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ppt/ink/ink2492.xml" ContentType="application/inkml+xml"/>
  <Override PartName="/ppt/ink/ink2493.xml" ContentType="application/inkml+xml"/>
  <Override PartName="/ppt/ink/ink2494.xml" ContentType="application/inkml+xml"/>
  <Override PartName="/ppt/ink/ink2495.xml" ContentType="application/inkml+xml"/>
  <Override PartName="/ppt/ink/ink2496.xml" ContentType="application/inkml+xml"/>
  <Override PartName="/ppt/ink/ink2497.xml" ContentType="application/inkml+xml"/>
  <Override PartName="/ppt/ink/ink2498.xml" ContentType="application/inkml+xml"/>
  <Override PartName="/ppt/ink/ink2499.xml" ContentType="application/inkml+xml"/>
  <Override PartName="/ppt/ink/ink2500.xml" ContentType="application/inkml+xml"/>
  <Override PartName="/ppt/ink/ink2501.xml" ContentType="application/inkml+xml"/>
  <Override PartName="/ppt/ink/ink2502.xml" ContentType="application/inkml+xml"/>
  <Override PartName="/ppt/ink/ink2503.xml" ContentType="application/inkml+xml"/>
  <Override PartName="/ppt/ink/ink2504.xml" ContentType="application/inkml+xml"/>
  <Override PartName="/ppt/ink/ink2505.xml" ContentType="application/inkml+xml"/>
  <Override PartName="/ppt/ink/ink2506.xml" ContentType="application/inkml+xml"/>
  <Override PartName="/ppt/ink/ink2507.xml" ContentType="application/inkml+xml"/>
  <Override PartName="/ppt/ink/ink2508.xml" ContentType="application/inkml+xml"/>
  <Override PartName="/ppt/ink/ink2509.xml" ContentType="application/inkml+xml"/>
  <Override PartName="/ppt/ink/ink2510.xml" ContentType="application/inkml+xml"/>
  <Override PartName="/ppt/ink/ink2511.xml" ContentType="application/inkml+xml"/>
  <Override PartName="/ppt/ink/ink2512.xml" ContentType="application/inkml+xml"/>
  <Override PartName="/ppt/ink/ink2513.xml" ContentType="application/inkml+xml"/>
  <Override PartName="/ppt/ink/ink2514.xml" ContentType="application/inkml+xml"/>
  <Override PartName="/ppt/ink/ink2515.xml" ContentType="application/inkml+xml"/>
  <Override PartName="/ppt/ink/ink2516.xml" ContentType="application/inkml+xml"/>
  <Override PartName="/ppt/ink/ink2517.xml" ContentType="application/inkml+xml"/>
  <Override PartName="/ppt/ink/ink2518.xml" ContentType="application/inkml+xml"/>
  <Override PartName="/ppt/ink/ink2519.xml" ContentType="application/inkml+xml"/>
  <Override PartName="/ppt/ink/ink2520.xml" ContentType="application/inkml+xml"/>
  <Override PartName="/ppt/ink/ink2521.xml" ContentType="application/inkml+xml"/>
  <Override PartName="/ppt/ink/ink2522.xml" ContentType="application/inkml+xml"/>
  <Override PartName="/ppt/ink/ink2523.xml" ContentType="application/inkml+xml"/>
  <Override PartName="/ppt/ink/ink2524.xml" ContentType="application/inkml+xml"/>
  <Override PartName="/ppt/ink/ink2525.xml" ContentType="application/inkml+xml"/>
  <Override PartName="/ppt/ink/ink2526.xml" ContentType="application/inkml+xml"/>
  <Override PartName="/ppt/ink/ink2527.xml" ContentType="application/inkml+xml"/>
  <Override PartName="/ppt/ink/ink2528.xml" ContentType="application/inkml+xml"/>
  <Override PartName="/ppt/ink/ink2529.xml" ContentType="application/inkml+xml"/>
  <Override PartName="/ppt/ink/ink2530.xml" ContentType="application/inkml+xml"/>
  <Override PartName="/ppt/ink/ink2531.xml" ContentType="application/inkml+xml"/>
  <Override PartName="/ppt/ink/ink2532.xml" ContentType="application/inkml+xml"/>
  <Override PartName="/ppt/ink/ink2533.xml" ContentType="application/inkml+xml"/>
  <Override PartName="/ppt/ink/ink2534.xml" ContentType="application/inkml+xml"/>
  <Override PartName="/ppt/ink/ink2535.xml" ContentType="application/inkml+xml"/>
  <Override PartName="/ppt/ink/ink2536.xml" ContentType="application/inkml+xml"/>
  <Override PartName="/ppt/ink/ink2537.xml" ContentType="application/inkml+xml"/>
  <Override PartName="/ppt/ink/ink2538.xml" ContentType="application/inkml+xml"/>
  <Override PartName="/ppt/ink/ink2539.xml" ContentType="application/inkml+xml"/>
  <Override PartName="/ppt/ink/ink2540.xml" ContentType="application/inkml+xml"/>
  <Override PartName="/ppt/ink/ink2541.xml" ContentType="application/inkml+xml"/>
  <Override PartName="/ppt/ink/ink2542.xml" ContentType="application/inkml+xml"/>
  <Override PartName="/ppt/ink/ink2543.xml" ContentType="application/inkml+xml"/>
  <Override PartName="/ppt/ink/ink2544.xml" ContentType="application/inkml+xml"/>
  <Override PartName="/ppt/ink/ink2545.xml" ContentType="application/inkml+xml"/>
  <Override PartName="/ppt/ink/ink2546.xml" ContentType="application/inkml+xml"/>
  <Override PartName="/ppt/ink/ink2547.xml" ContentType="application/inkml+xml"/>
  <Override PartName="/ppt/ink/ink2548.xml" ContentType="application/inkml+xml"/>
  <Override PartName="/ppt/ink/ink2549.xml" ContentType="application/inkml+xml"/>
  <Override PartName="/ppt/ink/ink2550.xml" ContentType="application/inkml+xml"/>
  <Override PartName="/ppt/ink/ink2551.xml" ContentType="application/inkml+xml"/>
  <Override PartName="/ppt/ink/ink2552.xml" ContentType="application/inkml+xml"/>
  <Override PartName="/ppt/ink/ink2553.xml" ContentType="application/inkml+xml"/>
  <Override PartName="/ppt/ink/ink2554.xml" ContentType="application/inkml+xml"/>
  <Override PartName="/ppt/ink/ink2555.xml" ContentType="application/inkml+xml"/>
  <Override PartName="/ppt/ink/ink2556.xml" ContentType="application/inkml+xml"/>
  <Override PartName="/ppt/ink/ink2557.xml" ContentType="application/inkml+xml"/>
  <Override PartName="/ppt/ink/ink2558.xml" ContentType="application/inkml+xml"/>
  <Override PartName="/ppt/ink/ink2559.xml" ContentType="application/inkml+xml"/>
  <Override PartName="/ppt/ink/ink2560.xml" ContentType="application/inkml+xml"/>
  <Override PartName="/ppt/ink/ink2561.xml" ContentType="application/inkml+xml"/>
  <Override PartName="/ppt/ink/ink2562.xml" ContentType="application/inkml+xml"/>
  <Override PartName="/ppt/ink/ink2563.xml" ContentType="application/inkml+xml"/>
  <Override PartName="/ppt/ink/ink2564.xml" ContentType="application/inkml+xml"/>
  <Override PartName="/ppt/ink/ink2565.xml" ContentType="application/inkml+xml"/>
  <Override PartName="/ppt/ink/ink2566.xml" ContentType="application/inkml+xml"/>
  <Override PartName="/ppt/ink/ink2567.xml" ContentType="application/inkml+xml"/>
  <Override PartName="/ppt/ink/ink2568.xml" ContentType="application/inkml+xml"/>
  <Override PartName="/ppt/ink/ink2569.xml" ContentType="application/inkml+xml"/>
  <Override PartName="/ppt/ink/ink2570.xml" ContentType="application/inkml+xml"/>
  <Override PartName="/ppt/ink/ink2571.xml" ContentType="application/inkml+xml"/>
  <Override PartName="/ppt/ink/ink2572.xml" ContentType="application/inkml+xml"/>
  <Override PartName="/ppt/ink/ink2573.xml" ContentType="application/inkml+xml"/>
  <Override PartName="/ppt/ink/ink2574.xml" ContentType="application/inkml+xml"/>
  <Override PartName="/ppt/ink/ink2575.xml" ContentType="application/inkml+xml"/>
  <Override PartName="/ppt/ink/ink2576.xml" ContentType="application/inkml+xml"/>
  <Override PartName="/ppt/ink/ink2577.xml" ContentType="application/inkml+xml"/>
  <Override PartName="/ppt/ink/ink2578.xml" ContentType="application/inkml+xml"/>
  <Override PartName="/ppt/ink/ink2579.xml" ContentType="application/inkml+xml"/>
  <Override PartName="/ppt/ink/ink2580.xml" ContentType="application/inkml+xml"/>
  <Override PartName="/ppt/ink/ink2581.xml" ContentType="application/inkml+xml"/>
  <Override PartName="/ppt/ink/ink2582.xml" ContentType="application/inkml+xml"/>
  <Override PartName="/ppt/ink/ink2583.xml" ContentType="application/inkml+xml"/>
  <Override PartName="/ppt/ink/ink2584.xml" ContentType="application/inkml+xml"/>
  <Override PartName="/ppt/ink/ink2585.xml" ContentType="application/inkml+xml"/>
  <Override PartName="/ppt/ink/ink2586.xml" ContentType="application/inkml+xml"/>
  <Override PartName="/ppt/ink/ink2587.xml" ContentType="application/inkml+xml"/>
  <Override PartName="/ppt/ink/ink2588.xml" ContentType="application/inkml+xml"/>
  <Override PartName="/ppt/ink/ink2589.xml" ContentType="application/inkml+xml"/>
  <Override PartName="/ppt/ink/ink2590.xml" ContentType="application/inkml+xml"/>
  <Override PartName="/ppt/ink/ink2591.xml" ContentType="application/inkml+xml"/>
  <Override PartName="/ppt/ink/ink2592.xml" ContentType="application/inkml+xml"/>
  <Override PartName="/ppt/ink/ink2593.xml" ContentType="application/inkml+xml"/>
  <Override PartName="/ppt/ink/ink2594.xml" ContentType="application/inkml+xml"/>
  <Override PartName="/ppt/ink/ink2595.xml" ContentType="application/inkml+xml"/>
  <Override PartName="/ppt/ink/ink2596.xml" ContentType="application/inkml+xml"/>
  <Override PartName="/ppt/ink/ink2597.xml" ContentType="application/inkml+xml"/>
  <Override PartName="/ppt/ink/ink2598.xml" ContentType="application/inkml+xml"/>
  <Override PartName="/ppt/ink/ink2599.xml" ContentType="application/inkml+xml"/>
  <Override PartName="/ppt/ink/ink2600.xml" ContentType="application/inkml+xml"/>
  <Override PartName="/ppt/ink/ink2601.xml" ContentType="application/inkml+xml"/>
  <Override PartName="/ppt/ink/ink2602.xml" ContentType="application/inkml+xml"/>
  <Override PartName="/ppt/ink/ink2603.xml" ContentType="application/inkml+xml"/>
  <Override PartName="/ppt/ink/ink2604.xml" ContentType="application/inkml+xml"/>
  <Override PartName="/ppt/ink/ink2605.xml" ContentType="application/inkml+xml"/>
  <Override PartName="/ppt/ink/ink2606.xml" ContentType="application/inkml+xml"/>
  <Override PartName="/ppt/ink/ink2607.xml" ContentType="application/inkml+xml"/>
  <Override PartName="/ppt/ink/ink2608.xml" ContentType="application/inkml+xml"/>
  <Override PartName="/ppt/ink/ink2609.xml" ContentType="application/inkml+xml"/>
  <Override PartName="/ppt/ink/ink2610.xml" ContentType="application/inkml+xml"/>
  <Override PartName="/ppt/ink/ink2611.xml" ContentType="application/inkml+xml"/>
  <Override PartName="/ppt/ink/ink2612.xml" ContentType="application/inkml+xml"/>
  <Override PartName="/ppt/ink/ink2613.xml" ContentType="application/inkml+xml"/>
  <Override PartName="/ppt/ink/ink2614.xml" ContentType="application/inkml+xml"/>
  <Override PartName="/ppt/ink/ink2615.xml" ContentType="application/inkml+xml"/>
  <Override PartName="/ppt/ink/ink2616.xml" ContentType="application/inkml+xml"/>
  <Override PartName="/ppt/ink/ink2617.xml" ContentType="application/inkml+xml"/>
  <Override PartName="/ppt/ink/ink2618.xml" ContentType="application/inkml+xml"/>
  <Override PartName="/ppt/ink/ink2619.xml" ContentType="application/inkml+xml"/>
  <Override PartName="/ppt/ink/ink2620.xml" ContentType="application/inkml+xml"/>
  <Override PartName="/ppt/ink/ink2621.xml" ContentType="application/inkml+xml"/>
  <Override PartName="/ppt/ink/ink2622.xml" ContentType="application/inkml+xml"/>
  <Override PartName="/ppt/ink/ink2623.xml" ContentType="application/inkml+xml"/>
  <Override PartName="/ppt/ink/ink2624.xml" ContentType="application/inkml+xml"/>
  <Override PartName="/ppt/ink/ink2625.xml" ContentType="application/inkml+xml"/>
  <Override PartName="/ppt/ink/ink2626.xml" ContentType="application/inkml+xml"/>
  <Override PartName="/ppt/ink/ink2627.xml" ContentType="application/inkml+xml"/>
  <Override PartName="/ppt/ink/ink2628.xml" ContentType="application/inkml+xml"/>
  <Override PartName="/ppt/ink/ink2629.xml" ContentType="application/inkml+xml"/>
  <Override PartName="/ppt/ink/ink2630.xml" ContentType="application/inkml+xml"/>
  <Override PartName="/ppt/ink/ink2631.xml" ContentType="application/inkml+xml"/>
  <Override PartName="/ppt/ink/ink2632.xml" ContentType="application/inkml+xml"/>
  <Override PartName="/ppt/ink/ink2633.xml" ContentType="application/inkml+xml"/>
  <Override PartName="/ppt/ink/ink2634.xml" ContentType="application/inkml+xml"/>
  <Override PartName="/ppt/ink/ink2635.xml" ContentType="application/inkml+xml"/>
  <Override PartName="/ppt/ink/ink2636.xml" ContentType="application/inkml+xml"/>
  <Override PartName="/ppt/ink/ink2637.xml" ContentType="application/inkml+xml"/>
  <Override PartName="/ppt/ink/ink2638.xml" ContentType="application/inkml+xml"/>
  <Override PartName="/ppt/ink/ink2639.xml" ContentType="application/inkml+xml"/>
  <Override PartName="/ppt/ink/ink2640.xml" ContentType="application/inkml+xml"/>
  <Override PartName="/ppt/ink/ink2641.xml" ContentType="application/inkml+xml"/>
  <Override PartName="/ppt/ink/ink2642.xml" ContentType="application/inkml+xml"/>
  <Override PartName="/ppt/ink/ink2643.xml" ContentType="application/inkml+xml"/>
  <Override PartName="/ppt/ink/ink2644.xml" ContentType="application/inkml+xml"/>
  <Override PartName="/ppt/ink/ink2645.xml" ContentType="application/inkml+xml"/>
  <Override PartName="/ppt/ink/ink2646.xml" ContentType="application/inkml+xml"/>
  <Override PartName="/ppt/ink/ink2647.xml" ContentType="application/inkml+xml"/>
  <Override PartName="/ppt/ink/ink2648.xml" ContentType="application/inkml+xml"/>
  <Override PartName="/ppt/ink/ink2649.xml" ContentType="application/inkml+xml"/>
  <Override PartName="/ppt/ink/ink2650.xml" ContentType="application/inkml+xml"/>
  <Override PartName="/ppt/ink/ink2651.xml" ContentType="application/inkml+xml"/>
  <Override PartName="/ppt/ink/ink2652.xml" ContentType="application/inkml+xml"/>
  <Override PartName="/ppt/ink/ink2653.xml" ContentType="application/inkml+xml"/>
  <Override PartName="/ppt/ink/ink2654.xml" ContentType="application/inkml+xml"/>
  <Override PartName="/ppt/ink/ink2655.xml" ContentType="application/inkml+xml"/>
  <Override PartName="/ppt/ink/ink2656.xml" ContentType="application/inkml+xml"/>
  <Override PartName="/ppt/ink/ink2657.xml" ContentType="application/inkml+xml"/>
  <Override PartName="/ppt/ink/ink2658.xml" ContentType="application/inkml+xml"/>
  <Override PartName="/ppt/ink/ink2659.xml" ContentType="application/inkml+xml"/>
  <Override PartName="/ppt/ink/ink2660.xml" ContentType="application/inkml+xml"/>
  <Override PartName="/ppt/ink/ink2661.xml" ContentType="application/inkml+xml"/>
  <Override PartName="/ppt/ink/ink2662.xml" ContentType="application/inkml+xml"/>
  <Override PartName="/ppt/ink/ink2663.xml" ContentType="application/inkml+xml"/>
  <Override PartName="/ppt/ink/ink2664.xml" ContentType="application/inkml+xml"/>
  <Override PartName="/ppt/ink/ink2665.xml" ContentType="application/inkml+xml"/>
  <Override PartName="/ppt/ink/ink2666.xml" ContentType="application/inkml+xml"/>
  <Override PartName="/ppt/ink/ink2667.xml" ContentType="application/inkml+xml"/>
  <Override PartName="/ppt/ink/ink2668.xml" ContentType="application/inkml+xml"/>
  <Override PartName="/ppt/ink/ink2669.xml" ContentType="application/inkml+xml"/>
  <Override PartName="/ppt/ink/ink2670.xml" ContentType="application/inkml+xml"/>
  <Override PartName="/ppt/ink/ink2671.xml" ContentType="application/inkml+xml"/>
  <Override PartName="/ppt/ink/ink2672.xml" ContentType="application/inkml+xml"/>
  <Override PartName="/ppt/ink/ink2673.xml" ContentType="application/inkml+xml"/>
  <Override PartName="/ppt/ink/ink2674.xml" ContentType="application/inkml+xml"/>
  <Override PartName="/ppt/ink/ink2675.xml" ContentType="application/inkml+xml"/>
  <Override PartName="/ppt/ink/ink2676.xml" ContentType="application/inkml+xml"/>
  <Override PartName="/ppt/ink/ink2677.xml" ContentType="application/inkml+xml"/>
  <Override PartName="/ppt/ink/ink2678.xml" ContentType="application/inkml+xml"/>
  <Override PartName="/ppt/ink/ink2679.xml" ContentType="application/inkml+xml"/>
  <Override PartName="/ppt/ink/ink2680.xml" ContentType="application/inkml+xml"/>
  <Override PartName="/ppt/ink/ink2681.xml" ContentType="application/inkml+xml"/>
  <Override PartName="/ppt/ink/ink2682.xml" ContentType="application/inkml+xml"/>
  <Override PartName="/ppt/ink/ink2683.xml" ContentType="application/inkml+xml"/>
  <Override PartName="/ppt/ink/ink2684.xml" ContentType="application/inkml+xml"/>
  <Override PartName="/ppt/ink/ink2685.xml" ContentType="application/inkml+xml"/>
  <Override PartName="/ppt/ink/ink2686.xml" ContentType="application/inkml+xml"/>
  <Override PartName="/ppt/ink/ink2687.xml" ContentType="application/inkml+xml"/>
  <Override PartName="/ppt/ink/ink2688.xml" ContentType="application/inkml+xml"/>
  <Override PartName="/ppt/ink/ink2689.xml" ContentType="application/inkml+xml"/>
  <Override PartName="/ppt/ink/ink2690.xml" ContentType="application/inkml+xml"/>
  <Override PartName="/ppt/ink/ink2691.xml" ContentType="application/inkml+xml"/>
  <Override PartName="/ppt/ink/ink2692.xml" ContentType="application/inkml+xml"/>
  <Override PartName="/ppt/ink/ink2693.xml" ContentType="application/inkml+xml"/>
  <Override PartName="/ppt/ink/ink2694.xml" ContentType="application/inkml+xml"/>
  <Override PartName="/ppt/ink/ink2695.xml" ContentType="application/inkml+xml"/>
  <Override PartName="/ppt/ink/ink2696.xml" ContentType="application/inkml+xml"/>
  <Override PartName="/ppt/ink/ink2697.xml" ContentType="application/inkml+xml"/>
  <Override PartName="/ppt/ink/ink2698.xml" ContentType="application/inkml+xml"/>
  <Override PartName="/ppt/ink/ink2699.xml" ContentType="application/inkml+xml"/>
  <Override PartName="/ppt/ink/ink2700.xml" ContentType="application/inkml+xml"/>
  <Override PartName="/ppt/ink/ink2701.xml" ContentType="application/inkml+xml"/>
  <Override PartName="/ppt/ink/ink2702.xml" ContentType="application/inkml+xml"/>
  <Override PartName="/ppt/ink/ink2703.xml" ContentType="application/inkml+xml"/>
  <Override PartName="/ppt/ink/ink2704.xml" ContentType="application/inkml+xml"/>
  <Override PartName="/ppt/ink/ink2705.xml" ContentType="application/inkml+xml"/>
  <Override PartName="/ppt/ink/ink2706.xml" ContentType="application/inkml+xml"/>
  <Override PartName="/ppt/ink/ink2707.xml" ContentType="application/inkml+xml"/>
  <Override PartName="/ppt/ink/ink2708.xml" ContentType="application/inkml+xml"/>
  <Override PartName="/ppt/ink/ink2709.xml" ContentType="application/inkml+xml"/>
  <Override PartName="/ppt/ink/ink2710.xml" ContentType="application/inkml+xml"/>
  <Override PartName="/ppt/ink/ink2711.xml" ContentType="application/inkml+xml"/>
  <Override PartName="/ppt/ink/ink2712.xml" ContentType="application/inkml+xml"/>
  <Override PartName="/ppt/ink/ink2713.xml" ContentType="application/inkml+xml"/>
  <Override PartName="/ppt/ink/ink2714.xml" ContentType="application/inkml+xml"/>
  <Override PartName="/ppt/ink/ink2715.xml" ContentType="application/inkml+xml"/>
  <Override PartName="/ppt/ink/ink2716.xml" ContentType="application/inkml+xml"/>
  <Override PartName="/ppt/ink/ink2717.xml" ContentType="application/inkml+xml"/>
  <Override PartName="/ppt/ink/ink2718.xml" ContentType="application/inkml+xml"/>
  <Override PartName="/ppt/ink/ink2719.xml" ContentType="application/inkml+xml"/>
  <Override PartName="/ppt/ink/ink2720.xml" ContentType="application/inkml+xml"/>
  <Override PartName="/ppt/ink/ink2721.xml" ContentType="application/inkml+xml"/>
  <Override PartName="/ppt/ink/ink2722.xml" ContentType="application/inkml+xml"/>
  <Override PartName="/ppt/ink/ink2723.xml" ContentType="application/inkml+xml"/>
  <Override PartName="/ppt/ink/ink2724.xml" ContentType="application/inkml+xml"/>
  <Override PartName="/ppt/ink/ink2725.xml" ContentType="application/inkml+xml"/>
  <Override PartName="/ppt/ink/ink2726.xml" ContentType="application/inkml+xml"/>
  <Override PartName="/ppt/ink/ink2727.xml" ContentType="application/inkml+xml"/>
  <Override PartName="/ppt/ink/ink2728.xml" ContentType="application/inkml+xml"/>
  <Override PartName="/ppt/ink/ink2729.xml" ContentType="application/inkml+xml"/>
  <Override PartName="/ppt/ink/ink2730.xml" ContentType="application/inkml+xml"/>
  <Override PartName="/ppt/ink/ink2731.xml" ContentType="application/inkml+xml"/>
  <Override PartName="/ppt/ink/ink2732.xml" ContentType="application/inkml+xml"/>
  <Override PartName="/ppt/ink/ink2733.xml" ContentType="application/inkml+xml"/>
  <Override PartName="/ppt/ink/ink2734.xml" ContentType="application/inkml+xml"/>
  <Override PartName="/ppt/ink/ink2735.xml" ContentType="application/inkml+xml"/>
  <Override PartName="/ppt/ink/ink2736.xml" ContentType="application/inkml+xml"/>
  <Override PartName="/ppt/ink/ink2737.xml" ContentType="application/inkml+xml"/>
  <Override PartName="/ppt/ink/ink2738.xml" ContentType="application/inkml+xml"/>
  <Override PartName="/ppt/ink/ink2739.xml" ContentType="application/inkml+xml"/>
  <Override PartName="/ppt/ink/ink2740.xml" ContentType="application/inkml+xml"/>
  <Override PartName="/ppt/ink/ink2741.xml" ContentType="application/inkml+xml"/>
  <Override PartName="/ppt/ink/ink2742.xml" ContentType="application/inkml+xml"/>
  <Override PartName="/ppt/ink/ink2743.xml" ContentType="application/inkml+xml"/>
  <Override PartName="/ppt/ink/ink2744.xml" ContentType="application/inkml+xml"/>
  <Override PartName="/ppt/ink/ink2745.xml" ContentType="application/inkml+xml"/>
  <Override PartName="/ppt/ink/ink2746.xml" ContentType="application/inkml+xml"/>
  <Override PartName="/ppt/ink/ink2747.xml" ContentType="application/inkml+xml"/>
  <Override PartName="/ppt/ink/ink2748.xml" ContentType="application/inkml+xml"/>
  <Override PartName="/ppt/ink/ink2749.xml" ContentType="application/inkml+xml"/>
  <Override PartName="/ppt/ink/ink2750.xml" ContentType="application/inkml+xml"/>
  <Override PartName="/ppt/ink/ink2751.xml" ContentType="application/inkml+xml"/>
  <Override PartName="/ppt/ink/ink2752.xml" ContentType="application/inkml+xml"/>
  <Override PartName="/ppt/ink/ink2753.xml" ContentType="application/inkml+xml"/>
  <Override PartName="/ppt/ink/ink2754.xml" ContentType="application/inkml+xml"/>
  <Override PartName="/ppt/ink/ink2755.xml" ContentType="application/inkml+xml"/>
  <Override PartName="/ppt/ink/ink2756.xml" ContentType="application/inkml+xml"/>
  <Override PartName="/ppt/ink/ink2757.xml" ContentType="application/inkml+xml"/>
  <Override PartName="/ppt/ink/ink2758.xml" ContentType="application/inkml+xml"/>
  <Override PartName="/ppt/ink/ink2759.xml" ContentType="application/inkml+xml"/>
  <Override PartName="/ppt/ink/ink2760.xml" ContentType="application/inkml+xml"/>
  <Override PartName="/ppt/ink/ink2761.xml" ContentType="application/inkml+xml"/>
  <Override PartName="/ppt/ink/ink2762.xml" ContentType="application/inkml+xml"/>
  <Override PartName="/ppt/ink/ink2763.xml" ContentType="application/inkml+xml"/>
  <Override PartName="/ppt/ink/ink2764.xml" ContentType="application/inkml+xml"/>
  <Override PartName="/ppt/ink/ink2765.xml" ContentType="application/inkml+xml"/>
  <Override PartName="/ppt/ink/ink2766.xml" ContentType="application/inkml+xml"/>
  <Override PartName="/ppt/ink/ink2767.xml" ContentType="application/inkml+xml"/>
  <Override PartName="/ppt/ink/ink2768.xml" ContentType="application/inkml+xml"/>
  <Override PartName="/ppt/ink/ink2769.xml" ContentType="application/inkml+xml"/>
  <Override PartName="/ppt/ink/ink2770.xml" ContentType="application/inkml+xml"/>
  <Override PartName="/ppt/ink/ink2771.xml" ContentType="application/inkml+xml"/>
  <Override PartName="/ppt/ink/ink2772.xml" ContentType="application/inkml+xml"/>
  <Override PartName="/ppt/ink/ink2773.xml" ContentType="application/inkml+xml"/>
  <Override PartName="/ppt/ink/ink2774.xml" ContentType="application/inkml+xml"/>
  <Override PartName="/ppt/ink/ink2775.xml" ContentType="application/inkml+xml"/>
  <Override PartName="/ppt/ink/ink2776.xml" ContentType="application/inkml+xml"/>
  <Override PartName="/ppt/ink/ink2777.xml" ContentType="application/inkml+xml"/>
  <Override PartName="/ppt/ink/ink2778.xml" ContentType="application/inkml+xml"/>
  <Override PartName="/ppt/ink/ink2779.xml" ContentType="application/inkml+xml"/>
  <Override PartName="/ppt/ink/ink2780.xml" ContentType="application/inkml+xml"/>
  <Override PartName="/ppt/ink/ink2781.xml" ContentType="application/inkml+xml"/>
  <Override PartName="/ppt/ink/ink2782.xml" ContentType="application/inkml+xml"/>
  <Override PartName="/ppt/ink/ink2783.xml" ContentType="application/inkml+xml"/>
  <Override PartName="/ppt/ink/ink2784.xml" ContentType="application/inkml+xml"/>
  <Override PartName="/ppt/ink/ink2785.xml" ContentType="application/inkml+xml"/>
  <Override PartName="/ppt/ink/ink2786.xml" ContentType="application/inkml+xml"/>
  <Override PartName="/ppt/ink/ink2787.xml" ContentType="application/inkml+xml"/>
  <Override PartName="/ppt/ink/ink2788.xml" ContentType="application/inkml+xml"/>
  <Override PartName="/ppt/ink/ink2789.xml" ContentType="application/inkml+xml"/>
  <Override PartName="/ppt/ink/ink2790.xml" ContentType="application/inkml+xml"/>
  <Override PartName="/ppt/ink/ink2791.xml" ContentType="application/inkml+xml"/>
  <Override PartName="/ppt/ink/ink2792.xml" ContentType="application/inkml+xml"/>
  <Override PartName="/ppt/ink/ink2793.xml" ContentType="application/inkml+xml"/>
  <Override PartName="/ppt/ink/ink2794.xml" ContentType="application/inkml+xml"/>
  <Override PartName="/ppt/ink/ink2795.xml" ContentType="application/inkml+xml"/>
  <Override PartName="/ppt/ink/ink2796.xml" ContentType="application/inkml+xml"/>
  <Override PartName="/ppt/ink/ink2797.xml" ContentType="application/inkml+xml"/>
  <Override PartName="/ppt/ink/ink2798.xml" ContentType="application/inkml+xml"/>
  <Override PartName="/ppt/ink/ink2799.xml" ContentType="application/inkml+xml"/>
  <Override PartName="/ppt/ink/ink2800.xml" ContentType="application/inkml+xml"/>
  <Override PartName="/ppt/ink/ink2801.xml" ContentType="application/inkml+xml"/>
  <Override PartName="/ppt/ink/ink2802.xml" ContentType="application/inkml+xml"/>
  <Override PartName="/ppt/ink/ink2803.xml" ContentType="application/inkml+xml"/>
  <Override PartName="/ppt/ink/ink2804.xml" ContentType="application/inkml+xml"/>
  <Override PartName="/ppt/ink/ink2805.xml" ContentType="application/inkml+xml"/>
  <Override PartName="/ppt/ink/ink2806.xml" ContentType="application/inkml+xml"/>
  <Override PartName="/ppt/ink/ink2807.xml" ContentType="application/inkml+xml"/>
  <Override PartName="/ppt/ink/ink2808.xml" ContentType="application/inkml+xml"/>
  <Override PartName="/ppt/ink/ink2809.xml" ContentType="application/inkml+xml"/>
  <Override PartName="/ppt/ink/ink2810.xml" ContentType="application/inkml+xml"/>
  <Override PartName="/ppt/ink/ink2811.xml" ContentType="application/inkml+xml"/>
  <Override PartName="/ppt/ink/ink2812.xml" ContentType="application/inkml+xml"/>
  <Override PartName="/ppt/ink/ink2813.xml" ContentType="application/inkml+xml"/>
  <Override PartName="/ppt/ink/ink2814.xml" ContentType="application/inkml+xml"/>
  <Override PartName="/ppt/ink/ink2815.xml" ContentType="application/inkml+xml"/>
  <Override PartName="/ppt/ink/ink2816.xml" ContentType="application/inkml+xml"/>
  <Override PartName="/ppt/ink/ink2817.xml" ContentType="application/inkml+xml"/>
  <Override PartName="/ppt/ink/ink2818.xml" ContentType="application/inkml+xml"/>
  <Override PartName="/ppt/ink/ink2819.xml" ContentType="application/inkml+xml"/>
  <Override PartName="/ppt/ink/ink2820.xml" ContentType="application/inkml+xml"/>
  <Override PartName="/ppt/ink/ink2821.xml" ContentType="application/inkml+xml"/>
  <Override PartName="/ppt/ink/ink2822.xml" ContentType="application/inkml+xml"/>
  <Override PartName="/ppt/ink/ink2823.xml" ContentType="application/inkml+xml"/>
  <Override PartName="/ppt/ink/ink2824.xml" ContentType="application/inkml+xml"/>
  <Override PartName="/ppt/ink/ink2825.xml" ContentType="application/inkml+xml"/>
  <Override PartName="/ppt/ink/ink2826.xml" ContentType="application/inkml+xml"/>
  <Override PartName="/ppt/ink/ink2827.xml" ContentType="application/inkml+xml"/>
  <Override PartName="/ppt/ink/ink2828.xml" ContentType="application/inkml+xml"/>
  <Override PartName="/ppt/ink/ink2829.xml" ContentType="application/inkml+xml"/>
  <Override PartName="/ppt/ink/ink2830.xml" ContentType="application/inkml+xml"/>
  <Override PartName="/ppt/ink/ink2831.xml" ContentType="application/inkml+xml"/>
  <Override PartName="/ppt/ink/ink2832.xml" ContentType="application/inkml+xml"/>
  <Override PartName="/ppt/ink/ink2833.xml" ContentType="application/inkml+xml"/>
  <Override PartName="/ppt/ink/ink2834.xml" ContentType="application/inkml+xml"/>
  <Override PartName="/ppt/ink/ink2835.xml" ContentType="application/inkml+xml"/>
  <Override PartName="/ppt/ink/ink2836.xml" ContentType="application/inkml+xml"/>
  <Override PartName="/ppt/ink/ink2837.xml" ContentType="application/inkml+xml"/>
  <Override PartName="/ppt/ink/ink2838.xml" ContentType="application/inkml+xml"/>
  <Override PartName="/ppt/ink/ink2839.xml" ContentType="application/inkml+xml"/>
  <Override PartName="/ppt/ink/ink2840.xml" ContentType="application/inkml+xml"/>
  <Override PartName="/ppt/ink/ink2841.xml" ContentType="application/inkml+xml"/>
  <Override PartName="/ppt/ink/ink2842.xml" ContentType="application/inkml+xml"/>
  <Override PartName="/ppt/ink/ink2843.xml" ContentType="application/inkml+xml"/>
  <Override PartName="/ppt/ink/ink2844.xml" ContentType="application/inkml+xml"/>
  <Override PartName="/ppt/ink/ink2845.xml" ContentType="application/inkml+xml"/>
  <Override PartName="/ppt/ink/ink2846.xml" ContentType="application/inkml+xml"/>
  <Override PartName="/ppt/ink/ink2847.xml" ContentType="application/inkml+xml"/>
  <Override PartName="/ppt/ink/ink2848.xml" ContentType="application/inkml+xml"/>
  <Override PartName="/ppt/ink/ink2849.xml" ContentType="application/inkml+xml"/>
  <Override PartName="/ppt/ink/ink2850.xml" ContentType="application/inkml+xml"/>
  <Override PartName="/ppt/ink/ink2851.xml" ContentType="application/inkml+xml"/>
  <Override PartName="/ppt/ink/ink2852.xml" ContentType="application/inkml+xml"/>
  <Override PartName="/ppt/ink/ink2853.xml" ContentType="application/inkml+xml"/>
  <Override PartName="/ppt/ink/ink2854.xml" ContentType="application/inkml+xml"/>
  <Override PartName="/ppt/ink/ink2855.xml" ContentType="application/inkml+xml"/>
  <Override PartName="/ppt/ink/ink2856.xml" ContentType="application/inkml+xml"/>
  <Override PartName="/ppt/ink/ink2857.xml" ContentType="application/inkml+xml"/>
  <Override PartName="/ppt/ink/ink2858.xml" ContentType="application/inkml+xml"/>
  <Override PartName="/ppt/ink/ink2859.xml" ContentType="application/inkml+xml"/>
  <Override PartName="/ppt/ink/ink2860.xml" ContentType="application/inkml+xml"/>
  <Override PartName="/ppt/ink/ink2861.xml" ContentType="application/inkml+xml"/>
  <Override PartName="/ppt/ink/ink2862.xml" ContentType="application/inkml+xml"/>
  <Override PartName="/ppt/ink/ink2863.xml" ContentType="application/inkml+xml"/>
  <Override PartName="/ppt/ink/ink2864.xml" ContentType="application/inkml+xml"/>
  <Override PartName="/ppt/ink/ink2865.xml" ContentType="application/inkml+xml"/>
  <Override PartName="/ppt/ink/ink2866.xml" ContentType="application/inkml+xml"/>
  <Override PartName="/ppt/ink/ink2867.xml" ContentType="application/inkml+xml"/>
  <Override PartName="/ppt/ink/ink2868.xml" ContentType="application/inkml+xml"/>
  <Override PartName="/ppt/ink/ink2869.xml" ContentType="application/inkml+xml"/>
  <Override PartName="/ppt/ink/ink2870.xml" ContentType="application/inkml+xml"/>
  <Override PartName="/ppt/ink/ink2871.xml" ContentType="application/inkml+xml"/>
  <Override PartName="/ppt/ink/ink2872.xml" ContentType="application/inkml+xml"/>
  <Override PartName="/ppt/ink/ink2873.xml" ContentType="application/inkml+xml"/>
  <Override PartName="/ppt/ink/ink2874.xml" ContentType="application/inkml+xml"/>
  <Override PartName="/ppt/ink/ink2875.xml" ContentType="application/inkml+xml"/>
  <Override PartName="/ppt/ink/ink2876.xml" ContentType="application/inkml+xml"/>
  <Override PartName="/ppt/ink/ink2877.xml" ContentType="application/inkml+xml"/>
  <Override PartName="/ppt/ink/ink2878.xml" ContentType="application/inkml+xml"/>
  <Override PartName="/ppt/ink/ink2879.xml" ContentType="application/inkml+xml"/>
  <Override PartName="/ppt/ink/ink2880.xml" ContentType="application/inkml+xml"/>
  <Override PartName="/ppt/ink/ink2881.xml" ContentType="application/inkml+xml"/>
  <Override PartName="/ppt/ink/ink2882.xml" ContentType="application/inkml+xml"/>
  <Override PartName="/ppt/ink/ink2883.xml" ContentType="application/inkml+xml"/>
  <Override PartName="/ppt/ink/ink2884.xml" ContentType="application/inkml+xml"/>
  <Override PartName="/ppt/ink/ink2885.xml" ContentType="application/inkml+xml"/>
  <Override PartName="/ppt/ink/ink2886.xml" ContentType="application/inkml+xml"/>
  <Override PartName="/ppt/ink/ink2887.xml" ContentType="application/inkml+xml"/>
  <Override PartName="/ppt/ink/ink2888.xml" ContentType="application/inkml+xml"/>
  <Override PartName="/ppt/ink/ink2889.xml" ContentType="application/inkml+xml"/>
  <Override PartName="/ppt/ink/ink2890.xml" ContentType="application/inkml+xml"/>
  <Override PartName="/ppt/ink/ink2891.xml" ContentType="application/inkml+xml"/>
  <Override PartName="/ppt/ink/ink2892.xml" ContentType="application/inkml+xml"/>
  <Override PartName="/ppt/ink/ink2893.xml" ContentType="application/inkml+xml"/>
  <Override PartName="/ppt/ink/ink2894.xml" ContentType="application/inkml+xml"/>
  <Override PartName="/ppt/ink/ink2895.xml" ContentType="application/inkml+xml"/>
  <Override PartName="/ppt/ink/ink2896.xml" ContentType="application/inkml+xml"/>
  <Override PartName="/ppt/ink/ink2897.xml" ContentType="application/inkml+xml"/>
  <Override PartName="/ppt/ink/ink2898.xml" ContentType="application/inkml+xml"/>
  <Override PartName="/ppt/ink/ink2899.xml" ContentType="application/inkml+xml"/>
  <Override PartName="/ppt/ink/ink2900.xml" ContentType="application/inkml+xml"/>
  <Override PartName="/ppt/ink/ink2901.xml" ContentType="application/inkml+xml"/>
  <Override PartName="/ppt/ink/ink2902.xml" ContentType="application/inkml+xml"/>
  <Override PartName="/ppt/ink/ink2903.xml" ContentType="application/inkml+xml"/>
  <Override PartName="/ppt/ink/ink2904.xml" ContentType="application/inkml+xml"/>
  <Override PartName="/ppt/ink/ink2905.xml" ContentType="application/inkml+xml"/>
  <Override PartName="/ppt/ink/ink2906.xml" ContentType="application/inkml+xml"/>
  <Override PartName="/ppt/ink/ink2907.xml" ContentType="application/inkml+xml"/>
  <Override PartName="/ppt/ink/ink2908.xml" ContentType="application/inkml+xml"/>
  <Override PartName="/ppt/ink/ink2909.xml" ContentType="application/inkml+xml"/>
  <Override PartName="/ppt/ink/ink2910.xml" ContentType="application/inkml+xml"/>
  <Override PartName="/ppt/ink/ink2911.xml" ContentType="application/inkml+xml"/>
  <Override PartName="/ppt/ink/ink2912.xml" ContentType="application/inkml+xml"/>
  <Override PartName="/ppt/ink/ink2913.xml" ContentType="application/inkml+xml"/>
  <Override PartName="/ppt/ink/ink2914.xml" ContentType="application/inkml+xml"/>
  <Override PartName="/ppt/ink/ink2915.xml" ContentType="application/inkml+xml"/>
  <Override PartName="/ppt/ink/ink2916.xml" ContentType="application/inkml+xml"/>
  <Override PartName="/ppt/ink/ink2917.xml" ContentType="application/inkml+xml"/>
  <Override PartName="/ppt/ink/ink2918.xml" ContentType="application/inkml+xml"/>
  <Override PartName="/ppt/ink/ink2919.xml" ContentType="application/inkml+xml"/>
  <Override PartName="/ppt/ink/ink2920.xml" ContentType="application/inkml+xml"/>
  <Override PartName="/ppt/ink/ink2921.xml" ContentType="application/inkml+xml"/>
  <Override PartName="/ppt/ink/ink2922.xml" ContentType="application/inkml+xml"/>
  <Override PartName="/ppt/ink/ink2923.xml" ContentType="application/inkml+xml"/>
  <Override PartName="/ppt/ink/ink2924.xml" ContentType="application/inkml+xml"/>
  <Override PartName="/ppt/ink/ink2925.xml" ContentType="application/inkml+xml"/>
  <Override PartName="/ppt/ink/ink2926.xml" ContentType="application/inkml+xml"/>
  <Override PartName="/ppt/ink/ink2927.xml" ContentType="application/inkml+xml"/>
  <Override PartName="/ppt/ink/ink2928.xml" ContentType="application/inkml+xml"/>
  <Override PartName="/ppt/ink/ink2929.xml" ContentType="application/inkml+xml"/>
  <Override PartName="/ppt/ink/ink2930.xml" ContentType="application/inkml+xml"/>
  <Override PartName="/ppt/ink/ink2931.xml" ContentType="application/inkml+xml"/>
  <Override PartName="/ppt/ink/ink2932.xml" ContentType="application/inkml+xml"/>
  <Override PartName="/ppt/ink/ink2933.xml" ContentType="application/inkml+xml"/>
  <Override PartName="/ppt/ink/ink2934.xml" ContentType="application/inkml+xml"/>
  <Override PartName="/ppt/ink/ink2935.xml" ContentType="application/inkml+xml"/>
  <Override PartName="/ppt/ink/ink2936.xml" ContentType="application/inkml+xml"/>
  <Override PartName="/ppt/ink/ink2937.xml" ContentType="application/inkml+xml"/>
  <Override PartName="/ppt/ink/ink2938.xml" ContentType="application/inkml+xml"/>
  <Override PartName="/ppt/ink/ink2939.xml" ContentType="application/inkml+xml"/>
  <Override PartName="/ppt/ink/ink2940.xml" ContentType="application/inkml+xml"/>
  <Override PartName="/ppt/ink/ink2941.xml" ContentType="application/inkml+xml"/>
  <Override PartName="/ppt/ink/ink2942.xml" ContentType="application/inkml+xml"/>
  <Override PartName="/ppt/ink/ink2943.xml" ContentType="application/inkml+xml"/>
  <Override PartName="/ppt/ink/ink2944.xml" ContentType="application/inkml+xml"/>
  <Override PartName="/ppt/ink/ink2945.xml" ContentType="application/inkml+xml"/>
  <Override PartName="/ppt/ink/ink2946.xml" ContentType="application/inkml+xml"/>
  <Override PartName="/ppt/ink/ink2947.xml" ContentType="application/inkml+xml"/>
  <Override PartName="/ppt/ink/ink2948.xml" ContentType="application/inkml+xml"/>
  <Override PartName="/ppt/ink/ink2949.xml" ContentType="application/inkml+xml"/>
  <Override PartName="/ppt/ink/ink2950.xml" ContentType="application/inkml+xml"/>
  <Override PartName="/ppt/ink/ink2951.xml" ContentType="application/inkml+xml"/>
  <Override PartName="/ppt/ink/ink2952.xml" ContentType="application/inkml+xml"/>
  <Override PartName="/ppt/ink/ink2953.xml" ContentType="application/inkml+xml"/>
  <Override PartName="/ppt/ink/ink2954.xml" ContentType="application/inkml+xml"/>
  <Override PartName="/ppt/ink/ink2955.xml" ContentType="application/inkml+xml"/>
  <Override PartName="/ppt/ink/ink2956.xml" ContentType="application/inkml+xml"/>
  <Override PartName="/ppt/ink/ink2957.xml" ContentType="application/inkml+xml"/>
  <Override PartName="/ppt/ink/ink2958.xml" ContentType="application/inkml+xml"/>
  <Override PartName="/ppt/ink/ink2959.xml" ContentType="application/inkml+xml"/>
  <Override PartName="/ppt/ink/ink2960.xml" ContentType="application/inkml+xml"/>
  <Override PartName="/ppt/ink/ink2961.xml" ContentType="application/inkml+xml"/>
  <Override PartName="/ppt/ink/ink2962.xml" ContentType="application/inkml+xml"/>
  <Override PartName="/ppt/ink/ink2963.xml" ContentType="application/inkml+xml"/>
  <Override PartName="/ppt/ink/ink2964.xml" ContentType="application/inkml+xml"/>
  <Override PartName="/ppt/ink/ink2965.xml" ContentType="application/inkml+xml"/>
  <Override PartName="/ppt/ink/ink2966.xml" ContentType="application/inkml+xml"/>
  <Override PartName="/ppt/ink/ink2967.xml" ContentType="application/inkml+xml"/>
  <Override PartName="/ppt/ink/ink2968.xml" ContentType="application/inkml+xml"/>
  <Override PartName="/ppt/ink/ink2969.xml" ContentType="application/inkml+xml"/>
  <Override PartName="/ppt/ink/ink2970.xml" ContentType="application/inkml+xml"/>
  <Override PartName="/ppt/ink/ink2971.xml" ContentType="application/inkml+xml"/>
  <Override PartName="/ppt/ink/ink2972.xml" ContentType="application/inkml+xml"/>
  <Override PartName="/ppt/ink/ink2973.xml" ContentType="application/inkml+xml"/>
  <Override PartName="/ppt/ink/ink2974.xml" ContentType="application/inkml+xml"/>
  <Override PartName="/ppt/ink/ink2975.xml" ContentType="application/inkml+xml"/>
  <Override PartName="/ppt/ink/ink2976.xml" ContentType="application/inkml+xml"/>
  <Override PartName="/ppt/ink/ink2977.xml" ContentType="application/inkml+xml"/>
  <Override PartName="/ppt/ink/ink2978.xml" ContentType="application/inkml+xml"/>
  <Override PartName="/ppt/ink/ink2979.xml" ContentType="application/inkml+xml"/>
  <Override PartName="/ppt/ink/ink2980.xml" ContentType="application/inkml+xml"/>
  <Override PartName="/ppt/ink/ink2981.xml" ContentType="application/inkml+xml"/>
  <Override PartName="/ppt/ink/ink2982.xml" ContentType="application/inkml+xml"/>
  <Override PartName="/ppt/ink/ink2983.xml" ContentType="application/inkml+xml"/>
  <Override PartName="/ppt/ink/ink2984.xml" ContentType="application/inkml+xml"/>
  <Override PartName="/ppt/ink/ink2985.xml" ContentType="application/inkml+xml"/>
  <Override PartName="/ppt/ink/ink2986.xml" ContentType="application/inkml+xml"/>
  <Override PartName="/ppt/ink/ink2987.xml" ContentType="application/inkml+xml"/>
  <Override PartName="/ppt/ink/ink2988.xml" ContentType="application/inkml+xml"/>
  <Override PartName="/ppt/ink/ink2989.xml" ContentType="application/inkml+xml"/>
  <Override PartName="/ppt/ink/ink2990.xml" ContentType="application/inkml+xml"/>
  <Override PartName="/ppt/ink/ink2991.xml" ContentType="application/inkml+xml"/>
  <Override PartName="/ppt/ink/ink2992.xml" ContentType="application/inkml+xml"/>
  <Override PartName="/ppt/ink/ink2993.xml" ContentType="application/inkml+xml"/>
  <Override PartName="/ppt/ink/ink2994.xml" ContentType="application/inkml+xml"/>
  <Override PartName="/ppt/ink/ink2995.xml" ContentType="application/inkml+xml"/>
  <Override PartName="/ppt/ink/ink2996.xml" ContentType="application/inkml+xml"/>
  <Override PartName="/ppt/ink/ink2997.xml" ContentType="application/inkml+xml"/>
  <Override PartName="/ppt/ink/ink2998.xml" ContentType="application/inkml+xml"/>
  <Override PartName="/ppt/ink/ink2999.xml" ContentType="application/inkml+xml"/>
  <Override PartName="/ppt/ink/ink3000.xml" ContentType="application/inkml+xml"/>
  <Override PartName="/ppt/ink/ink3001.xml" ContentType="application/inkml+xml"/>
  <Override PartName="/ppt/ink/ink3002.xml" ContentType="application/inkml+xml"/>
  <Override PartName="/ppt/ink/ink3003.xml" ContentType="application/inkml+xml"/>
  <Override PartName="/ppt/ink/ink3004.xml" ContentType="application/inkml+xml"/>
  <Override PartName="/ppt/ink/ink3005.xml" ContentType="application/inkml+xml"/>
  <Override PartName="/ppt/ink/ink3006.xml" ContentType="application/inkml+xml"/>
  <Override PartName="/ppt/ink/ink3007.xml" ContentType="application/inkml+xml"/>
  <Override PartName="/ppt/ink/ink3008.xml" ContentType="application/inkml+xml"/>
  <Override PartName="/ppt/ink/ink3009.xml" ContentType="application/inkml+xml"/>
  <Override PartName="/ppt/ink/ink3010.xml" ContentType="application/inkml+xml"/>
  <Override PartName="/ppt/ink/ink3011.xml" ContentType="application/inkml+xml"/>
  <Override PartName="/ppt/ink/ink3012.xml" ContentType="application/inkml+xml"/>
  <Override PartName="/ppt/ink/ink3013.xml" ContentType="application/inkml+xml"/>
  <Override PartName="/ppt/ink/ink3014.xml" ContentType="application/inkml+xml"/>
  <Override PartName="/ppt/ink/ink3015.xml" ContentType="application/inkml+xml"/>
  <Override PartName="/ppt/ink/ink3016.xml" ContentType="application/inkml+xml"/>
  <Override PartName="/ppt/ink/ink3017.xml" ContentType="application/inkml+xml"/>
  <Override PartName="/ppt/ink/ink3018.xml" ContentType="application/inkml+xml"/>
  <Override PartName="/ppt/ink/ink3019.xml" ContentType="application/inkml+xml"/>
  <Override PartName="/ppt/ink/ink3020.xml" ContentType="application/inkml+xml"/>
  <Override PartName="/ppt/ink/ink3021.xml" ContentType="application/inkml+xml"/>
  <Override PartName="/ppt/ink/ink3022.xml" ContentType="application/inkml+xml"/>
  <Override PartName="/ppt/ink/ink3023.xml" ContentType="application/inkml+xml"/>
  <Override PartName="/ppt/ink/ink3024.xml" ContentType="application/inkml+xml"/>
  <Override PartName="/ppt/ink/ink3025.xml" ContentType="application/inkml+xml"/>
  <Override PartName="/ppt/ink/ink3026.xml" ContentType="application/inkml+xml"/>
  <Override PartName="/ppt/ink/ink3027.xml" ContentType="application/inkml+xml"/>
  <Override PartName="/ppt/ink/ink3028.xml" ContentType="application/inkml+xml"/>
  <Override PartName="/ppt/ink/ink3029.xml" ContentType="application/inkml+xml"/>
  <Override PartName="/ppt/ink/ink3030.xml" ContentType="application/inkml+xml"/>
  <Override PartName="/ppt/ink/ink3031.xml" ContentType="application/inkml+xml"/>
  <Override PartName="/ppt/ink/ink3032.xml" ContentType="application/inkml+xml"/>
  <Override PartName="/ppt/ink/ink3033.xml" ContentType="application/inkml+xml"/>
  <Override PartName="/ppt/ink/ink3034.xml" ContentType="application/inkml+xml"/>
  <Override PartName="/ppt/ink/ink3035.xml" ContentType="application/inkml+xml"/>
  <Override PartName="/ppt/ink/ink3036.xml" ContentType="application/inkml+xml"/>
  <Override PartName="/ppt/ink/ink3037.xml" ContentType="application/inkml+xml"/>
  <Override PartName="/ppt/ink/ink3038.xml" ContentType="application/inkml+xml"/>
  <Override PartName="/ppt/ink/ink3039.xml" ContentType="application/inkml+xml"/>
  <Override PartName="/ppt/ink/ink3040.xml" ContentType="application/inkml+xml"/>
  <Override PartName="/ppt/ink/ink3041.xml" ContentType="application/inkml+xml"/>
  <Override PartName="/ppt/ink/ink3042.xml" ContentType="application/inkml+xml"/>
  <Override PartName="/ppt/ink/ink3043.xml" ContentType="application/inkml+xml"/>
  <Override PartName="/ppt/ink/ink3044.xml" ContentType="application/inkml+xml"/>
  <Override PartName="/ppt/ink/ink3045.xml" ContentType="application/inkml+xml"/>
  <Override PartName="/ppt/ink/ink3046.xml" ContentType="application/inkml+xml"/>
  <Override PartName="/ppt/ink/ink3047.xml" ContentType="application/inkml+xml"/>
  <Override PartName="/ppt/ink/ink3048.xml" ContentType="application/inkml+xml"/>
  <Override PartName="/ppt/ink/ink3049.xml" ContentType="application/inkml+xml"/>
  <Override PartName="/ppt/ink/ink3050.xml" ContentType="application/inkml+xml"/>
  <Override PartName="/ppt/ink/ink3051.xml" ContentType="application/inkml+xml"/>
  <Override PartName="/ppt/ink/ink3052.xml" ContentType="application/inkml+xml"/>
  <Override PartName="/ppt/ink/ink3053.xml" ContentType="application/inkml+xml"/>
  <Override PartName="/ppt/ink/ink3054.xml" ContentType="application/inkml+xml"/>
  <Override PartName="/ppt/ink/ink3055.xml" ContentType="application/inkml+xml"/>
  <Override PartName="/ppt/ink/ink3056.xml" ContentType="application/inkml+xml"/>
  <Override PartName="/ppt/ink/ink3057.xml" ContentType="application/inkml+xml"/>
  <Override PartName="/ppt/ink/ink3058.xml" ContentType="application/inkml+xml"/>
  <Override PartName="/ppt/ink/ink3059.xml" ContentType="application/inkml+xml"/>
  <Override PartName="/ppt/ink/ink3060.xml" ContentType="application/inkml+xml"/>
  <Override PartName="/ppt/ink/ink3061.xml" ContentType="application/inkml+xml"/>
  <Override PartName="/ppt/ink/ink3062.xml" ContentType="application/inkml+xml"/>
  <Override PartName="/ppt/ink/ink3063.xml" ContentType="application/inkml+xml"/>
  <Override PartName="/ppt/ink/ink3064.xml" ContentType="application/inkml+xml"/>
  <Override PartName="/ppt/ink/ink306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551" r:id="rId3"/>
    <p:sldId id="588" r:id="rId4"/>
    <p:sldId id="589" r:id="rId5"/>
    <p:sldId id="590" r:id="rId6"/>
    <p:sldId id="594" r:id="rId7"/>
    <p:sldId id="595" r:id="rId8"/>
    <p:sldId id="591" r:id="rId9"/>
    <p:sldId id="592" r:id="rId10"/>
    <p:sldId id="593" r:id="rId11"/>
    <p:sldId id="552" r:id="rId12"/>
    <p:sldId id="553" r:id="rId13"/>
    <p:sldId id="554" r:id="rId14"/>
    <p:sldId id="555" r:id="rId15"/>
    <p:sldId id="556" r:id="rId16"/>
    <p:sldId id="557" r:id="rId17"/>
    <p:sldId id="558" r:id="rId18"/>
    <p:sldId id="559" r:id="rId19"/>
    <p:sldId id="560" r:id="rId20"/>
    <p:sldId id="561" r:id="rId21"/>
    <p:sldId id="562" r:id="rId22"/>
    <p:sldId id="563" r:id="rId23"/>
    <p:sldId id="564" r:id="rId24"/>
    <p:sldId id="565" r:id="rId25"/>
    <p:sldId id="566" r:id="rId26"/>
    <p:sldId id="567" r:id="rId27"/>
    <p:sldId id="568" r:id="rId28"/>
    <p:sldId id="569" r:id="rId29"/>
    <p:sldId id="570" r:id="rId30"/>
    <p:sldId id="571" r:id="rId31"/>
    <p:sldId id="572" r:id="rId32"/>
    <p:sldId id="573" r:id="rId33"/>
    <p:sldId id="574" r:id="rId34"/>
    <p:sldId id="575" r:id="rId35"/>
    <p:sldId id="576" r:id="rId36"/>
    <p:sldId id="577" r:id="rId37"/>
    <p:sldId id="578" r:id="rId38"/>
    <p:sldId id="579" r:id="rId39"/>
    <p:sldId id="580" r:id="rId40"/>
    <p:sldId id="581" r:id="rId41"/>
    <p:sldId id="582" r:id="rId42"/>
    <p:sldId id="583" r:id="rId43"/>
    <p:sldId id="584" r:id="rId44"/>
    <p:sldId id="585" r:id="rId45"/>
    <p:sldId id="586" r:id="rId4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09"/>
    <p:restoredTop sz="94551"/>
  </p:normalViewPr>
  <p:slideViewPr>
    <p:cSldViewPr snapToGrid="0">
      <p:cViewPr>
        <p:scale>
          <a:sx n="104" d="100"/>
          <a:sy n="104" d="100"/>
        </p:scale>
        <p:origin x="584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10:27:25.2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10:27:25.9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05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23180,'-2'0'3070,"0"0"-649,2 0-2421,48 6 0,-27-1 0,38 5 0,-38-2 0,-1 1 0,2 0 0,-1 1 0,-2-1 0,-1-2 0,-2-3 0,-3 0 0,-2-1 0,-3 0 0,-4 1 0,-2-3-841,-2 2-1468,0-2-4514,1 0 6823,0-1 0,1 0 0,-1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05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26799,'-8'78'44,"1"-7"-44,1-29-44,0-1-24,0 0 35,0-3 10,1-5 12,2-7 11,1-8-11,2-9 11,0-4 56,0-4 134,0-1 12,0-8-22,0-8 44,0-15 22,1-11-22,1-7 11,0 1-89,-1 4-79,0 10-22,-1 11-45,0 9-258,0 5-436,0 2-572,0 2-2353,0 2 3619,0 3 0,0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14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7 17577,'0'-2'5659,"0"0"-3923,0 2-1344,-57 36-77,32-8-35,-43 32-45,47-20-123,5-1-67,5-3-1,6-1-21,3-4-23,2-1 0,8-5 0,3-4-11,14-7-1,6-7 1,6-4-11,4-9 33,1-8-11,-2-8 0,-5-3 11,-7-1-11,-8 2 34,-10-1 67,-5 0-3348,-4-5 3314,-3-1-44,-7-5-12,-13-13-11,0 15-22,-5-4-1,11 24-279,0 7-135,6 5-236,-2 5 2687,7 6-5723,1 8 3709,3 6 0,1-9 0,0-1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14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17 22372,'0'-9'3475,"0"2"-2994,0 7-111,0 0-292,0 58-44,0-28-23,0 47-11,0-45-302,0-1-864,-2 0-1949,-4 1 3115,-4 6 0,3-18 0,1-1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15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2 23437,'-6'-1'2432,"1"0"-2074,5 1-234,-49 68-113,21-25-11,-5 7 0,-2 1-23,0 6-324,4-4-1558,-1-3-694,13-19-7037,2-6 9636,11-18 0,3-4 0,1-1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15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21868,'7'-2'3945,"-1"1"-3777,-6 1-67,0 0-79,36 33-22,-24-19-112,28 25-572,-33-27-806,-1-4-2936,0 0 4426,1-4 0,-3-2 0,0-2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15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10 23392,'0'-6'2354,"0"2"-2108,0 4-156,0 0-90,-65 74 0,31-32-107,-8 8 1,0 0-533,10-3-818,7-8-2139,9-9 3596,6-8 0,6-11 0,2-5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15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22216,'2'-8'2443,"-1"2"-2186,-1 6-234,0 0-23,7 57-840,0-36-2870,10 37 3710,6-51 0,-11-7 0,4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16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63 25207,'-77'46'1009,"13"1"-830,45-11-78,4 5 0,8 3 33,2 1-44,4-4 0,11-6 33,5-6-112,11-10 0,4-8 56,1-7 35,0-19-3293,1-11 3415,-2-22-112,-5-9-56,-5-5-33,-10 2-46,-5 3-33,-4 8-336,-3 11-179,-3 10 2763,-6 15-5059,-3 6 2867,-7 19 0,10-9 0,0 9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16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95 24031,'-2'1'2768,"1"0"-1222,1-1-1277,50 0-4464,-15-3 4195,46-4 860,-24-4-860,4-4 0,-2-1 0,-4 4 0,-7 0 0,-7 4 0,-9 1 3346,-6 4-4287,-9 1-538,-4 2-2510,-7 0 3989,-2 0 0,-3 0 0,0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16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10 23997,'0'-5'2130,"0"1"-1839,0 4-146,0 58-77,-3-21-68,-1 49-23,-4-37-201,-1-1-493,1 0-851,0-3-3341,3-6 4909,-1-6 0,4-15 0,0-7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17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26328,'76'10'381,"-13"8"-235,-52 17-12,-3 9-89,-3 5-23,-3 3-11,-1 0 12,-1-3-23,-5-4 11,-4-6-11,-8-4 45,-6-5-45,-5-4 12,-3-2-24,-2-4 12,2-5 0,4-4-90,5-6-235,3-2-223,6-3-696,1 0-1614,4 0 2858,2 0 0,3 0 0,2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17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23784,'3'-3'3003,"0"-1"-2644,-3 4-146,0 0-213,48 0-22,-30 0-505,35 0-548,-43 0-1100,-6 6-7326,0 2 9501,-3 8 0,-1-6 0,0-1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17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46 23168,'-6'-7'3474,"1"1"-2891,5 6 324,0 0-661,20-6-66,-5 5-169,16-6 0,-10 5-11,-4-2-235,1 0-605,-5 0-527,0 0-1793,-3 3 3160,-3 1 0,-3 0 0,-2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17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5 23437,'0'-2'2690,"0"0"-2366,0 2-122,-7 52-146,2-22-11,-9 45-45,5-36-370,-1-3-751,1-3-1837,3-6 2958,0-1 0,3-13 0,1-1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18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21969,'-4'0'3238,"1"0"-2834,3 0-79,-26 56-67,15-26 67,-19 42-79,23-44 23,3-5-22,2-3-79,1-1 67,1-1 23,0-1-23,2 1-34,4-1-89,5-3 69,8-3-181,4-3 0,6-3 0,2-3 0,2-1 0,-2-1 0,0 0 0,-5 0 0,-1-1 0,-6-2 0,-2-1-158,-5-2-1713,0 3-2253,0 0 4124,1 2 0,-5 1 0,-1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58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28671,'86'-26'0,"-13"5"0,-46 14 0,-4 1 0,-5 3 0,-5-1-337,-4 3-772,-5 0-673,-1 0-1837,0-1 3619,-1 0 0,-1 0 0,0 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7:58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25667,'0'89'784,"0"-9"-403,0-41-22,-3-1-56,-1-2-46,-3-9-78,1-10-100,2-9 44,3-6 23,0-15 10,1-9 35,0-20-145,0-3-46,3-1 0,0 8 0,3 12 0,-2 5 0,-1 9-920,-2-2-559,1 4-1781,2-3 3260,4 5 0,-3 2 0,0 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09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88 23504,'-8'0'3384,"1"0"-2991,7 0 581,0 0-739,21-12-100,8 0-89,27-10-46,2 5 0,4 5 0,-5 4 0,-4 5 0,-9 2 0,-8 1 0,-9 0 0,-8 3 0,-9 9 0,-5 10 0,-4 14 0,-4 11 0,-7 5 0,-5 7 0,-6 0 0,-2 1 0,-1-1 0,-1-3 0,0-4 0,2-7-662,5-10-167,4-10-3811,6-11 4640,2-8 0,3-3 0,2-3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09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27000,'5'95'617,"-1"-4"-617,-11-24-202,-1-1-414,-6-4-908,2-6-2543,6-8 4067,2-7 0,4-20 0,0-7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09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28065,'89'0'-202,"-10"-4"-538,-35-3-851,-3-5-2028,-2-1 3619,-3-2 0,-16 7 0,-5 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09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27225,'-2'96'123,"-2"-11"-291,0-41-527,-4-3-874,-1-2-2296,-2-3 3865,4-4 0,1-14 0,4-6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10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14 21140,'3'-8'3642,"-1"2"-3217,-2 6-21,0 0-258,44 17 0,-25 4-57,34 18 1,-39 4 22,-3-1 0,-5-1 89,-2-3 113,-3-3 23,-1-2 55,-6 0-12,-11 0-178,-10 0-101,-9-3 33,0-2-67,3-6-67,5-6-22,6-6-213,5-4-1379,3-4-3111,6-1 1285,2-5 3440,8-10 0,-1 6 0,1-5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10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27202,'75'8'23,"-12"1"-393,-44-2-504,-3 3-863,-5 3-3720,-4 4 5457,-3 4 0,-2-9 0,-2-1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10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21 24289,'-6'-10'3059,"1"1"-2521,5 9 134,0 0-559,40-1-113,-19 1 0,31-1 0,-31 1 0,-4 0-13,-3 0-692,-5 0-3284,1 0 3989,-3 0 0,-2 0 0,-2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10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27886,'0'51'-1267,"0"-1"-458,0-12-3452,0 6 5177,-7 11 0,5-24 0,-5-1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11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5 22597,'-1'-2'3014,"0"0"-2185,1 2-638,-23 54-68,7-17 11,-17 45 68,15-34 22,5-5 12,7-6 21,4-6 68,15-9 134,9-6-379,18-8-80,9-5 0,6-2 0,2-1 0,1 0 0,0 0 0,-5 0 0,-3-1-595,-8 1-2374,-7-1 2969,-4 1 0,-15 0 0,-4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27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14 20138,'0'-8'3675,"0"2"-2189,0 6 474,0 0-1180,0 54-723,0-15-57,0 50 0,0-27 0,-1 6 0,-1 7-172,-1 11 172,-3 9 0,4-43 0,-1 0 0,-1 2 0,1 0 0,0 0 0,1 0 0,0-1 0,0 0 0,1 0 0,1 0 0,-1-2 0,1 0 0,0 1 0,0-1 0,0 47 0,-1-7 0,-1-3 0,-3-6 0,0-1 0,-2-1 0,1-2 0,3 0 0,1-5 0,2 24 0,0-30 0,0 16 421,0-39-421,0-6 0,2-6 0,1-8 0,2-3 0,0-10 326,-2-4-326,-1-16 0,-2-14-1110,0-22-3126,0-9 4236,-2 1 0,1 23 0,-1 11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0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28671,'69'1'0,"-2"0"-5661,-17 3 5661,4 2 1128,2 4-1128,-1-1 898,-5 2-898,-5-3 0,-11-1 0,-7-3 3272,-9-1-3272,-5-2-176,-6-1-978,-4 0-1132,-2 0-4369,-6 2 6655,-9 4 0,6-2 0,-5 2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1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8 21163,'1'-4'3395,"0"1"-2768,-1 3 113,0 0-438,5 23-134,-4-1-123,2 19 34,-9-6-79,-6-1-112,-3 1-247,-3-2-403,2-5-358,3-6-1234,6-11-3853,3-5 6207,4-6 0,0 0 0,0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1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25521,'15'82'628,"-1"-11"-628,-8-37 22,1-5-55,0-3-426,0-7-685,1-4-1791,-1-7 2935,2-3 0,-4-2 0,0-2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1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1 118 27326,'69'-25'-841,"-12"1"-806,-39 9-2432,-3-1 4079,0-3 0,-7 9 0,-2 2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1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26003,'-2'88'852,"0"-8"-740,-3-29-23,-2-3-89,-1-2-134,-1-5-393,2-8-851,1-5-1905,3-9 3283,1-6 0,2-6 0,0-5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1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7 21611,'0'-4'3832,"0"1"-3260,0 3-259,-3 68-22,-3-26-167,-3 57-124,-2-46 0,5-5-516,1-4-638,3-7-2163,2-4 3317,0-7 0,0-12 0,0-6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2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67 26664,'-26'71'347,"14"-8"-291,27-35-22,11-5-34,5-6 22,0-9-44,-1-4 33,-2-4-11,-6-7 68,-2-7-68,-7-11 78,-4-7 57,-5-5-34,-3-1 22,-7 0-90,-5 4-21,-8 9-12,-4 7-68,0 9-167,2 5-393,2 4-728,4 9-1523,5 4-6952,4 9 8260,4 3 1,2-11 0,0-2-1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2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27964,'4'75'202,"-1"-9"-695,-3-35-594,0-5-1378,-1-2-7366,1-1 8694,-3-2 1,2-8 0,-1-4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2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26239,'83'-15'-34,"-23"3"0,-45 18 23,-13 2-45,-2 9 34,0 3-1,-4 2 23,-4 6 12,-5 1-1,-4 4 0,0 2 90,-2 0 0,4 2 111,0-4 1,6-1-34,3-6 12,4-3-23,1-4-11,4-5-45,6-5-112,5-4 0,9-3-45,0-2-381,4-5-492,1-5-1110,2-5-6544,0-3 8572,-1 4 0,-13 7 0,-3 4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56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1 169 21947,'4'-9'3630,"0"2"-3192,-4 7 424,0 0-581,22 0-214,-16 20 34,17 11-101,-22 25 22,0 9 12,-1 2-34,0-1 0,-1-7-12,-1-8 24,-2-11-12,-1-9 11,0-12 11,-1-8 12,2-8-23,-2-2 11,1-3 46,-1-9-57,1-9 22,0-14 23,3-11-56,1-12 112,1-4-112,2-5 0,5 4 23,4 4 10,5 8-33,2 7 0,2 7 12,2 4-12,1 6 0,2 3 0,9 1-12,-9 9 12,5 3 0,-14 9-22,-2 4 11,-2 6 0,-2 16 11,-5-1 0,-1 11 22,-6-9-22,-7 0 11,-5 1-22,-7-5 11,1-2-34,0-5 23,3-4-414,-2-2-192,6-5-515,-2 1-1243,6-1-7456,1 1 9131,2-1 1,3-1 0,2-2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57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3 20759,'5'-1'3597,"-1"0"-3261,-1 53-22,-2-16-79,-3 48-78,-5-31 0,-4-1-45,1-8-44,3-8-12,3-11 78,2-7 101,0-7-11,2-5 23,-1-4-12,0-2-101,1-2 35,-1-10-46,1-8-33,0-13 10,4-4-66,4 0-34,2 5 0,4 5-11,-1 9-90,0 2-336,-1 4-571,0 4-875,-3 3-3574,1 3 5457,-4 2 0,-2 0 0,-2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57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26709,'0'30'841,"0"1"-763,0 0-11,-1 1-67,-2-3-78,1-3-157,0-5-382,1-5-560,1-4-795,0-4-3574,0-4 5546,0-1 0,0-2 0,0-1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57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 20759,'0'-4'3149,"0"1"-2768,0 3-11,0 0-46,0 54-189,-3-24-12,1 44-101,-2-42-10,2-5-24,2-8 12,0-6-134,0-6 22,0-4 67,0-2 45,0-1 23,2 0-1,4 0 0,3-6-10,3-5-1,3-6 34,1-4-23,4 0 90,-1 1 56,2 2-45,-4 2 102,-1 4-57,-5 4-45,0 5 34,-3 2-101,0 1 22,-3 0 23,1 2-90,-3 4 34,-1 7-45,-1 5-302,-1 3-573,0-4-1971,0-3 2846,1-4 0,0-6 0,0-1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58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24849,'-27'48'246,"-1"1"1,-16 32-169,42-53 101,1-7-66,1-7-113,8-7 0,3-4-22,9-11-57,0-8-56,2-10-10,-4-6 145,-1 4-12,-5 3 24,-5 7 55,-2 6-11,-3 7 78,0 3 69,0 2 88,1 0 123,0 3-78,1 5-22,2 5-112,2 4-124,0 2-10,3-1-68,0 0-12,2-3-391,-1-3-706,3-2-1077,1-5-7293,2 1 9479,1 0 0,-8-2 0,-3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59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81 27393,'-5'11'1278,"21"-1"-1278,52-4 0,28-2 0,-36-4 0,3-2-918,11-3 1,3-3 917,8-1 0,1-1 0,5-3 0,1-1-717,1 1 0,-1 2 717,-3 2 0,-3 2 0,-5 2 0,-2 2 61,-5 1 0,-1 2-61,-5 2 0,-2 2 0,-3 0 0,-2 3 0,-3 1 0,-2 2 0,40 11-334,-16 0 334,-16-3 701,-18-4-701,-9-2 1559,-12-6-2669,-8-2-728,-10-2-7993,-4 5 7596,-11 3 1,6-3 0,-6 1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20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93 24222,'-5'-2'2666,"1"1"-2251,4 1 907,0 0-1276,2 0-46,5-3 0,4-1 0,4-2-528,2-3-559,3-2-795,5-4-2679,6 0 4561,0 1 0,-11 6 0,-7 4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21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21 25275,'-11'97'1053,"1"-11"-885,5-39-33,2-7-35,1-6-44,2-10 23,0-7 55,0-7-33,0-5 370,0-3-281,0-20 34,0-12-100,0-25 77,0-7-44,0-2-67,-2 10-46,-1 13-44,-2 12-179,2 12-459,0 9-976,2 4-6330,-2 12 7944,-1 17 0,0-10 0,1 8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26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28524,'30'-2'147,"23"-8"-147,-4 4 0,5-1-683,7-3 0,1 0 683,5 2 0,0 2 0,1 0 0,1 3 0,-1 0 0,1 3 0,0 1 0,1 2 0,-1 1 0,1 1 0,3 2 0,-1 2 0,-1 2 0,-2 1 0,-2 0 0,-3 0 0,-6 1 0,-2 0 0,34 11 321,-22 3-3268,-25 3 2947,-21 5 0,-13-14 0,-9-2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29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65 24412,'-4'-1'2768,"1"0"-2197,3 1 349,0 0-920,17-28 0,-4 21 0,16-20 0,-6 27 0,1 3 0,4 2 0,1 3 0,0 1 0,-1-2 0,0 0 0,-4-4 0,0 0 0,-5-2 0,0-1-24,-4-6-1768,-4-1-2309,-6-2 4101,-5 4 0,0 4 0,-2 1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29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28345,'18'-34'326,"2"5"-326,2 25 0,4 0-35,3 1-335,2 1-582,2 0-683,0 1-1515,-4 1 3150,-4 0 0,-12 0 0,-4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29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28 25017,'-41'86'718,"9"-10"-405,39-47-89,6 0 0,11-3-123,8-7-23,3-7 12,2-7 44,-1-7 113,-6-10 45,-6-9-102,-6-11 34,-5-7-134,-6 1-1,-3-2-33,-3 5-33,-3 5-46,-5 7-134,-3 6-358,-5 5-404,-1 6-1154,1 3-5199,4 4 7272,6 3 0,2-3 0,3 2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29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23840,'0'-2'3160,"0"0"-1838,0 2-1232,0 63-45,0-23-45,0 58-213,0-37-403,0 6-359,0 0-997,0 0-3955,0-7 5927,0-7 0,0-25 0,0-8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30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1 115 26418,'79'-52'-1827,"-11"10"-705,-36 35-7299,-3 3 8860,1-1 0,-15 2 0,-3 1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30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3 22384,'-3'-2'3933,"0"1"-3743,3 1 12,0 0-79,-12 57-89,8-27-34,-8 47 0,11-42-213,1-2-302,0-1-539,0-3-548,0 3-2667,-2-3 4269,0 0 0,-1-13 0,1-5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30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13 26765,'48'-10'549,"-6"7"-347,-27 24-90,-3 1 34,-1 3 55,-4 1 1,-3 5 22,-2 2-67,-2 4-44,-2 0-113,-5-1 0,-4-2 0,-9-2 0,-2-2 0,-3-3 0,0-4 0,2-7 0,3-4 0,4-8-136,4-2-558,3-2-236,3 0-863,4 0-2902,1-7 4695,5-4 0,-3 2 0,3-1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30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24233,'2'0'3093,"0"0"-2589,-2 0-504,45 0-101,-26 2-347,35 2-482,-37 1-762,1-1-2130,-2 0 3822,-3 0 0,-6-2 0,-3 1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31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49 23672,'-3'2'3878,"0"0"-3218,3-2-199,0 0-461,-12 20 0,9-13 0,-8 15 0,17-19 0,4-1 0,4 0 0,2-2 0,-1 0 0,1 0 0,-2 0 0,-1-5-920,-2-2-380,-1-6-1221,0-5-7310,1-2 9487,1-3 1,-4 11 0,-2 1-1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31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27348,'-10'80'470,"2"-11"-470,8-46-246,0-2-303,0 1-762,0 2-1625,0 4 2936,0 5 0,0-14 0,0-2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31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23773,'-5'0'2622,"1"0"-2241,4 0-123,-37 56-34,19-24 68,-27 45-24,32-42 24,4-3-68,4-5 22,2-1-155,2-2-91,4-2 0,7-2 0,6-2 0,7-4 0,5-6 0,1-4 0,4-3 0,0-5 0,3-4-102,-3-5-985,0-3-582,-3-1-1682,-2 2 3351,-2 3 0,-12 6 0,-3 3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38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5 22070,'0'-2'4337,"0"0"-2073,0 2-2264,-12 84-796,1-20 796,1 6 0,-2 4 0,3-20 0,0-2 0,-1 4 0,1 2 0,-1 1 0,0 0 0,0 2 0,1-1 0,0 2 0,0 0 0,1-1 0,1 1 0,0-3 0,0 0 0,2-4 0,-1-2 0,-3 42 203,2-18-203,2-16 0,2-14 145,2-14-639,1-7-660,0-8-348,0-7-469,2-5-4449,1-4 6431,3-9 0,-2 5 0,-1-5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58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2 27695,'-18'11'672,"3"-3"-515,19-8-123,8 0 33,9 0-67,13 0 11,7-4 11,3-1-22,3-1-22,-5 1 22,-6 4-112,-9 1 112,-7 0 0,-9 0 0,-4 0 34,-5 0 22,-2 0-34,0 3 13,0 3-35,-5 8 0,-3 6 0,-7 9 0,-4 5 0,0 3 0,-1-1 0,4-4 0,2-1 0,4-5 0,3-3 0,1-7-113,4-4-559,1-7-2085,1-2-4022,10-9 6779,5-8 0,-2 5 0,0-3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58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 24121,'-11'-2'2420,"2"0"-2028,9 2-67,0 0-257,21 0-46,-4 0 12,17 0-23,-11 0-11,-3 0 0,-3 1-11,-4 3-1,-4 3 24,-4 7-1,0 3 90,-4 6-68,0 5 1,-1 1-34,0-1 22,0-3-22,0-5 0,0-4-33,0-3 33,-1-1-325,-2-2-381,-2 3-796,-3-1-2958,0 1 4460,0 1 0,3-6 0,1-2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58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24468,'10'70'-2958,"-2"-12"-4449,-8-44 7407,0-2 0,0-6 0,0-2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59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30 21163,'-5'0'3596,"1"0"-3024,4 0 593,0 0-594,39 0-268,-10 0 33,36-3-145,-15-2-124,2-2 34,3-1-101,2 5 0,-2-1-11,-2 4-213,-3 0-90,-8 0-336,-6 0-459,-10 0-718,-7 0-3148,-8 1 4975,-5 6 0,-4-5 0,-2 5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59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70 22608,'-2'-5'2387,"0"1"-2074,2 4-156,67-20-146,-25 11 68,54-14-57,-48 18-22,-10 2 46,-10 3-2,-12 8 214,-8 8 22,-8 17-90,-16 12-44,-8 7-90,-14 4-45,0-6 12,4-6-23,3-9-101,11-10-202,4-8-526,8-8-930,4-4-8072,3-4 9454,12-14 0,-8 9 0,9-9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59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 24871,'-1'-4'2835,"0"1"-2566,1 3-179,0 0-90,19 10-146,-1-3-380,21 7-438,-9-5-997,1 0-4313,-6 5 6274,-9 6 0,-7-8 0,-6 1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9:59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28076,'50'18'-336,"3"-4"-303,-5-23-761,6-3-2074,0-7 3474,-2 3 0,-23 7 0,-9 5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0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25230,'-34'51'284,"0"-1"0,2-4 0,9-3 29,17 0-44,2-5-78,6-6-12,7-7-179,5-9 0,10-7-112,2-8-191,5-19-122,1-12-146,-1-16 21,-1-3 326,-7 4 123,-7 10 101,-6 11 34,-5 10 67,-1 9 123,1 3 56,1 2 0,1 10-11,0 5-112,2 10-146,-1 3-11,2-3-481,3-4-1212,4-6-6766,5-8 8459,8-4 0,-13-3 0,0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0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26608,'-26'38'280,"8"-6"-235,27-15 0,4 0-23,5-1 12,-1 0 112,-4 1 44,-4-1-33,-3 0 45,-4-1 44,-1-2 113,-1 2-79,-3-1-223,-6 4-57,-5 1 0,-5 1 0,-2 0 0,0-3 0,4-3 0,0-4-214,4-3-425,3-2-280,3-2-627,4-1-1569,2-1 3115,1-1 0,0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1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26216,'-15'24'45,"9"-2"-5705,14-5 5671,8 1 1431,-2 2-1352,-1 0 1049,-6 2-432,-3 5-349,-5-6-134,-9 6 3347,-6-8-3537,-8 0-12,-4-1-22,0-5-89,2 0-561,-5-5 89,12-2-368,-1-2-988,14-3-5433,3 0 7350,3-1 0,0 0 0,0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1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18 19157,'0'-3'3754,"0"1"-1917,0 2-1389,-26 31-89,14-13-101,-20 25-34,25-21-11,0 1-68,4-3-21,1 1-68,1-2 33,1 0 12,3-4 56,4-4-90,7-5 11,5-3 35,3-9-1,2-10-34,-1-11-10,0-10-24,-8-2 24,-6 1-24,-5 5-44,-4 7-11,-4 5-179,-5 8-270,-8 6-481,-7 6-1334,-3 14 2275,-2 7 0,11-3 0,5-1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2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8 20871,'2'-4'3732,"-1"1"-2971,-1 3-21,0 0-236,4 62-67,-3-14-235,-1 3 0,-1 2 100,-10 22-123,-4-1-123,-3-3-44,0-3-12,1-7-213,0-5-336,1-6-359,2-9-403,3-9-1580,5-14-5781,3-8 8672,3-7 0,0-3 0,0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2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17 21622,'0'-9'2891,"0"2"-2600,0 7 202,0 0-213,-29 49-55,17-20-12,-23 39-23,27-32-33,2-4-79,4-3 1,1-4-12,1-7-22,0-3 11,6-8-12,5-3 46,10-3-34,8-5-34,5-7-22,3-8-56,1-6-280,-7 0-515,-4 1-752,-9 1-2945,-5 0 4548,-4-1 0,-5 11 0,-1 1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2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26115,'-12'62'257,"1"0"1,-1-3 0,2-5-258,-1 15 0,-2-6-302,3-4-965,1-9-3012,1-7 4279,0-7 0,4-18 0,1-6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2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21028,'86'-6'-1352,"-27"3"0,-42 1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3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24132,'-23'50'902,"-1"0"0,-14 36-599,32-49-180,2-8-22,4-7-45,5-10-34,5-5-22,7-5 0,6-13-11,0-5-112,2-11 123,-4 1 11,-4 7-11,-2 6 0,-4 7-23,-2 4 23,-2 6 23,-2 11-23,-2 8-56,-2 10-527,-1 0-761,0-2-2646,0-8 3990,4-8 0,-3-7 0,3-6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3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 20535,'0'-4'2969,"0"1"-2465,-6 59-44,2-29-101,-4 39-91,5-47-189,2-9-46,1-5 1,1-4 11,6-6 33,4-5-22,5-5 0,0-2 0,-2 5 35,-3 4 9,-2 5 102,0 2 33,-2 1-33,0 4-45,-1 5-45,-3 8-79,-1 3-33,-2 1-224,0-2-493,0-3-919,0-4-6084,0-4 7720,3-5 0,-2-1 0,2-2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3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88 21924,'23'-49'2589,"-9"11"-2018,-27 37-67,-4 1-44,0 7-57,0 5 23,1 9-67,0 5-12,3 1-100,1 2-169,6 1-56,2-2-22,3 0-179,1-6-426,4-3-762,7-7-2611,7-5 3978,9-5 0,-12-2 0,-1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4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26675,'-16'62'426,"7"-13"-280,19-53-45,4-2-34,-1-2-44,2 2 10,-3 3 12,-1 2 190,-1 14-145,-5 1-90,-1 11-23,-4-2-447,0-3-639,0-6-1278,4-4-7444,1-6 9675,8-2 0,-6-2 1,1 0-1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4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27830,'-7'72'216,"-1"0"1,2-3-1,-1-4-216,-4 30-649,1-5-12,1-8-1007,-3-8-5000,-2-9 6668,-3-8 0,6-26 0,3-9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4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23885,'50'-24'-950,"0"1"1,19-15-1,-50 37 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4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22676,'-5'0'2912,"1"0"-2373,4 0 144,0 0-504,-28 60 34,19-32 45,-23 51-90,25-44-11,-2 0-23,-1 1-55,0-5-46,3-6-33,3-3-11,2-8-11,2-5-12,7-4 12,8-4-1,10-1-246,7-7-201,3-2-348,2-11-1356,1-3-7642,-1-4 9816,3 1 0,-19 11 0,-2 3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6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2640 24748,'-8'-14'1782,"-1"-16"-1301,4-36-110,-3-32-3067,4 35 0,-1-4 2836,-1-13 0,0-4-23,-1-11 1,0-3-1,1 28 0,0-2 0,1 0-69,-1-5 1,1-1-1,-1-1-26,0-2 1,0 0-1,0 0-7,0-2 0,1 0 0,-1 0-15,-1 2 0,1 1 0,-1 0 4,1 6 0,0 0 0,0 3-4,-2-23 0,0 4 0,2 15 0,-1 6 0,0-30 1011,2 35-1011,3 30-214,2 20-469,0 9 2635,3 13-3510,6 16-5997,0 25 7555,-1 28 0,-4-30 0,-4-1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3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32 24849,'-5'-4'2678,"1"1"-2342,4 3-11,0 0-258,36-11-67,-6 8-112,32-8-649,-15 11-629,-3 0-1938,-6 3 3328,-8 9 0,-14-6 0,-7 5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3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28671,'77'-8'-3195,"-12"-4"-6636,28-8 9482,-27 2 0,-28 8 0,-12 4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4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 1 24053,'-47'22'454,"0"1"0,-34 22-140,54-1 10,5 2 58,4 2-35,7 0-4363,4-1 4038,4-4 838,7-8-894,10-11-44,10-12-68,11-8-44,6-19 33,3-7 11,-2-15 3527,-2-3-3381,-5-1 11,-5 4 1,-3 5-12,-5 6 0,-3 9 33,-3 8 113,-4 5 89,-1 4-56,-2 2 34,3 17-202,-2-1-11,2 15-112,0-7-235,-1 1-415,2-1-1065,1-3-4246,2-5 6073,3-8 0,-8-5 0,-2-5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4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26082,'-46'34'145,"16"-3"57,40-14-56,8 3 78,-3 0-90,-2 2 45,-4 2-21,-5 1-69,-2 1 34,-2-1-33,-8-2-79,-2-4 0,-9 0-11,-2-2-11,0-1-45,0-1-123,4-3-258,3-4-247,8-4-761,2-3-1312,4-1-5433,2-9 8190,12-6 0,-9 3 0,9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5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1 23292,'-2'0'2756,"0"0"-1770,2 0-885,-40 7-45,30-2 23,-32 8-23,40-3 11,0 4-11,1 2-45,0 2 11,1 1-22,0 1 12,1 0 10,2-1 34,-1-1 90,0 0-12,-1-1-22,-1-1 0,0-1-78,-6 1-34,-3-2 0,-9-1 0,-1-1-68,-3-3-279,2-1-157,1-3-460,3-1-772,6-2-1761,4-1-5971,5-1 9468,6 0 0,-4 0 0,4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5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53 26227,'-23'75'706,"15"-11"-527,21-47-77,13-2-69,4-3 34,6-7-67,1-1 0,0-4 0,-3-1 0,-7-8 45,-8-4-11,-6-11-34,-6-4 33,-4-5-21,-2 0-12,-2 0 0,-6 6 0,-5 6-23,-8 7-134,-5 9-235,-5 2-336,-2 4-751,0 6-1816,7 4 3295,9 5 0,8-6 0,6-3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5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27796,'-1'60'227,"1"-1"1,-3-3 0,-1-4-217,-5 19-11,-4-5-392,-1-3-583,3-7-1120,4-5-3014,3-9 5109,3-10 0,1-16 0,0-6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5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21 21924,'1'-11'3183,"0"1"-2825,-1 10 158,0 0-191,-4 45-34,1-16 11,-1 37-55,2-29-101,2-3-45,4-3-23,5-4 1,9-4-1,6-8-78,4-4 22,-1-6-22,1-3 12,-1-2-24,-4-2-77,-2-7-247,-3-4-348,-4-7-459,-1 0-1143,-3-2-7545,0 1 9420,-2-3 0,-3 12 1,-2 1-1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6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27250,'6'93'302,"0"-9"-302,-4-32-100,3-4-395,-2-5-884,1-5-1310,0-7-6566,-2-3 9256,-1-6 0,-1-8 1,0-6-1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6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22372,'0'-3'2735,"0"1"-2814,0 2-1165,27-1-3002,-8 1 4246,24 3 0,-27-2 0,-4 3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6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38 20770,'-11'-2'3777,"2"1"-3251,9 1-22,0 0-268,-45 53 33,32-24-23,-32 44-55,44-36 44,5-3-34,6-1-21,8-7-1,6-8-100,5-8 100,2-8 179,-1-17 12,-1-5-56,-6-15-257,-7-4-57,-6-4 0,-7-2 0,-2 1 0,-11 2-57,-4 10-974,-13 9-862,-7 11-7938,-8 19 9829,-13 21 0,24-12 0,0 10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9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441 1 25914,'-10'19'1277,"-7"12"-941,-15 16-78,-11 19-90,-6 11-112,22-33 0,0 0-51,1 1 1,1 0 28,-21 43-34,8-5 0,6-8 0,10-9-224,3-8-90,8-12-224,2-7-381,5-12-739,2-6-2107,1-7 3765,1-7 0,0-3 0,0-4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49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25891,'-3'46'404,"-2"1"-304,-3 1 24,2 1 21,1-2-10,3-5 44,2-8-34,4-9-32,3-11-23,4-7-12,4-5-44,2-8 44,5-8-78,6-10 0,4-9-34,4-2-223,-2 0-337,1 2-482,-2 2-1019,-2 6-5402,-4 3 7497,-4 10 0,-11 5 0,-5 6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50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133 198 25342,'77'-47'-23,"-15"4"-89,-53 17 0,-4 2 23,-6 1-146,-10 5 67,-4 7-23,-11 6 191,-3 9 11,-2 12 258,-3 14 224,0 12-44,3 4 88,5-1-33,7-5-123,5-2-100,6-6-91,3-3-134,3-3-45,2-5-11,0-4-44,4-6-259,4-4-459,5-4-908,8-2-2711,2-1 4381,4-4 0,-12 3 0,-2-3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50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10 23583,'0'-5'2016,"0"1"-1791,0 4-1,-10 66 56,3-34 11,-8 50-78,5-56-11,3-7-22,1-8-35,3-4-55,2-5-68,1-1 34,0-1-22,0-4 33,0-6 23,9-7-34,1-6-56,8 0 0,1-1-56,0 0-348,4 1-593,1 0-841,5 4-2677,0 5 4515,-1 7 0,-13 4 0,-4 3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50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17 20210,'0'-9'3978,"0"2"-3563,0 7-1,0 0-257,-33 23-34,20-5 23,-24 18 22,27-11 45,3-2-11,3-1-124,2-4-78,2-7-33,0-5 33,7-4-12,2-10 12,8-6 0,0-11-11,-1-4 11,-2 2 23,-2 2-23,-3 5 0,-1 4 11,-2 6 11,0 4 79,-3 4 45,-1 2 10,0 0 46,0 0-112,4 2-46,-1 5-44,2 4-33,0 5-202,-1 2-359,0 0-560,-1 0-1872,1-4 3026,-2-1 0,0-7 0,-2-2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51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26037,'0'81'414,"0"-8"-391,0-38-23,0-7 22,0-9-44,0-11 22,0-4 0,0-4 45,0-4-45,5-7 0,4-7 0,5-6 22,2 0-22,-1 2 0,0 3 11,-3 6-33,3 4 55,-4 6 1,2 1 33,-2 2-33,3 0 55,-3 0-10,2 0-1,-3 1 45,-1 4-44,0 2-11,-2 4-1,1-2-67,-3 2 33,0 1-33,-3 4-67,-1 23-180,-1-7-134,0 13-324,0-23-1066,1-9-3170,5-8 4941,5-10 0,-4 3 0,1-3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51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62 26171,'41'-4'56,"-8"-2"-145,-32-4-68,-1-3-78,0 3 112,0 0 123,-4 6 11,-3 0 90,-5 3-45,-2 1-34,-3 7 157,0 7 79,0 10 44,1 6 1,4-2-158,2 0-66,6-3-57,1-3-22,3-2-123,0-3-796,3-5-974,7-4-3620,7-4 5513,6-3 0,-8-1 0,-3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52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35 19605,'5'-9'4684,"-1"2"-4370,-4 7-146,0 0-90,-10 42-78,7-31-67,-6 31 56,9-41 11,1-1 78,4-3-22,4-6-22,5-4 55,3-6-22,2 1 12,-1 1 55,-1 3-67,-1 4 23,-3 3-23,-2 3 91,-2 3 55,0 1-34,-2 4 0,-1 6-56,-1 5-33,-2 7 33,-2 1-89,0 3-34,-1 1-56,0-1-280,0-2-382,0-5-514,0-4-1614,1-3 2846,0-7 0,0-2 0,0-3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52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23930,'0'-7'2443,"0"1"-2073,0 6-113,0 0-99,1 69-136,0-32-22,0 56-79,0-54-515,1-5-661,0-6-1457,2-8-7119,-2-3 9151,0-5 1,-2-6-1,0-2 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52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22137,'0'-7'1715,"0"2"-1715,0 5-1603,0 0-1680,54-21-6548,-30 15 9591,41-15 0,-53 21 1,-3 0-1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18:52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151 134 25746,'60'-47'67,"-11"7"-11,-49 24-22,-3 2 44,-5 5 191,-4 4 22,-8 2-33,-2 3-46,-5 12-65,-2 6 99,-2 12 34,0 4 0,3-1 22,7 0-156,5-3-68,9-3-78,3-5 34,12-2-68,6-4 12,13-2-493,8-3-56,1-6-494,2-2-616,-2-2-1927,-4-1 3608,-3 0 0,-14 0 0,-4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09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28334,'93'10'84,"1"-1"0,-25-5 0,3-3 1,1-2-1337,7-2 0,3-4 1,2-1 1251,8-1 0,2-2 0,1 1-317,-19 2 1,0 0 0,1 1 0,0-1 316,4 2 0,1 0 0,0 0 0,0 1-160,3 1 0,1 1 0,0 0 1,-1 1 159,1 0 0,0 0 0,0 1 0,-1 1 0,-3 0 0,1 2 0,-2 1 0,-1 0-506,21 1 0,-3 0 0,-2 2 506,-10 1 0,-3 2 0,-3 0 0,-11-1 0,-3 0 0,-3 0 338,13 3 1,-7-2-339,25 1 17,-48-6-3603,-35-5 4016,-49-6 0,21 4 0,-20-4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10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1495 21174,'-6'5'3776,"1"-1"-3036,5-4 21,0 0-391,16-66-45,6 9-484,-3-3 1,1-5 281,0 11 0,0 0-364,-1-6 1,-2-3 290,-2-2 1,-3-1-34,-3-1 0,-3-1-6,-1 0 0,-3 0 17,0 3 0,-3 0-28,0 5 0,-2 2 11,0 6 1,0 2-1,-7-32-11,-1 21-11,5 16-1,0 14-10,4 10 344,1 10-367,1 6 824,2 4-768,14 1 168,18 0 213,30 0-155,31 0-636,-35 1 1,4-2 398,9 0 0,4-1 0,6 0 0,3 0 0,8 0 0,1 0 0,-29 0 0,2 1 0,5 0 0,8 1 0,8-1 0,2 1 0,-4 0-771,9 0 0,-4 0 0,6 0 771,-3 0 0,5 0 0,1 1 0,-7-1 0,5 1 0,-5 0 0,-1 1 0,0-1 0,-1 1 0,-1 0 0,-2 1 0,-2 0 0,0 0 0,-7 0 0,0 0 0,-3 0 0,-5 0 0,-2 0 0,1 1-265,7 1 0,1 0 1,-5 0 264,0 0 0,-4 0-136,7 1 1,-9 0 135,-18-1 511,-21-2-511,-13-2 2135,-9 0-2135,-3-1 1091,-2 0-1091,-2 0 438,-3 0-438,-3 5 0,-5 15 0,-5 21 0,-5 25 0,-2 22 0,11-37 0,1 1 0,-1 3 0,0 1-380,0 1 0,0 0 380,1 0 0,-1-1 0,0-1 0,1-1-97,1-4 1,0-1 96,-10 43 0,3-14 0,2-11 0,0-13 0,4-10 0,1-8 0,5-13 0,0-6 744,4-9-1686,0-5-1774,1-6 2716,-8-12 0,6 7 0,-5-6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14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38 212 22462,'3'-2'2622,"-1"0"-2185,-2 2 359,0 0-639,7 63-90,-5-23-45,6 52 12,-8-41 0,-3-7 66,-1-6-10,-4-10 0,-2-10 89,1-9-67,-2-13-112,4-18 34,1-17-34,4-22 11,7-8-22,9-7 22,9 3-11,9 6 0,2 10 0,-1 11 11,1 11-11,-1 12-11,-2 11 11,-4 6 0,-1 5 34,-8 11 111,-7 9 147,-9 16-35,-20 10-190,-7 5-67,-15 1-560,-2 5-123,18-22-617,6-4-1131,19-23-4808,13-5 7239,6-2 0,-4 0 0,-1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15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29 153 24815,'78'-41'-44,"-14"4"32,-45 13 12,-9 2 23,-6 8 66,-13 5 68,-6 5 45,-12 3-146,-2 2 22,-1 5 1,7 4 33,4 7 112,4 4 12,4 5-68,0 5-124,3 3-44,3-1-302,3-5-606,2-7-1277,9-7-4168,6-7 6353,13-5 0,-11-2 0,-2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15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21051,'4'0'3171,"-2"0"-2421,-3 53-279,-5-27-123,-2 42-91,-2-46-33,1-5-11,3-7-67,2-5-113,3-3-33,0-2-22,1-7-213,1-4-337,8-9-425,6-5-1424,12-1-7410,7 0 9781,5 6 1,-15 9 0,-5 5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15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38 685 25611,'-10'-50'549,"-1"-1"0,-5-46-1324,16 27 977,4-3-90,1 4 280,7 9-392,2 11-23,2 8-107,4 9-531,2 3-494,3 4-984,-1 6-3242,-1 6 5381,-7 8 0,-8 4 0,-5 1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15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23717,'-7'2'2264,"1"0"-2197,6-2-67,0 0-425,55-2-618,-19 7-1008,46 0-3372,-35 8 5423,-5 1 0,-19-7 0,-7-1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16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12 24502,'-68'71'672,"16"-10"-504,46-37-34,6-6 13,6-3 77,8-4-34,11-7-22,8-1-56,4-3-90,-3-1-10,-3-7 21,-6-5 23,-10-11 11,-5-4-67,-7-6-56,-2 2-436,-7 1-876,0 6-2172,-6 11 3540,4 7 0,2 6 0,4 1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16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21902,'5'0'2925,"-1"0"-2578,-4 0-112,10 66 23,-8-34 0,8 52-23,-10-55 34,0-6-34,-1-8-100,0-5-35,-2-6-10,2-2-12,0-2 35,1 0-113,2-5-79,6-6-324,4-7-628,8-5-829,4-1-3294,4 0 5154,1 2 0,-12 9 0,-4 5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16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24972,'83'-21'549,"-12"4"-549,-44 11-45,-7 3-67,-11 2-11,-4 1 56,-5 0 11,-8 2 22,-6 5 1,-9 7 33,-5 5 44,0 6 80,3-1 66,2 2 136,5-2 178,3-2-157,8-3-146,4-5-133,3-4-68,5-2-56,8-3-381,9-2-617,7-2-1601,4-1-7176,3 0 8243,2-4 1,-16 3 0,-4-3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17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25420,'-14'75'460,"5"-14"-292,15-46-123,5-8-45,1-3 34,-1-3-1,-1-2-22,-1-5 12,-2-3-23,-1-3 0,-1 4 11,-2 4 135,1 3 66,-1 4 46,1 5 33,1 5-66,2 3-158,4 1-67,3-3 0,3 1-56,5-3-146,-1 1-291,2 1-661,-4 2-1636,-2 5 2790,-5 3 0,-5-9 0,-4-2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47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42 20882,'0'-5'3676,"0"1"-3105,0 4 875,0 0-1144,-24 33-89,11-4-45,-21 30-78,18-9 0,2 3-46,4 1-44,4-1 12,3-4-12,3-4-12,8-4 12,5-9 0,8-8 12,3-8-12,2-8-12,2-4 12,6-3 0,2-2 12,0-5-12,2-1 0,-5-3 22,-1 1-22,-3 2-22,-4 1 22,-4 1-12,-2 0 24,-7 1-1,-3 1 0,-7 1 0,-1 0 0,-1-2-11,0-5 0,0-5 12,0-6 21,0-8 23,0-24-45,-2 6-11,-1-17 34,-4 16-23,1 4 12,-3 1 66,1 9-55,-1 3-1,-4 2-21,5 10-24,-3 1-44,7 10-212,0 1-293,2 3-503,1-1-751,-1 3-4550,1 0 6365,-5 12 0,3-8 0,-2 8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48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5 143 23101,'-2'0'2712,"0"0"-2107,2 0-146,51-28-55,-20 12-102,44-22-111,-34 21-46,1 4-78,-1 2-55,1 5 10,0 0-22,-2 3-134,-2 0-191,-4 2-247,-6 0-414,-5 1-907,-7 0-3755,-2 0 5648,-4 1 0,-5-1 0,-1 1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48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14 23157,'0'-8'2420,"0"2"-2005,0 6-90,0 0-235,-12 66-57,7-27-33,-8 51 0,11-44-168,1-5-235,1-4-527,0-2-1009,0-5-2935,0-3 4874,0 0 0,0-13 0,0-3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48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1 104 28199,'62'-50'56,"-7"9"-414,-29 34-225,-4 3-537,-4 2-785,-7 2-2868,-6 2 4773,-3 11 0,-2-8 0,0 8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48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3 106 24020,'-1'-2'2655,"0"0"-1747,1 2-639,56-7-34,-22 4-156,49-7-68,-35 3-11,-1-2-112,-2-3-325,-6 0-213,-6-2-504,-9 2-841,-7 3-4571,-9 4 6566,-4 3 0,-4 2 0,0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49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7 21600,'-7'-4'2891,"1"1"-2343,6 3 226,0 0-472,-8 42-10,6-23-24,0 33-44,10-34 23,5 1-45,0-1-45,1 1-68,0-3-44,2-1 22,16-2-33,-4-6 0,13-1-34,-9-6-23,0-4-122,-2-4-236,-3-5-247,-2-3-582,-3-1-852,-2-2-5960,-2-3 8022,2-2 0,-10 10 0,-1 2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49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27281,'80'-20'369,"-8"3"-369,-31 8-33,-5 2-303,-4 1-214,-9 4-502,-6 1-932,-9 1-6947,-4 0 8931,-3 6 0,-1-5 0,0 5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49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24804,'-24'91'879,"12"-39"1,3-4-622,6-1-34,0 15-78,3-21-23,8-5 90,5-7-45,9-5 34,5-8-79,1-4-78,-1-7-34,-1-3-11,-1-2-246,-2-1-292,-1-7-762,-2-6-1591,-3-9 2891,0-4 0,-9 12 0,-1 2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49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 24827,'-5'-1'2353,"1"0"-2073,4 1-168,-11 71-112,6-33 0,-8 57-213,9-51-482,-2-6-986,0-2-4347,-1-8 6028,0-1 0,4-13 0,1-4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50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26395,'87'-41'-11,"-12"7"-818,-40 27-930,-3 0-4516,1 0 6275,-2 0 0,-13 3 0,-4 1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50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26866,'52'6'-3675,"-9"1"-6156,-33 4 9706,-4 5 0,-4-6 0,-2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50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28625,'90'-7'-1569,"-8"-4"-537,-38-7-4012,-1 0 6118,-7 9 0,-16 3 0,-7 6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50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28591,'-12'85'80,"1"-7"-80,0-20 0,1-7 0,2-7 0,-1-10 0,6-8 0,-2-9 0,4-8 0,0-5 0,1-3 0,3-13 0,8-6 0,6-14 0,9-3 0,0 1 0,3 1 0,-2 4 0,-1 3 0,1 6-113,-4 5-985,0 4-819,-4 7-3662,-1 2 5579,-2 2 0,-7 0 0,-1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51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28671,'-19'75'0,"4"-9"0,11-44-1077,3 1-1074,0-3-4460,8-4 6611,10-3 0,-7-7 0,5-3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51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10 23560,'-6'-5'3541,"1"1"-3227,5 4-23,0 0-89,-40 55-68,27-28-134,-29 42-33,40-45-247,2-6-314,9-2-336,5-3-684,10 0-3360,2-2 4974,0 0 0,-10-5 0,-5-2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51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156 127 24524,'43'-60'381,"-9"10"22,-34 42 24,-5 3-13,-5 2-78,-9 2 0,-6 3-45,-4 10-10,-3 7 10,2 12 112,2 4-78,5 2-66,7 0-259,6 0 0,6-2 0,3-3 0,4-5 0,6-3 0,6-4 0,7-4 0,4-4 0,2-6-1009,1-3-358,-1-3-1401,-2 0-7063,-2-4 8025,1-3 0,-12 1 1,-2 0-1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52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22564,'1'-5'2890,"0"1"-2621,-1 4-67,0 0 67,0 59-90,0-28 0,-1 46 12,1-47-79,-1-9 78,1-6-33,4-9-56,2-3 11,8-3-11,2 0-67,3-4-34,2-6 0,-1-5-56,0-4-213,-1 0-561,-1 2-537,-3 0-2498,0 6 3865,-3 3 0,-6 4 0,-1 3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52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105 183 22428,'10'-3'2589,"-3"1"-2499,-7 2-90,56-31 0,-35 14-34,42-24-67,-50 23 23,-5 1 44,-4 2 23,-3 1 11,-5 2 22,-7 5 102,-6 3 100,-7 3 56,-2 3 180,-3 7-68,-1 7-79,0 9-33,1 3 68,3 5-57,4 1 23,6 4 55,4-1-111,5 0-111,4-3-147,2 0 0,4-3 0,7-3 0,7-4 0,9-7 0,3-5-113,1-7-985,3-3-919,-1-8-4258,1-6 6275,-2-5 0,-14 4 0,-4 4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52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3 22440,'1'-2'3821,"0"1"-2488,-1 1-896,-4 66-67,-2-38-146,-3 47-178,0-58-46,4-8 0,2-4 0,3-4 0,0-1 0,0-5 0,7-6 0,4-7 0,8-2-662,2 1-414,0 3-885,1 5-3933,-2 6 5894,3 2 0,-12 3 0,0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0:53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153 205 21633,'32'-39'963,"0"0"1,18-25-381,-49 46-45,-2 4-135,-8 5-67,-5 0 12,-10 4 44,-3 1-67,-2 2-112,2 0 112,3 2-22,2 0-68,3 4 123,1 6-33,1 7-67,3 10-89,2 5-169,5 4 0,4 2 0,2 1 0,8-1 0,8-2 0,10-7 0,10-5 0,6-11-125,6-5-681,5-6-135,5-2-550,0 0-1164,-7 0 2655,2 0 0,-28 0 0,-1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19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23706,'33'11'-2824,"3"6"-795,-24-4-6212,8 2 9406,-5-9 1,-5-3 0,-3-1-1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19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18 178 21364,'5'62'1547,"-1"-12"-1200,-4-49-134,0-3 33,0-8 136,0-6-214,0-10 44,-2-4-21,-1-5-113,0 1 12,-1-1-90,0 3-11,0 5-1,0 4-167,2 10-393,1 5-1120,1 12-7764,0 20 9456,0 17 0,0-12 0,0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30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423 1 24535,'-98'14'941,"10"4"-626,44 7 9,4 2-44,3-1-179,8 1 22,5 3-33,3 2-56,5 5 55,2 0-44,7 0-23,4-3 12,2-2-12,9-2-33,7-3 11,14 1 0,7-5 0,2-1 0,2-6-89,-7-2 33,-2-6-56,-7-2 0,-6-2-68,-5-2-66,-4-1 89,-2-1 12,-1-10-79,1-6 111,-1-13 46,-2-2 67,-2 1 22,-1-5 45,-3 11 68,-5-2 11,-3 10 145,-4 2-78,3 2 291,0 3-291,6 4 11,1 2-44,4 3 167,0 0-246,0 3 33,5 2-123,3 3 23,7 1-68,4 0 1,4-5-438,1-1-134,3-3-729,2 0-1590,2-4-6907,-1 0 9370,-4-1 0,-11 2 0,-6 3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31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34 155 22642,'-6'0'3832,"1"0"-3395,5 0-134,0 0-303,38-8 11,-20 0-11,31-8-102,-32 2-43,-4-2-135,-5-1-34,-4 2-22,-3 1-191,-1 0 79,0 1 101,-6 3 11,-3 4 291,-9 4 45,-4 1 78,-3 2 270,1 6-12,2 5 44,5 7-9,5 4-102,4 3 22,4 4-90,1 1-89,2-2 23,1 0-135,0-6 22,6-2-22,3-3-134,5-4-202,3 0-437,0-5-493,2-2-1133,3-4-7432,1-2 9580,1-4 0,-10 2 0,-4-2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31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19426,'1'-2'5479,"0"0"-4672,-1 2-572,0 54 23,0-29-202,0 40-45,0-48-11,0-6-78,0-7 78,0-3 45,3-3-12,5-9 113,7-5-135,5-8 79,0 1 66,0 4-122,-4 5 67,-2 6 11,-3 4-56,-2 3 157,-2 1-134,-1 0-23,-1 5-56,0 1 33,0 6-66,-2 2-147,-1 0-403,-1 4-156,-1 1-919,0-1-2835,0-1 4493,0-5 0,0-5 0,0-4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31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26474,'1'53'123,"0"-7"-739,-1-19-762,0-5-1648,0-4 3026,0-4 0,0-7 0,0-3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32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26709,'2'53'-168,"-1"0"0,1 40-964,-2-49-885,1-4-5356,-1-2 7373,1-5 0,-1-14 0,0-6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32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23146,'0'-9'2241,"0"2"-2241,0 7-728,0 0-1244,14-17-3273,-1 12 5245,14-11 0,-14 15 0,-3 1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32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44 19078,'-3'0'4001,"1"0"-3385,2 0-403,-15 54 22,11-29 90,-11 41 11,23-44-89,5-6 33,6-4 0,3-7-100,0-3 55,0-7-11,1-7-67,-4-9 55,-6-7-133,-3-1 44,-7-1 0,-1 0-100,-2 3-91,-18-3-324,5 13-492,-16 2-4313,10 14-4634,4 12 9664,5 5 0,4-1 0,5-3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32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21241,'5'-8'3496,"-1"2"-3059,-4 6 168,0 0-280,8 18-112,-6-1 45,6 18-135,-8-4-22,0 1-57,0 0-21,0-5-23,0-6 0,0-8 0,0-6 101,0-5 44,0-2 113,0-5-101,5-5-123,2-7-1,4-2-33,2-1-190,-1 2-449,0 3-4176,0 3 1308,0 5 3507,3 0 0,-7 4 0,0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33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27101,'4'84'169,"1"-13"-652,0-49-749,1-3-2253,1-3 3485,2-1 0,-4-6 0,0-1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44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1 210 27393,'76'-15'426,"1"0"0,0 0 0,-2 3-426,-11 4 0,0 2-1021,10-2 0,4 0 1021,9 0 0,4-1-759,-24 2 1,1-1 0,2 1 758,6-1 0,2 0 0,0 0 0,5-1 0,1 1 0,0 1 7,2 0 0,0 0 1,0 1-8,-3 2 0,1 1 0,-2 0 0,-3 0 0,-1 1 0,-2 2 0,-6 2 0,-2 1 0,-1 1 0,25 2 0,-4 3-712,-10 3 0,-2 3-1781,-9 0 0,-3 1 2493,-5 0 0,-5-1 0,5 2 0,-16-4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45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1077 113 26944,'10'-66'1132,"-22"19"-1009,-47 70-78,16-3 0,-4 4-783,-8 9 1,-3 4 754,-4 6 0,0 1-1,0 2 1,2 1-17,3 0 0,2 1 0,5-1 0,3 1-6,4-2 1,1 1 5,4-1 0,1 0 0,4-2 0,1-1 34,-25 34-23,17-13 585,15-17-539,14-19 207,17-14-264,19-20 0,23-24 0,26-24-1557,-27 16 0,2-2 1557,4-5 0,2-1 0,3-1 0,1 1 17,-1-1 0,-1 1-17,-3 3 0,0 1 0,-4 5 0,-1 2 0,32-19 0,-18 25 0,-26 21 0,-18 42 0,-35 30 0,2-15 0,-5 7 0,-22 29 0,-3 2-388,12-21 0,1-1 388,-8 15 0,4-4-12,8 7 2647,13-15-2680,9-15-11,3-14 658,4-15-714,29-16 112,3-27-11,35-20 0,1-22 5,-31 27 1,1 0 5,2 0 0,-1 0 0,-1 2 0,-1 1 33,32-22 1245,-12 13-1266,-16 13 66,-14 13 0,-16 10-55,-10 15-23,-14 8 33,-5 11-10,-7 2-23,1-2 0,1 0-11,1 5 11,9-10 0,2 2-23,8-14 34,8-5-11,9-3 45,19-3-11,22-6 44,23-13-66,-30 5 0,3-3-337,6-5 0,2-3 325,1 0 0,0 0 0,1-2 0,-2 0 0,-3 2 0,-2 0-139,-5 3 0,0 0 139,42-13 0,-11 13 0,-10 9 0,-11 7 0,9 7 0,-18 1 0,14 3 0,-18 1 0,4-1 0,1 0 0,5-4-270,10-1-760,8-3-3307,-16-6 1,1-3 4336,28-3 0,-5-6 0,-53 12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47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27662,'12'-41'963,"3"8"-917,5 24-46,8 3 0,1 4 0,7 1 0,0 1 0,1 0 0,-4 0-573,-6 0-334,-7 0-819,-6 5-2218,-8 4 3944,-3 8 0,-3-7 0,0-1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47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95 23639,'-8'0'3160,"1"0"-2555,7 0 504,0 0-1031,48-30-67,-20 18-11,40-22-123,-36 26-459,-2 2-427,-5 3-918,-4 1-3866,-4 3 5793,-6 11 0,-6-8 0,-3 7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47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97 25802,'10'64'1176,"4"-11"-1031,13-42-88,1-5 100,-1-4-34,-2-9-11,-3-8 11,-1-13-89,-5-7-1,-6-2-10,-5 2-12,-4 7-22,-9 5-112,-3 9-124,-7 7-179,-1 4-537,2 3-819,3 9-3171,2 4 4953,2 12 0,5-11 0,2-2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48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23773,'22'88'-5490,"-5"-15"5490,-16-53 0,-1-10 0,0-3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48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1 134 27852,'64'-13'101,"-3"-1"-258,-20 7-358,0-5-572,-2-2-1031,-4-2-4885,-4-2 7003,-4-2 0,-13 10 0,-4 1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48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 23863,'0'-3'2331,"0"1"-1939,0 2 11,-3 65-190,2-25-101,-4 55-112,3-40-67,0-2-471,0-6-740,-2-1-1433,-2-7-7120,-2-1 9381,-2-3 0,5-17 0,0-3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48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26015,'82'-23'-516,"-9"4"-1131,-35 14-3295,-2 2 4942,-6 2 0,-14 1 0,-5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49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10 21331,'-4'-5'3003,"0"1"-2712,4 4 325,0 0-370,-28 50 2,18-22-114,-21 41 90,24-33-22,2-1-46,0-1 113,3-3-56,1-3 12,1-6-1,1-6-56,5-5 44,3-6-88,5-2-113,1-3 67,2 0-78,1 0-45,-2 0-223,1-6-394,-3-1-671,1-5-1872,-4 1 3205,0 2 0,-6 4 0,-1 2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49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25936,'-8'50'-146,"0"1"1,-5 38-909,7-46-3416,0-5 4470,2-6 0,1-15 0,2-6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49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26675,'35'-3'-627,"2"-3"-908,-1-2-4146,7-3 5681,4-2 0,-20 5 0,-4 2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1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21 22249,'1'-11'2869,"0"1"-2679,-1 10-190,-50 67 0,20-24-179,-6 5 0,0 2-1267,3 3-3674,6-9 5120,9-10 0,10-17 0,3-6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1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18765,'5'-1'4919,"-1"-1"-4336,-4 2 44,0 0-594,16 41-33,-10-19-459,11 31-449,-13-32-1534,-2-5-2825,1-5 5267,-1-2 0,-1-5 0,-1-1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2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1 24703,'-49'40'104,"1"1"1,4-4 0,6-2-441,10 4-538,5-4-1087,9-6-3182,5-9 5143,6-2 0,2-10 0,1-2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2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25241,'89'35'314,"-13"-7"-863,-48-20-1389,1-5-6433,7-10 8371,9-12 0,-19 7 0,0-5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2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58 23852,'-87'33'1243,"17"-2"-940,56-11-90,6 0 101,5-3 112,6-1 10,10-5-77,8-5-235,13-4-24,4-15-55,3-6-45,-5-14 0,-3-3 0,-8 1-292,-6 4-391,-8 7-550,-6 9-1960,-3 7 3193,-4 12 0,2-2 0,-2 4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3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7 125 24345,'-4'-5'2745,"1"1"-2498,3 4 10,0 0-189,12-28-68,11 15 11,18-22-22,9 22-124,2 1-302,-3 4-493,-7 4-1042,-6 2-4034,-13 2 6006,-8 9 0,-9-7 0,-5 7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3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56 20479,'-1'-2'3406,"0"0"-3058,1 2-270,55-22-78,-33 16-22,39-16 22,-50 21 0,-6 1 90,-4 3-1,-1 7 79,-7 4 101,-1 7-90,-5 0 90,2 0 45,3 1 11,3 0-22,2-1-124,2-2-90,1-4 46,6-1-124,6-5-11,8-2-235,9-4-707,8-3-1522,9-12 2464,8-9 0,-23 5 0,-4-1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3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8 27236,'22'-4'179,"-2"1"-179,-4 4 67,-3 4 45,-3 4 12,-4 8 88,-3 5 57,-2 7-45,-2 8-56,-8 6-123,-6 4-23,-8 2-22,1-4-201,3-5-527,8-11-538,4-7-1166,5-13-7399,4-3 9378,8-6 0,-6 0 1,5 0-1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3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25566,'76'-30'-6980,"-14"5"-1166,-46 13 8146,-3 2 0,-6 5 0,-4 1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4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5 21073,'0'-3'4493,"0"1"-3092,0 2-1188,-19 68-157,8-34-45,-14 53-11,16-51-471,4-6-626,3-4-1134,2-6-4850,4-7 7081,8-7 0,-5-3 0,4-3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4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16 26351,'-89'45'930,"14"-2"-740,55-14-89,7 1 45,6-2-68,5-3 23,11-3 156,7-8-178,12-6 33,6-5-79,1-10-33,-3-7 135,-3-11-102,-8-6-10,-7-4-12,-8 2-3403,-4-1 3381,-2 5-146,-8 5-358,-2 7-101,-8 7-1020,-2 6-3474,0 4 5110,4 0 0,6 0 0,6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4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24390,'0'-4'2801,"0"1"-2308,0 3 179,0 0-627,36-4 0,-14 3-90,31-3-112,-22 4-414,2 1-180,-1 1-4120,-4 1 2204,-4 3-7164,-9 2 9361,-5 3 1,-7-5-1,-2 0 1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5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27146,'40'0'325,"12"0"-661,-20 0-818,10 0-1199,-13 0-7478,-1-1 9087,-3-1 0,-11 0 0,-4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5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27348,'-7'51'392,"1"1"0,-8 44-314,-3-35-78,3-1-67,1-6-426,2-6-448,1-5-751,1-8-1367,4-9 3059,2-8 0,3-11 0,0-3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6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26922,'7'98'190,"-7"-7"-414,-6-27-817,-3-6-1201,4-6-7589,2-9 9126,2-6 0,1-18 1,0-4-1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6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98 26037,'-18'88'851,"8"-14"-548,33-56-124,2-6 12,1-6 44,2-5 79,0-14-79,0-6-134,-2-16 22,-4-2-101,-6-1-11,-7 2-22,-5 6-22,-3 3-135,-3 6-180,-6 3-223,-6 6-236,-8 5-918,-4 4-4315,-4 6 6040,-1 13 0,13-9 0,3 8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6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23448,'6'0'3250,"-1"0"-2790,-5 0-136,0 0 57,-2 54-235,-1-24-146,0 44-45,0-39-459,1-2-505,1-6-1153,1-5-6432,0-7 8594,3-7 0,-2-5 0,2-3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6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22260,'7'-3'2959,"-1"1"-2836,-6 2-123,0 0 0,14 55-851,-11-31-2589,11 44 3440,-14-43 0,0-12 0,0-2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1:57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25095,'5'-5'3463,"71"8"-3350,-17 6-113,3-2 0,5 1 0,-16-2 0,0 0 0,3-2 0,1 0 0,2-2 0,1-1-457,2 0 1,1-1 456,0 0 0,-1 0 147,-1 0 1,0 0-518,-6 0 0,-2 0-1423,36 0-2991,-21 0 4821,-20 2 1,-22-1 0,-11 1-1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18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26978,'76'-29'280,"-11"7"-722,-41 18 442,-6 2-244,-7 1-1235,-5 1-3734,-4 0 5213,-1 3 0,-1-2 0,0 2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18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31 21891,'-2'4'2902,"-6"52"-2376,1-19-200,-7 43-68,5-35-68,2-11-4274,4-13 4331,2-11 982,1-7-881,0-4-91,0-12-145,0-8-22,0-18-90,0-9 3392,1-4-3403,0 2-68,1 8-167,-1 12-326,0 13-885,-1 10-4077,0 13 5534,-3 16 0,3-8 0,-3 6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25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1 152 28671,'86'-8'0,"1"1"0,0-1 0,4-1 0,2 0 0,0 1-949,3 1 0,1 1 0,2-1 949,-19 2 0,2-1 0,1 0 0,1 0-515,6 1 0,0 0 1,2 0-1,1 0 515,4 0 0,2 1 0,1-1 0,0 1-211,-18 1 0,0 1 1,1-1-1,0 1 0,0 0 211,1 1 0,0-1 0,0 1 0,0 0 0,-1-1 0,18 1 0,-1 1 0,-1-1 0,-2 0 0,-6 1 0,-1 0 0,-1 0 0,-3 0 0,16 1 0,-2 0 0,-5 0-104,-14 1 0,-3 1 1,-5 0 103,14 3 0,-8 1-466,-22 1 1,-7 1-816,6 9-2831,-32 2 4562,-41 8 1,10-13-1,-16 2 1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29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7 107 21790,'-3'-6'4236,"0"2"-3542,3 4 371,0 0-179,53-31-886,-22 18 0,45-24 0,-35 28 0,1 5 0,1 2 0,-2 2 0,1 0 0,-3 0 0,-1 0 0,-4 0 0,-2 0 0,-4 0 0,-5 0 0,-5 0 0,-6 0-685,-6 0-491,-3 0-1379,-3 1-7276,-5 3 9625,-8 6 0,5-4 0,-4 3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29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24222,'-27'76'-2096,"4"-14"-1960,17-45 4056,2-7 0,2-3 0,2-4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29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26048,'66'22'-56,"-11"-2"-773,-44-17-751,-2 1-3003,-3-1 4583,-3 2 0,-2-1 0,-1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0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23818,'9'51'-9831,"-2"-7"8706,-7-27 0,0-7 0,0-3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0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26944,'39'-11'841,"1"1"-740,-8 2-90,3-1-22,0-1-12,1 0-380,-3 2-292,-1 0-616,-4 1-1579,-5 2-6941,-5 2 9005,-8 2 1,-5 1-1,-4 0 1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0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23202,'-5'0'2745,"1"0"-2577,4 0-168,0 0-302,25 11-718,-11-8-1423,20 8-7388,-20-11 9434,-1 4 1,-5-3-1,-4 3 1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0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33 25039,'-13'73'976,"9"-13"-876,18-50-44,6-3-56,4-5 0,0-4-11,1-8-134,-4-5-46,-3-10-179,-9-1-257,-2-2-449,-6 4-2711,-1 1 3787,0 7 0,0 6 0,0 5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1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7 20669,'1'-4'4796,"0"1"-4538,-1 3-202,0 0-44,-1 8-24,-1-2 12,-2 8 0,-2-1 12,-3-1-1,0 3 0,-3 1 23,-1 2-34,0 1 44,-2 2 1,5 0-45,-1 2 56,5-2-22,3-2 78,2-1 123,1-2 23,0-4-113,2 0-78,6-6-11,2-2-11,6-3-22,-2-1-23,0-7 0,-1-6-90,-4-8-145,-2-6-213,-3 2-225,-2-1-3506,-1 0-5652,-1 11 9044,0 2 1,0 11 0,0 2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1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21969,'0'-3'4023,"0"0"-3340,0 3 136,0 0-618,1 36-167,-1-13-34,1 30-45,-1-24-313,0 0-427,0-1-470,0-3-997,0 0-3396,0-3 5648,2-3 0,-1-8 0,1-5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1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20501,'4'-5'3171,"-1"1"-3171,-3 4-190,0 0-1748,52-16-6646,-25 7 8584,41-10 0,-51 14 0,-4 3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1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21107,'7'-6'3529,"-2"1"-3260,-5 5-224,0 0-404,56-9-2868,-28 7-3608,37-6 6835,-46 8 0,-13 0 0,-3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2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20378,'3'-8'2757,"-1"2"-2757,-2 6-1199,0 0-2791,34 0 3990,-22 4 0,23-3 0,-32 3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2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14148,'0'0'0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2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14148,'0'0'0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2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26115,'10'84'-470,"-2"-19"-225,-8-24-426,0-13-1635,0 0-7075,0-4 9537,0-5 1,0-9 0,0-4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3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24143,'-42'24'605,"7"-2"-526,27-5-23,3-5-45,4 1 146,1-1 44,3 0 23,2 2-89,4 0-123,1-1 21,0-3-33,-2-3 0,-2-3 45,-2-3-34,-2-1 23,0 0 22,-2-5-34,2-4 34,-1-5-56,0-3 45,1 0-90,0 1 34,-1 4-135,0 2-347,-1 5-919,1 1-2868,0 2 4280,3 1 0,-2 0 0,1 1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3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18283,'0'-3'5681,"0"1"-4000,0 2-1323,19-4-234,-10 3-12,16-3-112,-13 4 0,-1 2-12,1 0-424,-3 2-741,-1-2-1345,0 2-7309,-1 0 9661,-2 0 0,-1 0 1,-2-2-1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3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21566,'1'-3'3563,"0"1"-3384,-1 54-145,0-25-34,0 39-135,0-42-772,-1-6-1065,0-4-4437,-2-4 6409,1-2 0,1-4 0,0-1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4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19841,'7'0'4885,"-1"0"-4325,-6 0-258,50 15-88,-32-5-13,36 14 23,-46-7-11,-5-1-78,-1 1 21,-2-1-55,0-2-101,-3 0 56,-4-3-56,-2-1 11,-2-2-22,2-4-56,3 1-179,-1-3-90,2 3-157,-1-2-337,1 1-828,1-2-2947,2-1 4605,1-1 0,1 0 0,0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4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26216,'74'-3'-179,"-13"0"-326,-40 2-648,-5 1-1436,-4 0-7242,-6 2 9319,-3 7 1,-3-5-1,0 4 1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4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21 23068,'-8'2'3529,"2"0"-2856,6-2 77,0 0-627,18 3-123,-6-3 0,16 2-257,-9-2-359,-2 0-628,0 0-1009,-1-1-5579,0-5 7832,3-3 0,-9 1 0,0 2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4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12 21700,'0'-7'3597,"0"2"-3215,0 5-170,0 0-212,0 47-123,0-25-516,0 38-1546,-4-38-7646,-2 2 9333,-4 1 1,4-10-1,1-2 1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4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25690,'-38'78'1344,"8"-10"-1019,28-48-11,1 1 67,1-4-90,2-1-112,6-1-45,3-3-134,7-2 13,3-4-13,2-2-102,5-3-402,2-5-247,4-2-481,0-6-1088,2-1-7511,-3 2 9731,-4 6 0,-12 3 1,-7 2-1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36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427 1262 26899,'0'-51'543,"0"1"1,0-48-6014,0 27 5594,0-12-80,0-17 666,0 45 0,0-2-699,0-3 1,0-1 270,0-1 1,0 0-283,1 4 0,-2 1 0,-2-40 0,2 22 0,-3 24 0,4 19 3236,2 11-3248,6 8-32,3 3-57,1 4 473,-2 3-450,-5 2 55,-3 1 12,-2 1 0,-8 10 0,-12 7-23,-15 14 1,-12 2 21,-3 2 1,-1-2 11,-17 7 11,16-12 57,-9 3 133,28-15 34,9-7-67,11-5-99,7-4-69,5-1 0,17 0 0,5 2 0,20 3 0,8 1 0,11 3 0,10 0 0,11 0-834,7 0 834,3-1 0,-3 0 0,-9 2 0,-13-2 0,-16 1 0,-16-5 0,-13-1 0,-11-3 0,-6 0 0,-3-13 834,-3-8-834,-10-20 0,-8-6 0,-13-6 0,-5 1 0,-1 5 0,-1 4 0,6 9 0,1 5-3392,4 7 3392,2 6 0,3 7-8461,-9 14 8461,7 17 0,3-7 0,11 6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0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28671,'77'-47'0,"0"11"0,-11 30 0,0 5 0,-11 1 0,-11 2 0,-16 6 0,-14 16 0,-37 44 0,-1-12 0,-25 26 0,12-33 0,2 2 0,1 1 0,2-1-192,5-6-894,7-6-752,6-12-3563,8-10 5401,5-9 0,1-6 0,1-2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0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 28356,'-19'53'105,"-1"1"0,1-3 0,3-4-105,1 11 0,1-1-270,2-3-716,4-8-874,2-3-3978,4-12 5838,12-8 0,-7-11 0,7-7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0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26944,'-29'54'71,"0"1"0,2-4 1,8-5-16,20 1 22,8-3 23,5-6 0,10-9-1,3-10 35,4-9-79,-1-7 11,1-8-33,-3-9-23,-3-10 11,-4-11-22,-1-3-56,-4-3-179,-2 2-202,-4 2-247,-2 5-425,-5 8-785,-1 5-4280,-2 11 6174,-8 4 0,6 4 0,-6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0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28434,'65'1'213,"-7"0"-213,-25-1-325,-2 0-369,0-4-292,-2 0-908,-2-4-3025,-3 2 4919,-1-2 0,-11 5 0,-2-1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1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14 22092,'-4'-8'3227,"2"2"-2867,2 6 267,0 0-358,-45 52-34,29-16 67,-33 44-100,42-27 0,3-1 67,3 0 44,4-5-10,5-6-124,7-10-101,5-11-65,3-10-13,1-7 0,2-15 0,2-8 0,2-16 0,0-8 0,-2-2-225,-5 3-380,-4 6-314,-6 7-628,-3 8-1724,-5 7 3271,-3 7 0,-2 5 0,0 3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1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88 25006,'-1'-5'3395,"0"1"-3125,1 4-270,0 0 0,-1-17 0,7 10 0,1-12 0,8 14 0,4 2 0,3-2 0,5 1 0,2 0 0,2-1 0,0 0 0,-2 3 0,-2 0 0,-4 2-864,-5 0-615,-5 0-1535,-7 0-6817,-3 10 8361,-5 7 1,2-3-1,-2 0 1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1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1 107 28671,'79'-15'0,"-8"1"0,-35 9-461,3-2-648,7-5-919,7-2-4359,6-2 6387,3 4 0,-27 4 0,-9 5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2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61 23773,'-9'-8'3160,"2"2"-2487,7 6-80,0 0-246,59-16-222,-22 11-125,46-12 0,-39 13 0,-9 2-46,-6 1-884,-9 0-549,-7 1-2095,-3 0 3574,-6 1 0,-1-1 0,-3 1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2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20535,'-9'0'4482,"3"0"-3978,-37 62-44,25-26-23,-32 50-112,37-44-34,5-2 1,4-5-57,2-5 112,2-6-11,8-6-90,5-7-65,9-4-181,7-5 0,2-1 0,5-1 0,0-3 0,0-3 0,-1-5-953,-5-3-683,-1-3-2678,-7 3 4314,-1 2 0,-11 6 0,-2 2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2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28199,'6'92'146,"0"-11"-437,2-37-348,-1-6-1075,-3-5-1872,0-5 3586,-2-4 0,-1-12 0,-1-3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2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0 115 23493,'5'-6'2578,"-1"1"-2578,-4 5-45,59-21-684,-20 9-1187,53-16-4795,-33 13 6711,5 1 0,-28 6 0,-6 2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2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25566,'0'-5'2230,"0"0"-2219,0 5-11,0 0-403,37 5-740,-19 3-1188,27 5-7500,-29 6 9591,-7 3 0,-4-9 0,-4-1 1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3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25532,'-3'0'2701,"0"0"-2488,3 0-225,0 0-660,49 1-571,-14-1-1335,48 1 2578,-19-1 0,-27 0 0,-2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3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11 199 27729,'53'-22'52,"-1"0"0,7-2 1,-6 1-221,-2-2-124,5-3 57,-35 8-1,-10 6-77,-14 3-57,-15 5 191,-14 3 123,-14 4 56,-4 8 0,2 6 224,4 10 90,9 3 78,5 2-11,6-1-146,7 1 12,5-2-46,6 3-111,4 3 11,6 4-101,14 2-146,14-1-683,11-18 0,6-4-1278,33 4-2564,-24-11 0,2-3 4671,28-6 0,-40-1 0,-10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4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306 39 26037,'-71'-21'1064,"15"3"-884,50 18 33,4 5 11,6 7-56,6 7 44,3 6-21,3 2-34,-5 2 22,-2 2-133,-6 3-46,-1 2 0,-3 1 0,-6-1 0,-5-4 0,-7-2 0,-7-3 0,1-3 0,-4-4 0,1-3 0,2-4-225,2-2-403,5-7-257,6-1-773,6-3-2533,4 0 4191,3 0 0,0 0 0,0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4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10 21947,'0'-5'4292,"0"1"-3620,0 4 583,0 0-1009,-29 10-100,22-2-3471,-21 8 3347,28-3 2,4 1-24,4 1 0,5 2 0,4 0 0,-3 1 0,-3 1 0,-3-1 3392,-5 3-3392,-2 1 0,-4 2 0,-6 2 0,-6-2 0,-7-3 0,-2-2 0,2-7 0,2-3 0,4-5-685,7-3-1230,4-1-2209,4 0 4124,6 0 0,-4 0 0,4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4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93 152 25207,'60'-73'236,"-12"13"-56,-49 49 21,-11 5-100,-6 4-34,-10 2-11,-2 0-45,3 2 79,5 2 145,4 2 101,6 3 102,1 0-80,2 5-56,3 2-55,1 5-113,4 2-33,0 3-101,1 1 0,6-1-381,3-4-527,8-6-447,3-6-1312,3-6-7149,1-1 9816,2-3 0,-12 0 0,-2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4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3 20513,'3'-1'4325,"-1"0"-3518,-2 1-370,1 56 78,-9-20 11,-2 44-133,-6-41-91,3-10-10,6-13-1,4-8-21,3-7-270,0-4 0,0-8 0,2-7 0,5-8 0,3 0 0,2 1 0,2 6 0,-2 4-326,-1 7-761,-3 3-852,-1 4-7892,2 4 9154,7 4 0,-7-2 1,3 1-1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6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160 260 25532,'57'-23'-78,"-12"-2"-5863,-45 1 5639,0-5 1330,-5-3-1308,-2-3 191,-7 4 89,-5 3 1016,-5 9-490,-7 9-33,-4 6-33,0 12 3402,4 7-3537,9 10-56,6 7-34,6 5-44,4 4-45,2 1-34,3 3-23,0 0-89,1 0-33,9-4-561,8-8-986,18-9-4179,19-13 5759,19-6 0,-29-5 0,-2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6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1050 26538,'-30'-77'212,"0"-1"1,5 12 0,6 1-174,12 2 1,5 2-12,0 8 0,2 2-23,-1-2 1,2 1 299,-1-1 1,1 2-295,5-42-11,5 17 0,6 18-33,4 19 173,0 12-420,0 12-213,0 4-236,-1 6-501,1 2-2915,-1 7 4145,-1 17 0,-9-12 0,-3 10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6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28449,'93'-22'-987,"-3"5"-649,-26 17-3296,0 5 4932,-4 7 0,-27-4 0,-10 3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7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203 300 25443,'39'-36'78,"0"1"0,24-30-78,-47 28-22,-8 3-34,-10 3 34,-11 5 22,-9 6 78,-13 10 136,-5 5 110,-5 10 91,1 10 22,-1 13-34,6 9 124,4 5-46,10 0-234,10-1-201,8 1-46,11-2 0,13 2 0,10-3 0,13-2 0,5-7 0,-1-6 0,-1-10-270,-3-6-1086,-5-6-582,-7-4-4371,-4-8 6309,-4-3 0,-9 1 0,-3 3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7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28244,'-14'96'427,"0"1"-6088,1-20 5661,0 9 0,-3-1 1409,1-3-2283,0-7-516,3-13 87,6-15-1700,3-19-3474,13-14 6477,7-10 0,-4-4 0,2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7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27594,'8'4'437,"-3"9"-504,-7 23-459,-1 3-438,-1 0-1759,1 0 2723,2-3 0,1-15 0,0-7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49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63 19605,'0'-5'4930,"0"1"-4381,0 4 23,0 0-415,-24-25-67,12 18-68,-20-14-11,18 30 45,0 8 56,0 6 101,2 3 33,2-1-10,3 1-12,4-4-101,2-1-55,1-2-57,6 0-11,5 0-11,10-3-393,8-1-582,4-5-1054,7-5-7791,0-3 9333,1-2 1,-18 0 0,-6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2:50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167 267 25543,'48'-17'174,"0"0"0,34-13-1689,-53 14 1504,-7-1 422,-8-2-602,-7-2 294,-4-3-170,-6 0 67,-9-2 0,-4 5 0,-12 3 145,-5 9 1025,-6 2-699,-5 6 21,-4 13 103,-2 7 121,2 15-255,6 7-461,11 2 0,13 1 0,10-4 0,14-2 0,12-5 0,13-2 0,17-4 0,8-6 0,10-5 0,4-7 0,-1-4-1211,-2-3-638,-5-1-2454,-8 1 4303,-10 3 0,-21-3 0,-9 1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3:03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330 80 25006,'-81'21'1412,"9"3"-1031,37 10-90,2 4-55,1 7-24,5 2-88,5-2 55,6-2-56,8-9-89,4-3-1,4-10-33,2-9-45,10-5 34,8-21-202,14-17-78,11-26 90,2-16-2,-1-7 114,-9 8 66,-9 11 23,-9 16 12,-8 17 21,-5 13 90,-4 9 68,-1 16 56,-1 16 66,0 19-156,0 15-112,-2 1-45,2-5-717,-2-1-157,5-22-840,5-1-2488,8-17 4202,6-1 0,-8-7 0,-2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3:03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12 22631,'-3'-7'3216,"1"2"-2712,2 5 257,0 0-514,-33 65-90,16-24-90,-24 50-33,28-44-34,3-10 0,4-8 0,3-10 0,2-8-23,1-6-44,0-4 56,1-1-11,8-7 22,6-7 0,10-11-12,3-3 24,0-1-12,-1 4 22,1 5-22,-5 5 90,0 7 33,-4 5 78,-3 2 35,-5 4-1,-3 6-34,-3 6-132,-1 5-69,-3 1 0,1-4-113,1-2-1041,4 1 89,1-5-940,7 2-2768,2-4 4773,3-1 0,-7-4 0,-4-2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3:04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149 194 23919,'46'-82'572,"-8"13"-360,-38 52 57,-5 4 0,-5 5-56,-7 5 68,-4 2 122,-2 4-67,0 8 112,0 11 168,-3 14 12,1 8-169,1 8-413,6-1-46,7-1 0,5-7 0,5-5 0,8-5 0,5-5 0,10-6 0,5-8 0,5-7-494,3-5-884,3-2-1110,1 0-7343,-4 3 8056,-6 10 0,-13-7 0,-7 6 1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3:04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27031,'76'9'0,"0"-1"0,1 1 0,-1-1 0,12 2 0,-1-1 0,4-3-868,-3-3 1,5-2 0,1-1 0,-3 0 867,-10-1 0,-3 0 0,1-1 0,0 1 0,5 1 0,1-1 0,0 1 0,0-1 0,1 0 0,0 0 0,-1 0 0,0 0-339,-2 0 1,-1 1 0,0-1 0,-1 2 338,-4 1 0,0 1 0,-1 0 0,-2 0 0,17 2 0,-2 0 0,-3 2 56,-8 2 1,-2 1 0,-3 1-57,21 4 0,-6 2-48,-19-2 0,-6 2-2954,23 17 3349,-46 4 0,-23-17 1,-17-1-1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3:18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28671,'90'0'0,"-10"0"0,-42 0 0,0 3 0,-5 0-4252,-6 2 4252,-8-1 0,-5-2 860,-4-1-5231,-5-1 4371,-2 3 0,-2-2 0,-1 2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3:18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 19953,'3'-1'3719,"-2"0"-3270,-1 52-23,-1-19-57,-4 43 23,-1-33 23,0-6-67,2-7-124,2-10-56,1-9 33,1-6 68,0-4 0,0-5 56,0-9-90,0-10-33,2-9-23,2 0-100,1 3-79,-1 5-23,-3 4-369,2 2-292,-1 2-648,5 2-8499,11-1 8011,-2 8 0,0 1 0,-8 7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3:38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20 22428,'0'-3'3195,"0"0"-2624,0 3 1546,0 0-1781,0-6-312,-1 5-24,0-5 0,0 6 0,-1 0 0,2 4 0,-2 5 0,1 10 0,-3 8 0,0 8 0,-2 5 0,2 7 0,-2 6 0,1 7 0,0 6 0,1 6 0,1 7 0,-1 2 0,3 4 0,-2 0 0,2-1 0,-2-2 0,-1-4 0,-1-4 0,-1-9 0,2-6 0,-2-7 0,0-6-3392,0-6 3392,1-4 0,1-7 0,2 0 0,1-13 0,1-2 0,0-11 0,0-3 3392,0-3-4861,-3-15-2833,-1 3 4302,-7-10 0,6 15 0,-2 5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3:45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74 178 17465,'2'-5'5670,"0"1"-4886,-2 4 572,0 0-1032,3-10 58,-3 7-68,3-8-57,-3 11 1,0 0-79,0 8-33,-1 9-79,-5 13-55,-5 11-1,-5 3-11,0-1 11,3-7-11,4-11 0,2-9-11,5-10 0,0-3 11,2-13 11,0-7-11,0-16 11,4-7 0,2-4-11,5-1 0,3-1 0,2 1-11,2 4 11,0 5 0,-1 10 0,-2 8-11,-4 9 11,-4 5 0,-1 10-11,-3 5-1,1 9-10,-3 6-35,0 2 24,-1 3 10,0-2 12,0 4-11,2-11 22,0 0 0,1-12 11,0-3 23,-1 0-23,0-3 0,1 0 11,0-3 1,6 0 0,2-2-12,5-6 0,0-4-11,-1-7-11,3-3-113,0 1-234,0 1-1469,8 1-424,-7 7-3520,4 2 5771,-8 8 0,-7 1 0,-3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3:45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88 130 20490,'2'4'3732,"0"-2"-3553,-2-2 11,0 0-122,39-32 10,-26 17-22,28-26 34,-38 27-23,-1 1 0,-2 2 23,-4 5-68,-7 2 23,-6 4-34,-7 9-11,0 3 56,-1 7 22,4 1 79,4-3 46,5-2 144,4 0 56,0-1-56,3 3-33,-1 1-56,3 1-112,0 1-90,2-2-56,1-1-45,1-3-78,6 0-136,3-2-233,7 0-1816,9-1-505,-5-4-7003,7-1 9816,-8-6 0,-10 0 0,0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3:46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5 19807,'0'-3'3731,"0"1"-3114,0 2-57,-11 55-79,2-20-10,-9 46 56,9-35-270,2-6-145,5-11 0,2-11 56,0-10 79,0-4 11,0-4-23,2-5-33,5-7-90,4-10-79,5-6-33,1-1 0,1 1-190,-1 3-269,1 3-427,-3 6-873,-1 4-3361,-3 6 5120,0 4 0,-7 2 0,1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3:46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92 178 25858,'73'-44'67,"-13"7"-56,-45 17-11,-5 4 0,-4-1-33,-3-2 33,-4 7 22,-7 1 135,-6 9 112,-9 4-12,-7 9 34,-3 8 124,-2 10 78,2 4 11,4 0-157,6-1-334,8-3-13,5-4 0,6-2 0,3 0 0,11 0 0,5 2 0,10-2 0,5-2 0,1-6 0,-1-7 0,-1-5-909,-3-3-1534,-2-6 2443,-5 4 0,-8-4 0,-4 5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07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5 22070,'0'-2'2958,"0"0"-806,0 2-1894,-39 55-124,21-30 23,-30 44-23,34-43-55,0 0 44,3-1-22,0-1-23,3-2 45,3-4-56,3-2 79,2-4-55,0-3-91,0-1 0,6-3 0,6-2 0,9 0 0,7-2 0,6-1 0,6 0 0,6 0 0,4-1 0,3-1 0,2 1 0,0 0 0,-3 1 0,-5 0 0,-5 0 0,-4 0 0,-6 0 0,2-8-909,-14 3-368,0-7-874,-16 6-3306,-2 2 5457,-6 2 0,3 2 0,-3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07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27292,'46'8'1243,"-3"-1"-1107,-11-3-136,2 0 0,3 0 0,2-2 0,2 0 0,0-2 0,3 1 0,1-1 0,3 0 0,-1-1 0,-2-1 0,-4-1 0,-8 0 0,-4 1 0,-5 2 0,-3 0 0,-2 0 0,-3 0 0,-2 0-24,-3 0-592,-3 0-123,-4 0-303,-2 0-919,-2 0 1961,-11 3 0,9-2 0,-8 2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07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 21700,'0'-2'3149,"0"0"-2847,0 2-503,0 34-482,0-19-1020,0 26-4259,0-27 5962,-2 0 0,1-7 0,-1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08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25443,'-11'80'930,"1"-12"-661,10-46 44,0-1-21,0-3 11,4 0-1,4-2 12,7 0-90,6-4-68,2-1-44,4-3-99,0-2-13,3-2 0,0-2 0,1-1-13,-1-1-300,1-1-449,1-6-381,3-5-1501,1-9-7187,4-3 8120,0 1 1,-17 9-1,-6 6 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1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20009,'1'1'2622,"0"0"-2454,-13 48-79,5-21-77,-9 40-12,7-34 33,1-2 68,-1-1 112,0-5 22,1-4 0,1-7 12,2-7-68,2-4-33,1-3-34,2-1-22,-1 0 10,1-7 12,0-6-11,5-12 67,6-5-56,7-6-45,8-1-11,2 2-11,-1 6 101,9 5-79,-12 13 0,5 3 0,-12 8 13,-2 7 32,-3 1 56,-2 8 11,-3 1 0,-2 3-89,-3 1-23,-1-1-67,-1 0-157,0 4-190,0-6-281,0 3-717,-1-7-4851,-4-2 6196,0-1 0,0-5 0,2-1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1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65 160 22575,'9'-3'2151,"-2"0"-2062,-7 3-301,0 0-236,45-50 21,-34 32-65,33-39-180,-44 46 357,0 3 304,-3 2 11,-3 3 561,-4 2 301,-7 1-167,-2 6 112,-3 3-56,-1 9-23,0 5-190,3 4-56,3 5 33,5 1-101,6 6-334,3 3-80,3 1 0,5 0 0,3-6 0,7-7 0,3-8 0,0-9-46,1-6-906,-1-5-314,2-1-1077,-1-1-4357,2-5 6700,2-4 0,-10 2 0,-2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1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22238,'3'-9'3553,"-1"1"-2893,-2 8 24,0 0-426,0 55-79,0-26 23,0 43-79,0-41-45,0-3-78,1-7 34,2-5-12,4-8 57,2-3 10,5-4 90,-1-1-111,3-1-24,0-7-21,-1-3-12,3-5-22,-2-3-168,1 2-393,1-1 1,-3 3-482,-1 3-841,-1 4-3988,-5 2 5882,2 4 0,-6 1 0,0 1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2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213 143 22193,'19'-68'2701,"-14"11"-2085,-18 47-111,-13 3-13,0 6-111,-2 4-55,-2 10 122,0 8-124,2 11 35,5 6-79,6 3-234,7 0-46,5-1 0,4 0 0,6-2 0,5-3 0,10-4-24,8-8-1275,8-8-1066,5-7-7466,5-6 9648,6-2 0,-23 0 0,-4 0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2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23807,'0'-4'3316,"0"1"-2811,0 3-270,0 0-134,3 65-101,-2-29-45,4 51-235,-1-46-325,-1-6-706,0-4-1244,-2-4-7276,0-3 9196,-6-1 0,4-11 1,-4-3-1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2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26989,'80'-2'617,"-9"0"-595,-34 2-22,0 0-213,-1 0-325,-1 0-548,-2 0-797,1 0-5737,-2 0 7620,-1 0 0,-14 0 0,-4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3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379 18 23639,'6'-10'2880,"-2"3"-2544,-4 7 168,0 0-313,-38 58-35,14-15-117,-4 4 1,-1 3-7,-8 20-33,0 5-22,-2-1-135,2-4-235,5-10-269,5-14-337,9-14-1343,5-16-7490,4-8 9624,-1-8 1,5 0 0,-1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3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22956,'1'-1'3887,"0"0"-2934,-1 1-606,19 53-123,-5-24-134,17 45-79,-9-39-11,0-3-90,-1-5-391,-3-5-124,-2-7-448,-7-3-852,-3-5-3698,-5-1 5603,-1-3 0,0-2 0,0-1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4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5 22193,'0'-3'3822,"0"1"-2814,0 2-683,0 75-146,0-30-118,-1 8 1,1 1-62,-2 3-100,-1-2-281,0-6-516,0-2-705,-2-3-2107,-1-4 3709,-2-6 0,4-15 0,1-8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4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1 145 27393,'78'-62'-947,"-33"30"0,-2 8-1720,-1 14-7164,12-1 8708,-19 8 1,-17 1 0,-4 1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4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60 25757,'69'-37'123,"-16"15"-123,-49 34-67,-3 12 67,-1 5-22,-5 5 22,-6 3 56,-8 1 22,-5-2 180,0-2 33,1-6-90,4-5 68,6-5-55,3-5 133,6-3 67,1-3-55,2 0 21,1 0-367,0 1-13,0 4 0,5 1 0,1 3 0,6-3 0,1-1 0,2-4 0,0-2 0,2-3 0,1-2-337,1-4-974,1-4-6264,1-11 7575,-6 4 0,-3-1 0,-8 11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4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27527,'9'55'639,"-2"-2"-561,-9-8-78,-1-2-90,-1-3-268,2-7-303,0-4-605,1-8-942,-3-1-5142,-1-4 7350,1-3 0,1-5 0,2-3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5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22328,'0'-6'4258,"0"1"-3530,0 5 471,0 0-1041,31-8-158,-14 6 0,25-7 0,-23 9 0,-2 1 0,3-1 0,2 1 0,4-1 0,3-2 0,-1-2 0,-2-4 0,-3 0-46,-5 0-917,-6 3-225,-5 2-1042,-4 2-6779,-4 1 9009,-13 9 0,9-7 0,-9 7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5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27180,'-7'61'179,"2"-9"-392,3-33-448,1-2-561,1-3-1466,-3-1-7143,-2 0 8226,0-3 1,2-4 0,1-3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5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25275,'68'42'975,"-10"-2"-751,-44-15 11,-4 0 146,-6-1 23,-2 0-91,-8 2-10,-6 2-147,-8 0-55,-8-3-34,1-4-67,1-5 23,1-4-23,4-6-23,3-3-122,3-2-247,5-1-90,2 0-291,3 0-606,2-1-1197,1-3-7255,1-3 9787,5-5 0,-3 5 0,2-1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6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27337,'3'0'795,"4"1"-717,13 1-66,2 2-12,1 2-101,-2 0-336,0-2-292,-4-2-683,-2 0-1254,-4-1-7165,-5 5 8003,-3 5 0,-3-4 0,0 2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6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28671,'63'-1'0,"-4"0"-5707,-14-2 4744,2-4 826,4-4-3348,-1 0 3700,0 1 0,-22 6 0,-7 2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7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0 27852,'-17'57'74,"0"1"1,1-1 0,1-2-41,-5 31-12,-1 0 12,2-8-1,3-13-33,4-18 112,5-16-67,2-17 89,1-7-44,2-22-56,0-14-34,6-27 0,9-20 0,9-11-290,9-4 290,4 6 0,0 12-11,-1 18-34,-1 17 45,-3 16 0,-5 13 0,-2 6 12,-5 4-12,-5 7 22,-4 4 301,-4 7-290,-13 14-33,-7-6-291,-11 10-504,-2-13-426,3-3-1155,4-2 2376,8-1 0,7-9 0,4-1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7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138 120 25364,'57'-45'-515,"-12"6"313,-47 24 202,-7 4 56,-7 5 180,-8 3 21,-3 3-55,-1 5 157,0 5 111,2 7 1,3 5 22,4 5-67,4 4-12,4 5-145,4 2-224,4 1-45,2-3-179,12-3-628,6-7-1020,13-9-2879,4-9 4706,2-5 0,-15-3 0,-6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7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16 22743,'1'-9'3361,"0"2"-3025,-1 7-134,0 0 22,-13 65-67,1-23-73,-1 6 0,-1 1 39,-8 6 1,1-9-12,4-12-34,7-14 124,4-11 100,4-6-179,1-11-78,1-8 0,3-13-45,6-8 33,5 0-33,7 0-78,1 7-516,1 4-425,-1 7-1245,1 6-6666,2 4 8930,2 4 0,-11 2 0,-3 3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8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0 25791,'-24'37'123,"5"-3"-22,22-9 246,3 1 78,0 2 136,-1-1-12,-4 1-34,-3-2-256,-7 0-259,-5-1 0,-8-3 0,-3-2 0,-1-4 0,-1-2 0,2-3 0,3-3-315,4-3-514,3-3-303,6-1-1120,4-1-3630,3-1 5882,16-5 0,-11 4 0,11-4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8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14 22653,'0'-8'3418,"0"3"-3038,0 5 35,0 0-303,-39 53-45,28-26-22,-29 45-45,39-40 33,3 0-33,5-4 23,7-4 11,5-5-34,4-7 34,-4-5 33,-1-5 11,-7-1 146,-2-10-89,-5-7-102,-2-12 1,-1-4-34,-3-2-11,-7 2-12,-3 0-78,-7 6-44,-1 6-57,-2 8-280,-3 6-436,-5 4-898,1 6-1803,5 4 3619,9 6 0,8-5 0,6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9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3 22518,'1'-2'3105,"0"1"-2333,-1 1-637,-10 54 100,3-29-11,-7 40-67,6-48-101,5-6-33,1-7-23,2-2 56,0-2-23,5-2 12,3-5 11,6-2-45,0-3 90,2 3-11,-4 5-79,0 2 56,0 2-67,-2 2 11,1 5 12,-3 5-23,-2 7-34,0 1-167,-4 1-237,0-1-715,-2-1-2018,0-1 3171,1 0 0,-1-9 0,1-1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19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7 23695,'0'-4'2667,"0"1"-2320,0 3-89,0 0 0,-28 68-236,20-39-11,-20 51-22,27-58 11,1-8-191,3-6-134,4-5-235,5-4-79,4-7 79,-1-5-56,-1-6 67,-3-1-56,-1 0 135,-4 2-192,1 2-212,-3 4 774,2 6 100,0 2 907,0 4 449,3 6-325,2 5-102,-1 8-245,3 5-236,-1 1-100,2 1-180,3 0-135,2-1-10,14 5-247,-8-10-415,5 0-941,-15-12-2868,-3-5 4448,-6 1 0,-2-4 0,-3 2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25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13 120 23068,'-7'0'4011,"1"0"-3092,6 0-246,74-36-673,-30 20-2126,6-7 0,2 2 2126,-2 10 860,-5 3-860,0 6 0,-3 0 0,-1 2 0,-3 0 0,-9 0 3392,-6 0-3392,-11 0-1021,-5 4-7943,-20 24 8964,-10 2 0,3 2 0,1-11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25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40 26429,'-7'-3'2242,"2"1"-2242,5 2 0,52-1 0,-15 1 0,47-1 0,-26 1 0,1-1 0,-2-4-91,-8-2-1354,-8-3-1166,-9 5-7220,-9 1 8717,-9 8 0,-7-3 0,-4 2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26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234 191 24008,'0'-7'2387,"0"1"-2062,0 6-78,0 0-180,-25 78 45,12-24-84,-3 6 0,-2 3 17,2 18 34,-4 0-57,-1-3 12,-3-5-12,1-8-11,2-13 0,4-14 45,7-17 45,4-12-22,4-28 10,1-18 23,5-38-79,2 26 1,3-3-191,2-9 1,2-1 173,4-3 0,2 0-17,1 1 0,2 3 5,0 5 1,1 4 61,24-32-33,-3 23-34,-4 23 22,-8 18 45,-7 12 45,-7 6 45,-7 23-34,-6 2-89,-5 23 313,-15 0-381,-29 28-246,2-17-347,-15 11-359,23-31-717,9-9-3205,12-8 4908,7-6 0,6-8 0,0-2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27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5 23348,'0'-3'2756,"0"1"-1759,0 2-683,-21 56 123,14-24-45,-14 44-146,20-42-65,4-5-181,4-8 0,5-8 0,4-7 0,4-4-80,2-7-581,2-6-269,0-7-627,-2-6-2242,-5-1 3799,-4 3 0,-7 10 0,-3 3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27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27 25510,'-1'64'213,"1"1"0,-2-5 0,-2-3-45,-4 17-45,-4-8 79,-1-8-57,-1-13-33,2-14 247,-1-14 0,2-9-113,0-13-67,3-14-78,3-17 22,4-22-55,14-17-24,7-11 124,12 2-123,1 10 22,-1 18-54,-6 18-13,-3 15 0,-4 12 0,-6 6-13,-2 4 2,-5 4-101,-3 7-101,-2 8-167,-6 9-113,-8 6-1199,-19 19-57,5-13-2150,-3 8-5882,21-25 9781,10-9 0,0-8 0,3-3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29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17 21275,'0'-2'3294,"0"0"-2476,0 2-606,3 57 36,-2-16-47,1 53-55,-11-27-90,-4 2 0,-7-1-34,-1-5 45,2-8-55,1-8 10,3-11-11,5-11 34,3-11 168,4-8 11,3-9 79,0-14-46,6-16-44,7-19-22,11-15-68,5-12-67,7-3-23,1 2-33,2 9 0,1 12 0,-2 14 0,-6 13-22,-7 12 11,-10 10 0,-7 5-23,-5 5 34,-3 1 45,0 9-45,-2 7-90,-6 13-223,-5 6-158,-6 5-336,-3 0-784,1-2-2050,4-6 3641,6-5 0,6-13 0,4-5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29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9 22025,'0'-5'2824,"0"2"-2488,0 3 202,0 0-302,-27 38-12,18-19-90,-19 29-134,26-35-34,2-6-111,7-5 55,5-5-78,11-9 45,2-7 0,1-5 44,-4 1 79,-4 6 22,-7 9 46,-4 4 111,-5 4-11,-1 10-56,-1 3-78,0 9-34,0 2-67,-2-2-640,0-2-1556,-1-6 2263,1-5 0,2-4 0,0-3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29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10 22518,'3'-5'3777,"0"1"-3397,-3 4-133,0 0-236,19-1 11,-14 2 23,15 4-45,-20 5-33,-4 7 33,-4 5 0,-3 0 11,-4 3 11,1-3 90,1-2 202,1-2 56,3-4-12,3-5-111,3-2-46,2-3-132,1 0-69,0 1 0,1 1 0,4 0 0,4 0-80,6 0-872,3-4-180,2 0-1131,3-2-4359,-1 0 6622,2 0 0,-11 0 0,-3 0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30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17 27214,'11'-9'324,"2"1"-301,9 8-23,-4 0 0,-3 0-11,-5 0 11,-5 2 44,-3 5 35,-5 5-68,-6 7 23,-5 0 55,-4 0 79,1-3 123,5-4-111,3-2 32,2-1-199,2-3-13,2 2 0,1-3 0,1 1 0,1-2-281,1 1-503,6 1-348,4 0-896,10-2-2499,4-1 4527,5-3 0,-14 0 0,-2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30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48 22642,'0'-6'3709,"0"1"-3250,0 5 90,0 0-392,-17 25-45,12-6-45,-12 22 0,17-14 68,5-1 22,4-3 55,8-6 35,2-8-89,3-5-158,0-8-3392,-1-8 3392,-4-9 0,-2-9 0,-8-3 0,-2 0 0,-4 1-192,-1 6-693,-9 5 2630,-8 11-9734,-17 5 7989,-16 22 0,21-13 0,-1 14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31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346 1 26037,'-17'63'138,"0"0"0,2-5 0,1-4-70,2 13-68,4-11-34,3-13-235,4-13-22,1-15 179,0-8 90,0-6-90,-4-3-12,-5-4 124,-8-4 33,-7-1 102,-5 4 78,0 2 90,0 4-23,2 4-34,2 7 45,3 4-100,4 8-79,6 1-56,4 1-11,5 0-45,3-2-78,0-2-472,0-4-615,1-3-1020,7-4-5166,6-5 7351,8-2 0,-9-2 0,-1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31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22653,'0'9'3306,"0"-3"-3060,-16 59-246,8-34-34,-10 52-694,14-50-1860,2-4-7243,13-3 8392,12-6 0,-7-9 0,4-5 1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31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14 22597,'-3'-7'2935,"2"1"-2542,1 6-1,0 0-291,-9 30-34,3-5-33,-11 28-23,3-13-11,-3-3 0,2-5-90,4-9 12,4-9-57,4-8 79,2-4 56,2-10 0,9-8 0,8-12 0,13-8 12,5 1 32,0 4 1,-3 7 67,-7 9 11,-7 7 45,-7 5-11,-4 3 0,-3 1-56,-1 5-45,-1 3-56,-1 6-135,-1 4-1085,-1 8-540,0-5-3685,0 1 5445,7-12 0,-6-7 0,6-2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32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142 115 20177,'12'-10'2891,"-3"3"-2891,-9 7 0,0 0 0,12-37 100,-9 23 371,6-26 56,-18 35-113,-7 3 1,-5 2 10,-3 6-99,1 4 167,2 9-57,1 4-10,3 3-67,2 1-57,5-1-78,4-1-168,3-4-22,2 1-34,1-2-112,3 0-459,6-1-662,6-5-863,6-3-3707,5-7 5803,4-2 0,-14-2 0,-1 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32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24423,'-4'99'1625,"0"-16"-1143,0-48-101,2-11-45,1-8-235,1-9-101,0-4 0,8-5-303,3-9-772,9-3-931,2-7-3372,3 1 5378,0 3 0,-10 8 0,-3 3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32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67 180 23392,'50'-64'-11,"-10"12"22,-39 37 113,-1 4 234,-1 3-44,-5 0 78,-4 2-101,-4-1-111,0 3 66,-2 1-212,2 2 10,-2 2 192,1 6-56,0 3 100,2 8 0,4 1-12,1 2 136,4 1-101,2 0-12,1 2 22,1-2-145,0 4 0,0-1-168,2 2 23,7-3-57,6-1-100,7-5-359,4-5-157,-1-6-515,1-4-549,-3-2-2376,-3-1 4090,-3 0 0,-10 0 0,-1 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47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25230,'1'-5'2846,"0"1"-2251,-1 4-595,0 0 0,50 27 0,-13 5 0,4-1 0,3 5-361,15 38 361,-26-27 0,0 2 0,-1 4 0,0 4-274,-1 3 1,-1 1 273,-1 2 0,-2 1 0,0-1 0,-2-1 0,-1-1 0,-2-1 0,0-3 0,-1-2 0,-2-4 0,-2-3 0,13 35 0,-8-20 0,-11-19-920,-5-19-1966,-23-8 2886,-20-3 0,12-8 0,-8 2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47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1777 26933,'-1'-60'579,"0"0"0,11-10 1,8-1-1745,13-8 1,8-2 1164,-4 18 0,4-1 0,3-1-444,4-5 0,2 0 1,2-1 443,3 0 0,1 1 0,1 0 0,-1 3 0,2 1 0,-1 1 0,-4 6 0,1 1 0,-2 2 0,19-17 0,-2 5 0,-10 13 0,-2 5 299,-11 12 0,-2 6-2562,20-6-5591,-29 22 7854,-15 31 0,-14-10 0,-4 14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51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25174,'0'-7'2633,"0"1"-2129,0 6-144,0 0-360,41-8 0,-22 5 0,35-5 0,-34 8 0,3 0-662,0 0-1243,1 0-1894,3 1 3799,-1 4 0,-10-3 0,-4 3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51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27785,'-7'56'100,"0"0"1,0-3 0,1-6-22,0 3-46,2-9 68,2-13-34,2-13 90,0-9-10,-1-5-147,0-9 0,1-8 0,0-16 0,0-9 0,2-3 0,1 4 0,2 11-1065,-2 13-1334,-1 9 2399,-1 19 0,-1-9 0,0 9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4:58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1671 16344,'0'7'3978,"0"-1"-3216,0-6 919,0 0-818,0 2-168,0-9-68,0-3-134,1-12 0,3-10 11,2-11-112,3-15-134,0-18-22,-2-17-417,-4 38 0,-1-2 237,-1-6 0,0-2-6,-1-4 0,1-2-16,-1-3 0,0-1-18,-1 0 1,0-1-6,-1 3 1,-1 2-7,0 3 1,-1 2-6,0 8 0,0 3 11,-3-36 0,1 23-11,2 22-22,2 14 22,1 13-11,1 8 11,0 6 496,0 4-1090,0 1-67,0 10-661,0 5-1973,0 15 3295,-5 9 0,4-17 0,-3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26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28671,'62'-2'0,"0"0"0,12 1 0,3-1 0,15 0 0,5 0-1162,-23 0 0,4-1 0,1 1 1162,8-1 0,2 0 0,0 0 0,5 0 0,1 1 0,0 0-678,0 0 1,1 1 0,0 1 677,-4 2 0,0 0 0,-2 3 0,-5-1 0,-2 2 0,-2 2-117,-7 1 0,-2 2 0,-2 1 117,22 7 0,-5 2-149,-11 1 1,-4 0 148,-11-2 0,-4 1 929,34 15-929,-24-6 0,-26-10 2258,-20-5-3514,-18-5-4397,-24 6 5653,-15 6 0,10-8 0,0 1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29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25039,'-69'29'1446,"12"-2"-1188,39-9-113,4 2 1,4-2-146,2 1 11,3 2-33,3 1-169,1 3-447,1 0-864,9-3-2173,6-9 3675,14-5 0,-12-7 0,1-1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29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43 20300,'-6'0'3193,"2"0"-2812,4 0 90,0 0-236,-13 42 146,21-27-67,-5 29 45,26-37-79,5-5-11,0-1-57,3-9-156,-4-4 124,-3-10 55,-10-2 11,-9 0 169,-6 2-79,-13 4-201,-8 4-35,-15 7-100,-9 4 0,-2 4-414,3 6-147,9 1-391,9 5-863,11-2-1872,5-2-6144,19-4 8972,8-1 0,-3-4 1,-1 0-1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30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9 26082,'-14'-8'257,"3"7"-178,11 10 55,3 9-44,1 0-90,2 4 78,1-2 23,-4 2 112,0 0 157,-2-1-146,-1 2-45,-9 0-123,-4 1-45,-9 0-22,-3-2-34,1-1-257,1-3-68,2-4-425,5-3-897,4-5-3160,7-2 4852,2-3 0,3-1 0,0 0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30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25543,'2'43'12,"1"-10"-57,3-29-90,3-4-33,-1 0-156,3-1 21,-1-6-122,1-2-13,-1-5 147,-2 4 157,-3 4 100,-1 3 34,-1 3 101,1 0 313,1 3 68,0 5-101,2 7-67,1 5-113,0 2-145,2-1-56,0 0-324,2-5-1323,1-2 1647,0-4 0,-5-5 0,-1-2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35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34 185 20468,'0'-6'3339,"0"1"-2947,0 5 247,0 0-426,10 43 11,-7-8-34,7 43-44,-10-15 22,-3 3 34,-1-3-23,-3-6 23,-2-16-57,3-12 68,0-15-67,2-8-90,-1-11-56,0-16 0,1-19 0,2-24 0,1-14 0,8-8-3392,5 0 3369,10 5 12,5 13 11,5 12 0,0 15 0,1 16-11,-6 13 11,-4 7-11,-5 5 3403,-2 4-3325,-5 15-45,-4 2-22,-3 17 34,-15-2-34,-3 8-101,-11 5-392,-2 1-683,0-3-1031,3-4-5760,5-9 7967,7-6 0,6-15 0,4-4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35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5 22148,'1'-3'3631,"0"2"-3227,-1 1-113,-1 54-134,-6-17-146,-4 48-22,-5-36-404,0-3-806,3-10-1087,5-9-7523,4-10 8142,5-8 1,-1-6 0,2-3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36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26227,'-9'52'381,"0"0"0,-5 43-112,11-46 135,1-4-124,4-7 44,6-7-100,5-11-201,8-10-12,0-6-11,2-7 34,-2-8-12,0-7-22,-3-10-202,-3 0-391,-4 0-438,-5 3-919,-3-1-4358,-3 2 6308,0-2 0,0 12 0,0 2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36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23773,'1'-7'3777,"0"1"-3117,-1 6-199,0 0-461,57 11 0,-32-3 0,45 8-640,-49-4-693,0-4-1805,-4 0 3138,0 0 0,-8-3 0,-2-1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28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11 22855,'2'-6'3137,"0"2"-2588,-2 4-135,0 63-122,-4-17-214,2 4 1,-1 3 44,-8 17-100,1 2-23,-2-2 0,0-3-392,0-8-449,2-7-560,3-11-873,2-10-3374,4-15 5648,4-7 0,-2-7 0,3-2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29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20 20916,'0'-10'3698,"0"2"-3261,0 8 123,0 0-392,-7 44 79,3-20-113,-4 32-123,6-34-22,2-9-134,6-7-203,8-8-11,10-11-201,7-10 146,0-8 223,-4-1 45,-5 7 135,-7 7 11,-1 6 0,-6 5 34,1 4-1,-2 2 214,-1 1 156,1 0-167,-2 8 10,3 3-190,1 8-22,0 2-68,3-2-795,0 0-1267,4-6-7735,2-4 9725,5-4 1,-10-4 0,-1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39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633 0 25925,'-50'14'381,"0"-1"0,-43 20-236,28 12 46,3 4-191,3 0 89,6 1-32,5 0-57,8 2 45,7 3-1,9 4 35,6 8 10,4 9 46,4 7 33,2 5-34,4-3-78,2-2 0,9-7-33,7-7-12,12-5 34,8-5-23,4-5-11,1-5-22,-2-8-34,-2-10 23,-3-11-493,0-10-2511,29-31-5098,-3-8 8124,-12 2 0,-3 1 0,-1-3 0,-5 7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40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64 25319,'-15'49'381,"1"0"1,-15 46-5908,6-26 5638,0-3 1273,1-9-1385,5-15 866,7-16-911,6-13 34,3-13-11,9-21 3360,8-15-3338,11-21-33,7-9 33,1-1 0,0 6 0,0 4 0,-1 8 70,1 7-70,-4 6 639,12 9-348,-23 16-33,6 13-135,-24 15-89,-4 10-34,-8 3-34,-7 5-437,-8 2-626,0-3-1604,5-5 2701,9-8 0,5-10 0,5-6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40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25645,'-35'94'370,"6"-12"-370,16-51 0,3-2-202,1-9-605,4-2-1176,2-9-4023,3-3 6006,4-4 0,-3-2 0,4 0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40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18418,'3'-6'5086,"0"1"-4245,-3 5 515,0 0-662,10 43-111,0-28-112,11 31-270,-2-40-156,0-4-22,0-1-23,1-1-56,0-4-359,2-3-571,-1-7-751,-2-3-3429,-6-1 5166,-5-1 0,-5 9 0,-2 2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40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28671,'23'3'0,"0"1"0,2 9-1021,5 0-984,7 2-4606,4 2 6611,6 5 0,-21-11 0,-3 2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41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380 5 20916,'0'-5'3541,"1"57"-3160,0-2-180,0 0 1,0 3 213,-2 30-23,-1-3-190,0-11-90,0-14-112,2-18 0,0-13 0,0-15-213,0-5 0,0-4 157,-3-7 56,-7 1 23,-8-6-12,-9 6 146,-7 2 145,-4 4-134,-1 8 190,-1 4-77,4 8-35,3 5 79,5 2-45,4 5-45,5 1-55,5 1-180,5 0 0,4-7-560,5 5-359,9-15-1020,9-1-2688,11-12 4627,14-10 0,-20 5 0,1-5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41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23527,'5'1'2532,"-1"0"-2464,-2 49-68,0-25-528,3 38-2160,2-39 2688,4-5 0,-5-8 0,0-4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41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25 742 26440,'-11'-91'1042,"2"2"-829,6 20-101,2-5 79,0-3-180,1 4-11,0 6 0,7 9-79,1 12-391,7 9-427,1 12-839,1 7-1368,-1 8-6727,-2 5 9196,-2 3 0,-6 2 0,-2 0 1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41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13600,'8'0'0,"-1"0"0,-7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42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7 726 28558,'-3'-40'113,"0"-7"-113,4-12 0,4-13 0,3-13 0,5-5 0,1 2 0,-1 11 0,-1 14 0,-1 17-472,-1 14-738,-2 15-549,-3 9-2017,-2 6 3776,-2 14 0,-1-10 0,0 10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42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26933,'74'31'-3563,"-13"1"-2477,-45-5 6040,-3 6 0,-8-15 0,-1-3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42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20557,'4'8'5491,"0"-1"-5110,-4-7-79,0 53-156,-1-29-101,0 43-45,0-43 0,0 1-157,1-3-851,0-4-1502,0-3-7321,0-4 9512,3-2 1,-2-5 0,3-1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42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18 22428,'0'-10'4315,"0"3"-4091,0 7-11,0 0 11,-22 21-11,11-1 56,-17 19-157,19-7-56,2-1-12,4 0-44,1 0 0,2-3-291,0-4-572,7-7-694,4-6-1402,7-6-6872,4-3 9311,2-10 0,-11 6 1,-1-5-1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42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22911,'3'-7'3171,"-1"1"-3014,-2 57-101,0-26-56,0 39-12,0-43-728,0-8-1601,0-7 2341,0-7 0,0-3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43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26003,'5'100'1334,"-1"-5"-1278,-7-27-23,-1-2-33,-1-4-336,1-8-975,2-9-2476,1-8 3787,1-7 0,0-14 0,0-6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43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73 172 21734,'9'-3'3496,"-3"1"-3306,-6 2-123,0 0-67,48-41 12,-33 20-1,34-33 22,-46 35-10,-6 3 213,-7 7 257,-5 4-236,-9 4 23,-2 6 46,-1 7-13,1 9 102,4 8-23,3 3-224,4 4-124,5 1-44,6 0-11,3-4-246,4-4-471,8-7-348,8-5-986,8-9-4605,3-4 6667,2-4 0,-13 0 0,-4 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43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 24323,'-2'-2'2744,"0"0"-7989,2 2 5559,14 54 134,-4-6 304,-1 2 1,0 4-640,0 39-113,-7-42 0,-1 1 0,0 1 0,0 0 0,-1 0 0,0-1 0,0 48 0,0-5 0,0-6 0,0-7 0,-2-10 0,-1-10 890,-1-10-890,-2-10-886,2-7-660,-2-9 912,-2-5 634,-6-3 0,6-9 0,-1-2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5:59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69 23269,'-10'2'3373,"2"-2"-2801,8 0 66,0 0-526,30-7-67,-2-2-23,30-8-22,-10 3 0,-2 2 0,-3 4 0,-9 5 11,-7 2 1,-7 1 10,-6 9 68,-7 6 78,-3 15 22,-3 8-43,-5 8-147,-6 4 0,-7 6 0,-7-1 0,-2 1 0,1-1 0,0-2-416,2-7-457,4-7-640,5-11-2230,8-14 3743,4-6 0,2-8 0,1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00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1 172 23549,'0'-3'3518,"0"1"-2554,0 2-908,58-12-45,-29 2-11,46-13-604,-46 3-383,-5-1-794,-5-3-2164,-6 2 3945,-7 3 0,-3 9 0,-3 4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00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27393,'-5'55'330,"0"0"1,-3 42-320,3-49-11,1-2-336,-3 0-359,-3 1-604,0 0-1604,-4 1-6928,-1-2 8199,-2 0 0,6-21 0,3-5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00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 25241,'-30'45'145,"1"1"1,-23 37-179,24-44-572,1-2-583,3-7-2330,3-8 3518,9-8 0,5-7 0,5-5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00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25476,'70'50'79,"-11"-9"-684,-44-30-1210,2-5-4886,2-3 6701,8-5 0,-13 1 0,0-1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00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27449,'73'-24'112,"-10"5"-650,-36 19-908,-5 1-1647,-6 6 3093,-7 6 0,-5-3 0,-4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01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14 23930,'-2'0'3552,"0"0"-2555,2 0-997,41 0 0,-15 0-694,36 0-707,-23 0-1938,4 0 3339,4-6 0,-21 4 0,-4-3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01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0 26149,'-71'42'1647,"12"-1"-1356,36-16-168,5 4-111,3-1-12,4 1 0,5 1-706,3-2-560,11-1-897,13-7-3910,15-5 6073,14-9 0,-20-3 0,-4-3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01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48 27180,'-46'78'213,"9"-11"-213,45-44 56,6-1-56,12-9 33,5-3 46,6-7-57,0-2 45,1-8 101,-5-5 12,-4-10-24,-7-5-66,-8-5-23,-6 1-11,-5 0-56,-6 2 23,-9 3-23,-7 3-45,-10 9-381,-5 5-335,3 7-606,1 8-1256,10 2-7208,9 7 8742,6 0 1,5-7-1,0-1 1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01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 26485,'-35'14'202,"7"1"-158,33 2 12,1 3 101,4 1 79,-3 1-46,-1 1 124,-3 1 134,-2 0-67,-3 1-223,-9-1-158,-7-1 0,-11 0 0,-1-3 0,-1-2 0,4-4-225,5-2-750,6-3-392,4-3-1501,7-1 2868,2-3 0,3-1 0,0-1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02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23045,'0'-3'3003,"0"1"-2174,0 2-706,2 40 0,4-20-123,4 32 23,4-32-23,4-4 0,1-6-11,1-5-23,2-3-89,-2-2 22,0-6 90,-3-2 11,-4-5 0,-2 2 0,-3 3 22,-3 5 1,2 2 111,0 1 57,2 8 67,0 1 33,3 11-123,1-2-101,3 3-56,3-2-11,3 1-336,2-1-616,2 0-1491,0-1-7388,-1 0 8753,-4 1 1,-9-9-1,-5-1 1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02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25566,'88'-10'621,"1"0"0,-1 0 0,-4 2 0,0-1 0,7 1-1754,-11 1 1,7-1 0,4 1 0,0 0 0,-2 1 1132,-4 2 0,-1 0 0,0 0 0,0 2 0,2 0-216,7 0 1,2 0 0,0 2-1,1 0 1,0 2 215,-12 0 0,1 2 0,0 1 0,0 0 0,1 1 0,-1 0-74,1 1 1,0 0 0,1 0 0,-1 1 0,0 1-1,-1 0 74,0 2 0,0 1 0,-1 0 0,1 1 0,-2 0 0,0 0-203,12 3 0,-1 0 0,-1 0 1,0 1-1,-3 0 203,-5 0 0,-1 0 0,-1 0 0,-2 0 0,-1 0 18,11 3 0,-1-1 0,-3 1 0,-1-1-18,13 5 0,-2-1 0,-4-1-552,-13-4 0,-2-1 0,-5-1 552,15 3 0,-11-2 0,10 0 0,-43-8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09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0 132 27516,'55'-22'71,"-1"-1"0,-2 1 0,-4 3-49,18 0 1,-6 5-23,-7 5 22,-10 6-22,-10 2 112,-9 3 11,-10 7 79,-7 9 11,-5 12-124,-6 13 34,-8 12-110,-7 10-13,-8 7 0,-1 5 0,-3 0 0,-1 1 0,0-3 0,2-4-125,4-7-3681,6-7 2888,6-12-360,8-13-1131,3-14-7422,3-10 9602,11-17 0,-9 6 1,8-8-1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0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25936,'8'96'1446,"-1"-4"-2189,-7-22 821,0 1-78,0-1 294,-3-4-1460,-3 16-3456,0-26 73,0 9 4487,4-32 1,2-16 0,0-5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0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26955,'88'-36'539,"-10"9"-539,-42 25-258,-3 2-605,-6 1-896,-8 7-4303,-9 9 6062,-5 14 0,-5-12 0,0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0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 24782,'-5'0'2387,"2"0"-1805,3 0-335,0 0-46,40 2-122,-3-2-79,38 2 0,-16-2-12,-4 0-368,-10-2-517,-9 0-694,-11-1-1905,-12 1 3496,-6 2 0,-6 0 0,-1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0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21275,'-6'0'3316,"1"0"-2251,-36 80-762,24-39-124,-7 11 0,2 1 213,15-8-45,4 1 91,3-1-80,6 0-56,5-2-10,10-3-113,4-3-133,5-6-46,1-5 0,0-7 0,-2-4 0,-3-6 0,-1-5 0,-4-2 0,0-2 0,-3 0-158,-3 0-346,0-5-291,-4-3-528,-1-6-504,-3-2-2094,-4-2 3921,-1 3 0,-2 6 0,0 3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1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63 21275,'-1'-2'4313,"0"0"-3618,1 2-560,47-3-113,-20 2-22,39-1-101,-35 2-717,1-4-1579,-1-3-7434,1-5 9131,1-2 1,-16 5 0,-2 3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1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27415,'12'-9'851,"8"1"-727,17 5-113,8-3 22,2 4-66,0-5 33,-4 1-235,-5-4-314,-7 1-516,-8 1-459,-9 0-1882,-7 6 3406,-8 0 0,1 2 0,-3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1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24782,'-33'94'1221,"4"-9"-862,18-36-34,1 5 33,0 0-89,2 2-33,2-3 10,4-6-112,1-3 23,1-9-22,5-2-102,5-7 46,9-3-68,6-5 34,5-5-45,3-5-34,1-5-190,-2-3-750,1-13-887,-1-8-4111,0-15 5972,2-8 0,-15 18 0,-3 4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2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26507,'-1'94'392,"0"-9"-392,1-39-78,1 0-661,0-5-830,0-3-4000,0-2 5569,-1-4 0,0-13 0,0-6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2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26183,'90'-30'-4001,"-11"3"4001,-41 14 0,-16 6 0,-5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2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24748,'0'-3'2398,"0"0"-2185,0 3-179,0 0-34,47-13-79,-25 7-481,36-8-583,-41 11-2342,-7 2 3485,-6 8 0,-4-5 0,0 4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2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50 24580,'-5'0'2656,"1"0"-2365,4 0-257,48 0-34,-19 0-146,39-5-482,-32-1-694,-3-5-1950,-2 1 3272,-1 1 0,-14 4 0,-3 2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2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26351,'-9'17'246,"7"0"-78,27 6 190,-1-1 69,-3 4-47,-5 0 102,-5 1-223,-5 4-259,-6 2 0,-15 5 0,-11 2 0,-17 3 0,-6-1 0,3-3 0,7-9 0,13-8-461,11-9-1275,9-8-1446,5-5-6649,13-11 9554,11-6 1,-7 3 0,3 2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3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28 165 26418,'75'-3'975,"-11"-2"-908,-34-6-33,-7-3 10,-7-5-32,-6-1-12,-6-3 0,-4 0 0,-10 4 0,-4 3-56,-13 9 56,-3 2 22,0 10-11,1 10 124,2 9 279,2 13 112,5 6-457,2 3-69,8 3 0,3-1 0,5-1 0,2-5 0,0-4 0,7-5 0,5-6-808,11-10-1388,8-7-3642,5-7 5838,5-14 0,-17 8 0,-5-7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3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26295,'-17'89'1053,"3"-12"-751,9-46-66,2-8-192,3-11-44,0-7 0,0-4 34,5-4 0,5-5-34,7-5 11,1-1-22,1 3 11,-2 4 0,0 5-23,2 1 34,-2 1-11,0 1 45,-1 5-34,-1 2 23,-1 4-34,-3-1-11,-1 0-12,-5 0-167,-2-3-336,-2 1-517,-1-3-1232,0 0-7556,0-3 9375,-1-1 1,1-2 0,-1 0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4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9 22305,'2'-4'3441,"0"0"-2993,-2 4-213,0 0-56,11 75 45,-8-23-146,3 6 1,-1 2 112,-11 16-23,0-7-101,-3-8-33,2-15-23,2-14 11,3-13-22,1-10 0,1-5 0,0-4 0,0 0 12,6-2 10,4-5 12,7-4 22,1-4 112,2 3-34,-2 0-33,-3 6 22,-2 2-89,-4 3 10,0 1-10,-3 0 22,-2 0 90,-2 5-12,-1 4-43,-3 9-91,-6 5 0,-8 4 0,-9-2 0,-5 0-259,0-4-469,-2-1-538,3-3-908,5-3-7657,4-2 9582,11-3 1,3-5 0,6-1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4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26115,'-16'55'179,"0"0"0,1-2 1,0-4-102,-2 10 23,-2-2-78,1-8-23,3-12 33,5-13-33,4-12 79,4-7 66,1-5 69,1-11 144,0-4-134,0-11-45,3-2-100,3 3-57,4 2-44,2 6-270,0 5-873,2 4-841,0 5-5333,1 2 7339,4 1 0,-10 0 0,2 0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4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23509,'-37'75'381,"7"-14"285,30-50-621,3-6 257,5-1-280,4-4 109,5-3-131,2-5-68,-2-6 321,0-2-287,-6-1 34,-2 6 34,-4 5 0,-3 3 33,-1 3 101,-1 0 79,0 6-45,1 3-102,-1 7-66,2 3-34,1 0 0,0 0-314,4-1-1086,1-3-5290,0-2 6690,5-4 0,-7-3 0,1-3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5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 20042,'1'-4'3194,"0"1"-2422,-5 60-43,3-29-1,-4 42-201,4-49-202,0-7-191,1-7-55,1-4-68,5-3-11,5-9-470,6-3-842,2-8-2531,0 2 3843,-1 4 0,-7 6 0,-3 4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15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89 19953,'3'-3'2408,"-2"0"-2037,-1 3 670,0 0-245,-13-37-90,0 28-168,-15-28-79,2 39 68,-2 7 0,0 3-23,3 8-90,5-1-44,6 5-313,8 1-57,3 3 0,3 4 0,3 0 0,6 0 0,4-2 0,8-5-293,1-2-1219,2-5-1211,0-4 2723,0 0 0,-11-8 0,-3 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26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28199,'86'12'472,"-12"6"-472,-43 12 0,2 9 0,1 9 0,19 29 0,-15-18 0,12 19 0,-24-29 0,-4-2-46,-7-5-1029,-6-7-696,-4-6-1938,-4-4 3709,-3-2 0,1-10 0,0-2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26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1 722 27011,'25'-56'553,"-1"0"0,5-1 1,3 3-554,7 6 0,2 3 0,2-3 0,-1 1 0,-1 4 0,-2 1 0,28-30 0,-14 17 0,-12 15 0,4 8-405,-17 17-1163,6 4-931,-17 14-7332,-4 13 9347,-2 16 1,-6-11-1,-2 4 1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43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28671,'78'-34'0,"-13"7"0,-49 27 0,-1 0-718,-2 4-1064,1 2-2308,-3 4 4090,1-1 0,-7-3 0,-1-2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43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13 258 25723,'-7'84'1288,"1"-17"-6611,6-53 5759,1-8 1365,3-4-1566,3-16 24,3-13-259,3-23 0,3-11 0,0-3 860,-2 7-860,-5 9 0,-5 12-91,-2 8 3046,-2 8-3840,0 5-661,-3 8-2040,-3 3 3586,-6 19 0,5-12 0,0 12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6:53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2030 18966,'0'2'4270,"0"0"-2299,0-2-1466,12-42 78,-9 14-91,9-41-110,-12 17 99,0-14-386,0-16 151,0-17-434,0 43 0,0-3 233,0-5 1,0-3-46,-2-4 0,-1-3 0,1-4 0,-1-1 0,-2-3 0,-1-1-679,1-1 0,1 1 679,-1 4 0,1 3 0,0 5 0,1 3-91,1 11 1,1 3 90,-2-35 0,3 18 186,0 17-186,1 13 619,4 12-619,0 13 1217,3 8-1889,-1 5-315,-3 3-1176,2 0 2163,-3 32 0,0-24 0,-3 24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4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28671,'61'0'0,"-1"0"0,-1-1 0,-5 0 0,15 0 0,-2-4 0,-8 4 0,-7-1 0,-8 2-528,-11 0-4967,-7 0 3344,-9 0-3040,-8 0 5191,-4 0 0,-4 0 0,-1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4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27180,'-10'55'325,"0"0"0,-4 43-79,10-40 34,3-5-190,6-2 122,4-3-199,7-3-13,1-2 0,0-2 0,1-6 0,-1-3 0,1-6 0,1-7 0,3-3 0,2-5 0,4-4 0,2-2 0,3-4 0,1 0 0,0-1 0,-2 0 0,-3 0 0,-4 0-349,-6 0-524,-4 0-2915,0-6-6043,-4-2 9470,4-8 1,-9 7 0,0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4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27247,'23'73'448,"-4"-1"-448,-19-14-11,-3 4 0,-2 1-482,-3-3-616,0-6-673,0-8-3776,5-10 5558,0-7 0,3-15 0,0-5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5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24627,'81'-22'-605,"-11"5"925,-41 16-2382,-2 1-4479,3-3 6541,2 0 0,-14 0 0,-1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5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84 26418,'-48'86'649,"10"-11"-458,38-45-23,10-1-56,5-4 45,11-5-90,5-7-44,3-7 44,-2-4-56,1-5 68,-4-8 10,-2-8-10,-3-11 55,-5-3-67,-5-2-11,-7-1-22,-4 2-34,-3-2 0,-7 2-101,-2 1-246,-11 6-112,1 7-371,-3 8-1063,-1 6-2746,-2 9 4639,-3 14 0,13-8 0,2 6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5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28625,'20'0'46,"9"0"-46,17-1 0,14-6 0,9-2 0,5-5 0,1 3 0,-6 2 0,-6 4 0,-11 2 0,-6 3 0,-5 0 0,-4 0 0,-3 2 0,-2 2 0,-2 0 0,-3 1 0,-1 0 0,-3-1 0,-4-1 0,-6 0 0,-4-2-270,-6 0-1310,-2 0-1188,-12 4 2768,-3 3 0,1-3 0,0 1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6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22339,'-4'-3'3418,"1"0"-2880,3 3 145,0 0-492,17 60-113,-13-27-78,13 47-33,-17-44-517,0-6-1175,0-8-4382,0-4 6107,-2-4 0,2-7 0,-2-2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6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27034,'78'2'482,"-10"4"-392,-34 13-46,0 3-44,0 1 23,-2 0-23,-4 1 0,-4 0 22,-6 0-22,-3-1 23,-6-1-12,-3 0 22,-3-2 1,-3-1 44,-2-3 68,-5 0-90,-6-2 134,-9 2-145,-6 0-22,-9 3-23,-6 1 11,-3 2-11,5-3 0,6-2-3527,9-5 3393,9-5-280,5-3-293,6-3-581,3-1-1659,2-7 2947,1-3 0,0 0 0,0 3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7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28671,'57'14'0,"-7"-2"-5661,-21-6 5661,0-2 1409,1-1-1409,-2 0 860,-1 1-860,-4 0-808,-4 0-760,-5 1 1273,-5 1 295,-4 4 0,-4-5 0,-1 2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7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28671,'47'21'0,"1"-3"0,0-22 0,4-2 0,3-3-427,1 3-1746,-1 2-5245,1 4 7418,1 4 0,-25-3 0,-5 3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7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48 176 23852,'2'-1'1871,"0"0"-1725,-2 1 100,16 71 79,-12-22-163,4 5 1,0 3 230,-10 17-24,-6 3-134,-3 2-67,-6 1-100,1-4 21,3-10-33,2-16-33,5-19-23,3-16 0,2-23 22,3-25 45,9-29-56,4-27-5,-3 36 0,0 0-6,1-3 0,-1 0 0,1 1 0,0 0 0,0 3 0,0 0 0,14-40 11,2 12-22,8 3 11,-8 35 0,1 7-12,-13 32 12,-2 20 12,-4 9-1,-1 19 22,-6 6-33,-13 28-22,-5-16-236,-13 16-201,-3-29-314,2-6-740,3-12-1916,9-8 3429,7-10 0,6-7 0,3-5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8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27123,'3'90'118,"-5"-37"0,-4-3-107,-9-2 12,-3 5 33,11-38-23,5-9 113,1-5 145,1-5 0,0-7-89,2-7-157,5-6-34,3 0-22,4 2-572,2 5-492,2 1-1334,4 5-7422,4 2 9187,5 2 1,-13 4 0,-1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8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40 107 21577,'-7'0'3966,"1"0"-3506,6 0 100,0 0-481,-18 38 66,17-20 12,-7 28-34,29-33 1,10-5 11,7-4 10,5-3-44,1-3 145,-6-5 124,-8-6-45,-12-5-167,-9-5-158,-6-3 0,-9-2 0,-8-2 0,-9 3 0,-7 3 0,0 6 0,-1 7-449,2 5-246,5 5-291,5 8-1076,4 4-4515,4 10 6577,5 4 0,3-11 0,3-1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8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0 26799,'-14'31'392,"7"-1"-190,18-5-68,0-1 101,-5 0 12,-2-3 33,-3 1-34,-2-1-110,-10 4-136,-8 3 0,-17 6 0,-7 2 0,-4 0-147,3-3-413,7-9-123,13-7-494,10-8-986,9-3-6778,3-4 8941,9-1 0,-6-1 0,6 0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9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5 21196,'-5'-2'3698,"2"0"-3351,3 2 57,0 0-258,-6 3 22,8 3 112,2 4-101,10 3-90,6 0 12,0 1 78,-1 0-33,-3-1 123,-3 0 0,-6 0 90,-3 0 89,-3 5-124,-3 1-255,-8 4-69,-6 1 0,-10 2 0,1-3 0,-1-1 0,4-4 0,5-6-181,5-3-659,4-5-258,2-1-1120,1-3-4618,2 2 6836,1-2 0,1 1 0,1-1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9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3 23773,'3'-1'2936,"-1"0"-2286,-2 1-415,5 53-212,-3-24-23,2 44-269,-8-37-672,-1-2-1166,-4 0-5255,0-3 7362,2-2 0,2-13 0,4-5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19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26048,'-16'96'347,"1"-15"-201,10-48-146,1-8 0,3-10 0,1-7-11,0-4 11,0-3 0,3-8 11,5-3-11,5-6 22,4-1-22,2 1 112,0 1 12,0 2 111,-1 3-67,-1 2-44,-2 4 10,-4 1-112,-3 3 1,-1 0 22,-2 7-34,-3 5-22,0 9-45,-2 3-202,0 0-247,0-3-435,0-4-876,0-2-3573,0-2 5389,1-3 0,-1-3 0,1-3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0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26048,'-5'68'459,"5"-15"-414,17-51-45,1-5-67,0-5 22,-1-5-123,-5-3 135,-2 3 21,-4 2 12,-3 5-33,0 3 33,-3 2 0,1 1 134,0 0-22,-1 3 112,2 7 67,-1 4 1,1 5 55,2 2-145,3-3-79,2 0-123,4-1-101,5-4-369,2 0-2970,14-3-5872,-9-1 9312,6 2 0,-20-6 0,-4 1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1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6 105 24513,'-3'0'2420,"0"0"-1635,3 0 168,0 0-953,54-32 0,-18 17 0,52-23 0,-25 27 0,12 6 0,6 2 0,4 3 0,-2 0 0,-7 2 0,-12 1 0,-14 4 0,-16-1-1200,-17 2-996,-9-1-7635,-17 4 8812,-8 4 0,4-7 1,-2 1-1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1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0 27123,'-38'47'119,"0"-1"1,2-4 0,8-3-108,12-2-12,2-3-213,3 1-359,1-6-896,4-3-1546,2-7-6817,3-9 8641,5-5 1,-3-5 0,3 0-1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1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28042,'13'48'-198,"0"1"0,2 5 1,-1-5-890,-2-9-1076,6 11-5120,-4-22 7283,4-6 0,-8-10 0,-1-6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1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24278,'0'-3'2655,"0"0"-2240,0 3-79,1 56-22,0-21-46,1 47-223,-2-39-11,0 1-34,0-5-224,0-2-403,0-4-696,0-4-1926,0-4 3249,0-4 0,0-11 0,0-3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2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7 21622,'0'-4'3697,"0"1"-3281,0 3 88,0 0-325,-1 46-78,-3-19 134,-2 41-90,-4-29 23,0 2 57,0-1-57,3-2 90,2-5 100,2-4-67,2-7-33,0-7-212,1-4-46,0-6 0,1-1 0,4-2 0,2-1 0,5 0 0,3-1 0,2 1 0,4-1 0,2 0 0,0-1 0,1-2 0,-3-2-2444,0-2-1219,-6 0 3663,0-4 0,-9 6 0,-1-2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2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23068,'0'-5'3798,"0"1"-3506,0 4-91,0 0-134,0 57-67,0-27-44,0 47-472,0-43-593,0 0-920,0-4-5523,0-1 7552,0-3 0,0-11 0,0-5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2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26664,'72'-5'-2442,"-13"2"-4528,-47 3 6970,-6 4 0,-3-2 0,-3 2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3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22440,'-6'7'2633,"1"-1"-2263,5-6-78,-27 61 200,16-35-156,-20 49 0,25-51-21,3-5-103,2-3 102,1-5 22,0 0-34,8-2-33,2 0-245,8 0-24,2-3 0,3-2 0,5-2-192,4-6-726,3-3-516,2-4-1166,-2-2 2600,0-2 0,-16 7 0,-4 1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3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25028,'0'-3'2219,"0"0"-2084,0 3-247,0 0-617,51-5-896,-28 4-3002,38-4 4627,-46 14 0,-7-7 0,-4 7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3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25062,'0'-8'3003,"0"1"-2802,0 7-201,0 0 0,60 0-862,-26-1-740,50 0-2992,-41-2 4594,2 2 0,-20 0 0,-4 1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3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25936,'-9'23'426,"6"1"-1,22 0-54,0 4 110,-1 3 23,-3 2-201,-7-2-78,-3 0-225,-4 0 0,-7-1 0,-6-1 0,-9 1 0,-8-2 0,0-2 0,1-3 0,3-7 0,5-3 0,5-6 0,6-3 0,5-1-1256,2-1-873,2 1-4795,0 1 6924,8-1 0,-5-1 0,5-2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4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0 27146,'-89'45'1210,"12"2"-1064,46-5 23,4 4-169,5 1 0,7-3 0,8-4 0,4-5-270,13-6-436,8-6-280,12-5-885,8-7-2611,2-4 4482,4-6 0,-19-1 0,-5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4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33 25611,'-17'96'1020,"12"-24"-852,19-32-34,12-19 0,4-5 80,3-7-69,1-4 46,-2-5-1,-1-12-33,-5-7 22,-7-13-44,-8-4-102,-6-3 34,-4 0-67,-9 2-67,-4 6-146,-8 8-358,-3 8-169,0 9-884,0 4-3262,3 10 4886,7 4 0,6-1 0,4-1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4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22687,'6'0'2632,"-1"0"-2272,-5 0-114,7 52 34,-6-15 56,0 47-56,-9-29 124,-6-3-68,3-9 33,4-12 1,2-14-79,4-8-211,0-8-80,1-7 0,2-8 0,3-10 0,4-4 0,2 0 0,1 5 0,-1 6 0,-1 9 0,0 4-942,-1 3-862,1 1-3485,1 0 5289,7 0 0,-10 0 0,4 0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5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 27056,'-56'13'292,"12"3"-281,50-3 23,2 4-23,8 3 0,0 1 34,-3 2 67,-1 2 101,-7 0 246,-2 1-123,-10 0-245,-9 1-91,-11-2 0,-6 1 0,-2-4 0,5-2 0,4-4 0,7-5-472,7-3-816,6-4-1244,5-2-7299,1-1 9364,7 0 0,-5-1 0,5 0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5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4 21835,'-7'-2'3395,"1"0"-2902,6 2 482,0 0-572,-35 40-55,26-22-270,-26 31-22,35-32-56,3-3 34,5-3-68,6-5 23,5-3-123,2-3-135,0-7-45,-3-7 11,1-10 79,-4-2-33,-3 2 178,-2 6 46,-4 8 33,-2 5 11,-1 3 146,-1 2 167,0 6 80,0 4 33,1 8 22,2 3 79,3 4-180,5 1-334,5 4-24,7-1 0,6 0 0,5-2 0,1-4-91,-1-5-1141,-5-5-1144,-5-3-7455,-8-1 8989,-7 4 0,-6-6 0,-4 2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6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515 4 24983,'-85'-3'1524,"5"6"-1199,27 9-34,0 10-55,1 10-79,6 7 11,5 5-157,7 2 56,7 2 12,5 0-79,9-3 123,6 0-112,6-4 101,9-4 11,7-8-123,13-9 68,10-11-68,7-13 11,4-15 56,1-13-67,-5-14 0,-9-3 0,-12 0-11,-12 1 0,-6 1-12,-13 4-3537,-7 2 3381,-10 6-135,-7 8-694,-11 10-460,14 10-1614,-2 17 3082,22 7 0,4-2 0,4-1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6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27516,'-15'51'313,"0"-1"1,-13 41-325,9-33-34,1-1-481,4 0-236,2 0-908,5-2-2263,3-4 3933,3-5 0,1-22 0,0-8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7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11 22440,'1'-6'2924,"0"1"-2632,-1 5 44,-17 58 0,7-21-190,-13 50 78,15-35 11,3 3-33,3-1 224,1-1-157,1 0-12,6-4-44,4-5-135,8-7 46,3-10-124,1-11 22,1-9 0,0-5-22,-1-14-100,1-7-214,-1-15-201,-2-5 10,-2-2-133,-6 1-561,-3 3-336,-6 4-2510,-1 6 4045,-2 7 0,0 10 0,0 6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7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1 104 27359,'69'-48'-628,"-10"8"-873,-40 32-3093,-1 3 4594,-2 2 0,-6 3 0,-4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7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27438,'83'-12'-315,"-13"0"-569,-51-2-999,-3-1-2330,-5-1 4213,-2-1 0,-5 9 0,-1 0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7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 23068,'0'-4'2442,"0"0"-2240,0 4-90,0 62-112,0-29-101,-1 53-1042,-3-46-1445,-4 4 2588,-6 3 0,6-19 0,-1-4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7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26866,'-25'75'1053,"6"-11"-638,19-44-78,1 0-337,5-4 0,3 2 0,7-4 0,4-1 0,3-2 0,3-5 0,5-2-729,3-3-739,6-8-1401,4-9 2869,6-9 0,-21 8 0,-4 2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8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18 25107,'-2'-10'2532,"0"3"-2252,2 7-257,0 0-415,47 0-595,-24 3-1309,37 4-7535,-41 7 9820,-7 7 1,-5-10 0,-6 2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8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28671,'79'-4'0,"-7"-3"-662,-34-3-907,2-3-1714,-1 2 3283,2 3 0,-19 3 0,-3 4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8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3 23325,'-9'-1'2398,"3"0"-1950,6 1-11,0 0-146,-57 41-111,31-12-1,-43 37-44,48-21 44,5 1 34,6 3-34,5-1 112,3-1-56,6-4-111,5-8-67,7-12-57,7-12 0,4-12 0,4-16 0,4-13-46,3-16-156,-1-5-78,-4-1 157,-7 5 56,-7 7 67,-7 9 22,-4 10 12,-5 9 156,-1 6 157,-1 5-222,-1 9-125,1 10 0,-1 18 0,-7 18 0,-5 16 0,-9 13 0,4-20 0,-2 0 0,-6 26 0,9-34 0,2-5 0,5-5-225,4-17-1445,4-14-974,2-9-3294,7-6 5938,8-15 0,-4 10 0,1-9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9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26776,'-23'49'549,"0"-1"0,2 9 0,6-3-301,10 0-248,3 14 0,11-28 0,5-12 0,12-6 0,2-11 0,-1-5 0,0-3 0,-4-3 0,10-16 0,-9 1 0,9-17-1144,-10 5-604,-3-1-2375,-3 5 4123,-4 7 0,-7 8 0,-2 6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9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42 233 25420,'49'-20'140,"1"0"1,34-16-141,-50 16-22,-7 0-102,-10 2 68,-8 1-68,-6-1-122,-3 1 134,-7 0 101,-5 2 22,-10 5 23,-5 5 223,-5 6 181,-2 12-35,-2 8 11,1 11 79,3 4 12,6 1 66,5-1-101,7 2-401,4 2-69,6 2 0,2 2 0,8-2 0,8-1 0,10-7 0,8-6-752,3-9-604,2-10-940,3-5-7038,1-9 9334,1-5 0,-18 3 0,-5-1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29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4 22776,'-2'-2'2163,"0"0"-1928,2 2 303,0 0-280,23 12 44,-12-1 23,18 13-45,-18-3 1,-3 2-46,-3 2 90,-2 2 123,-2 2-90,-4 4-211,-6 0-147,-5-1 0,-3-1 0,-3-7 0,0-1 0,-1-6 0,3-5 0,3-4 0,4-5 0,5-3-494,3-5-660,2-5-975,6-9-3642,6-6 5771,9-3 0,-6 13 0,-1 2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30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27930,'-12'67'728,"0"3"-715,2-1-13,0 5 0,3 2 0,1-2-80,3-4-581,2-8-235,1-10-897,2-11-3103,2-12 4896,3-10 0,-3-10 0,0-4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30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25858,'83'-22'-8886,"-7"5"8886,-31 17 0,-20 0 0,-2 0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30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25667,'-32'50'444,"1"1"1,2-4-1,7-5-118,16 0-259,3-6-11,8-8-56,6-8 0,7-10-79,8-5-235,2-11 1,0-8 10,-2-8 34,-4-6 213,-3 2 45,-5 7 11,-1 5 56,-4 7 123,-1 4 135,1 3 0,4 9-56,1 4 111,6 8-44,3 1-78,3 0-203,3-1-44,1-1-212,1 0-472,-2-2-806,0-1-2298,-2-1 3788,-2 0 0,-11-9 0,-4 1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44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 25476,'-4'-4'3195,"0"1"-3195,4 3 0,0 0-4252,55 22 4252,-16 11 0,4-6 0,0 5 751,12 35-751,-1 4 0,-2-4 0,-3-4 0,-3-8 0,-2-9 0,-3-8 0,-4-9-1009,-5-6-1333,-5-4-1568,-10 1 3910,-7 3 0,-7-9 0,-3-2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7:44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0 822 25555,'20'-70'881,"-1"1"1,4 1-1,5 3-708,5 12 1,4 3-663,3 1 1,3 1 488,1 3 0,1 3 0,-1 3 0,1 2 0,0 4 0,0 1-192,40-19-749,-1 12-146,-3 18-1142,-2 10-5323,-2 19 7640,1 17 0,-36-10 1,-7 7-1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17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1 110 28378,'68'-3'97,"0"1"1,6-4 0,1-1-98,1-3 0,2-1-1747,8-1 1,2 1 1746,1 0 0,2 1 0,-1 2 0,0 2 0,-2 1 0,-1 2 0,-3 1 0,0 0 0,-3 2 0,-2 0 503,-5 0 1,-1 1-504,-7 1 0,-2 0 0,-10 1 0,-3 1 558,29 3-558,-26-2 0,-20-3-2410,-16-2-7421,-10 0 9787,-12 9 0,2-6 1,-4 6-1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20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25263,'-8'1'3003,"2"0"-2598,6-1-405,61 7-842,8-6 842,-4 3 0,7-1-767,-3-3 1,2 0 766,5-1 0,3 2 0,2 0 0,1 1 0,3 1 0,1 1 0,3 1 0,0 0 0,5 1 0,0 1 0,2-1 0,1 0 0,-2 0 0,-1 0 0,-5 0 0,-3 1 0,-9-1 0,-4-1 0,-11 0 0,-5-1 537,31 4-2544,-32 0-5444,-27 9 7451,-16 13 0,-12-11 0,-1 3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28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7 23583,'0'-4'3081,"0"1"-2599,0 3 784,0 0-1165,-2 73-90,-1-33-11,-6 59-168,-1-49-347,-4-3-359,1 1-381,-3-4-426,3-4-2207,1-7 3888,3-10 0,4-12 0,2-5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29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46 26239,'74'-29'548,"-12"13"-380,-39 57-56,-6 7-67,-3 3 79,-8-2 33,-6-10 11,-10 0 0,-8 6-45,-12-1-45,-4 0-10,0-5-68,4-7 0,4-7 0,6-7-180,4-6-156,3-4-224,3-3-437,0-1-505,3-1-2151,1-2 3653,3-1 0,2 0 0,1 0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29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20 22933,'0'-11'2891,"0"3"-2577,0 8-180,0 55-134,0-23-33,0 45-371,-3-38-817,-1-1-1704,-4-1-6906,-1-1 9524,1 1 0,2-17 0,3-3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29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25791,'56'-6'-2824,"-13"0"-1692,-39 12 4516,-3 5 0,-1-3 0,0 3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29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24871,'-28'84'1390,"6"-8"-1166,22-59-34,0 3-44,0-8-79,3 2-56,1-3-11,3-1-168,2-4-291,4-4-393,3-1-492,3-7-2051,7-10 3395,4-9 0,-12 7 0,-2 3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30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17 21521,'-6'0'3306,"1"0"-2758,5 0 181,0 0-471,-32 46 11,24-23-79,-23 38 12,31-35-23,3-2-33,6-3-45,4-5-56,7-7-23,-1-4 34,2-4-45,-2-6 34,-1-5 0,-1-9 0,-4-9-23,-3-2-22,-6-1 11,-2 2-11,-2 1-45,-1 4-78,-6 4-101,-5 5-224,-7 8-538,-4 4-875,-1 14-3808,3 3 5669,5 10 0,8-10 0,5-4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30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22260,'3'-3'3216,"-1"1"-2543,-2 2 111,0 0-526,5 58-135,-4-26-67,4 49-56,-5-43-33,0-2-113,0-3-291,0-3-482,0-3-795,0-2-2779,0-4 4493,-2 0 0,2-10 0,-2-3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30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27314,'93'-4'-1243,"-4"1"-517,-62 3-3629,3 0 5389,-17 0 0,-6 0 0,-4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31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25947,'63'-10'-9831,"-12"3"7795,-41 7 0,-5 0 0,-4 0 1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31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8 22620,'-4'-4'3361,"1"1"-3249,3 3-112,0 0-11,55 0 11,-27 3 0,44 3 11,-44 6 101,-8 4 269,-10 6 156,-5 5-77,-12 8-180,-10 6-89,-12 7-191,-7-2-34,-1-2-425,4-11-337,6-10-818,4-11-2217,4-7 3831,4-4 0,6-1 0,4 0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32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1 26115,'-87'28'392,"12"2"-235,43 2-78,6-1-23,9 0 33,8-1-44,5 2 11,4 0-11,2 2 22,7-1 34,6-4-56,8-7-11,4-10 33,3-7 45,0-11 22,-2-11-44,-2-12-45,-5-10-45,-5-5 0,-7-1-247,-5 3-336,-3 4-481,-1 11-1099,-6 10-7668,-2 10 8972,-8 15 0,7-6 1,0 8-1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32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26832,'-10'91'482,"0"-15"-571,4-50-382,0-5-762,-1-2-1512,-4 1 2745,-7 6 0,8-12 0,-3 1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32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0 121 23448,'0'-4'3552,"0"1"-2857,0 3 100,0 0-614,101 0-181,-47 0 0,14-2 0,0-1-113,-8-4-459,-4-6-335,-8-2-830,-6-2-3126,-5-1 4863,-5-1 0,-15 8 0,-4 3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33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8 23348,'0'-4'2633,"0"1"-2387,0 3-89,0 0 22,-22 44-11,12-19-11,-16 36 22,18-30 68,4-1 67,1-2-23,3-2 0,0-1-11,3-4-99,5-1-181,6-2 0,5-5 0,4-1 0,2-7 0,5-2 0,2-3 0,1 0 0,-1-5 0,1-5 0,-5-7-965,1-2-2385,1-7-2286,-12 11 5636,-1 0 0,-14 13 0,-2 2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33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28671,'46'26'0,"-1"-5"0,-5-21 0,5-2 0,6-2 0,2-2 0,1 0 0,-3 1 0,-5 0 0,-7 0-853,-7-2-1062,-8 0-2433,-7 3 4348,-8 1 0,-4 3 0,-4 0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33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21096,'0'-4'3876,"0"1"-3405,0 3-269,0 0-112,62-1-34,-37 7 11,48 1-56,-57 8-11,-3 2 112,-7 2-56,-3 3 45,-3-3 33,-6 3-44,-1-4 89,-4 2 0,-3-2 34,3 3 79,-4 2 122,2 4-89,0 1-79,2 3-78,5-3 34,3-2-111,3-5-91,7-3 0,4-4 0,12-6-136,2-3-547,7-4-314,0-2-763,-1-5-3909,-3 0 5669,-6-3 0,-10 5 0,-5 1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46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376 1 28558,'-38'71'37,"0"0"1,1-1 0,2-2-615,7-10 1,2-2 576,1-1 0,1-2-499,3-5 0,1-2-9104,-14 35 9695,8-7 1,11-36-1,6-6 1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59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19 19751,'0'-10'3966,"0"1"-3360,0 9 547,0 0-872,-57 2-46,30 11-22,-44 4-56,43 13-12,4 0-21,3 1-35,6-1-33,5-1-11,5-2 22,3-1 12,4-2 21,7-1 13,6-2-68,10-3-12,3 0-10,5-6-12,-1-3-22,2-4 11,-5-3-23,0-2-33,-5-3 56,-3-7-11,-3-8-3358,-3-10 3369,-3-4 22,-4-1-11,-5-14 23,-1 13-34,-2-8-34,-2 17 23,-1 6 3358,-1 4-3717,-1 6-257,4 4-752,-2 3-2060,1 2 3439,-2 10 0,2-8 0,1 8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00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26664,'0'73'426,"0"-2"-404,0-16-22,0 0-246,0-6-426,0-4-886,-1-2-1882,1-5 3440,-1-4 0,1-15 0,0-6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00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25679,'44'-32'238,"-1"0"1,4 1 0,-5 14-216,-7 29-1,3 8 1,-20 10-12,-9 4-11,-4 1-23,-4 1-10,-3-1 10,-7 2 12,-5-2 11,-6-1 23,0-5 10,3-3 46,2-2 145,1-3 67,1-1 1,2 0 66,3-1-56,2-1-22,4 1-56,1-1-89,1-1-89,0-2-46,4-2 0,6-5 0,9-2 0,7-4-113,3-3-291,0-7-312,-1-7-103,-4-8-458,-3-2-1805,-3-1 3082,-1 3 0,-8 9 0,-2 5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00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20 22900,'3'-11'3518,"-1"3"-3171,-2 8-112,0 56-10,0-22-169,0 46-56,0-39-101,-1-5-314,0-3-537,-3-5-853,0-4-3539,-3-1 5344,-1-2 0,3-9 0,1-3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00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26328,'79'-20'56,"-10"4"-425,-43 13-506,-2 2-1130,-6 1-4797,-4 0 6802,-5 0 0,-4 0 0,-3 0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01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25319,'-72'59'920,"13"-9"-696,46-28-56,4-1-45,5 1 22,2 2-33,2 1 0,6 2 46,4-2 10,9 1 56,4-5-79,2-6-44,0-6 56,1-5-23,-1-6-33,-1-11-67,-2-9 11,-4-9-23,-5-5 0,-7-1-22,-3 1 0,-3 4-67,0 5-123,-5 6-101,-2 5-258,-8 6-359,-2 5-739,-2 3-2365,-4 2 4012,-1 5 0,10-4 0,2 4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15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397 1 26194,'-91'40'1232,"7"5"-940,32 5-46,3 9-44,6 3-23,10 5-11,10-2-23,9-2-132,9-6-13,3-9 0,12-9 0,10-11 0,18-14 0,13-6 0,12-15 0,5-13 0,4-16 0,-5-10 0,-8-3 0,-14 7-225,-13 8-268,-13 9-202,-7 7-604,-3 1-1100,2 1-7432,4-2 9521,6 0 0,-8 8 1,-1 2-1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15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0 25611,'-81'6'1132,"14"0"-1043,42 5 1,8 1-79,8 1 11,4 3-10,4 1-1,4 2 0,7 2-11,7 0 34,5 3-34,0 0 0,-2-1 22,-5 0 79,-5-1 168,-6 0 90,-2 0-91,-6 3-100,-8 2-67,-8 2-67,-6-2-23,-2-3-11,4-4-56,5-6-179,4-3-269,6-6-225,5-2-705,2-2-2959,2-4 4393,14-9 0,-11 7 0,11-6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15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28671,'-36'56'0,"0"1"0,2-5 0,7-4 0,8-2 0,6-4 0,7-6 0,4-5 0,6-7 0,7-5 0,9-9 0,8-4-651,5-5-369,2-8-560,0-4-2016,-1-7 3596,-1-4 0,-14 10 0,-5 2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15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26787,'-6'51'-230,"-1"0"1,-5 39-1594,3-48-1046,2-5-6962,2-6 8204,3-9 1,2-11-1,0-5 1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16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17 22687,'1'-9'3104,"0"1"-2757,-1 8-45,0 0 12,3 50-12,-2-14 68,2 46 56,-8-28-112,0-3-191,-3-11-101,2-14 34,4-13-22,1-8 22,1-4-11,0-1-12,0-9-33,0-3-45,1-12-414,5-3-280,3 0-538,4 1-1749,3 8 3026,2 5 0,-7 8 0,-1 3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16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251 164 23258,'58'-79'594,"-12"15"-202,-48 52-11,-7 6 101,-8 3-68,-11 3 1,-6 11-68,-4 7 57,-2 15-12,-1 7 123,2 4-67,4 2-123,5 2-123,8-2-100,9-2-102,6-4 0,7-6-24,15-6-603,11-11-594,17-8-807,12-7-4325,3-13 6353,5-3 0,-29 0 0,-7 3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16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25207,'0'-8'3115,"0"1"-3115,0 7-89,0 0-550,53 0-436,-31 0-1334,39 3-7422,-50 8 9409,-4 9 0,-6-5 0,-1 0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16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10 26272,'-8'4'2399,"2"-1"-2399,6-3 0,0 0 0,4 7 0,9-3 0,7 6 0,9-6 0,1 0 0,-1-2 0,1 0 0,-1-2 0,2 0 0,-2-1-808,-1-4-828,-4-5-2073,-3-3 3709,-3 2 0,-9 5 0,-3 2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17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0 28020,'-18'56'217,"-1"-1"0,0 0 0,1-2-217,-10 29 0,1 3 0,2-2 0,4-2 0,2-7 0,4-8 0,5-10 0,3-13 0,5-10 0,1-11 0,1-5 0,7-6 0,2-1 0,10-3 0,1-2 0,6-3 0,5-1 0,4-1 0,5 0 0,3-5 0,4-2 0,2-3 0,3-2 0,0 0-3392,-4 1 3392,-6-3-204,-9 3-1073,-7-3-1446,-4 1 2723,-4 1 0,-7 5 0,-4 3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18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28671,'4'61'0,"0"0"0,-1-1 0,0-3 0,1 32 0,-2 5-1099,0 4 1099,0-47 0,0-1 0,-1 47 0,1-2 0,-2-10 0,0-11 352,0-14-352,0-17 182,0-13-182,0-13-1289,0-9-886,0-5-3445,0-3 5620,0 0 0,0 0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25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66 15303,'-10'0'6341,"2"0"-5803,8 0 135,0 0-472,-10 0-66,4 0-1,-8 0-33,6 1 0,1 2 134,1-1 0,-1 3 12,2-3-68,0 1-44,-1-2-57,2 0 12,-2-1 22,1 1 11,2-1 45,0 0 11,1 0-44,0 0-46,2 1 2,-1 0 21,0 0 0,1 0 11,-1-1 202,0 2-157,1-2 0,-3 2-12,3-1-55,-1 0-34,0-1 326,1 0-337,-2 0-11,2 1 0,-1-1 134,1 1-34,5-1 12,5 0 11,9 0-11,5 0-45,1 0-34,2 0-22,-3-3-11,1 0-22,-2-3-12,-2 2-11,-1 0 0,-1 0 11,-3 2-11,-1 1 0,0 0 0,-3 1 0,1 0-11,-2 0 11,-2 0 11,1 0-11,4 0-11,-2 0 11,2 0 0,-3 0 0,1 0 0,1 0 0,3 0 0,1 0 11,1-1-11,-2-1-56,3-3-224,-3-1-168,0-4-235,-5 0-527,-5-2-1166,-2 1-7455,-3 3 8145,-14 4 1,10 4 0,-10 0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26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45 27594,'-22'19'717,"14"-5"-650,48-14-33,7-2-34,6-7-11,4-3 11,-3-7 0,-5 3 0,-10 4 0,-12 6 0,-8 4 11,-7 4 45,-6 11 34,-2 10 23,-3 14-113,-1 10 0,-5 5 0,-7 7 0,-6 3 0,-9 6 0,-2 2 0,-2 2 0,-2-3 0,2-7 0,3-5-617,-9 2-246,14-21-437,-5 0-1053,17-26-7478,4-6 8644,5-12 1,2 4-1,1-5 1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26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27449,'0'99'885,"0"-3"-773,-6-21-112,-3 1-34,-6-2-403,0-6-459,0-4-740,2-9-1243,-2-6-6952,5-8 8767,1-9 0,4-14 1,3-8-1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26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27986,'49'-14'-560,"0"-1"0,31-8-942,-22 9-2419,-12 3 3921,-3 2 0,-18 5 0,-7 2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27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17 23482,'-7'-1'3193,"1"0"-2823,6 1 224,0 0-291,19-5-158,3 3-55,18-4-34,-5 5-56,-2 1-247,-5 0-290,-4 0-617,-2 0-1469,-6 0 2623,-3 0 0,-6 0 0,-2 0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27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26944,'-29'52'175,"1"-1"1,2-2 0,4-3-19,3 7-34,4 2 12,3-6 66,4-1 12,5-5-56,1-3 0,2-5-100,3-6-57,8-6 0,6-5 0,11-6 0,2-2 0,1-5 0,0-1 0,-1-3 0,-3-1 0,-2 0-539,-2-3-582,-3-6-761,-1-5-3272,-3-4 5154,0-2 0,-7 9 0,-2 3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27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15 24681,'0'-8'2734,"0"2"-2219,0 6 226,0 0-741,-11 11 0,8 5 0,-7 18 0,14 7 0,1 15 0,3 10 0,-3 8 0,0 1 0,-1-5 0,2-11-942,1-9-526,3-12-1121,-2-7-7242,-2-4 7846,-3-2 0,-2-11 0,-1-3 1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27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27303,'96'0'325,"-11"0"-560,-37 0-516,-4-1-986,-2-2-4168,-4-1 5905,-4 0 0,-15 2 0,-6 2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1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26911,'-1'32'426,"-4"6"-337,-4 8-21,-4 2-12,-1-2-12,4-3 12,3-5-11,3-2 45,3-4 22,0-5 0,1-3 67,0-7-33,0-4-23,0-5 0,0-2-32,1-2-91,4-1 0,15-1 0,1-1 0,11-1 0,-10-1 0,-2-4 0,-5 1-281,-3-4-649,-5 2-448,-1-1-2242,-3-1 3620,0 0 0,-3 3 0,1 2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1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27527,'0'89'224,"0"-8"-414,0-35-281,0 1-638,0-6-1390,0-1-7332,0-5 9053,0-6 1,0-12-1,0-7 1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1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27785,'48'-21'-1530,"0"1"1,23-11-3312,-34 23 4841,-19 6 0,-9 1 0,-3 1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2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14 121 23908,'-7'-4'3574,"1"1"-3137,6 3-90,0 0-156,18-28-68,-1 12-56,15-22-43,-7 25-24,-3 3 0,-1 5 0,-3 3 0,1 1 0,-4 1 0,-3 0 0,-3 2 0,-6 7 0,-1 8 0,-2 11 0,-2 10 0,-5 2 0,-4 5 0,-6-1 0,0-1 0,1-3 0,0-1 0,2-5 0,3-5-729,0-8-392,3-5-1064,0-5-5557,0-1 7742,2-2 0,1-3 0,3-2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2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12 23874,'0'-6'2768,"0"1"-2410,0 5-111,0 0-146,0 70-101,0-32-101,0 54-471,0-51-604,-1-5-1356,0-1-7299,-2-3 9470,2-2 1,0-14-1,1-4 1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3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28098,'79'-35'236,"-11"8"-304,-41 27-559,0-1-762,1-3-3093,6 0 4482,7-1 0,-17 1 0,-2 3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4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28065,'49'0'549,"-3"0"-492,-18 0-57,3 0 0,0 0 0,-2 0 0,-1 0 0,-6 0 0,-3 0 0,-6-3 0,-3 2 0,-2-3 0,-3 3 0,-1 0 0,-2 1 0,-1 0 0,0 4 0,-1 5 0,1 6 0,-1 8 0,0 3 0,0 3 0,0-1 0,0-3 0,0-6-707,-1-4-313,-2-3-885,-4 0-4907,-7 5 6812,-7 6 0,8-10 0,-1 1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4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24524,'10'-10'2174,"-1"3"-2129,-9 7-213,0 0-426,11 36-650,-8-19-1871,9 29 3115,-11-26 0,-1-9 0,0-1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4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27796,'93'-7'875,"-5"1"-875,-33-1 0,-1 3 0,-4 2 0,0 2 0,0 0 0,0-2 0,0-1-427,-3 0-761,-7-2-739,-6 3-4404,-12-1 6331,-9 2 0,-7 1 0,-5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5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0 26351,'-52'79'380,"7"-9"-380,20-32-145,2-1-270,-2-1-493,0-1-1075,-1-3-4627,1-1 5547,2-6 0,11-12 0,4-4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5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27729,'69'-15'470,"-9"6"-470,-43 16-101,1 3-268,1 2-113,-1-2-392,1-1-538,-1-3-1277,-1-2-7142,1-2 9143,-3-2 0,-5 0 0,-5 0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6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26933,'9'88'179,"-2"-13"-504,-7-44-615,0-3-1111,0 1-7780,-2 3 9215,-10 7 1,7-17 0,-7-1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6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87 24188,'-9'0'3362,"2"0"-2668,7 0-267,0 0-427,27-4 0,5-1 0,27-7 0,3 2 0,1 0 0,1 3 0,-2 2 0,-2 1 0,-4 0 0,-7-2-13,-8 0-1555,-10 0-639,-12 1-3810,-8 3 6017,-8 2 0,-4 0 0,0 1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6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27953,'-20'51'-112,"-1"0"0,-15 38-1902,18-49 771,-1-2-1346,1-4 2589,3-3 0,7-14 0,4-6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6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27348,'55'25'-1580,"-12"-3"-952,-41-8-7299,-15 4 8607,-10 5 1,6-9 0,-3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6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21 109 24379,'-12'0'3115,"3"0"-2611,9 0 169,0 0-673,15 0 0,13 0 0,20 0 0,10 0 0,3 0 0,2 0 0,3-2-853,1-6-704,5-5-2017,3-11 3574,4-4 0,-34 10 0,-8 2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7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25779,'-89'17'1435,"19"1"-1223,59 1-44,7 6 0,3 3-56,2 3 45,9-1-45,7-4 11,11-7-55,4-6-35,4-7 34,-4-4 12,-2-2 10,-8-9-20,-7-5-69,-7-11 0,-5-4 0,-3-1 0,-8 1-102,-4 1-167,-11 6-369,-1 6-337,-1 7-1076,2 6-4807,5 2 6858,7 9 0,5-6 0,6 7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7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23560,'4'-12'3855,"-1"2"-3362,-3 10-325,0 0-224,64 11-302,-33-9-181,49 9-525,-52-11-1099,-7-1-5276,-8-4 7439,-5-1 0,-6 1 0,-1 1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7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10 22564,'1'-5'3787,"0"1"-3149,-1 4-268,0 0 33,-5 81-156,-1-28-180,1 6 0,-1 1-67,-4 5-280,3-11-403,4-13-965,2-10-2676,1-11 4324,6-6 0,-4-8 0,4-3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8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87 26149,'-78'39'1042,"13"0"-851,45-5-46,7 3 12,6 5-45,4-2-45,5 0-33,11-8 111,9-5 91,16-12-46,10-6-89,6-15-45,5-12-34,-5-11 2,-7-15-24,-14-4-69,-13-4-54,-11-1-146,-6 1-279,-13 2-136,-5 8-559,-16 12-2512,-9 14 3755,-10 17 0,21 1 0,2 5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8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7 25465,'0'-3'3206,"0"-1"-3206,-18 66 0,10-26 0,-13 49 0,17-47 0,1-6 0,2-11-797,1-6-1242,1-8-4998,5-1 7037,1-3 0,-1-1 0,-1-1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8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27123,'30'91'-2924,"-3"1"-6679,-18-53 9603,-2 9 0,-7-28 0,0-5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9:38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28671,'61'14'0,"25"-4"0,-20-7 0,7-2-1012,8 0 1,3 0 1011,5-1 0,0 1-632,1 0 0,0 0 632,-5 0 0,-2 0 0,-6 2 0,-2-1 163,-5 0 1,-3 0-590,-5-1 0,-3 0-353,-6 0 0,-2-1-3042,35 0 3821,-20 0 0,-31 0 0,-14 0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28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4 23135,'-42'-4'1759,"3"6"-1468,15 5-89,0 6-12,0 2 12,3 1-56,4 0-12,5 0-55,4 1-46,4 1 1,3 3-12,4 2 12,6 3 44,7 1 57,6-2 10,5-3-10,0-6-23,2-6 0,-1-6 45,-3-4 22,-2-9-44,-5-6 10,-4-10-33,-4-5-67,-4-3-22,-3-15-12,-8 13-11,-2-5-45,-6 20-33,-1 6-79,0 5-190,1 5-1794,-2 6-627,8 5-7063,1 5 9356,11 2 0,-4-7 0,5-1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28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27863,'1'47'808,"-1"-3"-808,0-13 0,0-2-225,0-4-907,0-2-840,0-3-3238,0 1 5210,0 0 0,0-9 0,0-1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29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24916,'58'-24'908,"-4"4"-829,-20 16-57,-3 2-22,-8 2-45,-7 0-56,-6 2-55,-4 2 156,-4 5 44,-5 3 1,-6 6 123,-6 3 123,-6 3 45,-1 1-11,4-3-11,3 0 0,4-2-12,5-2-33,2-1-67,3-2-101,1 0-57,2-1-21,4-2-23,4-2-247,7-2-402,5-5-483,4-2-8699,30-17 8019,-8 2 1,-2-4 0,-22 9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41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462 0 26619,'-81'5'1390,"4"6"-1200,24 11-78,-1 10-56,3 7-11,3 8-23,7 8 1,10 7-23,13 6 0,10 2-11,20-4-23,10-7 23,23-16 0,14-19 11,11-13-34,4-22 45,-3-10-11,-12-16 11,-12-7 23,-16-6-23,-13-2 34,-10 0 101,-17-13-113,-6 21-22,-14-3-11,-1 27-33,-2 9-146,-1 7-415,0 15-291,4 9-3238,5 34-3250,18-15 7373,21 7 0,-3-33 0,9-8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41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28278,'8'73'393,"-1"-5"-393,-11-18 0,-1 3-528,-5 2-592,-1 0-1054,0-1-5367,-1-3 7541,2-5 0,4-22 0,3-6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41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26575,'65'-42'784,"-2"9"-616,-15 22 56,-3 5-45,-8 4-67,-11 4-11,-10 3 22,-9 7-44,-6 6-57,-10 7-11,-7 7 12,-9 3-23,-3 3 56,2-1 78,4 0-54,5 0-80,5 1 0,6 1 0,2-1 0,6-1 0,9-5 0,8-4 0,15-8 0,13-10-606,13-5-548,19-16-4513,15-9 751,-41 5 1,2-3 4526,5-4 0,-4 0 0,10-2 0,-12 2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41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11 25230,'-1'-6'3249,"0"1"-3057,2 64-192,2-12 0,-2 3 0,-1 2 0,2 27 0,-2 3 0,0-4 0,-2-7-595,-1-11-1870,-2-11-3877,-1-9 6342,-2-6 0,4-15 0,0-6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42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27942,'72'-11'616,"-2"-1"-616,-13 1-56,2-3-684,1-2-503,-1-1-1234,-1-1-7092,4 2 9569,7 0 0,-30 8 0,-3 1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42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28671,'53'-4'0,"0"-1"0,-1 1 0,-2-1 0,34-2 0,-4-1 0,-12 1 0,-12 2-1435,-16 3-1333,-14 1-7063,-14 7 8882,-9 8 1,-4-5-1,-1 3 1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42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28671,'70'3'0,"1"-1"-673,-4-3-885,-2-1-1400,-7 0 2958,-12 0 0,-21 1 0,-11 1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42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49 25241,'-36'57'1188,"8"-6"-841,34-23 57,6-1-23,12-1 78,10-6-78,10-5-146,5-8-200,-2-3-35,-5-10 0,-12-6 0,-10-11 0,-11-7 0,-5-6 0,-7-1-427,-5 3-435,-6 3-662,-5 6-3003,1 5 4527,4 4 0,7 8 0,3 2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43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 23303,'0'-4'3529,"-3"51"-2923,1-6-237,-2 46-257,1-19-78,1 3-34,2 1-235,0-4-337,0-6-783,0-13-3419,0-10 4774,0-13 0,0-14 0,0-5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43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25903,'63'-18'-68,"-2"2"-1209,-15 10-2040,4 0 3317,1-1 0,-22 3 0,-7 1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43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26384,'75'-11'-56,"-10"2"-796,-29 6-1164,-3 2-5436,-3-1 7452,-6 1 0,-10 1 0,-5 0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43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26227,'-45'78'1939,"7"-6"-1458,23-25-457,4-1-24,4-4 0,4-4 0,2-8 0,8-3 0,5-7 0,9-2 0,6-7 0,4-4-707,4-5-906,3-6-1648,3-7 3261,3-10 0,-20 7 0,-3 0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43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28266,'-4'92'405,"-1"-22"-474,-3 3-636,-1-27-595,-1-6-1490,-3-7 2790,-2-6 0,6-13 0,0-5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43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25936,'53'-13'-454,"0"0"0,34-6-1439,-5 11-4248,-12 4 6141,9 1 0,-34 1 0,-6 1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44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3098 1008 22922,'-40'-42'638,"1"1"1,-5 0 0,-3 1-399,-5-1 1,-5 2-949,-7 1 1,-4 4 881,-9 2 0,-4 5-472,-8 4 1,-4 6 349,25 7 1,-1 3-1,-1 3 49,-4 2 0,-1 4 0,0 2-4,-3 3 0,-1 2 0,0 3-60,0 3 0,0 2 1,0 3-272,2 3 1,1 2 0,0 3 300,2 2 0,0 2 0,2 2-7,3 1 0,0 2 0,2 1 18,2 2 0,2 3 1,1 0 48,3 2 0,2 1 0,3 1 7,3 1 0,3 2 1,2 1-116,5 2 0,2 1 0,3 2-19,-10 29 0,7 3 0,8 2 0,7 1 0,6-1 0,8-1 0,11-3 0,11-3 0,9-6 0,13-6-366,15-7 0,13-9 366,16-4 0,10-10 0,-19-18 0,3-5 0,3-3-366,8-2 0,2-3 1,2-4 365,6-1 0,2-3 0,0-3 0,-20-2 0,1-2 0,0-2 0,1-1-308,2 0 0,0-2 0,1-1 0,0-1 308,1-3 0,1-1 0,0-2 0,0-1-62,0-1 0,0-1 0,-1-1 0,0-1 62,-3-1 0,1-1 0,-2-1 0,-2-2 0,20-8 0,-3-3 0,-5-2 0,-9 1 0,-4-1 0,-5-3 0,-10 2 0,-5-2 0,-6-3 0,7-23 0,-12-7 72,-13-3 0,-13-5-72,-12-11 0,-10-4 219,-5 27 1,-4-2-1,-4-1-219,-4-5 0,-4-1 0,-4 1 279,-5-4 1,-4 2-1,-3 1-279,-5 2 0,-3 2 0,-4 4-42,-4 3 1,-4 4 0,-4 5-101,-3 6 0,-4 6 1,-3 4-102,-2 7 0,-4 6 1,-2 5-162,-1 6 1,-2 7-1,-1 3-867,-1 4 0,0 4 0,0 6 1271,-3 6 0,0 6 0,9-2 0,4-3 0,9 1 0,12 6 0,0 0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50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26799,'9'49'67,"-2"-4"-235,-7-19-448,0-1-471,0 1-773,-1-1-4090,-4 3 5950,-3-1 0,2-11 0,1-4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50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 28110,'70'-6'561,"1"-4"-561,-5-3 0,2-4 0,2 4 0,-3 0 0,-5 2 0,-10 5 0,-10 0 0,-13 3 0,-10 0-595,-10 0-526,-5 2-963,-3 0-5042,-11 1 7126,-9 11 0,5-8 0,-2 9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50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7 21420,'-5'-4'3283,"1"1"-2723,4 3-178,-43 60-236,23-24-118,-8 6 0,1 1-28,6 2-112,2-4-438,0-6-582,2-5-1501,1-9-7198,2-5 9809,6-9 1,2-4 0,5-3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50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26160,'79'15'795,"-6"8"-929,-55-2-381,2 5-617,-9-11-840,-4-1-5289,0-4 7261,1-2 0,-4-4 0,1-3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50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 23168,'0'-3'2364,"0"1"-2319,0 2-907,4 47-2119,-4-20 2981,-4 41 0,1-50 0,-5-1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51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25252,'-27'89'1625,"4"-18"-1277,23-48-57,7-9-112,4-2-100,9-4-79,2-1-124,4-5-256,1-1-439,4-6-761,4-7-2622,3-8 4202,3-3 0,-18 8 0,-3 5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51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24 23964,'-1'-8'2812,"0"2"-2689,1 6-78,0 0-22,48-1-23,-22 0 0,40-1-12,-35 0-10,9 1 22,-17 0 0,3 0 11,-20 1 23,-2 0 55,-3 0 69,0 4-69,1 3-44,-2 7-45,1 3-11,-1 3-56,0 0-158,0 2-189,0-2-538,0 0-662,-3-2-4594,-2 0 6208,-5-2 0,4-7 0,1-1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51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62 23908,'-6'-2'2924,"1"1"-2430,5 1 312,0 0-526,59-7-134,-23 4-113,49-5 1,-41 7-34,0 1-56,-2-1-191,-1-1-425,-4-4-258,-5-1-1131,-7-3-5077,-9 3 7138,-7 2 0,-6 3 0,-3 2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52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25454,'-7'82'0,"1"-13"-583,5-49-896,1-3-3876,0-2 5355,0 0 0,0-7 0,0-2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54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32 20513,'-1'-2'4269,"0"1"-2028,1 1-1871,15-7-12,1 4-11,14-6-55,-2 8-124,1 0-101,-2 1-21,0 0-46,-4 0 0,0 0-13,-3 0-99,0 1-302,-3-1-314,-2 1-449,-5-1-940,-2 0-3855,-5-3 5972,-1 1 0,-2-1 0,0 2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55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19202,'-3'0'3989,"0"0"-3474,3 0-190,0 0 67,-30 56-11,20-29-90,-23 47-22,27-43-22,1-1 0,3-5 10,1-4-10,1-6-34,0-1 55,0-2 69,7-1-68,4 0 22,9-2-33,2-2-46,3 0-111,-4-4-45,0-1-45,-2-2-11,-2 0-100,2 0-236,0-4-90,2-4-235,-1-2-303,-3-1-548,-5 5-1727,-6 0 3239,-3 5 0,-3 0 0,0 1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55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 21230,'-9'0'3373,"2"0"-2612,7 0 718,0 0-873,3 4-35,8-3-145,6 3-201,10-4-225,3 0 0,4 0 0,4 0 0,2 0-57,2 0-526,-1 0-325,0-2-683,-3-2-1871,-6 2 3462,-9-2 0,-11 4 0,-7 0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28:55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23695,'78'20'404,"-17"-2"-270,-51-4-33,-6 1-23,-2 1-22,-2 1-33,-3 2 10,-2 0 23,-3-1 146,0 0 145,-1 1-33,1-1 123,-1 1 56,-1 1-135,2-1-134,3 0-78,0-2 34,4-1-79,0-3-90,1 2 22,1-3-33,5 0-112,5-5-235,6-2-493,4-4-3743,11-14 4583,-5 1 0,-3-3 0,-13 5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29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24827,'-42'11'1434,"6"3"-1143,21 4-89,3 2-68,2 2-33,4 1-34,3 2-11,1 1 1,5 2 32,3 1 23,6 0-33,4-2-46,3-6-10,1-3-23,2-8 11,1-5 23,-1-3-23,-2-6-11,-1-4 33,-3-6 23,-2-5 23,-1-2 10,-3-5 23,-1-4-33,-2-3 89,-3 2-34,-3 2 1,-6 6-124,-5 5-11,-7 6-23,-4 5-100,-3 3-146,1 3-829,-7 11-123,11 1-1076,-1 9-7534,15-2 9047,2-1 1,3-7 0,0-3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30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27594,'0'55'404,"0"-5"-427,0-18-369,-1-1-460,0-3-1422,0-2-7557,1-5 9731,0-2 0,0-10 0,0-2 1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30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25599,'61'-4'-4425,"-18"3"4425,-17 7 0,-18-3 0,-4 3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30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26754,'-32'50'1255,"1"8"-942,24-28-122,-1 8-57,7-14-110,3-4-24,6-5 0,5-6-46,8-5-369,5-6-279,4-8-494,5-5-1064,2-7-7579,-2 1 9451,-3 4 0,-15 8 0,-5 4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31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28166,'38'0'347,"13"-1"-370,-18 1-257,9 0-1859,-12 2-764,-12 3 2903,-2 6 0,-13-5 0,-2 3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31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30 24771,'-4'-3'3115,"0"1"-2914,4 2-111,0 0-101,20-9-258,-3 6-235,18-7-516,-9 8-885,-1 1-4000,-5 3 5905,-3 6 0,-8-5 0,-4 4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31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25398,'-36'37'1322,"7"-4"-1042,27-18 57,3 2-12,7-1 89,6-2-112,7-4-122,5-4-67,1-4-113,-2-2 0,-5-4 0,-7-2 0,-6-6 0,-4-2-57,-5-1-481,-3-2-179,-4 4-538,-3 1-1636,1 4 2891,4 2 0,3 2 0,4 2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31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27146,'5'69'1020,"-1"-3"-1020,-4-21 0,0 0-504,0-6-639,0-4-1277,0-9-7411,0-6 9381,0-7 0,0-7 0,0-4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31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27550,'54'-16'-617,"-5"2"-829,-24 8-2341,1 0 3787,-2-1 0,-10 3 0,-4 1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32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27247,'0'56'661,"1"-5"-661,-3-20-347,-1-1-393,-1-5-1075,-1-5-4034,1-4 5849,0-6 0,2-4 0,0-4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32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26474,'43'-20'997,"-2"8"-885,-27 20-67,2 7-11,-7 3 22,-3 2 33,-3 1 34,-1 1 34,-3 1 45,-6 1-90,-3 1-90,-6-1-22,-1-3 0,1-3-89,0-5-203,3-5-223,2-3-258,3-3-886,2-2-3293,3 0 4952,1-3 0,2 2 0,0-1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32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28210,'47'-8'-358,"-6"1"-2208,-18 6-2185,-8 1 4751,1 5 0,-12-4 0,-2 4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32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35 26104,'-1'0'2567,"-1"0"-2567,2 0 0,25-3 0,-10 0 0,21-2 0,-18 1 0,-2 0-259,-2 1-1142,-3-1-974,-4 1-7456,-1 2 9087,0-2 0,-2 3 0,-1-2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32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28412,'5'20'259,"0"16"-259,-5-5 0,0 9 0,-2-16-1222,1-4-1053,-3-1-5300,-1 0 7575,-1 3 0,2-9 0,0-1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33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27090,'-39'61'1581,"8"-2"-1581,14-18 0,8-5 0,7-16 0,2-3 0,6-3 0,5-3 0,8-4 0,6-3 0,4-2 0,2-6 0,-1-4-909,-3-5-771,-5-3-3105,-6 2 4785,-4 0 0,-6 8 0,-2 1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0:52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1 186 28098,'50'9'191,"0"0"0,6-3 0,3-3-191,6-12 0,4-3-1134,11 0 1,4 0 1133,10-2 0,3 0-405,-26 4 1,1 0 0,1 1 404,5-1 0,1 0 0,1 0-221,3 0 1,1 1-1,0 0 221,3 1 0,0 0 0,-1 1 0,1 1 0,0 0 0,-1 1 0,-3 2 0,-1 0 0,-2 1 0,-4 0 0,-1 0 0,-3 2 0,26 1 0,-4 3 0,-13 0 0,-4 2 0,-11 2 0,-5 1 0,36 8 0,-25-3 0,-32-7-364,-21-4-3648,-32-8 4366,-22-3 0,10 2 0,-5 0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04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1 154 27897,'91'-9'193,"1"0"1,-25 1-1,2 0 1,1-1-194,5-3 0,1-2 0,2 2-1410,12-1 1,4 1 0,1 1 1409,-17 4 0,1 1 0,2 0 0,0 1 0,5 0 0,1 1 0,1 1 0,0 2 0,3 2 0,1 3 0,0 1 0,0 0-329,1 1 1,1 1 0,-1 1 0,0 2 328,-1 1 0,-1 2 0,0 2 0,-1 0 0,-3 0 0,-1 1 0,0 0 0,-2 0 0,-7 0 0,-1-1 0,-1 1 0,-2-1 80,14 4 0,-2 0 0,-5-2-607,20 4 0,-9-3-2424,-23-6 1,-9-2 2950,4 1 0,-35-8 0,-27-2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06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27762,'81'-12'112,"-6"0"-89,-36 0-23,-2 0 0,-6 3 11,-7 3-11,-7 2 11,-6 3-11,-4 0 11,-3 1 1,-2 0 44,-1 0 56,0 2 11,-1 6-78,2 3 11,-2 6-56,1 1 11,-1 1-11,0 0 11,0 0-22,-1 1-45,-1-1-291,-1-2-314,-2-3-706,0-6-1614,-2 0 2981,-2-2 0,3-3 0,1 1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06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47 24524,'-3'-3'2914,"1"2"-2209,2 1-212,0 0-458,59-2-35,-21-1 0,52-2 0,-37-1 0,1 2 0,-4 2 0,-4 0 0,-3 2 0,-3 0 0,-3 0 0,0 0 0,-6 0 0,-3 0 0,-8-2 0,-8 0 0,-6-3-1121,-4 1-784,-4 0-2880,-8 3 4785,-6 0 0,3 1 0,1 0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06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27123,'23'38'135,"-5"1"-135,-15-7-56,-3 0-415,0-4-593,0-7-550,0-4-3047,-3-6 4661,-4-2 0,2-5 0,-1-1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07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26698,'69'-14'852,"-12"2"-696,-35 12-77,-1 4-12,-1 2-45,0 6-10,-2 3-1,-3 3 11,0 2-22,-5 0-22,-2-1 22,-4 0 45,-2-2-23,-2 0 45,-2 0 0,-6-1 45,-4-1 23,-8-4-102,1-2-10,0-2-23,2-2 0,3-1-101,2-2-179,1-1-202,1-1-201,-1 0-337,2 0-492,-1 0-2388,2 0 3900,1-2 0,4 2 0,2-2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07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12 19067,'0'-4'5390,"0"0"-4729,0 4 180,0 0-561,0-3-101,0 4-78,0 4-1,0 6-10,-2 10-34,0 3-22,-2 2-12,1 4-22,0 2 11,2 3 12,1 0 111,0-1 12,0-4-56,2-6-45,4-7-12,3-6-10,3-4 10,1-4-22,2-1 12,2-2-1,1-7-22,1-1 11,-2-8-11,0 0 12,-2-2-1,-2-1-11,-2-2 0,-4-3-67,-1 0-169,-3-1-156,-1 2-157,-1 4-325,-1 3-897,-3 3-5142,-4 6 6913,-4 2 0,4 4 0,0 1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08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43 24042,'-1'-7'3978,"0"2"-3519,1 5-267,0 0-192,47-8 0,-29 5 0,38-7 0,-39 7 0,4 1 0,-2 1 0,3 0 0,-6 0 0,0 0 0,-6 1 0,-2 0-808,-3 0-424,-3 0-1188,-1 0-602,-1 0 0,0 0 1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08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26339,'19'49'583,"-5"-3"-538,-10-21-45,-3 1-135,0-1-526,-1-2-683,0-1-1514,0-3 2858,-2 2 0,2-11 0,-2-1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08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22776,'5'-5'3451,"-2"2"-3115,-3 3-235,0 0-101,53-7 0,-30 5-246,40-5-640,-45 7-929,-5 0-6431,-4 2 8246,-3 5 0,-3-3 0,-1 3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09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25174,'-44'4'1121,"6"4"-897,25 6-34,2 3-78,1 0-67,1 3-12,2 0-33,1 4 0,1-1 0,3 2 0,0-1 0,2 0 0,3-2 56,4-3 12,5-4-1,7-4-11,0-4 23,2-4-1,1-2 1,-2-1-12,2-6 0,-1-2-11,-4-8 11,-2-1 56,-7-2-33,-4 0-45,-3-1-23,-1-1-22,0 0 11,0 0-11,-4 1 0,-13-1-44,0 7-192,-12 0-189,8 8-416,-1 2-952,1 1-4168,2 2 5961,-1 0 0,10 1 0,1 0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3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20188,'0'-9'3911,"0"2"-3183,0 7 1916,0 0-2397,5 0-23,3 0 56,8 0-90,5 0-56,4-2-9,4-4-125,1-1 0,1-4 0,-3 1 0,-1 3 0,-3 1 0,1 4 0,-2 0 0,0 0 0,-1 0 0,0 0 0,-4 0 0,-2 0 0,-2 1-214,-3 0-167,0 1-33,-2 0-147,-2 0-469,-2 0-461,-3 0-1501,0 0-6839,-2 0 8714,-7 5 1,6-4 0,-6 3-1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4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20826,'-7'0'3138,"2"0"-2634,5 0-101,0 0-291,-10 50-22,2-23-68,-8 40-22,5-38-156,3-4-404,0-6-371,5-7-2240,1-7-6660,2-4 9672,0-2 0,0-2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4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25925,'30'49'370,"-6"-7"-370,-17-17-180,0-3-279,2 0-247,-1 0-392,-1-3-1692,0 0-6634,-2-2 9424,0-4 0,-3-6 0,-1-2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4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26678,'79'-15'-516,"-14"3"-470,-49 7-689,-3 0-6079,-5 2 7779,-5-2 0,-1 4 1,-2-1-1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4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22799,'0'-6'2543,"0"2"-2027,0 4-180,0 0-135,3 46-122,-2-19-57,3 38-22,-4-34-134,0 0-482,0-3-908,0 0-4101,0-1 5625,0-2 0,0-12 0,0-2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5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2 20781,'-1'-1'3575,"0"0"-2712,1 1-662,-7 7-44,2 5 12,-7 8 10,5 3 23,1-1-34,2-3-56,1-2 0,3-4 0,-1-1 78,1-2 23,1 0-33,5 0 44,2 0-12,6-3-44,1-2-44,0-3-102,2-1 23,-3-1-45,1 0-168,-3-1-112,2-3-191,-3-1-324,3-1-427,-3 2-1007,1 2-3912,-2 1 6141,0 1 0,-4 0 0,-2 0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6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71 19796,'0'-4'4706,"0"0"-4113,0 4 293,0 0-516,-3-1-46,3-1-77,0-1-46,6-1-32,3-1-46,2 1-56,2-2-44,2 1-12,2-1-11,3-1 0,0 1-112,0 1-112,-1 1-325,-4 1-280,-2 2-494,-4 1-1198,-4 2-5725,-3 8 8246,-2 5 0,0-4 0,0-1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6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23 22081,'-4'-2'3676,"0"0"-3049,4 2 12,0 0-539,6-1-54,4-1-46,8-1-68,3-1-234,3 1-292,0 0-583,-2 2-1187,-3 0-7467,-7 1 9745,-6 1 0,-3-1 1,-3 1-1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6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23493,'-25'34'617,"4"-5"-348,25-22 55,4-1-55,7-2-134,2-2-68,3-1 0,-3-1-11,0 0-34,-5 0-22,-3 0-33,-3-2-12,-3-2-22,-1-3 0,-2-2-213,0-1-146,-2 3-583,-3 2-2251,-4 3 3260,-2 1 0,4 1 0,2 0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6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15381,'0'0'0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6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15381,'0'0'0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7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83 22698,'-2'-1'2722,"2"0"-1175,0 1-1368,33-4-145,-12 1-23,28-6-11,-23 1-202,-2-3-336,-5 2-773,-3-1-1468,-3 1 2779,-3 0 0,-4 4 0,-3 1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7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15426,'0'-4'5008,"0"0"-4178,0 4-819,0 0-2499,0 10 2488,0-4 0,0 5 0,0-8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7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23572,'0'30'336,"0"-1"-336,0-7-101,-1-2-515,0-5-1311,0-3-1816,0-3 3743,1-1 0,0-3 0,0-2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8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13 20098,'0'-7'3619,"0"2"-3069,0 5 166,0 0-525,-3 54-102,0-26-89,-2 44-33,1-41-303,0 0-628,-2-1-2521,0 2 3485,-2-1 0,4-14 0,1-3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8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23885,'4'-7'2387,"-1"2"-2152,-3 5-167,0 0-102,41-5-481,-20 4-841,33 0-2454,-26 3 3810,0 2 0,-10-2 0,-5-1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8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27482,'80'10'661,"-18"-5"-762,-2 0-313,-22-5-427,-6 0-1097,-6 0-3765,-8 0 5703,-7 0 0,-6 0 0,-4 0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9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 24289,'-8'-1'2857,"2"0"-2610,6 1-191,0 0-146,24-1-538,-7 0-683,21 0-1523,-15 0 2834,-3 1 0,-9 0 0,-4 0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9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26 25219,'-19'81'807,"10"-13"-505,20-45-78,6-8 23,7-6-79,1-6-34,0-8 79,-1-9 0,-2-8-22,-6-7-12,-4-1-67,-6 1-56,-4 2-56,-2 5 0,-2 4-168,-5 4-191,-2 6-212,-4 3-661,2 3-1167,0 2 2399,3 3 0,3-3 0,4 3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9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21376,'1'-5'4381,"0"2"-3608,-1 3-336,0 0-168,0 57-202,1-23-67,0 48-67,0-40-292,1-1-727,1-6-965,0-5-5345,2-5 7396,-1-5 0,-1-9 0,-1-4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9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25342,'81'-17'-2543,"-9"1"-4472,-37 9 7015,0 1 0,-16 2 0,-4 2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29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24558,'0'-6'2588,"0"0"-2352,0 6-124,45-5-112,-23 2-112,35-5-449,-37 5-784,-4 1-1938,-3 1 3283,-5 1 0,-3 0 0,-3 0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30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25891,'-23'77'1199,"4"-10"-851,19-37-24,0-2-55,0-3-202,4-3-67,4-3 0,7-6-56,4-4-224,3-5-145,0-3-416,-2-1-784,-2-3-2364,-2-2 3989,-2-7 0,-6 5 0,-2 0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30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24457,'0'-5'2454,"0"0"-2207,0 61-180,0-24-67,0 45-45,0-37-572,0-3-895,1-3-2264,0-1 3776,1-3 0,-1-13 0,0-5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1:30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26888,'76'-22'662,"-6"3"-618,-26 9-44,-5 1-44,-4-2-259,-7 1-358,-6 2-561,-7 2-1422,-6 3-7187,-6 2 8353,-2 8 0,-1-5 0,0 5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06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4 24804,'4'-2'2846,"0"0"-2476,-4 2-112,0 55-57,0-22-111,0 44-57,0-35-33,0-4-100,0-4-304,0-5-391,-1-4-426,-2-2-718,-2-3-3182,-3-2 5121,2-7 0,1-4 0,3-6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07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 26395,'59'-8'639,"-8"8"-426,-32 16-45,-2 10 11,-3 6 236,-7 30-202,-2-12-45,-12 22-68,-3-21-44,-10 0-44,0-6-12,-1-5 0,2-8-101,2-10-45,1-6-156,1-8-258,0-4-382,2-3-1007,4-10-5055,3-6 7004,5-12 0,1 10 0,0 2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07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23728,'4'1'3362,"-1"49"-3149,-3-18-213,0 42-22,0-33-382,-1-4-828,0-6-2545,-2-4 2714,2-6 0,0-9 1,1-4-1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07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7885,'0'0'0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07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22473,'-7'0'3150,"2"0"-2680,5 0-112,-21 47-22,16-26-33,-15 38 45,20-38-24,0-2-44,2-2-89,5-1-79,4-2-112,4-4-11,2-5-370,3-3-1311,20-22-381,-6 0-3753,15-19 5826,-13 6 0,-16 14 0,-4 5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08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25207,'-36'68'998,"8"-8"-684,26-32-34,2 0-90,8-1-21,3-4-57,10-6-23,2-5-44,-1-7 11,-1-4 101,-3-2 291,-5-8-67,-5-3-156,-4-23-225,-2 6 0,-5-14 0,-5 12 0,-5 2-125,-4 6-323,-2 8-369,1 8-505,-3 5-2062,2 12 3384,3 3 0,8-1 0,4-1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08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9 22832,'0'-5'3866,"0"1"-3350,0 4-91,-6 41-33,-1-6-157,-6 38-111,2-15-124,2-4-101,1-6-459,4-8-729,2-9-1378,1-7-7164,1-6 8330,1-6 1,-1-5 0,0-4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08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24759,'5'-3'2499,"-1"1"-2353,38 2-146,-18-1-146,34 1-537,-32-1-741,-5 1-2318,-5 0 3742,-7 5 0,-4-3 0,-4 3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08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24636,'-3'-3'2992,"1"1"-2578,2 2-279,0 0-370,27 0-337,-9 0-492,22 0-1065,-19 0-5222,-5 0 7351,-4 4 0,-6-3 0,-3 3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09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23168,'-3'0'3675,"1"0"-3024,2 0-483,46 0-68,-17 0-10,38 3 89,-35 4 135,-7 2 12,-11 5-326,-8 4 0,-9 5 0,-11 7 0,-10 6 0,-11 6 0,-5-1 0,3-3 0,6-9 0,8-10-393,9-9-2016,7-7-7422,4-7 9221,7-6 1,-2 4-1,2-2 1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29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0 277 17731,'31'-85'1008,"5"10"1618,3 36-2581,4 6 1326,-1 9-1371,-1 10 11,-5 8 816,0 8-827,-5 10 3101,-2 8-3090,-3 12 1,-3 9-12,-3 8 11,-4 9-22,-2 4 11,0 2-12,-1-2 12,3-8 0,3-9 23,4-9-12,4-11 11,4-8 23,3-9 56,3-4 191,28-28-158,-13-1-33,22-23 0,-21 4-45,1 0-45,-1 1-11,-5 6-34,-5 6-145,-6 6-359,-7 7-3764,-4 5 4302,-13 7 0,-4 3 0,-8 3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37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352 5 25017,'-73'-4'1502,"7"10"-1256,29 12-56,1 13 46,2 8-57,3 5-22,5 5 34,5 2 21,6 2 1,7 3-56,4-2-56,7-3-45,9-10-56,12-12 0,14-14-23,10-22-111,8-20-101,0-19 0,-5-11 33,-11-3 124,-12 4 55,-11 7 23,-8 9 11,-4 12 1,-3 10 10,-1 11 68,0 4 100,-1 11 45,3 7-11,2 14-11,2 7-66,5 3-147,3 2 0,7-2-987,24 3-167,-4-17-953,22-4-3932,-9-18 6039,10-6 0,-29 2 0,-3-3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38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25959,'-2'37'616,"-2"5"-504,-3 9-68,-6 5-10,0 2-12,-4-2-10,2-6-4230,1-9 4218,3-11 859,4-14-926,4-7 33,5-15-10,9-14-57,7-12 11,8-12 3404,2 0-3370,-2 2 45,-2 6 11,-3 8 0,-2 7 11,-4 6 0,0 8 34,-1 3 67,-1 4 33,2 3 12,0 5 281,9 13-192,-6-2-78,7 8 45,-11-10-45,0 0-79,-3-3-33,-3-4-56,-1-1 23,-3-3-12,0 0-11,-2-3-224,0-1-403,0-1-527,0-1-673,6 0-3137,3 0 4964,9-4 0,-9 4 0,1-3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38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230 196 22709,'5'0'2129,"-2"0"-1950,-3 0-157,40-29-10,-25 9-1,30-25-11,-39 17 33,-2 3 35,-11 4 111,-6 5 236,-11 8 156,-6 4-100,-8 17 44,-3 9 79,-4 17-90,0 12-245,6 6-259,6 8 0,12 2 0,10-2 0,11-4 0,22-13 0,17-12 0,25-17-214,17-11-1444,11-16-606,4-7-873,-47 3 0,0 0 3137,44-13 0,-41 12 0,-12 4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42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12 23348,'0'-7'2947,"0"2"-2455,0 5 416,0 0-762,-8 47-12,-4-6 34,-10 41-101,-2-19 57,2-5-46,2-7-44,3-6 10,5-10-44,3-10 0,4-10 23,2-9-12,3-16-11,6-15 0,6-22 22,10-16-33,7-6 11,4 2 0,-1 9 0,2 14 23,-2 13-23,2 12 0,1 9 0,0 6 22,-1 2-11,-4 8 56,-6 7-54,1 26-13,-13-1 0,-1 18 0,-12-11 0,-10 1 0,-6-3 0,-10-3 0,-3-6 0,1-5 0,1-6 0,1-5-337,-1-3-772,11-8-471,1-1-1659,12-9 3239,3-7 0,1 5 0,0-3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42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123 277 24894,'80'-56'762,"-12"5"-683,-39 16-68,-9 2 22,-9 2 57,-6 4 22,-6 5 56,-11 8 0,-9 6 0,-14 10 0,-8 16 11,-4 13 180,1 13 89,5 6 0,7 0-123,8-4-79,9-5-233,8-5-13,5-3 0,6-3 0,10-1 0,7-5 0,14-3-841,7-10-470,8-5-1020,5-18-7500,4-10 9596,2-16 1,-26 14 0,-6 2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43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425 4 23247,'-1'-4'3428,"-3"64"-3069,2-11-213,0 3 0,-1 2 122,1 21-200,0-5-68,1-12-12,1-14-44,0-15 12,0-14-12,0-8 22,0-5 0,-6-3 34,-4-4 12,-8-2 10,-6 2 23,-8 1 22,-6 8-22,-6 11 89,-3 10 157,2 12 34,4 4-21,6 1-304,8 0 0,6-2 0,10-3 0,4-4 0,5-3 0,8-6 0,6-6-57,12-9-1198,11-5-516,10-18-1018,9-10 2789,5-17 0,-24 17 0,-8 2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43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26664,'-7'59'583,"0"-1"0,-2 28-1188,-7-18-1009,9-32-3193,4-8 4807,4-9 0,0-9 0,1-6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43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27415,'-62'63'1256,"10"-6"-1256,35-25 0,3-2 0,6-2 0,3-4 0,3-2-371,7-3-1108,10-6-1602,11-5-6750,13-6 8028,6-9 0,-18 5 0,-6-5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44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25936,'-42'63'1176,"10"-8"-1052,26-29 33,5-5-101,7-6-23,5-6-33,8-4-67,3-5-101,1-9 44,-4-3 57,-2-9 56,-4-2-11,-4 4 22,-3 3 0,-3 7-34,0 4 34,-1 4 34,2 9 134,1 4 0,1 9 34,1 4-113,1 1-33,3 0-56,3-2-56,2-1-313,1-4-629,1-2-1186,0-6-6612,-1-3 8796,-1-2 0,-8-3 0,-1 0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05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28266,'1'-17'405,"7"3"-405,25 11 0,3 1 0,2 1 0,-2 1-3392,-2 0 3392,9 0-10,-12 0 10,6 0 0,-16 0-482,-4 0-852,-7 0-873,-4 0-1163,-5 6 3370,-10 3 0,7-1 0,-7-1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06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23751,'-2'0'2465,"1"0"-2106,1 0-135,-13 41-90,6-17-33,-12 34-68,7-27-66,0-3-1,0-2-369,3-4-381,2-5-527,3-7-1065,3-5-7361,1-3 9737,4-8 0,-3 4 0,3-4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06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27034,'20'54'146,"-2"-7"-539,-9-27-581,1-1-752,3-3-3529,-1-2 5255,0-3 0,-6-6 0,-1-1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06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21532,'3'-2'3743,"-2"0"-3710,-1 2-1007,0 0-1749,36-5 2723,-22 2 0,23-2 0,-32 3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06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6 21622,'0'-3'4762,"0"1"-3955,0 2-146,-3 48-67,-4-9-369,-4 45-225,-2-24 0,1-1 0,3-6-360,4-7-614,2-6-1380,6-7-7477,5-8 8148,5-5 1,-4-11 0,-1-3-1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07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26 24446,'-52'4'1669,"8"3"-1456,26 6-34,5 6-44,5 3-34,4 3 11,2 3 11,8-2 45,5-3 12,10-7-113,7-6 0,4-7 11,0-6 12,-3-7 156,-6-8-111,-7-7-90,-6-4-34,-6-3-11,-2 2-23,-2 2-167,-2 7-213,-2 6-315,-2 7-1399,0 5-7714,3 9 9697,1 5 1,2-2-1,0 0 1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07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27326,'54'-1'0,"-9"-1"-505,-32-6-795,-2 0-2341,-2-3 3641,0 0 0,-4 4 0,-1 2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07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9 24311,'0'-5'2936,"0"2"-2398,-4 34-157,1-4-213,-2 30-124,2-13-44,-1 1-78,1-3-527,0-4-392,1-5-953,2-7-2767,-1-5 4717,1-10 0,0-4 0,0-6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08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 24166,'0'-3'2823,"0"0"-2453,1 50-191,-1-16-89,0 41-90,-2-29-213,-1-2-851,1-6-1391,1-4 2455,1-5 0,0-13 0,0-4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08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27247,'60'-26'67,"-9"5"-67,-29 18 0,-6 2 0,-5 3 45,-6 5 202,-3 4 89,-2 8-68,-5 3-167,-3 4-56,-4 2-45,-2 2-45,-2 2-392,3-2-426,1-2-1109,5-5-4381,3-6 6353,3-6 0,1-6 0,0-4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08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26317,'41'-3'-1121,"-6"-1"-1444,-28-5-7266,0-2 9355,0-2 1,-4 6 0,0 1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08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 22518,'3'-3'3900,"-1"1"-3329,-2 2-279,2 38-147,-1-15-122,-3 31-23,-1-25-326,-3-1-794,0-3-1367,1-3-7344,1-6 8851,3-6 1,1-6-1,0-2 1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08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27897,'7'63'-34,"-2"-6"-515,-5-21-784,0-2-2084,0-4 3417,-1-4 0,1-12 0,0-4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13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72 20210,'-5'-3'3945,"0"1"-3150,5 2 706,0 0-1120,14-15-22,-3 9-168,14-11 10,-7 14-66,2 0-57,0 1 0,1-1-66,0 0-1,0 0-22,1-1-157,-3 2-236,0-1-358,-3 1-560,-4 1-1266,-2 1-5335,-6 0 7923,-1 4 0,-3-3 0,0 2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15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18250,'-1'0'5467,"0"0"-3449,1 0-1559,-14 23-213,4-7-111,-11 21-57,7-12-67,0 1-11,1 0-213,2-2-369,1-3-617,4-5-1166,2-4-4066,3-4 6431,1-4 0,0-3 0,0-1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15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22014,'1'-2'3328,"0"0"-2129,-1 2-1031,17 36-168,-10-17-34,13 27-537,-13-29-942,2-4-3013,0-4 4526,1-4 0,-4-2 0,-1-2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4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27191,'42'-4'-1512,"-6"1"-6681,-28 3-1638,0 0 9385,1-1 1,-4 1 0,-1-2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4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8 22148,'0'-4'3317,"0"1"-2846,0 3-236,0 0-111,5 32-124,-3-12-56,3 28-516,-5-22-974,0 2-3978,-3 1 5524,-4 4 0,3-15 0,-3-2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5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25364,'-9'51'942,"3"-5"-707,4-25-45,1-1-66,0-2-12,0-3-56,4-4 168,5-4 191,9-4 55,9-3-89,6-5-223,1-3-158,-2-4 0,-4 0 0,-3-2-57,-3 1-727,-2-3-550,-1 0-1624,-2 0 2958,1 0 0,-9 7 0,-1 3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5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36 22922,'-6'-4'3899,"1"1"-3372,5 3-45,0 0-158,20-8-144,-7 5-136,18-7-32,-11 7-24,0 1-234,2 0-325,-2 2-225,0 0-661,-5 0-1423,-5 4 2880,-5 4 0,-3-3 0,-2 2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5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27314,'10'0'180,"12"0"-707,-3 0-717,8 0-1031,-7 0-7556,-3 0 9501,-2 6 1,-8-4 0,-3 3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6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23 25017,'-8'46'1222,"4"-9"-942,12-33-90,3-2-134,1-1 11,1-4-44,-2-3 10,-1-5-33,-4-3-33,-2-2-303,-3-1-482,0 1-717,-1 2-2533,-1 5 4068,-5 4 0,3 3 0,-3 2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6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25802,'0'48'-101,"0"-8"-213,0-26-515,-2 0-1491,-1-1-7406,-2-1 9726,-2 0 0,4-6 0,0 0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6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27382,'54'-9'201,"-3"0"-358,-23 5-470,1-2-886,-2-3-2565,-3-2 4078,-3-3 0,-10 6 0,-3 0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6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27000,'0'66'337,"0"-6"-449,0-25-718,0 1-1007,-1-2-4035,-2-2 5872,-1-4 0,2-12 0,-1-5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6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27000,'52'-11'-45,"8"-2"-817,-28 6-1279,9-3-7338,-14 2 9479,-2 2 0,-11 3 0,-3 2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7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28671,'15'-28'0,"1"5"0,5 18 0,1 1 0,3 2 0,0 1 0,0 0 0,0 1 0,0 0 0,-1 0-1155,-4 0-1266,-3 5-5422,-8 5 7843,-4 9 0,-4-7 0,-1-1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7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54 24502,'-2'-3'3697,"0"1"-3271,2 2-380,0 0-46,11-18 0,-1 12 0,10-13 0,-2 16-270,1 2-817,1 0-628,0 0-2262,-2 1 3977,-3 5 0,-6-4 0,-4 3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7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26 24983,'-14'56'1345,"2"-8"-874,14-27-79,3-4 0,3-5-89,3-5-46,3-6 34,1-11-111,2-7-123,-1-10-57,-2-4 0,-2 1 0,-5 5 0,-3 5-113,-2 7-313,-2 5-324,0 3-617,-1 4-1580,-2 0 2947,0 2 0,1-1 0,1 1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8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6 22350,'0'-3'3922,"0"1"-2812,0 2-842,0 46-77,-2-17-169,0 41-22,-2-32-437,-1 1-661,1-5-1131,0-3-6994,0-5 9223,0-5 0,1-10 0,1-4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8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25847,'58'-16'-976,"-8"0"-1612,-31 6-7243,-4-3 9423,-2-2 0,-7 7 0,-1 1 1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8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24233,'-5'0'2925,"1"0"-2500,-10 43-10,8-17-180,-11 37-179,12-26-45,0 4-11,0 1-470,-1 2-169,-2 0-750,0-1-2343,-5-1 3732,-2-1 0,6-18 0,0-5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8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1 23807,'-1'0'3059,"0"0"-2745,1 0-146,-43 38-168,18-14 0,-36 33-225,28-25-525,2-2-505,4-3-1782,6-4 3037,6-7 0,8-7 0,4-4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8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26373,'10'46'269,"-2"-7"-572,-3-27-661,1-4-1075,3-4-3911,4-2 5950,6-10 0,-9 6 0,2-7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9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 26407,'-53'51'1187,"6"-3"-1187,18-14-179,5-4-426,7-5-493,6-10-841,6-6-671,4-6 660,4-4 1233,3-5 717,4-3 1132,1-1 974,-2 2-571,-3 4-582,-1 3-102,-1 1-245,-1 4-170,1 4-156,-1 4-212,-1 2-68,2 0-146,3-3-717,4-5-1669,9-3-7299,10-12 9221,10-8 1,-17 5-1,-1-3 1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9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55 26451,'-35'56'1379,"9"-4"-965,24-22-168,4-1-65,8-6-181,6-9 0,11-7 0,3-16 0,1-9 0,-2-12 0,-5-5 0,-7-2 0,-7 2-259,-5 2-312,-4 5-203,-1 6-1018,-3 9-5525,-6 7 7317,-8 18 0,6-9 0,-1 10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29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28671,'25'-3'0,"4"1"0,9 2 0,5 0 0,2 0 0,1 0 0,-5 0 0,-5-1 0,-7-1-1200,-5 0-2016,-7-2 3216,-3 2 0,-6 1 0,-3 0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30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27751,'-8'64'-89,"0"-7"-651,5-22-7854,-1 4 8594,0-14 0,2-3 0,0-15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30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10 22227,'5'-5'4336,"-2"1"-3921,-3 4-146,34 21 101,-21-6-169,27 19-21,-32-12 55,-3 1 22,-2 0-76,-4 0-181,-5-1 0,-3-1 0,-5-3 0,-1-2 0,-2-3 0,-1-1-80,0-3-726,-3-1-494,3-2-1412,3 0-7119,3-2 8848,6-1 1,2-1 0,4-2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30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28009,'51'-9'470,"-5"2"-503,-24 6-483,0 0-548,-2 1-1043,-4 1-4615,-4 5 6722,-6 3 0,-3-2 0,-3 0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30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28671,'47'-2'0,"-4"0"-1189,-8-3-1276,-9 1-7366,6-3 9280,-14 0 0,-10 4 0,-1 0 1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30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22956,'4'-4'3495,"-1"0"-3069,-3 4-191,5 36-224,-3-15-11,3 29-3896,-5-26 2081,-1-4-5625,-3 0 7440,-2-1 0,1-8 0,1-1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31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26283,'-36'51'1748,"6"-5"-1199,19-19-458,5-3-91,4-1 0,7-3 0,4-3 0,8-4 0,7-4 0,6-5-3392,7-3 3392,5-7-1615,6-3-1701,3-6 3316,1 2 0,-22 6 0,-8 3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31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1 28671,'-35'44'0,"-1"1"0,4-3 0,3-3 0,-4 11 0,7-8 0,7-9-1951,7-7 1951,4-5 0,3-10 0,3-3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41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28671,'43'2'0,"3"-3"0,1-3 0,2-2 0,-5 3 0,-7 2 0,-9 0 0,-10 1 0,-6 0 0,-7 2 0,-2 3 0,-3 6 0,-5 5 0,-2 6 0,-5 3 0,0 0 0,1 2 0,0-2 0,-1 0 0,1-1-640,0-3-637,3-1-1143,2-4-5951,3-5 8371,2-3 0,1-4 0,0-2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42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28671,'27'-13'0,"2"1"0,0 8 0,7-1 0,9 1 0,36-6 0,-17 2 0,20-2 0,-33 4 0,-6 1 0,-5 0 0,-5 1 0,-6 1 0,-6 1 0,-8 1-1660,-7 0-1824,-6 5 3484,-11 7 0,7-5 0,-7 3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42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26575,'-18'51'-1502,"3"-8"-1143,10-25-7186,-1-4 8647,2-1 0,1-7 1,1-1-1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42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25925,'51'-6'650,"-7"4"-527,-26 12 34,-1 6-1,-2 3-21,-2 2 0,-5 2 10,-3 2 46,-3 0-46,-5-1-21,-3-3-24,-4-3-44,-4-4-22,0-6-34,1-3-11,1-3-56,1-2-213,0 0-168,1-2-404,4-3-1019,2-5-4225,3-7 6096,12-8 0,-8 11 0,7-1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42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25936,'-16'77'1187,"3"-6"-727,11-24-12,2-2-78,0-2-100,2-6-270,3-4 0,5-8 0,3-7 0,3-9 0,3-5 0,3-14 0,2-6 0,1-13 0,-3-4 0,-2-2 0,-7 4-214,-3 2-716,-6 7-706,-2 3-2745,-2 7 4381,-7 5 0,4 4 0,-4 3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43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28671,'51'0'-371,"-5"-1"-581,-21-2-639,-2-1-2376,-3 0 3967,-3 0 0,-8 3 0,-2 0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43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26463,'0'61'448,"0"-7"-460,0-22-559,0-3-1098,0-4-2858,-1-4 4527,1-4 0,0-8 0,0-2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43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26093,'52'0'-7743,"-8"3"7743,-28 4 0,-7-2 0,-3 1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5:43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99 24580,'-39'56'2275,"6"-6"-1804,23-23-102,4-2 23,4-4-101,7-4-22,7-6-245,7-6-24,8-7 0,2-10 0,3-9 0,-6-8 0,-4-3 0,-10-3 0,-6 1 0,-4-1 0,-2 3 0,-4 3-113,-4 5-1052,-5 8-505,-3 7-2521,-2 10 4191,1 14 0,7-7 0,2 6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6:52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13 20513,'2'-7'3933,"-1"1"-3384,-1 6-101,-38 10-134,21-2 44,-29 9-111,29-4-90,4 2 67,1 0-180,1 2 12,3 2 0,1 1-22,3 1 0,3 0-12,0 0-11,2 0 45,5-3-33,3-3-23,10-7 11,4-3 22,6-9-33,4-7 0,0-7 12,-2-7 22,-4 0-12,-7-2 1,-5 2 21,-5 0 24,-4 2-68,-3 1 0,-9-1-12,-2 10-436,-9 2-2981,-19 25-6402,5 5 9504,-11 16 1,24-15-1,5-4 1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6:52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23202,'4'0'2533,"-1"0"-2197,-3 0-12,0 0-301,11 17-23,-8-8-23,9 15-380,-10-11-639,-2 0-1300,0 1-4482,1 0 6824,0-1 0,0-5 0,0-3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6:52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82 23292,'-3'-1'2835,"1"0"-2163,2 1 672,0 0-896,25 0-368,-6 0-80,24 0 0,-12 0 0,2-4 0,0-1 0,-1-5 0,-3-1-427,-3-1-884,-5 2-1355,-4 1-7165,-4 2 9103,-2 1 1,-6 3-1,-1 1 1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6:53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24871,'-2'-1'2768,"0"-1"-2040,2 2-649,32 0-79,-11 0 0,28 0-56,-20 0-516,-3 0-593,-2 0-930,-4 0-4965,-5 0 7060,-6 0 0,-4 0 0,-4 0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6:53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25510,'-41'62'975,"9"-8"-695,26-29 22,3-1-55,2-3 89,5-4-156,2-2-147,4-3 34,1-3-67,1-3-11,1-3-157,3-1-583,1-2-436,2-3-1290,0-2-7354,-1-3 8994,1-1 1,-10 4-1,-1 2 1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6:53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22788,'-2'0'2274,"0"0"-1938,-7 41-303,5-15-21,-8 33-24,9-27-312,-1-4-976,0-4-3025,-1-4 4325,-1-3 0,3-8 0,0-3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6:53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23818,'1'-4'3081,"0"2"-2621,-1 2-225,41-5-212,-16 3-46,34-4-357,-27 3-954,1-1-2711,-2 0 4045,0-1 0,-15 3 0,-4 0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6:57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0 26866,'-28'78'964,"1"-6"-808,7-25 46,0 2-101,2 0 0,-6 25-90,5-20-22,-4 16 11,7-29-180,2-4-167,2-8-516,4-7-514,3-8-2053,3-8 3430,4-6 0,-2 0 0,2-3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6:57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27158,'45'-29'168,"-7"6"-124,-23 18-44,-2 3 0,-3 1 56,0 8-22,-3 6 56,-2 11 111,-2 6-44,-3 5 112,-2 1-112,-3 1-57,-4-1-77,-4-1 10,0-3-66,-1-3-23,2-3-583,0-5-481,2-4-852,1-4-3900,3-7 5872,3-3 0,2-3 0,1 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6:57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27516,'-2'73'-561,"-8"9"-727,-1-43-1110,-5 10-7433,7-22 9790,5-7 0,2-9 0,2-6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6:58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24300,'0'-5'2734,"0"0"-2532,0 5-202,34-9-11,-14 5-113,28-8-750,-26 7-672,-2 2-2690,-4 0 4236,-2 1 0,-7 1 0,-2 0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6:58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23482,'0'-2'2768,"0"0"-2410,0 2-212,31-8-135,-17 6-22,24-6-236,-27 8-795,-2 0-1143,-3 0-7092,-2 0 9277,-3 3 0,-1-2 0,0 2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6:58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24972,'-41'60'807,"6"-5"-560,22-24-79,2-2 0,7-3 56,1-5-45,3-4 45,5-4-44,3-4-135,6-3-1,2-3-44,1-1-56,0-2-381,0-2-593,-1-2-8226,6-10 9256,-8 2 0,0 1 0,-8 5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6:58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26328,'1'53'-661,"0"-5"-1188,-2-24-7982,-4 1 9767,-3 1 1,2-11 0,1-4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6:58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26261,'58'-5'-470,"-7"1"-1492,-22 0-7869,-6 3 9468,-3-1 0,-10 2 0,-3 0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09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21891,'-4'-2'2588,"0"0"-2240,4 2 324,0 0-414,35 0-34,-18 0-101,27 0 34,-27 0-67,-4 0 44,-2 2 124,-5 1-23,-1 3 57,-4 3-91,0 2-111,-1 2-1,0 2-89,-3 1 23,-1 2-23,-5 1-23,-1 3-77,-2 1-315,-1 5-302,0 0-34,2 0-425,1-3-1279,5-4-4670,2-7 7125,2-7 0,1-4 0,0-3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10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21689,'2'0'3798,"-1"0"-3293,-1 0-382,10 32-123,-8-14 0,8 28-358,-9-23-886,0 0-2308,1 0 3552,-2-1 0,0-10 0,0-1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10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25454,'43'-20'-9831,"-9"4"9638,-23 17 1,-6 0 0,-3 0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10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25645,'35'0'11,"-1"0"-22,-7 0 11,-5 2 0,-7 4 22,-8 3 46,-4 5 156,-7 3 11,-6 2 78,-6 2 12,-2 0-101,3-3 46,2 1-35,4-2-56,3 0-33,1 1-102,3-3-21,1 1-23,1-2-67,2-1-258,3-1-572,6-3-884,7-4-5480,8-2 7261,8-7 0,-15 3 0,1-3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17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22575,'1'-2'952,"0"1"-706,-1 1 91,0-1-214,1 0-22,0 0-68,1 0 23,1 0-56,0 0 45,-2 0 0,2 1 11,-2-1 90,0 1 44,0 0 34,-1 0-67,2 0-90,-2-1-33,1 1-23,-1-1 11,0 1-22,0-1-616,1 1-6118,0 0 6734,-9 9 0,6-7 0,-7 7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2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397 2 20513,'-3'-1'3518,"0"0"-3058,3 1 368,0 0-491,-44 26-79,20-7-157,-37 24-79,28-12-11,-2 2-11,-2 1-246,2 0-315,1 0-346,6-4-516,5-4-1961,6-6 3384,6-5 0,5-7 0,3-4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2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26709,'61'40'572,"-9"-7"-572,-32-19-23,-3-3-235,-1-2-694,-3-3-1188,-2-3-7105,0 0 9245,0-3 0,-5 0 0,-1 0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2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25914,'-60'46'-1446,"10"-7"-2924,37-22 4370,3 0 0,6-8 0,0-2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3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24815,'56'15'-504,"-7"-1"-1502,-31-8-4952,-4 0 6958,-6 1 0,-4-3 0,-3 0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3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86 22305,'-4'-6'2891,"0"2"-2499,4 4-167,0 0-169,46-24-45,-17 13-22,39-18 11,-29 23-337,-2 2-548,-4 2-930,-5 2-4818,-6 0 6633,-5 2 0,-8-2 0,-5 2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3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25028,'63'8'437,"-5"2"-437,-23 3-90,-5 1-122,-8-1 44,-8 2 89,-7-2 79,-4 1 23,-7-2 133,-6 0 192,-6-1 56,-3-3 144,0 0-111,5-3-78,4-2-101,5-2-90,2 0 112,3-1 11,0 1-145,0 3-79,5 1-67,3 4 0,9 1-202,6 0-874,9-4-1265,10-2-7490,10-10 9644,10-5 0,-27 3 1,-5-2-1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4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27628,'83'-2'112,"-8"4"-112,-33 3 0,-7 4 11,-10 1-11,-11 3 45,-7 5-23,-10 7 34,-7 6 12,-5 4-57,-5 0-11,1 1-11,0-4-325,1 0-415,1-4-897,2-2-2755,5-6 4403,4-4 0,4-8 0,2-4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4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24670,'13'0'-11,"2"0"11,-2 0-236,2-3-671,-2-1-2500,1-5 3407,2-3 0,-8 5 0,0 1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4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27214,'-8'51'369,"-4"1"-358,-2-2-11,-2 2-291,1-4-493,2-4-763,5-8-1523,4-10-6761,7-10 8367,11-9 0,-7-5 0,5-2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5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69 26015,'-47'46'694,"11"-5"-515,34-19-44,4-3 11,8-6 67,9-3-101,9-7-45,5-3-34,1-9-33,1-6 34,-6-7-23,-7-3 12,-7-1 21,-8-1-21,-5 1-1,-11 1-22,-4 4-56,-11 6-392,-3 7-807,-3 5-2264,2 9 3519,3 4 0,12-2 0,5 1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5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24110,'4'-6'2756,"-2"2"-2420,-2 4-123,0 0-179,39-6-34,-23 4-101,30-4-549,-34 6-684,-2 4-1837,-6 3 3171,-2 6 0,-2-5 0,0-1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5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28580,'54'-2'-526,"-6"-1"-752,-28-3-1276,1-4-7277,-2-2 8014,-1-2 0,-8 5 0,-3 2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5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27494,'-19'79'784,"-5"16"-840,8-40-706,-4 13-784,8-31-2320,5-9 3866,2-10 0,5-10 0,0-4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6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26922,'-16'70'684,"0"-1"-684,2-13-146,2 0-919,5-5-1164,3-7-7602,9-11 7694,9-10 1,-5-12 0,5-6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6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81 27359,'-40'80'1176,"15"-19"-1097,37-24-46,11-19-9,4-8-24,2-9 0,0-15 0,0-9 0,-4-15 0,-5-4 0,-5-1 0,-6 3 0,-6 6-729,-1 6-493,-2 11-1669,-6 8 2891,-4 9 0,2 1 0,-2 2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6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0 24166,'-3'0'3081,"0"0"-2622,3 0-201,-25 42-224,10-15-34,-20 35-471,17-28-1153,2-3-4651,5-5 6275,4-12 0,5-5 0,2-8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6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25207,'0'72'-1355,"-5"2"-3475,-2-42 4830,-8 6 0,8-24 0,-1-3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26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28671,'63'-10'0,"-1"-1"0,-12 1 0,-1 1 0,3 4 0,-2 1 0,20-4-80,-6 2-1780,-8 3-2117,-11 1 3977,-7 8 0,-19-5 0,-6 5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32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8 102 23695,'-3'0'2812,"0"0"-2520,3 0 313,0 0-493,14-18-45,13 2-67,5-11 0,8 10 23,-6 5-35,-13 5 12,-2 2 0,-15 5 79,-2 12 167,-6 9 34,-7 20-134,-7 10-124,-19 35-22,10-19-168,-11 19-437,16-33-392,5-8-964,5-10-4045,6-10 6006,4-12 0,2-7 0,0-6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33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26866,'10'81'-11,"-1"-9"-796,-4-34-1221,-1-3-4303,-1-1 6331,-2-1 0,-1-15 0,0-4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33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24916,'59'-15'-9770,"-10"3"9770,-34 21 0,-7-7 0,-4 6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33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26575,'56'-1'0,"-6"-1"22,-20 2-22,-9 0 22,-11 4 191,-6 4 281,-7 7-170,-5 8 113,-6 4-134,-1 1-169,1-2-56,6-4-78,4-5 0,4-3-22,8-5-762,9-4-393,16-2-2050,14-10 3227,12-9 0,-24 5 0,-4-3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33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0 27247,'-64'63'347,"6"-3"-347,29-17-280,1 0-639,1-2-1165,4-5-5557,1-5 7641,4-6 0,8-13 0,4-4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33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26765,'60'14'34,"-8"-4"-953,-30-6-1210,3-2-7702,2-8 9826,6-6 1,-15 3-1,-2-1 1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34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0 25802,'-58'52'157,"0"6"-1760,37-31-3999,-2 6 5602,13-17 0,5-6 0,2-6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34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20053,'2'-5'4550,"0"1"-3923,-2 4-223,37 10-191,-14-3-113,30 9-100,-23-7-11,-4 1-897,-4-3-1580,-3-1-7343,-4 0 9496,-3 0 0,-7-3 0,-1 0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34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27561,'22'-12'806,"7"0"-761,14 6-45,8-1 22,4-2-22,2-1-649,-1-1-461,-5 1-1164,-7 3-5424,-10 3 7698,-10 3 0,-13 1 0,-5 0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35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26351,'26'-24'470,"-3"6"-470,-8 16 0,0 2-269,1 0-919,1 0-2128,-2 0 3316,-2 2 0,-6-1 0,-3 2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36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25420,'-32'40'303,"0"0"0,-18 28-113,37-36-100,8-5-34,2-5-11,3-2-34,3-4-22,4-4-12,3-1-346,5-4-651,-1-3-1008,4-1-3497,1-2 5525,4-2 0,-11 0 0,0 0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36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23560,'0'-1'2028,"0"-1"-1837,0 2-157,0 37-34,0-12-34,0 30-874,0-25-2016,0-4-6907,0-3 8563,0-5 0,0-8 0,0-3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36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25667,'80'-28'773,"-13"7"-773,-3 16-179,-14 4-931,-1 1-2049,-4 3 3159,-6 5 0,-19-3 0,-7 2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40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24379,'-53'13'2599,"16"-4"-1759,67-8 13,43-1-853,-8 0 0,9 0-2126,19 0 0,7 0 2126,-22 0 0,3 0 0,1 0 0,5 3 0,1 0 0,1 1-83,3 0 1,1 2 0,-1 1 82,0 1 0,-1 1 0,-1 2 0,-3 0 0,0 0 0,-2 1 0,-4-1 0,-1 0 0,-1 1 0,-6-1 0,-1 0 0,-1-1 0,24 5 0,-3 0-264,-11-4 1,-4 0-1261,-14-1 0,-3-2 1524,23 1 0,-40-4 0,-24-4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43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28671,'44'38'0,"-5"-6"0,-18-18-125,0-2-2126,-1-1-4798,-3 1 7049,-1 2 0,-8-6 0,-3 0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44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28076,'76'16'280,"-7"-1"-1120,-26 2-1233,-1 2-5536,-3 6 7609,-4 6 0,-16-13 0,-5-2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44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9 23672,'2'-5'3261,"-1"1"-2689,-1 4-68,0 0-437,-21 24-67,10-13-493,-15 18-695,16-21-1400,4-1-7243,3-4 8801,1-1 0,2-2 0,0 0 1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44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20871,'0'0'0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44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20871,'0'0'0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52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18 22204,'0'-10'2399,"0"3"-1929,0 7-134,0 0-336,-44 26 0,18-5-549,-36 24-863,35-17-2834,8-3 4246,10-7 0,5-8 0,4-4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52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25891,'-31'53'-2177,"1"-7"1,21-41-1,1 2 1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04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27348,'56'-15'-493,"-8"1"-774,-37 9-1612,-4 0 2879,-3 1 0,-3 2 0,-1 2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04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23572,'19'52'1423,"-3"-12"-1199,-15-38-23,-1-2 58,1 0-13,1-6-33,1-6-90,2-9-112,0-7 0,0-3-11,-2 2-201,-1 3-315,-1 9-884,-1 8-3250,0 5 4650,-1 16 0,1-9 0,-1 9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06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26127,'2'59'2544,"-3"10"-2544,-2-3 0,-1 7 0,-2-1 0,-1 2-955,-2 8 0,-1 3 955,0 3 0,0 2 0,-1 1 0,-1 1 0,2-4 0,0-1 0,2-8 0,1-3-942,2-11 1,2-5-6768,8 26 7857,16-39 0,-9-27 1,7-16-1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11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1 27359,'-16'82'359,"-3"-4"-315,-4-22-44,-6 6-201,-5 9-405,-6 6-704,-4 0-6547,3-5 2008,7-16 6201,12-17 0,11-21 0,9-10 1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11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27482,'55'65'146,"-9"-6"-415,-33-24-359,-2-5-504,-2-7-403,1-7-2868,0-7 4403,1-6 0,-5-3 0,-1 0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12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27023,'12'57'168,"-3"-4"-213,-9-5-582,0-1-953,-2 0-2140,-3-1 3720,-3-2 0,2-20 0,0-6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12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26653,'35'-16'549,"-2"3"-437,-9 12-112,2-3 0,3-1-56,0-1-359,-2-1-234,-4 3-528,-6 1-1490,-7 2-7164,-5 1 9179,-5 7 1,0-6-1,0 6 1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12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26048,'-2'49'482,"1"-3"-348,1-17-11,0-2-89,0-2 67,0-6-90,0-3 0,0-6 112,7-5 24,4-3 155,10-2-11,6 0-168,0-4 1,1-1-124,-2-4 0,-1-2-124,1 1-469,1-4-461,0-1-985,1-4-7792,-1 1 9697,-4 0 1,-10 9 0,-3 2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13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26138,'8'48'-448,"-2"-5"-393,-6-15-996,0-3-3037,0-2 4874,-1-3 0,1-10 0,-1-2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13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28065,'65'-11'606,"-5"2"-606,-22 8 0,1 0 0,-1 0 0,0-3 0,-2-1 0,-2-1-147,-3-1-693,-5 0 11,-6 2-572,-6 1-1804,-6 2 3205,-5 1 0,-3 1 0,0 0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13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3 21566,'-8'-1'3025,"2"0"-2644,6 1-179,0 0 123,-36 61-157,18-26 45,-31 51 56,28-45-258,2-3 12,3-9-23,5-7-336,6-10-147,2-6-558,3-4-3027,0-2-2868,0-8 6936,2-3 0,-2 0 0,2 3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13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21555,'1'-6'3339,"0"1"-2678,-1 5 123,0 0-526,29 30-135,-17-9 23,22 29-146,-26-16 0,-4 5-101,-1-1-459,-3 0-359,0-5-1243,-2-6-7150,-1-4 9312,1-7 0,-1-7 0,3-5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14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21028,'2'-1'3608,"0"0"-3081,-2 1-561,5 52-268,-4-25-707,5 43-1927,-6-42-6895,0-2 9580,-1-5 0,1-10 0,-1-3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14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26675,'61'-2'-2184,"-9"0"-1155,-37 2 3339,-2-4 0,-6 3 0,-2-3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14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7 22249,'0'-4'3070,"0"2"-2688,0 2 21,0 0-156,0 49-113,-1-21-112,-3 41-22,-1-33-324,-2-4-831,1-2-1489,-1-5-7187,-1 1 9260,-1 0 1,3-10-1,2-4 1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14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27729,'54'-18'52,"-1"0"0,-2 1 1,-4 3-20,7 3-44,-4 1 33,-7 5-22,-10 2 0,-12 3 56,-9 4 68,-7 6 212,-4 9-135,-12 8-177,-6 6-24,-11 2 0,-2 1-13,0-5-871,1-3-371,2-4-1334,0-5 2589,0 2 0,13-11 0,2-1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3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28278,'6'97'100,"0"-9"-514,-6-37-392,0-2-629,0-2-1232,0-5-4056,-1-3 6723,0-10 0,0-13 0,0-7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3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11 23930,'74'-10'1356,"-10"12"-6557,-37 17 5683,-3 10 1296,-9 9-1374,-5 0-90,-6 6-34,-3 1 882,-9 2-961,-4 1-33,-9-3-67,-1-5-67,0-6 3436,0-7-3459,2-6-11,0-5 0,1-3-246,2-3-426,0-1-359,3-1-1199,3-3-6610,6-2 8840,2-4 0,3 1 0,0-2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3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25342,'3'85'-2476,"0"-9"-3284,-3-36 5760,-4-2 0,3-16 0,-2-6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3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21622,'3'-6'3081,"0"1"-2890,-3 5-281,0 0-784,27-9-2062,-17 7-6895,19 3 8801,-27 15 0,-1-2 1,-1 1-1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4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22372,'-3'3'3743,"2"-1"-3239,1-2-67,-25 57-111,9-20-181,-19 49 12,16-40-56,6-6-90,5-8 56,4-6-33,3-7 33,1-4 23,3-3-79,3-2 22,5-2-33,4-1 12,3-3-46,1-2-78,5-1-213,1-2-235,0-6-560,-1-1-707,-5-5-4448,-4 4 6275,-4-1 0,-5 7 0,-2-1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4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26 25847,'-58'72'884,"13"-10"-559,44-38-78,6-1-90,6-2 45,9-5-180,6-6 12,3-6 10,0-2 57,-4-5 134,-3-7-123,-5-5-33,-5-10-23,-5-2-23,-4-2-33,-2 1 0,-1-3 0,-4 5-11,-2 0 11,-4 7-101,-2 6-33,-2 7-146,-5 4 22,0 4-145,-5 6-437,2 5-595,3 8-2184,5 0 3619,7 3 0,5-11 0,2-2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4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24020,'0'-5'3014,"0"1"-2599,0 4 302,0 0-493,0 11-23,1 4-134,2 13-54,1 4-13,0 5 0,-2 1 0,-1 4-80,-1-4-480,0-1-280,0-6-819,0-6-1937,0-4 3596,0-6 0,0-6 0,0-4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5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28042,'75'-38'112,"-3"7"-571,-50 29-180,5 1-750,-14 1-1749,-2 0 3138,-3 0 0,-4 0 0,-3 0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5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24199,'0'-3'2902,"0"0"-2778,0 3-124,0 0-79,47-21-526,-24 11-785,37-14-1646,-39 19 3036,-6 4 0,-8 1 0,-6 1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5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26037,'60'1'123,"-7"0"-112,-25-1 57,-3 0 189,-7 0 90,-4 0 57,-5 3-1,-4 1 247,-3 4-279,-1 3-371,-7 6 0,-13 19 0,-1-4 0,-8 9 0,9-17 0,7-4-797,2-5-1006,4-3-4898,2-2 6701,2-2 0,1-2 0,1-4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7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16 22620,'2'-9'3059,"0"3"-2611,-2 6 100,0 0-436,0 20-112,1-10 0,-1 16-78,1-14-314,-1-3-583,0 0-437,0-1-2285,0 2-6134,-3 1 9428,-3 3 1,2-7 0,-1-1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7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26855,'39'0'1602,"6"0"-1445,7 0-124,4-1-9,1 1-24,-3-1 0,-5 1-24,-5 0 2,-8 0-337,-7 0-290,-8 0-102,-6 0-392,-5 0-572,-5 0-3248,-3 5 4963,-10 4 0,6-3 0,-5 2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8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0 24737,'-62'73'90,"10"-10"-370,39-39-326,2-2-873,3-5-2151,2-5 3630,3-4 0,1-5 0,1-1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8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20860,'5'-4'4258,"-2"0"-3014,-3 4-807,55 17-292,-32-6-78,43 11-67,-49-11-168,-1-3-291,-2-2-482,-3 3-863,-1-1-3843,-4 7 5647,-3 3 0,-3-7 0,0 0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8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60 19190,'-2'0'4527,"0"0"-2813,2 0-1276,-5 0-1,4 0-45,-3 0-11,11 0-67,6 0-34,10 0-56,8-1-146,4-1 34,3-3-101,0 0 1,-1-2-24,-2 0-357,-3-1-180,-3-2-560,-3 2-931,-9 3-3461,-6 3 5501,-7 10 0,-4-6 0,0 5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8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5 21880,'-3'-2'3182,"1"0"-2902,2 2-213,0 0-347,-11 40-885,5-22-2331,-9 33 3496,8-30 0,3-10 0,0-1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9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20143,'-2'0'3317,"0"0"-2186,2 0-727,-17 56-91,12-32-33,-12 44 1,17-47 89,5-4 22,4-5-112,8-2 23,4-5-57,3-2-179,0-2 23,-2-1-45,-2 0-45,-4-3 22,-3-1-11,-3-3-11,-4 4 0,-2 0-45,-1 2 1,0-2-12,2-1-45,0-4 0,1 1-146,0-4 1,-1 2-46,1-2-402,-2-1-180,0 1-941,-3-1-3743,0 1 5558,-1 3 0,0 3 0,0 4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9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21241,'0'-3'4505,"0"0"-3856,0 3-257,0 0-392,34-5 0,-18 4-224,31-4-896,-23 3-1861,5-4 2981,5-4 0,-14 3 0,-3 0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29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23191,'0'-5'3227,"0"1"-2925,0 4-190,0 0-145,54-8-393,-28 5-874,43-5-1905,-43 8 3205,-3 0 0,-10 0 0,-5 0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0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24457,'-19'75'1457,"5"-8"-976,11-36-111,3 2-23,-1-2-44,1 0-101,0-4-57,0-4-111,1-2-34,2-5 0,2 0-45,2-5-112,3-2-67,-2-2-280,2-3-459,-2-2-841,3-1-3497,1-1 5301,2 0 0,-6 0 0,-1 0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0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27348,'0'58'-247,"0"-3"-526,0-18-1087,0-2-3731,0 0 5591,-1-2 0,0-15 0,-1-4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0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26664,'82'-12'-638,"-5"3"-953,-31 8-4158,1 0 5749,-3 1 0,-20 0 0,-7 0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3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16367,'0'-7'1614,"0"1"-1614,0 6 7877,0 0-7709,0 4-23,1 1 12,1 6-101,2 9-56,-1-5-78,0 8-191,-3-11-281,0 0-659,0 1-1055,0 1-7567,0 4 9666,-2 0 1,1-6 0,0-4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3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90 23796,'-8'-3'3036,"1"1"-2610,7 2 470,0 0-537,33-9-201,-2 0-158,30-11 0,-9 6 0,0-1 0,-2 7 0,-4 1 0,-4 5 0,-6 1 0,-6 1 0,-8 0-270,-6 0-525,-6 0-214,-5 0-1243,-3 3-6219,-6 5 8471,-8 9 0,6-7 0,-5 1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3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20389,'-6'0'3967,"2"0"-3485,-30 51-381,17-24-101,-26 41-168,28-40-392,4-5-863,3-4-2499,2-6 3922,1-2 0,2-7 0,2-1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4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26967,'44'70'-56,"-6"-13"-471,-29-44-571,1-2-1120,-3-2-5021,-4 2 7239,-1 0 0,-2-4 0,0-2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4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92 22216,'-3'0'4504,"0"0"-3798,3 0-224,0 0-146,50-9-134,-21 2-169,42-9 1,-33 8-34,1-2-202,-1 1-503,-3-2-315,-5 2-1087,-8 2-3383,-11 3 5490,-6 3 0,-5 1 0,0 0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4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21656,'-3'0'3697,"2"0"-3237,1 0-281,-14 57-145,10-30-34,-11 43-359,13-46-537,1-7-1099,-1-2-6823,2-5 8818,-1-2 0,1-5 0,0-2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5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72 22911,'-8'-1'3070,"1"0"-2667,7 1 157,0 0-335,-43 16-136,26-1 57,-30 14-45,40-5-45,4 0 45,2 1-45,5-1 22,7-2 12,7-2-68,9-5 12,1-7-12,4-4-11,3-14 12,0-6-12,0-15-11,-5-7 0,-6-3 0,-7 2-56,-6 5-112,-6 5-235,-2 7-427,-3 5-1388,0 5-7613,-5 5 9700,-6 9 0,4 0 1,-3 2-1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5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28671,'50'4'0,"-4"0"0,-18-4 0,3 0 0,0 0 0,2 0 0,5 0 0,-1 0 0,1 0 0,-4 0-13,-7 0-983,-6 0-282,-7 0-1176,-5 0-7377,-5 0 9521,-2 0 0,-2 0 0,0 0 1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5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23034,'0'-8'2947,"0"3"-2577,0 5-247,0 0-146,2 53-301,-1-27-472,1 43-1154,-1-41-5669,-1-2 7619,0-1 0,0-11 0,0-4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5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25791,'68'21'806,"-13"2"-593,-41 0-90,-7 6-33,-1 2-34,-5 2-34,-1 2 35,0 0-24,-5 1-10,-5-2 10,-6-3-22,-5-4 1,1-4-1,-2-4-11,2-4 0,2-4-123,0-3-326,5-5-525,1-1-1201,5-2-7656,3 0 9375,2 1 1,2-1 0,0 1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6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23527,'6'-6'2880,"-2"1"-2757,-4 5-302,0 0-573,52 3-995,-31 4-5547,36 5 7294,-47 8 0,-6-9 0,-2 0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6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27796,'48'-6'0,"-6"1"-459,-27 3-583,0 0-1121,-3 0-7668,2-2 9311,0-2 0,-7 3 0,0-1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6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26395,'0'86'-436,"-1"-13"-808,-1-44-2578,-3-2 3822,-1-2 0,1-11 0,2-4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6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26776,'-39'90'1054,"6"-12"-786,26-47-21,1 1-90,2-1 12,2 0-169,1-2 0,1-3 0,2-5 0,6-5 0,4-4 0,9-7 0,5-2 0,3-4-3472,5-6 2811,-1-1-100,-3-5-729,-4 2-1817,-6 3 3307,-4 2 0,-8 3 0,-3 2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8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7 22305,'5'-3'3687,"0"0"-3104,-5 3-169,0 0-201,-28 63-101,14-29-112,-22 51-33,23-45-270,1-2-616,5-1-1165,2-4-5625,3-3 7709,2-4 0,0-13 0,0-3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9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28311,'33'-12'360,"12"3"-360,30 9 0,9 0 0,2 6-1234,0 2 1234,-2 7 0,-2-2 394,-4-1-394,-5-6 0,-6-3 203,-8-3-203,-13 0-4045,-11 0 2376,-16-1-1423,-9 0 3092,-15 1 0,3 0 0,-5 0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9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3 21868,'-10'-1'3194,"1"0"-2477,-45 55-257,19-18-309,-4 5 0,-1 1 17,-1 6-157,6-3-11,10-5-325,7-7-493,8-6-773,5-7-3451,4-5 5042,1-5 0,0-4 0,0-3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9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21588,'8'-4'4651,"-2"1"-4002,-6 3-223,0 0-157,59 40-101,-28-20-123,47 32-45,-44-30-314,-4-3-515,-3-1-1020,-4 0-4885,-9 3 6734,-6 5 0,-5-11 0,-3 1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9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28671,'22'-7'0,"8"2"0,15 5 0,8-2 0,9-3 0,3-4 0,4-5 0,-1 1 0,-5-2 0,-8 5-1200,-12 3-772,-13 4-3171,-16 2 5143,-7 12 0,-7-8 0,0 8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39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3 24804,'-9'-1'1692,"1"0"-1681,8 1-11,0 0-369,-3 52-595,2-27-2487,-5 44 3451,2-40 0,2-12 0,-2-3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0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25230,'-25'89'1087,"6"-12"-751,18-47 56,1-3 113,3 1 66,6-4-67,6-3-3850,9-5 3346,6-5 0,2-6 0,3-3 0,1-11 0,-1-3 0,-2-12 0,-6-1 0,-4 0 3392,-4 1-3617,-4 2-604,-1 2-79,-1 1-358,2 2-426,-1 2-2095,1 3 3787,-4 3 0,-4 5 0,-4 2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0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0 225 28671,'50'-12'0,"-1"0"0,45-14 0,-29 0-752,1-4-436,-5 2-1299,-4 2-7344,-7 2 9722,1 4 1,-25 8 0,-3 4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0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28671,'60'-17'0,"0"1"0,-4 0 0,-4 4 0,8 7 0,-6 2 0,-8 1-953,-11 1-885,-10 1-2857,-12 8 4695,-6 7 0,-6-4 0,-1 2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1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0 27897,'-36'45'258,"0"-1"0,3-1 0,5-3-258,7 9 0,9 0 0,6-4 0,7-5 0,9-2-4252,5-6 4252,11-3 860,2-7-860,2-7 0,2-8 0,3-4-662,2-4-604,0-8 2148,1-3-10713,-1-9 8879,0-3 1,-16 11 0,-4 1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1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25140,'-3'0'2656,"0"0"-2286,-5 51-258,5-12-90,-6 46-22,8-23-235,1 0-616,0-3-1077,0-4-5176,0-4 7104,-3-1 0,2-23 0,-3-5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1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26507,'86'-5'-784,"-13"1"-728,-48 4-3408,-3 1 4920,-7 8 0,-6-6 0,-6 6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2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1991 28671,'27'-78'0,"0"0"0,-1 1 0,7-5 0,4-5 0,1-1 0,0 7-1353,4-1 1,0 6-1,2-5 1353,-3 4 0,1-3 0,0-2 0,0 2 0,-5 7 0,0 0 0,-2 2 0,-1 5 0,1-1 0,-2 4 0,1-1 0,6-12 0,2-1 0,-5 11 566,-4 15 1,-3 9-2193,12-8-1242,-18 28 3028,-13 41 1,-8-12-1,-3 16 1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4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26440,'0'77'-1109,"0"-12"-606,0-40-3853,-5 0 5568,-5 1 0,3-11 0,-1-3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5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1 143 28020,'48'-22'217,"1"-1"0,0 1 0,-1 4-217,31 3 0,10 1 0,5 3-1821,5 3 1821,0 2-3164,-4 4 3164,-8 1 261,-10 1-261,-9 6 0,-12 2 0,-9 5 567,-7-1-567,-8 0 3013,-4-3-3013,-3-3 0,-7-2 1144,-4-3-1144,-7 0-3116,-5-1-2430,-23 5 5546,-9 6 0,3-4 0,3 2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5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25847,'-27'47'56,"0"0"0,-19 37-336,27-49-348,3-1-650,2-5-2453,3-7 3731,5-6 0,3-9 0,2-2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5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26015,'80'37'1927,"-8"0"-1603,-33-3-268,-3 1-56,-5-1 0,-3-1-392,-6-5-212,-3-4-808,-8-5-1658,-4-4 3070,-4 3 0,-3-9 0,0 1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6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7 103 22698,'-3'-2'3585,"0"1"-2812,3 1 549,0 0-1029,67-32-293,-22 21 0,7-7 0,3 2 0,18 10 0,6 4 0,3-1 0,-2 3 0,-8-1 0,-7 1 0,-11 0 0,-9-1 0,-9-1 0,-10 0 0,-8-2-909,-8 3-794,-5 0-3014,-3 2 4717,-13 12 0,8-9 0,-8 8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6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23762,'-3'0'2689,"0"0"-2633,3 0-56,0 0-112,-14 50-638,7-27-1379,-11 39-7702,11-39 9532,-1 1 0,3-11 1,1-2-1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7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25645,'-57'82'717,"13"-10"-437,43-36 22,14-5-21,9-6-12,16-10-1,6-7 1,3-9-168,-1-10 11,-7-7-56,-9-7-45,-8-2-11,-9 0-45,-7-2-156,-3 2-202,-3 1-416,-3 5-570,-6 7-1995,-7 7 3384,-11 17 0,11-7 0,1 8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7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1 161 21077,'47'-23'0,"0"0"0,42-16 2559,-29 26-2559,1 3 0,-3 1 1317,-1 2-1317,-5 2 0,-2-1 778,-3 2-1708,-2-1 1303,-2-1-10204,-3 1 9098,-5 2 0,-15 1 0,-8 2 1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7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7 23527,'-1'-4'3070,"0"1"-2532,1 3-157,0 0-101,-7 57 11,5-15-212,-5 48-79,7-31-56,0-3-504,0-7-908,0-7-2432,0-8 3900,-3-7 0,3-12 0,-3-4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48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25532,'72'-8'1558,"-7"8"-1233,-36 11-112,0 12-67,-5 6-90,-6 9 11,-5 1 78,-5 5-10,-4-3 66,-4-1-66,-5-6-68,-8-4 11,-10-4-78,-7-7 0,-1-2-100,2-4-248,5-2-178,6-2-102,6-3-481,5-3-594,4-1-2241,2-1 3944,1 3 0,0-3 0,0 1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51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25735,'44'-12'-696,"-10"4"-402,-22 11-8733,-3 7 9431,-4 0 1,0-1 0,-5-4-1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51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24 22473,'-9'0'3172,"1"0"-2500,8 0 874,0 0-1210,28 7-101,-14-5-89,23 4-101,-19-6 1,2 0-46,1 0-13,-2 0 2,0 0-157,-3-2-302,-2 1-157,-4-4-304,-4 1-671,-2-2-1827,-4 1 3429,0-3 0,0 5 0,0-1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51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20 22642,'-2'-11'3630,"0"3"-3103,2 8 168,0 0-483,-5 53-77,2-22-90,-3 44-45,4-35-124,2-1-368,0-1-405,0-1-1221,0-4-7713,-1 0 8784,-3 1 0,2-16 1,-2-2-1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2:52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2 24087,'-2'-1'2454,"0"0"-2241,2 1-168,-35 55-45,19-24 33,-25 45-22,30-41 12,2-1 89,4-7 79,2-4 33,2-8 67,1-5 90,5-3 67,4-4-290,9 1-158,4-1 0,5 0 0,2 1 0,3 0 0,3 0 0,20-3 0,-11 1 0,13-2 0,-20 0-225,-1-4-1187,-7-1-728,-2-3-5099,-6 0 7239,-4 4 0,-8 1 0,-4 3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1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0 121 28671,'54'-21'0,"0"-1"0,-3 2 0,-5 4 0,6 6 0,-4 2 0,-6 5 0,-6-1 0,-7 2 0,-4-3-942,-9 0-1008,-6 2-3227,-6 1 5177,-19 13 0,11-8 0,-12 9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1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25667,'-30'48'410,"0"0"1,2-2 0,5-1-130,4 25-12,8-6-23,5-8 180,6-7-101,10-6-100,4-5-225,9-3 0,1-5 0,2-5 0,2-6 0,3-6 0,1-6 0,0-4 0,-2-3 0,-1 0 0,-3-5-57,-1-2-1131,-1-6-717,3-1-3126,0-1 5031,1 2 0,-13 6 0,-2 2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1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28671,'93'-6'-46,"-10"-3"-850,-45-4-370,-2 0-1133,-8 2-7432,-8 6 9809,-9 2 1,-6 3 0,-4 0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1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28233,'-8'56'146,"1"0"0,-1-3 0,1-2-146,1 19 0,-1-2 0,0-8 0,0-8 0,2-11 0,-1-2-1513,-1-4-1558,-4 3 3071,-5 5 0,7-20 0,-1-1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2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27000,'-25'47'426,"-1"0"0,-15 38 134,35-15-325,3-16-211,5 17-24,8-21 0,9-4 0,12-3 0,8-9 0,5-10 0,5-12 0,1-14 0,0-18 0,-3-17 0,-8-16 0,-5-6 0,-11 0 0,-7 4-606,-8 4-380,-5 8-751,-10 9-3003,-7 11 4740,-13 12 0,10 7 0,0 4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2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0 222 24222,'0'-5'4100,"0"2"-3751,0 3-349,58-9 0,-17 2 0,54-10 0,-27 1 0,2-5-662,0-5-828,-5-3-1648,-3-1 3138,-5 0 0,-26 14 0,-7 4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2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28671,'85'-3'0,"-9"3"0,-33 8 0,-1-2-505,-4-3-806,-7-2-1255,-10-1-7265,-10 4 7862,-7 4 1,-4-2 0,-1 2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2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26507,'-18'52'935,"-1"-1"1,-9 43-643,22-40-293,3 2 0,3 0 0,6 1 0,6-2 0,8 0 0,6-7 0,2-7 0,3-11 0,-1-11 0,2-10 0,-1-6-169,2-11-907,-2-8-436,0-11-1929,-4-8 3441,-1-3 0,-12 18 0,-3 2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3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14 23717,'0'-7'3497,"0"1"-2993,-7 69-146,1-15-263,1 3 0,-1 3-95,-1 20 0,4 0-380,0-8-651,3-9-1098,0-13-4247,-2-10 6376,-1-9 0,1-12 0,-1-5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3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28042,'79'-31'-919,"-5"5"-1086,-30 22-5514,5 0 7519,5 1 0,-23 3 0,-4 0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3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28671,'32'-9'0,"1"-3"0,-5 2-685,-1 1-883,0 1-5776,-4 5 7344,-1 1 0,-10 2 0,-3 0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3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11 24659,'0'-6'2947,"0"2"-2354,0 4-212,0 0-290,-14 48-91,5-8 0,-14 44 0,7-22 0,1-2 0,2-10 0,6-13 0,4-16 0,3-11 0,1-8 0,8-16 0,4-11 0,10-16 0,-2-5 0,0 1 0,-5 6 0,-2 5 0,-4 9 0,-2 6-416,-1 8-1354,1 6-4572,0 3 6342,4 17 0,-7-12 0,1 11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4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28 139 27572,'-23'-23'1099,"19"1"-1099,53 5 0,7 0 0,1 3 0,-1 1 0,0 2 0,-2 4 0,-5 1 0,-3 2 0,-9 1-528,-11 2-794,-11 0-1042,-9 6-5412,-19 8 7776,-11 10 0,5-7 0,-2 0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4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26071,'-30'41'571,"0"-1"1,-19 34-270,39-26 0,3-1-22,4 2-44,1-5 10,2-3-155,5-5-91,5-6 0,8-6 0,8-8 0,5-8 0,4-4 0,2-3 0,2-3 0,0-4 0,-2-3-57,-6-3-795,-3 1-257,-7 0-975,-4 2-3855,-6 2 5939,-2 4 0,-5 1 0,-1 2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5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24390,'-4'0'3305,"1"0"-2722,3 0-326,0 0-257,52 0-213,-25 0-593,44 0-449,-37 0-1446,2 0 2701,0 0 0,-15 0 0,-7 0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5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6 23448,'0'-6'2779,"-10"56"-2353,2-13-124,-7 46-122,6-31-169,4-5-11,3-8-381,2-7-728,2-10-1692,3-3-7030,2-2 9361,0 3 0,-3-9 1,-2 1-1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6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26 22171,'-9'-1'3283,"2"0"-2778,7 1-69,0 0-133,-49 65-34,35-31-129,-13 9 0,4 1 129,21-5 67,6-2-90,8-4 1,7-7 79,10-9-326,1-9 0,2-6 0,-2-15 0,-4-9 0,-6-17 0,-5-5 0,-4-4 0,-5 3 0,-2 1 0,-2 8 0,-2 5-752,0 9-77,0 6-538,-3 8-1423,-3 5-7041,-4 6 8378,-6 12 0,8-7 1,0 6-1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6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28671,'60'0'0,"-1"0"0,-8 0 0,3 0 0,5 0 0,-2 0 0,-2 0 0,-4 0 0,-7 0 0,-7 0-1110,-9-3-1871,-5-1 2981,-4-4 0,-10 4 0,-1 0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6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27751,'-10'49'263,"0"0"1,-8 39-264,12-38-336,0-4-381,2-5-594,-1-7-964,2-4-6252,0-4 8527,2-3 0,0-10 0,1-4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7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25308,'84'-31'964,"-10"5"-639,-37 22 22,-4 1-21,-6 6-69,-5 7 46,-7 8-169,-4 9-33,-5 5 11,-4 5 45,-2 1 67,-11 0-111,-3-1-113,-12-3 0,-3-2 0,-5-1 0,-1-3 0,2-5 0,5-4 0,8-8 0,8-3 0,4-6 0,4 0-405,3-2-2687,1 0-1659,2 0 4751,9-1 0,-6 1 0,5-1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7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26720,'82'-3'-11,"-14"5"-818,-49 4-1211,-5 4-7791,-8 3 9666,-2 0 1,-4-5 0,0-1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7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27538,'98'-17'1133,"-9"1"-1133,-35 7 0,-9 1 0,-6 2-281,-12 0-1142,-6 0-1322,-8 0 2745,-3-1 0,-6 4 0,-1 0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7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20 24099,'0'-11'3137,"0"2"-2622,0 9-123,0 55-224,0-19-168,0 43-67,0-37-594,0-6-650,0-6-1737,-4-1 3048,-6 2 0,4-14 0,-3-1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08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23773,'-7'0'3126,"1"0"-2655,6 0-45,-27 48 11,20-23-56,-20 38-324,36-36-57,11-1 0,15-5 0,14-3 0,6-5 0,3-4 0,-2-3 0,-5-3 0,-7-2-181,-7-1-5026,-9-6 2059,-10 1 3148,-9-5 0,-5 6 0,-4 1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19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18485,'0'0'0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0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28546,'18'-33'125,"10"6"-125,18 29 0,11 5 0,7 3 0,3 4 0,1 0 0,-3-4 0,-4-3 0,-4-3 0,-9-4-1245,-8 0-1993,-7 0 3238,-9 0 0,-11-1 0,-4 0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0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109 107 23852,'-2'0'3014,"0"0"-2498,2 0-24,-3 58-122,1-18-157,-5 50-12,1-33-188,-3-1-13,-1-5 0,-2-5 0,1-8 0,-3-7 0,2-8 0,4-9 0,1-7 0,5-5 0,1-11 0,1-13-3392,4-18 3392,5-16 0,4-10 0,2-5 0,-3 2 0,-2 3 0,-2 7 0,-1 8 0,0 9 0,0 9-1648,7 10 1925,-5 11-277,4 21 0,-9-5 0,-1 12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1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27158,'88'-20'952,"-3"3"-863,-26 9-89,4 3-22,-3 0-337,-2 2-212,-11 2-370,-10 0-718,-13 1-2229,-13 0 3888,-8 8 0,-3-6 0,-1 5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1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25331,'-28'43'515,"0"1"1,-15 34-214,39-40 34,3 2-78,1-3 45,0-2 55,3-3-78,4-2-67,2-4-101,6-1-11,-1-2-55,1-3-46,1-3 0,1-4 0,-1-5 0,4-4 0,3-2 0,5-2 0,6-4-57,2-3-212,1-6-314,-3-1-156,-5 0-696,-4 0-1624,-3 2 3059,-3 2 0,-8 4 0,-3 2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1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28076,'91'-21'291,"-10"3"-504,-45 13-414,-3 1-393,-7-2-907,-7 3-3709,-5 1 5636,-5 1 0,-3 1 0,-4 0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2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27594,'-23'80'1077,"0"-5"-1077,11-28 0,-1 2 0,1-2 0,3-1-293,3-5-659,3-3-448,2-4-830,4-7-5345,10-4 7575,10-8 0,-7-8 0,1-4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2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33 27079,'-63'42'471,"13"-2"-348,48-17 0,8 0 23,7-4-1,10-2 1,9-5 33,4-4-33,1-4-90,-2-3 1,-4-1-57,-6-4 0,-6-5 0,-5-7 0,-5-7 0,-5-3 0,-1-4-91,-3 2-88,0 2-124,0 6-133,-3 4-271,-3 5-614,-4 4-1201,-5 4-7309,-1 1 9770,-2 6 1,7-3-1,2 2 1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2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28671,'77'15'0,"-1"-4"0,-21-15 0,4-1 0,-2-2 0,-4 1 0,-3 5 0,-3 1 0,-4 0 0,-4 0 0,-8 0-472,-6 0-951,-8 0-762,-7 0-5042,-6 2 7227,-3 8 0,-1-5 0,0 3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3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26541,'-10'88'459,"2"-12"-470,4-35-683,2-10-1514,1-9-7623,9-6 9210,10-11 0,-6-1 0,3-4 1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3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26451,'-33'87'819,"3"-5"-674,19-31-66,-1-1-79,3-4 0,3-4-236,2-9-347,1-6-616,1-8-1165,-2-8-7467,1-1 9711,-3-7 1,3 0 0,0-3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3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70 25779,'68'-39'1232,"-7"8"-985,-38 38-23,0 6 0,0 10 0,-6 9-3380,-3 8 3312,-8 6-55,-4 6-34,-2 2 12,-8 3-23,-4-3-10,-13-1-46,-4-4 0,-7-7 0,-1-5 3392,0-10-3392,2-7 0,5-9 0,5-5-248,4-5-502,6-1-180,4-5-953,4-1-3764,3-4 5647,3 0 0,1 6 0,0 1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3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27628,'81'-13'-123,"-11"2"-371,-46 12-446,-2 0-932,-2 2-3361,-5 2 5233,-4 2 0,-6-3 0,-3 1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4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41 23280,'-3'0'3597,"0"0"-2936,3 0 269,0 0-727,24-1-203,-7 1 0,23-1 0,-14 1 0,1 0-46,-2 0-458,-4 0-258,-1 0-336,-4-2-874,-2-3-4000,-1-4 5972,2-2 0,-8 4 0,0 2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4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27774,'7'48'-807,"-3"-2"-257,-2-11-943,-2 2-5780,0 2 7787,-8 1 0,5-18 0,-5-4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4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27471,'2'76'1120,"5"-11"-1040,17-44-80,0 1 0,1 0 0,1 0 0,5-3 0,6-2 0,9-7 0,7-5-505,3-3-414,1-8-437,-3-6-1131,0-10-7344,-2-3 9736,-1 1 1,-23 10 0,-6 4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5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28671,'19'-17'-1155,"0"3"-694,-3 14-3417,3-1 5266,3 1 0,-8 0 0,-5 0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5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1 141 28535,'26'-76'-1118,"4"19"0,-13 50 1,0 7-1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26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35 26418,'0'-5'2253,"0"1"-2253,0 4 0,0 0-931,-6-11-2005,6 8 2936,2-8 0,1 11 0,4 0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38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3 20277,'1'-2'4247,"0"1"-1916,-1 1-2141,-29 6-21,13 0-13,-26 7-10,20 0 44,1 4-111,1 1 22,4 0-1,4-1-100,5-2 34,3 0-34,2 4 45,3 4 22,6 6-22,3 0 11,8 0-56,3-6-34,3-8 34,1-7 0,1-8 0,2-14 45,-1-8-34,-2-14 23,-5-5 156,-5-15-55,-8 18-78,-4-6-57,-8 25 0,-3 5 0,-5 3-46,-1 4-279,2 2-526,2 3-415,3 1-8565,2 8 9397,3 1 1,2 1 0,0-3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38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28278,'0'29'393,"0"1"-393,0-1 0,0 5 0,0 2 0,0 2-259,-2-1-738,0-3-538,-1-4-1872,1-3 3407,1-4 0,0-11 0,1-3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39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27359,'59'-21'202,"-8"4"-471,-28 14-426,-4 1-773,-4 1-1681,-7 1 3149,-3 7 0,-3-5 0,-2 4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39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27695,'-21'19'639,"4"3"-527,11 0-34,2 4 45,2 0-4351,1 1 4228,1 0 860,0-1-860,1-2 0,2-4 0,4-4 0,6-5 0,7-6 3392,7-3-3392,7-8-24,4-4-771,2-7-538,-2-1-1491,-5 1 2824,-5 7 0,-13 4 0,-5 4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44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2 22687,'4'-1'3540,"0"0"-2912,-4 1 111,0 0-571,-20 36-134,2-12-34,-17 33-224,8-19-236,0 3-514,1-1-819,5-2-2286,4-9 4079,6-10 0,6-9 0,2-6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44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23068,'4'0'3260,"-2"0"-2711,-2 0-179,28 36-168,-13-16-202,22 29-23,-23-27-189,-2-4-439,-2-4-761,-3-3-1971,1-5 3383,-1-3 0,-2-2 0,-1-1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45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21936,'0'-2'3137,"0"1"-2386,0 1-751,2 36-201,0-17-595,0 29-4747,-1-24-1965,-1-2 7508,0 1 0,0-11 0,0-3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45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22473,'1'-4'3609,"1"1"-3161,-2 3-336,0 0-112,39 0-280,-23 0-494,30 0-884,-35 2-2914,-5 5 4572,-4 5 0,-2-4 0,0-1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45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21644,'-3'0'3832,"1"0"-2588,2 0-941,-14 40 56,9-18 10,-11 35-111,13-29-113,-1 0-100,2-2-34,0-6-11,1-4-22,1-5 0,7-7-90,4-1-191,12-12-167,6-6-281,5-12-616,-1-4-1323,-3 0-7141,-4 1 8104,-4 1 0,-9 14 0,-4 3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45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26832,'6'30'56,"0"-3"-593,-2-11-707,-1 0-1435,-2 1-7152,0 2 8787,-2 2 0,0-9 1,0-1-1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45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27617,'49'-13'134,"-4"4"-291,-13 9-246,-1 0-1883,8-1-1053,-12 1 3339,5-1 0,-22 1 0,-2 0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46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25959,'-45'60'246,"6"-10"-403,23-27-268,2-3-394,2-4-537,4-5-1266,4-4-2924,2-5 5546,2-4 0,0 0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46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26048,'6'65'0,"-1"-8"-235,-5-31-505,1-3-1209,1-4-4999,3-5 6948,3-8 0,-4-2 0,1-4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46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26731,'1'52'23,"0"-7"-751,-1-20-483,0-7-2083,0 4 3294,-2-11 0,2-5 0,-2-2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46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22204,'6'-3'2589,"-1"0"-2589,-5 3-582,37-3-987,-21-1-3081,29-2 4650,-32-1 0,-6 3 0,-2 1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47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22025,'0'-4'3205,"0"0"-3093,0 4-34,0 0-78,0 32-56,0-18-683,0 24-1210,0-25-3621,0 1 5570,0 1 0,0-6 0,0-1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47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47 21633,'-2'0'3462,"0"0"-2610,2 0-829,23-6-12,-3 1-11,20-7 11,-9 4-11,-2 1 11,-2 2 12,-5 3 22,-6 0 44,-5 2 113,-5 1-34,-3 3 0,-2 3-135,-2 5-33,-5 2-123,-2 0-392,-3-2-606,2-2-1378,3-2-7332,3-3 9759,2 1 1,1-4-1,0 1 1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47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47 21219,'-7'0'3585,"2"0"-3148,5 0 281,0 0-382,-17 40-34,13-22-44,-7 32-23,21-34-33,11-3-90,2-7 0,4-3 0,-1-11-22,-4-5-23,-4-10 0,-7-2-67,-5-2-22,-4 2-214,-2 2-133,-1 3-349,-6 5-660,-4 6-2633,-8 5 4011,-4 8 0,10-3 0,1 4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48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32 24446,'-2'0'2812,"0"0"-2061,2 0-583,42-1-79,-13-3-77,37-2-12,-27 0-146,0 1-369,-6 2-303,-3 0-740,-4 1-2386,-5 1 3944,-4 1 0,-9 0 0,-2 0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48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24860,'50'4'459,"-9"1"-313,-29 4-34,-6 2 46,-3 4-46,-5 5 22,-9 7 90,-7 5 56,-8 2 11,-1 0 23,4-2-90,7-4 68,4-2 32,5-4 1,4-1-101,1-2-78,2-1-100,5-3-46,7-2 0,8-2 0,8-4-35,4-3-581,2-3-404,1-2-694,-1-4-4113,-4-1 5827,-1-4 0,-15 4 0,-2 3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52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25101,'62'-36'224,"-7"8"1125,-19 28-1920,-10 0 356,2 1-1252,-15 4-1486,-6 5 2953,-3 7 0,-3-7 0,-1 0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52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23751,'0'-3'2510,"0"1"-2185,0 2-336,27 0-516,-12 0-885,22 0-2252,-21 1 3664,-4 4 0,-5-3 0,-3 3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53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54 25634,'-17'74'1321,"7"-9"-1085,19-38-146,7-8-34,9-9-11,6-7-34,4-14 22,2-8-10,-4-13-23,-4-3 11,-7 1-11,-9 4-67,-6 4-112,-5 6-348,-3 4-448,-3 4-807,-1 5-5210,-3 3 6992,4 1 0,2 2 0,2-1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53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26619,'-2'64'1255,"0"-4"-1187,-1-17-68,0-1-292,0-1-347,0-3-761,0-1-1973,0-2 3373,1-5 0,0-14 0,2-5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53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23616,'1'-4'2107,"-1"0"-2006,0 4-101,38-11-269,-9 3-784,32-11-2174,-21 6 3227,-3-2 0,-16 7 0,-7 2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53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74 23415,'-2'-4'3048,"1"1"-2399,1 3 35,0 0-550,43-11-122,-21 4-24,36-8 1,-34 6-291,-4 1-214,-4 2-414,-5 1-694,-6 2-3351,-2 1 4975,-5 2 0,1 0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54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25051,'-18'59'1053,"4"-5"-840,11-24 22,1 0-56,1-2-55,1-5-24,0-3-100,3-5 0,6-7-56,7-3-212,9-9-427,5-7-683,2-7-1558,-2-6-6895,-4 0 9820,-4 1 1,-12 10 0,-2 3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54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25364,'-12'71'202,"1"-8"-348,4-31-571,1-2-918,0-1-3475,-1-4 5110,2-3 0,1-11 0,3-4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3:54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25599,'74'-25'-6532,"-15"6"6532,-21 19 0,-23 0 0,-3 0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04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28671,'45'-3'0,"2"-2"-1371,-3-2 1371,1 0 435,-1 2-435,-2 2 226,-5 1-226,-7 2 0,-7-1-1088,-7 1-958,-7 0-7785,-4 10 9302,-7 7 1,2-4-1,-2 1 1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04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28602,'18'-2'-134,"2"-1"-639,4 2-325,2 1-1311,2 0-6084,0 0 8493,0 5 0,-12-3 0,-5 3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04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27 27101,'-45'42'1389,"10"12"-1221,32-24-155,3 9-13,6-19 0,4-8 0,10-6 0,4-6 0,3-11 0,1-8 0,-4-9 0,-5-1 0,-7 1 0,-6 3 0,-4 3-707,-2 4-369,0 2-952,0 5-5647,0 2 7675,1 2 0,-1 4 0,2-1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05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27460,'2'63'941,"0"-6"-941,0-22-269,0-4-537,0-4-606,1-5-1031,0-2-5199,-1-4 7642,0-1 0,-1-8 0,0-2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05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25992,'59'-28'-1379,"-11"4"1,-37 17 0,-5 2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05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27897,'0'75'224,"-2"-8"-762,0-27-526,0-5-1188,0-3-5144,2-6 7396,8-8 0,-6-8 0,6-5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05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7 27034,'-53'48'1423,"15"-5"-1209,31 11-214,12-8 0,6-2 0,10-7 0,9-8 0,3-13 0,2-8 0,-1-14 0,0-11 0,-2-15 0,-2-12 0,-5-5 0,-5 1 0,-6 4 0,-8 8 0,-3 8-505,-10 10-1467,-8 9-4303,-11 17 6275,-9 18 0,15-9 0,1 6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05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7 23952,'0'-4'3878,"0"1"-3184,0 3-547,0 37-147,0-13 0,0 31 0,-3-23-819,-5-1-873,-5-4-2521,-1-3 4213,5-8 0,4-8 0,5-4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06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26440,'7'54'-2151,"-1"-8"-2421,-6-34 4572,-8 2 0,6-6 0,-6-1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06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28671,'60'-6'0,"-1"0"0,1 0 0,0 0 0,-4 0 0,-1 0 0,4 1 0,1 1-279,2 1 0,0 1 279,2 0 0,-1 1-217,-1 1 1,0 0 216,-5 0 0,-2 0-863,40 0-3731,-24 2 4594,-24 6 0,-24-4 0,-13 4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57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8 25151,'2'-4'2701,"-1"1"-2119,-1 69-345,0-13-237,0 4 0,-1 3 0,-3 33 0,1-43 0,-1 0 0,-2 2 0,0 1-727,-1-2 1,-1 0 726,-8 45 0,-1-11-314,0-14-975,3-18-1184,4-15-7358,2-17 8202,4-11 0,1-8 0,2-2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57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48 25499,'71'-34'1703,"-3"20"-1367,-18 41-44,4 21 88,1 18-431,-4 12 276,-6 8-596,-12 7 371,-12 1 0,-10 1 0,-7-4 0,-10-3 0,-8-6 0,-12-9 0,-9-9 0,-5-10 0,-3-8 0,-2-8 0,-1-5 0,-1-6 206,2-3-206,1-3-121,5-4-1122,7-3-752,8-3-4873,11-5 6868,6-2 0,6-4 0,1 0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57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234 165 26754,'92'-24'650,"-14"-1"-639,-41 3-22,-9 1-11,-11-1-90,-8 3-35,-9 3-54,-14 6 10,-15 4 169,-19 13 22,-14 11 0,-8 14 78,0 12 102,8 5 111,10 4 45,16 0 124,10 0 77,11-2-457,7 0-80,5 0 0,11-3 0,9-3 0,14-8 0,12-11 0,7-13-158,7-7-1433,4-14-1446,0-6 3037,-1-8 0,-27 6 0,-9 5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58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372 0 27796,'17'96'875,"-3"1"-875,-13-16-471,0 2 471,-1-6 0,2-13 0,-1-17 154,1-15-233,-1-15 0,0-9 12,-1-6 67,-7-2 11,-6 0 283,-9 0-170,-7 0-11,-5 7-113,-5 5 0,-1 11 0,-1 7 0,3 5 0,0 6 0,6 2 0,3 5 0,5 1 0,9 2 0,7-3 0,6-4 0,11-8 0,4-8 0,11-11-752,6-9-1635,7-18-3114,11-16 5501,9-21 0,-23 17 0,-5 2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58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4 25140,'2'-3'3531,"0"42"-3531,-3-2 0,-5 38 0,-3-19 0,-5-4 0,1-5-1424,3-7-1815,5-8 3239,3-7 0,2-13 0,1-4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58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0 26967,'-85'42'1704,"11"4"-1704,35 2 0,6 4 0,5-1 0,8-1 0,6-5 0,8-2 0,3-2 0,10-3 0,11-7-2052,15-9-2900,16-11 4952,12-11 0,-25 0 0,-5-3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59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26440,'-42'79'1423,"12"-13"-1154,25-38-112,7-8-135,7-8 34,7-7-56,9-12-235,4-9-112,0-10 190,-4-6 157,-5 2 11,-7 6 23,-4 8 44,-5 9 101,0 3 101,0 4 45,2 7-189,1 6-136,1 11 0,1 8 0,3 6 0,0 1 0,5 3 0,3-5-763,6-5-2050,8-10 2813,10-8 0,-19-9 0,0-4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59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28671,'82'11'0,"-6"-3"0,-30-7-1245,-2 2-1399,-7 4 2644,-9 4 0,-12-5 0,-8 1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2:59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24 23000,'-22'73'2577,"4"-10"-2083,10-25-114,2-11 24,3-12-1,1-8 124,1-8-135,1-13-258,3-10-55,4-13-79,4-4-12,3 2-133,3 7-494,0 7-515,4 8-1019,7 7-4887,4 5 7060,8 3 0,-17 2 0,-3 0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0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24983,'0'-8'2107,"0"2"-1748,0 6-113,7 72-11,-6-13-84,3 1 1,-1 3 105,-3 29-76,0-6-181,2-10 0,4-17 0,7-21 0,11-19 0,13-27 0,12-21 0,10-24 0,4-12 0,-3-3 0,-6 4-707,-9 6-906,-4 10-3710,-3 7 5323,-4 12 0,-14 14 0,-7 7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0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208 223 26989,'63'-29'112,"-5"-3"-258,-30-9 79,-10 1 67,-8 6 34,-23 9 11,-10 11 123,-20 7 146,-7 19 111,-5 10 135,4 19-323,4 9-237,9 4 0,9 2 0,8 2 0,11 1 0,5 1 0,11-1 0,8-4 0,11-7-953,9-13-1457,6-13-7421,3-12 9759,3-16 1,-20 4-1,-4-5 1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0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3 23896,'2'-3'3082,"-1"50"-2555,-8 4 122,-5 48-1408,-10-14 759,-2-6 0,-1-15 407,6-17-407,6-19 210,6-15-210,4-10 0,2-16 0,7-9 659,6-17-659,8-4 0,6-3 0,2 3 0,0 5-965,1 7-1242,3 5-5603,5 7 7810,5 7 0,-18 5 0,-2 4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1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384 1 26283,'-74'36'1972,"12"-2"-7386,36-15 5560,11-1 1286,9-2-1432,6 5 860,9 6-860,5 8 0,7 5 0,-1 1 3392,-5-3-3392,-8-2 0,-3-7 0,-8-2 0,-8-5 0,-10 1 0,-15 2 0,-9 2 0,-4 1-1256,2-3-750,11-8-6229,15-7 8235,12-7 0,7-3 0,3 0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1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25779,'-23'46'638,"-1"-1"1,-13 38-414,28-31 178,4-6-45,16-9-89,10-10-56,16-9-66,8-9-147,2-6 0,-5-11 0,-8-6 0,-11-13 0,-9-8 0,-9-4 0,-3-3-69,-10 3-748,-2 4-785,-9 11-5122,-1 10 6724,-2 8 0,10 7 0,1-1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2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468 1 24726,'-84'5'2499,"6"4"-2096,25 8-78,6 6-90,6 6-56,6 7-56,3 10 34,2 8-133,3 6-24,6 1 0,7-3 0,8-8 0,19-11 0,11-11 0,21-14 0,14-11 0,11-27 0,3-18-225,-2-21 1,-10-8 212,-15 1 12,-15 8 0,-14 13 101,-9 15 0,-4 15 33,-4 10-33,2 6-77,0 13-24,6 9 0,2 14 0,8 11 0,27 27 0,0-13 0,-11-21 0,3-2 0,30 11 0,4-6 0,1-9 0,-5-10-304,-9-9-1735,-9-8-3059,-11-4 5098,-8 0 0,-15 0 0,-6 0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8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25095,'0'-6'3183,"0"1"-2790,0 5-393,0 0 0,42-7-46,-19 2-828,34-6-694,-29 1-1603,3-4 3171,0-3 0,-13 6 0,-4 2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8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25252,'-28'95'1311,"4"-9"-1019,11-40-80,4-5-43,2-12-57,5-11-34,0-10 124,2-11 22,4-13-56,3-14-78,6-14-90,4-7 0,-1 0-303,0 6-335,-4 10-561,-2 12-1345,-6 12 2544,-2 6 0,-2 5 0,0 0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9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0 169 25095,'0'6'2667,"0"-1"-2196,62 2-247,-17-6-196,5-2 0,2-3 17,19-14-45,0-12-23,-5-2-78,-11 3-100,-18 3 145,-17 6-56,-25 5-45,-21 7 34,-21 4 89,-15 8 34,-5 9 0,4 9 112,8 7 123,9 3 1,9 2 32,5 4-199,6 6-69,5 4 0,4 4 0,10-1 0,2-2 0,12-5 0,10-10-830,16-11-817,17-11 1647,5-26 0,-1-5 0,-5 10 0,30-28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9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1 26362,'-52'0'1076,"13"1"-1009,37 6 56,11 3 123,4 8 23,12 3 90,1 4-190,-1 2-169,-7 4 0,-8 5 0,-5 4 0,-11 3 0,-4 2 0,-8-4 0,-6-1 0,-1-7 0,-2-5 0,-1-7 0,0-5 0,3-6 0,4-4 0,3-4 0,4-1 0,3-1-259,4-2-1142,3-3-929,2-4-3698,10-5 6028,5 0 0,-2 5 0,1 2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4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1 227 24703,'38'-44'411,"0"1"0,-1 2 0,0 6-187,23 3-56,-2 10 11,-6 12 12,-8 12-23,-10 12-45,-7 9-56,-8 13 0,-2 5-10,-3 7-1,1 3 123,1 3-22,4 2-45,7-2-34,5-4 46,9-8 44,7-10 56,7-15-90,12-9-33,8-18 0,11-12-270,-39 5 0,-1-3 169,0-1 0,-1-1 0,39-22-3370,-13 7 2866,-13 6-482,-8 9-4101,11 5 5087,-16 9 0,-6 2 0,-22 6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4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541 2 23034,'-75'-2'2958,"-2"8"-2499,8 11-145,-2 14-23,5 11-44,10 5-112,10 2-57,12 1 0,9 2-44,11 4 33,7 5 56,7 5 101,14 1-22,10-2-79,19-8 0,14-12-67,14-16-56,9-14 12,5-18 10,0-17-11,-11-17 23,-13-17-12,-17-12 2,-19-7-24,-13-3 0,-21 2 0,-13 4 0,-17 9 0,-10 7-102,-2 12-346,5 12-2197,5 12-4705,20 13 7350,13 12 0,9-3 0,5 5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5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11 25431,'-5'0'3240,"0"0"-3240,45 3 0,-8-2 0,36 2 0,-20-3 0,-1 0 0,-4 0 0,-6 0 0,-4 0-1491,-7 0-1781,-5-2 3272,-4-4 0,-9 3 0,-3-3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5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7 24423,'0'-3'3395,"0"-1"-2723,-6 53-491,-2-3-181,-9 47 0,-3-10 0,-5 6 0,-2 3 0,1-2 0,3-8-797,7-15-1208,8-16-1380,5-22-6446,11-14 8235,9-29 1,-5 10 0,2-14-1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5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27202,'-12'60'489,"0"0"1,-1-2 0,1-3-490,-10 31-1241,0 1 1241,1 1 0,1-6-255,3-8-2008,8-15-4807,4-15 7121,17-19 0,-9-13 0,9-9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6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1 162 28558,'52'-25'37,"0"-1"1,0 2 0,-1 2-38,38-5 0,-4 6 0,-9 10 0,-14 6 0,-14 6 0,-15 7 0,-13 10 0,-10 14 0,-9 13 0,-17 14 0,-12 15 0,-17 11 0,19-38 0,-1 1 0,-1 0 0,0 1 0,1-2 0,2 0 0,-18 37 0,12-15 0,12-16-1491,11-19-1445,8-17-6895,12-9 8669,8-16 1,-5 5-1,0-5 1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6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25521,'2'0'2958,"38"0"-2812,-12 0-146,33 0-90,-20 0-660,-3-4-337,-6 0-807,-8-2-2341,-9 0 4235,-9 1 0,-3 2 0,-3 0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6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 26194,'-18'82'2140,"-1"6"-1827,2-2-965,-2 6 652,-2-2 0,0-11-359,1-12-541,3-18-1375,5-16-5457,5-18 7732,11-21 0,-2 3 0,3-8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06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26227,'1'91'2398,"-9"5"-2352,-7-2-46,3-45 0,-1 0 0,-1 0 0,1-1 0,-13 36-113,4-12-1714,7-19-3170,7-16 4997,7-10 0,1-14 0,1-5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1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1837 26743,'-13'-52'377,"1"1"0,0-8 0,4-3-265,8-8 0,4-4-1829,0-9 0,1-3 1784,0-5 0,1-1-34,1-1 1,-1 1 165,-2 3 0,-1 1-160,-1 6 0,-1 3-11,-2 8 0,0 3 17,-1 10 1,-1 3 512,-3-33-558,-2 26 0,3 21 0,3 16 1797,1 11-1797,8 4 0,20 2 0,28-1 0,-8 5 0,6 1 0,14-1 0,8 0-747,18 0 0,11 0 1,-2 0 746,-13 1 0,-2-1 0,5 0 0,1 1 0,7-1 0,1 0 0,-4 1 0,-15-1 0,-3 1 0,0 0 0,1 0 0,5 0 0,0 1 0,1-1 0,0 1 0,1 0 0,0 1 0,1-1 0,0 1 0,0 0 0,1 0 0,0 0 0,-1 1 0,0 0 0,-1 1 0,1 1 0,-1-1 0,0 1 0,0 1 0,0 0 0,-1 0 0,-2 0 0,0 1 0,0 1 0,6 0 0,1 0 0,6 1 0,2 1 0,-2 0 0,-5-1 0,-1 0 0,-6-1 0,1 1 0,3 0 0,-3-1 0,5 1 0,0 0 0,-4 0 0,-6-1-503,11 1 1,-7 0 0,-3 0 502,-6-1 0,-3 0 0,-2 1-75,20 1 1,-6 2 74,-18-1 0,-6 0 0,27 8 0,-33 0 0,-10 2 2228,-22-7-2228,-2-2 2226,-17-7-2226,-3-2 270,-1 0-270,-5 0 0,-1-2 0,-3 1 0,2-2 0,2 0 0,2 2 0,2 1 0,1 0 0,0 4 0,0 10 0,-2 13 0,-2 18 0,-3 19 0,-3 20-241,4-33 1,0 3 240,-1 8 0,2 2-516,0 7 1,1 3 515,2 3 0,0 2 0,0 3 0,2 2 0,2-1 0,2 0 0,1-2 0,0-1 0,3-4 0,1 1 0,1 19 0,0-3 0,-4-27 0,-1-1 0,1 11 0,-3-6 0,-10-1-2376,-5-23 2376,-11-23 0,9-13 0,0-9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1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25802,'89'0'717,"1"0"0,-20 0 0,4 0 1,3 0-718,17 0 0,6 0 0,3 0-1401,-15 0 1,4 0-1,1 0 1,2 0 1400,-11 0 0,1 1 0,1-1 0,1 0 0,1-1 0,7 1 0,0 0 0,2 0 0,0 0 0,1 0 0,-14 0 0,0-1 0,1 1 0,1 0 0,-1 0 0,1 0-185,1 0 1,0-1 0,0 1-1,0 0 1,0 0 0,0 0 184,-1 0 0,0-1 0,0 1 0,-1 0 0,0 0 0,0 0-90,13 0 0,0 0 0,0 0 0,-2 0 0,0 1 90,-3 0 0,-2-1 0,1 2 0,-2-1 0,0 0-478,-6-1 0,1 1 1,-2 0-1,0 0 1,-1 0-353,15 0 1,0 1 0,-2-1-1,-1 0 884,-5 0 1,-1-1 0,-3 1-1,-7-1 1,21 0 0,-11 0-1,-22 0 1,-1 0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3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1 23728,'4'-1'3754,"-13"51"-3093,-4-9-246,-14 46-302,-2-21-113,-2-1 0,-2-2 0,1-6-181,4-8-1006,7-10-808,10-8-3327,5-12 5322,5-9 0,1-7 0,0-3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3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22664,'0'-4'3440,"0"1"-2790,0 3 437,0 0-774,53 47-133,-20-28-136,42 37-44,-35-44-459,-3-3-628,-3-6-784,0-3-3698,0-9 5569,-1-4 0,-14 1 0,-6 2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3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18622,'68'-15'684,"-8"0"1658,-27 7-3193,-6 0 317,-8-2-5573,-7-2 6296,-5-2 1,-5 6 0,-1 2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3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25914,'-4'85'1277,"1"-8"-1277,0-30-460,0-3-1041,0-3-3866,-4-4 5367,-6 1 0,7-17 0,-3-3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3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26754,'-16'68'1232,"9"-9"-985,24-39-57,7 0-100,5-2-79,1-1-11,1-2-123,0-4-516,0-3-627,2-4-1143,6-3-7422,6-11 8154,9-5 0,-24 2 0,-2-1 1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4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26395,'4'98'953,"0"-8"-908,3-32-45,0-6-292,2-6-783,-1-11-1155,1-8-7601,-4-10 9521,-2-8 0,-2-5 0,-1-4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4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24423,'81'23'975,"-10"3"-728,-33 4-79,-6 3 67,-10 0 45,-9 0 34,-8 0 44,-10 0-21,-10 2-124,-10 0-79,-9 0-89,-5-2-23,-1-4-22,2-4-67,4-4-247,7-6-291,7-4-549,8-6-1289,5-2 2443,4-2 0,2-1 0,1 0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4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28378,'86'-11'293,"-3"2"-293,-18 9 0,6 0 0,1 0 0,-1 1-237,-9 2-950,-13 1-931,-15 0-4381,-14 0 6499,-10 3 0,-7-4 0,-3 2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4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22944,'-2'0'2925,"1"0"-2746,-6 44-179,3-22-123,-6 34-1065,3-32-3070,-1-2 4258,-3 0 0,5-10 0,1-2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5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25634,'58'-13'453,"1"1"1,29-7-443,-25 22-11,-34 5 11,-12 7 23,-9 5-12,-9 3-10,-8 4 32,-6 2-10,-6 2 179,-1 2 347,1 0-11,1 4-146,2-1-166,5 0-237,5-4 0,5-5 0,11-4 0,12-4-225,18-5-436,16-6-650,13-5-1916,7-6 3227,4-6 0,-34 3 0,-9-2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6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28602,'95'-17'69,"0"1"-69,-11 6 0,-1 2 0,-2 3 0,-7 3 0,-6 0 0,-7 1-561,-8-1-1131,-10 0-1524,-12 0 3216,-14 1 0,-8 1 0,-8 0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6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24983,'-49'70'1121,"6"-7"-1121,25-31-134,3 0-573,2-5-783,4-1-3126,1-4 4616,5-6 0,1-8 0,2-4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6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25213,'69'63'381,"-8"-9"-885,-35-36-917,-1-5-4585,-1-5 6017,-2-3 1,-10-2-1,-3-1 1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6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51 22866,'-4'-4'3529,"0"1"-2935,4 3-213,44-8-179,-11 4-124,37-7-78,-25 5-134,-4 0-326,-9 2-357,-6 1-741,-11 2-2386,-7 1 3944,-5 2 0,-3-1 0,0 1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6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23101,'-5'0'2779,"-14"41"-2443,9-9-280,-10 35-56,10-21-45,6-5-795,2-8-2074,10-13-6917,7-9 8118,13-8 0,-11-3 0,-1 0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7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23695,'75'-27'-1572,"-11"2"1,-50 15-1,-4 3 1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7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6 21913,'0'-3'3070,"0"1"-2229,0 2-583,0 51-23,0-15-134,0 43-101,-1-29-112,1-5-695,-2-4-1311,0-3-5815,-2-1 7933,-2 4 0,1-19 0,0-1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7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0 26272,'-35'74'998,"-2"-5"-864,6-24-112,-3 0-22,1-4-224,4-7-605,7-9-1266,7-9-4528,5-8 6623,5-5 0,2-2 0,1-1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7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25398,'62'32'381,"-9"-1"-481,-32-7-551,-3-1-1276,-5-2 1927,-3-4 0,-5-8 0,-1-3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7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0 23784,'-33'91'1535,"1"-6"-1299,11-31-236,-4 0-224,0-5-1008,2-8-3968,3-11 5200,6-10 0,6-11 0,4-5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8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25499,'38'81'-2151,"-4"-23"-4617,-6-40 6768,4-16 0,-14-3 0,1 0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8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24950,'-54'70'1961,"10"-4"-1401,38-21-101,3 4-89,7 1-157,6-2-55,8-4-158,6-11 0,5-10 0,1-11 0,1-8 0,-2-13 0,-3-9 0,-4-17 0,-4-10 0,-6-8 0,-5-2 0,-4 2 0,-4 5 0,-6 7 0,-5 9 0,-6 10-80,-3 9-502,0 8-606,1 6-1322,3 8-7321,5 7 9064,6 10 1,3-12-1,3 0 1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8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28558,'37'-11'113,"-2"2"-113,-10 8 0,0-1 0,0 2 0,-2-1 0,-2 1-472,-6 0-962,-3 0-1120,-5 0-7277,-3 0 8159,-2 0 1,-1 0 0,-1 0-1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8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10 24367,'-5'-5'2544,"1"0"-1861,4 5-145,-4 45-146,-4-9-245,-4 42-147,0-21 0,1 2 0,6-4-147,1-3-1152,4-7-1010,6-9-3282,8-6 5591,11-10 0,-9-10 0,-1-4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9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20 25869,'-65'20'1120,"13"3"-839,39 10-24,6 4 12,3 3-23,4 2-10,9 0-80,5-3-55,11-5 0,6-8-66,3-8-35,2-11 0,-1-9 0,-1-14 0,-6-13 0,-5-13 0,-9-7 0,-6-3-13,-6 2-401,-2 3-280,-5 9-125,-4 9-817,-9 11-3932,-9 10 5568,-8 8 0,15 1 0,0 2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9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 24726,'1'-1'3025,"1"0"-2610,-2 1-606,-4 44-694,-4-21-807,-6 36-3003,-1-32 4695,2-2 0,6-11 0,3-4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9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26619,'3'91'258,"-1"-10"-336,-2-38-695,0-4-1256,-1-4-7802,-2-4 9753,-3-3 1,3-12 0,-1-5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9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28671,'77'-18'0,"-1"0"0,-12 3 0,-1 4 0,14 10 0,1 5-1064,-15 4 1,0 2 1063,5 4 0,2 2 0,4 4 0,1 2 0,3 0 0,1 0 0,0 0 0,-2 0 0,-3-2 0,-3-1-701,-7-2 1,-3 0-3928,35 11 4791,-29-7 1,-35-10 0,-16-4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30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1 264 24356,'74'0'1120,"0"0"1,15-1 0,5-3-804,-16 0 1,4-1 0,3 0-1620,-10 0 0,3-1 0,2 0 0,1-1 1302,11 0 0,2-1 0,2 0 0,2 0 0,-11 2 0,1 0 0,1-1 0,2 1 0,1 1-218,-10 0 1,1 0 0,1 1 0,1-1 0,0 1 0,1 0 217,6 0 0,0 0 0,1 0 0,0 0 0,2 0 0,0 1-75,-10 0 1,1 0 0,1 0 0,1 1 0,-1-1 0,2 0 0,-1 1 74,4-1 0,1 0 0,0 1 0,1-1 0,0 0 0,0 1 0,0-1-152,4 0 0,0 0 0,1 0 0,0 1 0,0-1 0,0 0 1,1 0 151,-11 1 0,1-1 0,-1 1 0,1 0 0,1-1 0,-1 1 0,0 0 0,0 0-13,1-1 1,-1 1 0,1 0-1,0 0 1,0 0 0,-1 0-1,1 0 1,-1 0 12,0 1 0,0-1 0,0 1 0,-1-1 0,1 1 0,-1 0 0,0 0 0,-1 0 0,11 0 0,-1 0 0,1 0 0,-2 0 0,1 1 0,-1-1 0,-1 1 0,-4-1 0,0 1 0,0 0 0,-1-1 0,-1 1 0,0 1 0,-1-1 0,11 1 0,-1 0 0,-1 0 0,-1 0 0,0 1 0,-1 0 0,-6 0 0,-1-1 0,0 2 0,-2-1 0,0 0 0,-3 1-23,7 1 0,-1 0 1,-2 0-1,-2 1 1,-2 0-298,7 1 1,-3 1 0,-3 0 0,-5 1-456,-1 0 1,-5 2 0,-8 2-4142,-4 3 1,-11 4 3579,-3 17 0,-43-16 0,-2-3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38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27214,'2'83'1052,"1"-4"-940,-3-19-100,-5 2-12,-1 0-124,-4 2-424,-1 0-450,1 1-436,1-1-1726,-2-3 3160,3-6 0,2-26 0,2-9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39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26496,'67'-22'-2330,"-7"0"-999,-29 4 3329,-1-4 0,-12 8 0,-5 3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39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25521,'-24'77'1726,"2"-1"-1457,6-14-179,3 0-90,2-3-101,3-2-482,3-4-616,2-5-1602,3-7 2801,9-13 0,-7-12 0,6-9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39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48 25735,'-24'69'1075,"16"-8"-705,38-35 78,10-6-168,2-9-224,1-5 11,-5-12 0,-5-8-11,-10-12 0,-9-9-33,-8-2 22,-9-1-12,-10 5-33,-9 6-11,-11 10-90,-2 9-112,-3 11-257,4 9-471,7 10-1065,11 4-3944,9 1 5950,22-3 0,-10-11 0,11-4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0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372 1 26799,'-9'66'470,"-1"1"1,2-15-1,2-1-290,5 43-124,3-37-56,4-10 0,4-13-112,-1-13-68,-1-9-10,-5-7 123,-2-4 0,-1-4 67,-8-3 11,-6-3 11,-15 1 45,-7 3 45,-8 4 45,-2 12 56,0 3 46,-25 47-259,37-29 0,-12 27 0,44-39-438,5-2-952,12-3-1108,14-6-4853,19-4 7351,14-10 0,-24 3 0,-4-4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0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24244,'-32'64'1379,"9"-8"-1021,20-28-44,6-4 22,6-7-180,5-6-77,9-6-34,-1-8-34,2-10-11,-1-9-23,-3-7-10,-1 0-23,-6 4 45,-2 8 11,-4 5 22,-4 7 12,-1 3 55,-1 2 12,1 1 23,-1 5-91,2 3-33,-1 8-22,-1 1-393,0 2-1031,-1-3-3640,2-3 5086,2-7 0,-1-4 0,1-3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0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25936,'2'80'952,"1"-1"-1783,-3-15 831,0-3-91,-2-6-1332,-1-9-1874,-1-10 3297,-1-7 0,3-15 0,-1-5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0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21644,'75'-13'-2013,"-22"3"0,-39 10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0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5 24042,'-29'84'1076,"6"-10"-819,22-40 147,9-4 89,7-10 67,11-9-122,6-7-270,2-17-79,-3-8-22,-3-17-11,-10-3-33,-7 1-23,-7 5-179,-8 5-101,-6 10-180,-6 5-537,-6 9-1345,0 4-7489,1 11 7983,2 7 0,9-3 1,3 0-1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1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21566,'-4'0'2902,"1"0"-2375,-16 40-1,12-12 12,-12 35-112,17-22 78,2 0-55,2-1-192,3-5-156,4-4-101,4-7-269,2-10-269,1-6-134,1-5-494,1-4-1399,-2-5-7266,-1-2 8714,-4-6 0,-4 6 1,-3 1-1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2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3 20569,'0'-2'3439,"-14"46"-2699,1-12-146,-12 36-56,9-30-213,3-10-135,7-10-22,3-9 146,3-6-33,5-5-181,4-7-77,9-6-23,4-7 0,3 2 0,0 5 0,-4 7 0,-3 5 0,-1 2 11,1 10-11,-4 0-34,-1 11-190,-8-3-415,-4 5-918,-1 0-6018,0 3 7575,0 0 0,0-11 0,0-4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2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26082,'9'96'1008,"-9"-4"-739,-10-30-78,-6-3-57,3-13-33,2-12 78,5-14-67,4-10-11,1-7 89,2-7-67,7-11-55,4-10-68,9-11 0,1-1 0,2 2-191,-3 10-358,-2 8-381,-5 9-616,-2 5-2264,-1 5 3810,2 5 0,-6-4 0,-1 4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2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160 148 25051,'63'-37'179,"-11"5"-258,-42 14 12,-6 0 34,-2 1 33,-10 3 56,-4 6 123,-10 4 270,-7 6 200,-5 11 125,-6 10-13,-1 11-234,3 5-302,7-2-225,10-4 0,11-5 0,5-4 0,5 0 0,8 0 0,4-2-270,11 1-951,8-6-651,5-5-2273,8-7 4145,2-5 0,-20 0 0,-4-1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3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25420,'-52'78'1155,"11"-11"-808,36-37-89,4-7-56,3-8-68,8-7-67,5-5-22,9-4-23,2-7-22,0-2 0,-5-2 12,-5 1-12,-7 7 22,-5 2 112,-3 6-10,-2 8-24,-7 9-55,-4 6-45,-7 2-190,1-3-381,3-4-662,6-7-1423,4-6-5355,8-4 8011,9-4 0,-6-1 0,5 0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3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10 21936,'0'-5'3563,"0"0"-3283,0 5 359,0 0-303,-19 35-79,11-15-54,-13 26-136,17-25-34,3-5-10,1-4-23,7-5 0,2-3-11,8-3-1,0-1-21,2-7 10,-3-4-21,-3-4 32,-3 1 12,-3 4 12,-2 5 21,-1 3 57,-1 8 44,0 7 12,-1 9 33,-1 7-78,1 1-79,0-2-123,2 0-380,-1-12-931,4-3-986,0-12-7433,5-10 9036,7-7 1,-9 3-1,2 0 1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3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27101,'-9'93'841,"0"-5"-841,0-24-292,4-2-716,2-8-1244,3-6-6466,2-9 8718,5-8 0,-3-15 0,3-8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4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10 21913,'-5'0'3350,"0"0"-2822,-16 47-114,13-18 45,-14 37-78,19-31 34,5-6 55,8-5-22,8-9-190,10-5-223,6-6-35,1-8 0,-1-10 0,-7-9 0,-4-10 0,-9-4-158,-7 2-122,-4 2-90,-3 5-167,-10 5-584,-5 5-1255,-13 6 2376,-9 5 0,15 5 0,2 2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6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23325,'-4'-1'2320,"-35"48"-1962,20-7-33,-25 44-112,30-17-34,7 1 34,5 0-45,8-1 124,7-5 66,12-3 12,11-6-79,7-7-112,6-10-112,2-14-54,1-12-13,-3-18 0,-3-18 0,-3-19 0,-4-21 0,-6-10 0,-10-6 0,-9 0-360,-8 6-469,-6 9-3874,-9 12 2361,-8 18-7489,-11 17 8703,-8 16 0,14 5 1,2 4-1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6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68 26642,'-3'0'2029,"1"0"-2029,2 0 0,45-3 0,-10-1 0,39-2 0,-24 1 0,-7 0-864,-6 1-749,-6-1-1357,-4-3 2970,-2-5 0,-12 6 0,-3-1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6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12 23840,'0'-6'3059,"0"0"-2442,0 62-214,0-12-156,0 51-124,0-25-123,-2-1-426,0-4-650,-1-10-1400,1-8-7355,-2-11 9490,1-8 0,0-14 1,0-6-1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6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26295,'83'-26'-359,"-6"7"-370,-26 16-1153,-6 2-4964,-13 5 6846,-14 5 0,-10-3 0,-8 3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6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27258,'87'27'314,"-10"-5"-224,-30-22 10,-14 0 24,-15 0 189,-11 8-66,-16 6-169,-9 12-11,-11 8-44,-4 4-12,4-1 0,6-2 24,8-4-35,5-3 0,6-2 0,2-3-24,5-2-256,10-5-302,13-7-640,16-5-940,17-21-4258,14-8 6420,14-19 0,-36 18 0,-7 2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7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28166,'93'-24'481,"-10"5"-457,-33 23-24,-10 6 0,-13 9 0,-14 8 0,-7 10 0,-20 9 0,-8 9 0,-17 7 0,-5 1 0,0-5 0,4-7 0,8-10 0,9-7 0,8-6 0,7-6 0,5-1 0,2-3 0,5-3 0,5-3 0,11-4 0,9-5 0,13-4-472,9-10-839,7-6-739,1-8-3642,-5 0 5692,-10 0 0,-21 11 0,-9 4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7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24211,'0'-4'2856,"0"1"-2429,38 0-136,-14 2-291,33-2-269,-25 3-359,-3-1-661,-2-3-1287,-6-3-7255,-2-1 9476,-3-4 0,-8 6 0,-2-1 1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7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12 23392,'0'-6'3272,"0"0"-2969,0 6-45,0 0 111,-15 60-33,6-14-213,-2 3 1,0 2-35,-1 19-89,1-1-392,1-6-616,3-10-1155,3-14-4559,2-15 6722,6-12 0,-3-9 0,3-3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7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26395,'-9'87'471,"-1"-4"-986,-3-17-1177,0-1-4437,-4-2 6129,-3-2 0,9-27 0,0-8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8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26485,'-32'66'1300,"7"-10"-875,23-29-44,2-3-301,7-4-80,4-3 0,13-3 0,5-3 0,8-2 0,8-4-707,6-2-1086,8-11-1411,6-8 3204,6-12 0,-31 10 0,-6 2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8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28558,'82'-28'113,"1"5"-113,-16 18 0,1 2-192,-9 2-827,-12 1-594,-14 2-1670,-15 2 3283,-10 5 0,-7-3 0,-1-1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8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24311,'-26'46'902,"1"0"0,-18 37-6215,25-32 5694,6 1 1421,4 0-1242,4 4 816,4-1-1095,0-2-281,6-6 0,5-9 3354,8-10-3354,4-10 115,3-10-115,3-4-349,1-7-423,1-8-248,-1-7-594,-4-10-1378,-4-5 2992,-7-3 0,-7 15 0,-6 5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9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26261,'70'17'-1938,"-6"-4"-7488,-25-10 9426,0-3 0,-16 0 0,-6 0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9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16 24468,'0'-9'2151,"0"2"-1815,-6 49 12,-4-4-101,-8 39-169,0-13-78,1-2-470,5-5-673,6-7-2185,6-11 3328,11-9 0,-6-15 0,5-7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9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2 22620,'-6'-1'3204,"2"1"-2700,-33 55-67,17-15-207,-4 3 0,0 2 263,5 11-57,5-2-66,4-4-223,5-6-147,3-6 0,7-6 0,7-6 0,8-6 0,5-5 0,4-6 0,-1-4 0,2-4 0,-3-5 0,1-4-304,-2-7-681,-5-2-640,-4-3-2062,-5 0 3687,-2-4 0,-6 11 0,-1 1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9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24457,'-6'0'2442,"-13"45"-2060,10-8-147,-12 41-145,11-19-90,0-2-224,4-1-337,0-4-739,1-4-2610,-1-4 3910,-2-7 0,3-17 0,0-6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19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26272,'94'-20'717,"-22"7"-941,-11 7-582,-25 5-1021,-2 1-5725,-3 0 7552,3 2 0,-15-2 0,-3 2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0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0 23908,'-78'18'2409,"9"3"-2062,34 5-22,7 6 34,7 6-45,8 9-12,6 10-11,4 7-89,14 5-79,9-5-56,18-9-43,11-16-24,10-16 0,5-13 0,2-21 0,-6-14 0,-9-18 0,-12-12 0,-11-4 0,-9-2 0,-10 2 0,-4 3 0,-3 5 0,-9 6-113,-4 9-190,-9 8-369,-4 12-583,0 8-1826,3 11 3081,3 10 0,9-6 0,3 5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1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27718,'81'-18'953,"-8"3"-953,-30 6 0,-3 1-91,-8 1-637,-7 1-482,-10 1-706,-7 0-3720,-5-2 5636,-2 0 0,-1 3 0,0 0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1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11 23751,'0'-6'3272,"0"2"-2622,0 4-146,-1 61-157,-2-14-274,0 3 1,1 2-74,-5 23 0,-1-1 0,3 1-405,0-8-5045,4-10 3265,-1-12-3376,4-14 5561,6-16 0,-4-8 0,4-7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1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25520,'-9'97'1177,"-1"-4"-1121,-3-23-56,1 2-236,4-1-112,3-9-2273,5-9-7210,13-14 7641,7-10 1,-4-15 0,0-6-1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1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27561,'73'-29'127,"0"1"0,-17 6 0,-2 4-127,-1 5 0,-4 4 0,6 4 0,-17 3 11,-13 2 112,-12 11 79,-7 7 10,-7 16-31,-11 10-181,-8 10 0,-12 8 0,-4 6 0,0 1 0,1-4 0,3-8-438,8-12-907,7-10-1075,9-13-7217,5-9 9637,8-8 0,-4-5 0,5 0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1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27964,'64'3'-56,"-10"0"-627,-29-6-449,-3-7-739,-4-7-2141,-2-9 4012,-4-3 0,-5 12 0,-2 4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2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26239,'-1'80'1378,"-4"-1"-1132,-4-12-111,-4 3-135,-4 0-68,2-5-380,-1-10-661,6-12-1300,4-10-6959,3-15 9368,7-8 0,-3-8 0,3-2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22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23796,'3'0'3159,"-1"0"-2676,1 67-136,-2-18-291,-1 2 0,-1 3-56,-4 11-426,-3-8-851,3-10-2780,3-10 4057,2-9 0,0-13 0,0-5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5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27494,'2'69'317,"1"0"0,-1-1 1,1-1-246,0-10 1,0-1-509,-1 2 1,2 1 435,0 0 0,0 0 0,2-1 0,1-1 0,1-4 0,3-1 0,14 40 307,6-19-307,5-25 157,5-22-157,7-28 0,4-30 0,6-26 0,-29 17 0,0-4 4,0-5 0,-2-2-4,0-1 0,-2-1 0,-1 1 0,-2 1 0,-2 4 0,-1 2 0,12-29-73,-6 20-1024,-5 22-618,-4 16-1557,1 10 3272,2 12 0,-9-3 0,0 4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5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23818,'-64'59'1973,"10"-1"-1693,29-9-79,9 2-33,8 0 11,5-5 23,5-5-12,6-9-21,6-10 55,9-11 0,6-8-168,4-20-56,3-14-112,3-22-34,-3-9 102,-4-2 44,-8 9 11,-10 15 123,-6 17-33,-6 13 11,-1 17 45,-1 12-68,0 16-44,0 10-45,0 4-101,0-4-414,0-6-684,4-10-1669,7-11 2868,8-9 0,-6-8 0,-1-1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5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26216,'-1'92'2151,"-5"7"-3239,2-48 0,-2 0 1111,-1 2 0,-1 1-23,0-1 0,0-1 528,-6 44-1323,5-12-1166,4-14-3131,4-15 5092,5-12 0,-3-22 0,3-8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6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107 235 25555,'64'-42'796,"-8"2"-752,-31 18-21,-9-2-23,-7 1-67,-5 0-1,-5 1-21,-9 4 78,-6 5 11,-11 6 22,-4 6 68,-4 16 100,0 8 157,1 18 180,4 7-68,6 4-3548,7 2 3223,5-3-78,7-2-56,2-3-33,2-3-281,8-4-650,7-7-402,11-11 1699,13-10-10164,8-15 9487,6-14 0,-21 7 1,-6-6-1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6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23874,'-33'74'1703,"6"-7"-1277,18-30-123,4-8-124,4-9-56,4-9 0,7-7 12,7-10-124,10-10 0,6-11-11,3-5 0,-2 1 0,-5 7 11,-6 8 12,-3 7 44,-4 6-22,-2 3 44,-3 8 13,-1 5-69,-2 8 23,-4 5-56,-2 0-224,-2-1-795,-1-2-1996,-4-4 3015,0-7 0,0-6 0,3-4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6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25476,'15'93'2040,"-2"1"-1782,-6-12-169,-2 4-89,0-1 0,-2-3-302,0-6-942,-2-10-1501,0-9 2745,-1-9 0,0-24 0,0-7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6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21420,'0'-5'728,"0"1"-2565,39 4-6141,-16 0 7978,34 0 0,-40 0 0,-2 0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7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25623,'-12'85'638,"-6"13"-638,7-47-157,-3 11-695,8-30-2565,3-7 3417,1-9 0,1-8 0,1-5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7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23964,'-23'70'1277,"6"-12"-1098,12-36-67,4-8-56,1-8 68,5-3-12,6-12-67,8-4-34,6-9-11,1 1 45,-3 3 78,-4 6 56,-6 7 1,-4 3-24,-4 2 24,-3 3-24,0 4-88,-2 7-68,-2 6-202,-2 1-1008,-2 3-2678,1-2 3888,2 2 0,1-11 0,2-2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7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25375,'-44'78'1222,"9"-9"-852,30-33-79,4-7 1,12-7-46,7-9-78,13-6-34,4-10-55,-1-10-57,-3-8-22,-7-7 0,-8 1-56,-6 5-33,-7 6-147,-1 5-133,-2 6-181,0 4-357,-2 4-818,-1 5-1066,-1 6-6217,1 0 9008,1-1 0,2-7 0,0-2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8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276 1819 23896,'-6'0'2029,"8"-82"-1827,12 0-180,-4 0 0,0-7-891,-2 10 0,0-1 835,-1-5 1,-4-1-428,-6-1 1,-5 1 443,-2 2 1,-4 1 16,-5 5 0,-3 2 8,-2 5 1,-1 2 2,2 6 0,-1 2 39,2 6 1,0 2 162,-15-39-205,6 19 239,8 18 850,8 20-827,9 14 993,3 13-1162,18 5 1063,19 5-727,40 3-325,-15-2 1,5 0-628,20 0 1,5-1 514,-17-1 0,3 0 0,2 0 0,8-1 0,2 0 0,2 0 0,4-1 0,1 1 0,1 1-677,1-1 0,0 1 1,0 1 676,-4 1 0,0 1 0,3 2 0,-7 1 0,4 2 0,0 1 0,-6 0 0,3 1 0,-6 0 0,3 0 0,-9 0 0,3 1 0,-2-1 0,-6-1 0,23 2 0,-7-2-90,-6-1 1,-3-2 89,-10-1 0,-3-2 0,-2 0 0,-5-1 0,11 0 0,-11 0 0,-41-2 0,-8 0 850,-2-1-850,-3 2 2223,-1-2-2223,0 2 259,-1 0-259,2 10 0,-2 5 0,1 12 0,-3 9 0,-1 12 0,-4 13 0,1 11 0,-6 9 0,3 8 0,1 5 0,2-25 0,0 2-223,1-18 1,0 0 222,-1 17 0,0-2 0,-3 21 0,-1-1 0,-2-8 0,-4-6 0,-1-12-7429,-19-8 7429,-5-27 0,7-8 0,8-19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49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0 112 25476,'61'-1'1065,"0"0"0,13-4 0,5-1-2002,-14 1 0,3-1 1,2 0 936,10-2 0,2 0 0,2-1 0,6 1 0,1 0 0,2 0 0,3 2 0,1-1 0,0 2-346,-22 2 0,0 0 1,0 1-1,0 0 346,1 0 0,-1 0 0,0 1 0,1 1 0,0 1 0,0 2 0,0-1 0,0 1 0,0 0 0,-1 0 0,0 1 0,-1 0 0,23 3 0,-2 2 0,-1-1 0,-3 1 0,-2-1 0,-2 1 0,-9-1 0,-1 1 0,-2 0 0,23 2 0,-6 2-320,-17-1 0,-7 1-2179,25 12-6801,-41 1 9300,-31 1 0,-16-11 0,-5-4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52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0 23952,'-69'4'1569,"5"10"-1221,31 16-12,-2 13 0,0 8-45,4 3-22,6 0-56,9-2 0,7-2-11,6 2 11,12 1-101,9-1-56,16-5-56,9-12 0,7-16 0,3-14 0,0-25-56,-4-14-146,-7-19-11,-8-9 157,-9-2 56,-9 2 45,-6-2 112,-5 26 78,-3 6-22,-2 27-34,0 9 56,0 11-211,1 14-24,3 14 0,2 10 0,4 2 0,12 27 0,-3-24 0,12 12-505,-2-36-1366,10-12-2320,12-11 4191,13-7 0,-27-4 0,-2-1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53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26395,'0'69'534,"-1"-1"0,1 0 1,0-2-373,-1-11 0,2-1-544,-1 2 0,0 0 438,-1 1 1,0 0-57,0-1 0,0 0 0,0-4 0,0 0-12,-1 44-156,1-14-249,6-12-1163,2-15-1737,4-14 3358,-1-11 0,-4-15 1,-3-7-1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53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97 296 24871,'80'-31'1070,"-32"8"0,-5 1-958,3-7-112,7-11 35,-33 14-13,-9-2-22,-6 2-22,-11 0-69,-11 4 24,-11 8 67,-16 6 0,-7 16 34,-6 11 22,0 14 180,6 8 156,11 2-79,12 0-89,13 0-45,8 1-67,6 1 13,6 1-125,5-1 0,9-1-337,22 4-1198,-4-21-1580,20-3 3115,-8-28 0,-20 2 0,-4-6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53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28671,'-21'59'0,"1"0"0,1-2 0,4-3 0,2 30 0,7-8 0,2-12-1626,11-18-5052,10-18 6678,11-16 0,-9-9 0,-2-3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3:56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0 307 25959,'97'-5'542,"-1"0"0,1-1 1,-7 0-1,1-2 1,6-2-1676,-14 1 1,6-1 0,3-1 0,2 0 0,-4 0 1132,-2 0 0,-2-1 0,0 1 0,1 0 0,2 0 0,-7 1 0,0 1 0,1 0 0,2 0 0,-1 1 0,1-1-180,4 1 1,1 0-1,0 0 1,1 1-1,0-1 1,0 2 179,4-1 0,0 2 0,0-1 0,1 1 0,0 0 0,0 1-30,1 0 0,0 0 0,1 1 1,0 0-1,0 1 0,0 0 30,0-1 0,0 2 0,1-1 0,-1 1 0,1-1 0,-1 2-184,1-1 1,0 1-1,1 0 1,-1 1 0,0-1-1,0 1 184,0 1 0,0-1 0,-1 1 0,1 1 0,-1-1 0,1 1 0,0-1 0,-1 1 0,1 0 0,0 0 0,-1 1 0,1 0 0,-1-1 0,0 2 0,-1-1 0,1 0 0,0 1 0,0-1 0,-1 0 0,0 1 0,0-1 0,1 0 0,-2 0 0,1 0 0,-1-1 0,0 1 0,0-1 0,-1 0 0,0 0 0,0-1-29,-1 1 0,-1-1 0,0 0 0,0 0 0,0 0 0,-1 0 29,-2-1 0,0 0 0,-1 0 0,0 0 0,0 0 0,-1-1 0,-3 1 0,0-1 0,-1 1 0,0-1 0,-1 0 0,-1-1 0,12 0 0,0-1 0,-1 0 0,-1 0 0,-1 0 0,-6-1 0,0 1 0,-2 0 0,-1-1 0,-1 0 0,11-2 0,-2 0 0,-1 0 0,-3-1-148,13 1 1,-4-1 0,-5 1-1237,16-1 0,-12 2 1644,-37 1 0,-9 2 0,0 1 1,-46 0-1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01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23292,'2'-4'1994,"-1"1"-1523,-1 3-180,17 52 45,-11-6-78,11 52-438,-15-15 371,-2 6-45,-5 1-23,1-5-33,-4-10 73,2-17-95,4-17 10,0-19 34,2-12-22,0-20-57,0-21 308,7-28-341,6-28 0,-3 34 0,2 0 16,1-3 1,1-2 0,5-16 0,1 2-6,-5 23 0,1 2-5,3-7 0,2 5 16,10 8-11,2 13-11,-3 11 0,-3 7 0,-6 6 11,-8 3 23,-6 7 56,-4 9-12,-11 12-67,-19 36-22,0-13-135,-11 16-716,17-28-505,8-8-886,6-5 2253,5-6 0,2-9 0,0-3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01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52 25129,'54'1'134,"-10"-4"-100,-37-5-34,-3-4-67,-3 0-23,-6 3 57,-6 3 33,-8 3 0,-3 6 44,0 6 80,4 4 167,6 5 90,2 3-45,4 0-145,1 2-113,4 1-44,-1 1-34,2 1-45,2-1-280,4-2-908,4-1-2834,4-2 4067,4-6 0,-9-6 0,0-4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02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20389,'-1'0'4034,"-10"45"-3283,3-13-123,-7 36-169,5-29-179,1-10-146,4-11-10,2-9 10,2-7 79,1-10-33,1-5-136,5-12-44,4-3-11,6 0-213,5 3-572,4 3-884,6 5-3194,4 4 4874,7 4 0,-19 5 0,-2 2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02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25656,'12'83'941,"0"-2"-2166,-2-15 1584,1 0 397,-1-3-565,4-5-12,4-7-45,0-7 160,4-9-272,-1-9-11,0-10-11,2-8 848,1-10-837,3-15-11,4-10 0,1-16-202,2-3-302,-4 0-336,-3 9-416,-6 10-2463,-6 12 3719,-3 9 0,-7 5 0,0 1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02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13 21936,'-5'2'2846,"0"0"-2309,-7 37-133,8-19-112,-9 31-57,11-33-134,2-6-90,0-6 11,4-5 23,6-12-34,6-8 0,5-12-11,0-1-11,-3 3-11,-4 8 22,-4 8-11,-2 7 11,-1 5 100,0 5 12,-1 5 34,0 8-68,0 6-66,-1 2-24,0 1-32,1-1-483,0-3-997,3-4-4134,4-9 5658,4-4 0,-7-5 0,0 0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02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11 23415,'0'-6'2846,"0"1"-2331,0 5-66,0 0-80,-4 54-245,1-19-113,-3 43-11,3-36-403,3-5-796,0-8-964,6-3-3641,1-4 5804,5-4 0,-6-8 0,-1-3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03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98 21297,'7'-2'2790,"-2"0"-2521,-5 2-224,0 0-11,40-24-23,-29 11 0,29-18 11,-40 19 79,-7 5 134,-4 2 90,-7 4 56,-2 4-11,-1 9 78,-1 9 45,-1 13 68,3 5-225,2 2-202,5-1-100,6-5-34,3-4-11,4-5-437,2-5-561,7-3-459,7-9-1837,9-3-5805,6-7 9110,3-11 0,-14 8 0,-4-8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03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23616,'-24'73'1748,"4"-12"-1321,16-46-114,1-6-178,3-6 21,6-13-44,6-6-112,9-11 12,4-1-1,0 4-11,-3 9-11,-4 7 11,-4 8 89,-4 11-22,-4 7-11,-3 13-22,-1 4-34,-2 1-101,0-3-772,0-7-2175,0-8 3048,0-9 0,0-5 0,0-4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03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24894,'-8'75'1569,"0"-1"-1424,1-12-134,1 1-11,1-4-67,2-4-728,2-7-1670,1-6 2465,0-5 0,0-17 0,0-6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03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24211,'70'-12'-1360,"-20"3"0,-39 9 1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04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21230,'0'3'3384,"-4"45"-3104,-1-17-179,-5 40-4353,2-31 4062,0-3-945,3-8 1135,2-9 0,1-9 0,2-7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04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54 24894,'-21'67'1703,"3"-12"-1479,16-41-213,0-7 45,7-11-22,8-12-34,10-12 0,8-9 0,1 1 11,-3 5 11,-4 8-10,-5 10 32,-6 6 24,-3 6 44,-4 6-56,-2 5-45,-3 7-11,-1 4-33,-1 2-517,0 2-772,-3 0-3563,1 1 4885,-1-2 0,1-11 0,2-3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04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24547,'-35'69'1927,"7"-10"-1591,21-28-213,3-7-101,4-9 1,8-7-1,4-5-22,8-10-56,1-6-56,1-9 101,-2-3 0,-3 1 11,-5 6 22,-4 6 34,-1 5 56,-3 5 146,1 1 146,-1 5-12,2 6-45,0 7-77,2 4-270,1 1 0,1 1 0,1-3 0,3 0 0,1-2-57,2-1-369,2-1-548,0 0-595,1-3-2756,-1-1 4325,1-3 0,-8-4 0,-3-1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31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0 427 25802,'0'-51'605,"0"0"0,14-12 0,9 4-370,29-6-146,-13 24 1,1 5 45,20 3-91,-4 14-10,-1 11 11,-6 11-45,-5 16 22,-9 15 1,-10 23-23,-11 12 33,-8 12-33,-2 0 34,4-1 22,10-8 11,9-12 80,8-8-147,4-12 0,2-9 0,27-13 0,-8-15 0,26-18 0,-14-13 0,7-14 0,3-4-783,-1-3-13,-2 2-571,-8 6-1076,-7 8-7388,-10 11 9322,-9 11 0,-21 6 1,-7 5-1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0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28671,'33'-20'0,"6"3"0,11 10 0,6 3 0,2 3 0,3 1 0,-1 0 0,-3 0 0,-8 0 0,-9 6-427,-12 4-1489,-12 7-2476,-8 5 4392,-11 1 0,2-9 0,-4-2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0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28671,'53'0'0,"-2"1"0,-15 2-909,1 5-894,-4 4-2332,-5 8 4135,-8 3 0,-10-8 0,-5-4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0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43 26507,'-9'90'1636,"11"-15"-1401,19-49-111,9-10-12,7-7-79,3-6-9,-1-14-24,-3-6 0,-7-15 0,-6-4 0,-11-1 0,-6 0 0,-6 5 0,-11 4 0,-3 10-259,-11 8-928,1 6-1424,3 6 2611,6 4 0,8-3 0,4 2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0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24267,'4'0'3395,"0"0"-3026,4 66-302,-6-26-67,6 56-11,-8-43-650,0 1-750,0-1-2411,-3-1 3822,1-5 0,-2-21 0,3-8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1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27617,'79'-30'-1726,"-15"13"-1601,-49 31 3327,-8 14 0,-4-11 0,-3 0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1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7 24961,'-4'-4'2723,"0"2"-2208,4 2-257,-2 49-180,0-16-78,-2 42-45,1-31-302,0-4-863,0-3-1232,1-3-7116,0-5 9558,-2-4 0,3-12 0,-2-5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1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25387,'97'-15'1445,"-12"4"-974,-41 20-135,-9 3-123,-9 11 45,-10 2-1,-8 6-55,-5 3-100,-15 6-102,-9 4 0,-15 0 0,-3-5 0,4-6-181,8-10-883,10-9-639,6-6-3440,6-5 5143,4-2 0,1-1 0,0 0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1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12 28177,'95'-6'403,"-24"0"-403,-32 7 45,-22 4 1,-10 4-46,-4 8 0,-4 9 0,-9 7 0,-4 9 0,-11 4 0,-4 4 0,-1 1 0,-1 1 0,0-3 0,5-3 0,3-6-461,8-5-782,7-8-976,4-7-5400,4-6 7619,4-7 0,-3-5 0,3-2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2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27000,'70'-26'628,"-10"5"-583,-32 15 0,-6 3-12,-3 2-33,-6 1 101,-1 7 56,-5 3 112,-2 11-1,-4 5-3535,-1 6 3267,-2 7 0,-7 6 0,-7 6 0,-8 4 0,-3 2 0,-1-4 0,1-2 0,4-10-685,5-8-2578,6-10 3263,6-11 0,4-6 0,2-6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2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27751,'0'60'306,"1"1"1,-3-2 0,-1-3-307,-4 15 0,-6 1 0,4-7-729,2-7-963,3-9-3138,2-10 4830,1-11 0,1-13 0,0-7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2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27527,'71'-12'-4090,"-9"-1"-5741,-42-1 8260,4-5 1,-12 7 0,-2 0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2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28233,'-1'51'146,"0"-1"0,0 2 0,-1 0-146,-5 43 0,-1 2 0,0-5-579,1-13 579,1-10-935,3-15-4757,0-9 5692,-2-8 0,2-18 0,0-5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3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1 327 27326,'80'-16'269,"0"1"0,0 0 0,7-1 0,2 0 0,2 0-1377,5 0 0,2 0 0,3 0 1108,-17 4 0,2-1 0,2 1 0,0 0-510,6-1 1,2 1 0,0 0 0,1 1 509,1 0 0,1 0 0,0 1 0,0 1 0,-2 1 0,0 1 0,0 1 0,-2 1 0,-2 0 0,-1 1 0,0 0 0,-2 2 0,-3-1 0,-1 1 0,-1 1 0,-1 1 0,-5 1 0,-1 1 0,-1 1 0,-1 0 48,17 1 1,-2 1 0,-3 1-49,-11 2 0,-1 1 0,-5 2-480,17 4 0,-9 4-1330,-20-1 1,-10 3 2062,4 21 0,-32-19 0,-21-4 1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4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28390,'85'35'281,"-7"-6"-281,-32-24 0,-3-2-4252,-4-1 3523,-6 1-2,-10 5-2541,-10 9 3272,-7 10 0,-6-10 0,0 1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4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45 25331,'-4'0'2667,"1"0"-2533,3 0-201,0 0-706,47-4-885,-24-1-3553,38-6 5211,-35 0 0,-11 4 0,-2 1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4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9 23538,'0'-5'2723,"0"2"-2309,-4 62-257,-3-14-157,-4 53-45,-2-30-694,1-3-1480,3-9-7612,4-11 8745,4-16 0,1-14 1,0-9-1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4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25006,'-34'73'1490,"5"-10"-1333,21-36-123,3-8-12,7-10 23,10-7-12,9-13-21,13-5-1,2-8 56,2 4 34,-4 8 44,-4 6 114,-5 5 32,-3 5-101,-7 5-67,-3 7-100,-7 8-23,-3 5 0,-2 4-426,0 3-717,-2 0-1893,0-5 3036,1-10 0,1-9 0,0-7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5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26239,'-25'33'761,"11"2"-301,36-3-34,0 6-102,-7 2-44,-6 4-112,-4 0-155,-11 2-13,-5 2 0,-11-3-113,-6-2-727,-1-7-886,4-7-2465,8-13 4191,9-7 0,5-8 0,3-1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5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27617,'1'80'-1692,"0"-9"-1165,-1-39 2857,0-4 0,0-12 0,0-6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5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200 121 20770,'6'-6'3519,"-1"2"-3407,-5 4-101,0 0-112,22-34 101,-21 17 12,9-25 301,-29 30 326,-9 6 45,-4 6-80,-3 13 58,0 9-91,4 13-145,5 6-169,7 2-122,8 3-91,5 1-44,5-1-22,4-3-213,8-4-672,8-7-1122,11-11-4234,5-10 6263,4-7 0,-16-4 0,-4-1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5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23191,'-8'0'2712,"-17"54"-2141,16-19-123,-11 44-78,15-37-112,4-10-113,9-10-89,5-12-22,12-6-12,6-14 12,4-5-23,2-9 0,-4 1 34,-4 5-11,-7 9 33,-5 5 22,-4 4-10,-1 6 55,1 3-33,-3 7-67,0 0-12,-3 1-11,0-4-11,-2 0-11,-2-2-224,-1 1-269,-2 2-695,0 0-1311,0 0 2510,-4-1 0,3-6 0,-2-2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6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223 123 24401,'-37'-67'2039,"6"17"-1557,-10 44 0,11 18-157,5 6-12,4 13 23,4 8-43,6 3-293,4 2 0,5 0 0,5-2 0,9-6 0,10-3 0,12-9 0,10-5 0,6-6 0,4-4-158,0-5-1523,-3-3-1467,-3-1 3148,0 0 0,-23 0 0,-4 0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8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15 121 24748,'-8'-2'3261,"2"2"-2690,6 0-480,0 0-91,57-35 0,-16 19 0,5-6 0,3 1 0,21 8 0,7 6 0,1 3 0,-6 8 0,-12 9 0,-18 10 0,-19 14 0,-12 11 0,-19 10 0,-13 12 0,-15 6 0,-10 5 0,-1-4-107,20-30 0,2-1-1417,-8 13-1412,5 0 2936,22-43 0,4-10 0,2-6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48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0 143 26575,'56'-29'381,"0"1"0,-4 3 0,-3 3-157,13 0-23,-10 11 12,-13 6-11,-13 15-89,-14 10-113,-5 17 0,-8 12 0,-10 8 0,-5 5 0,-8 3 0,-1 2-349,6-3-782,3 2-415,6-5-1984,6-6 3530,2-8 0,2-23 0,0-9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50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15 22305,'-1'-5'3430,"0"2"-2870,1 3 168,0 0-504,6-3-45,2 2-78,6-1-45,1 2-11,1 3-45,0 2-11,-1 1-258,-3 0-314,-3-3-481,-1-1-763,-1-1-2531,0-1 4358,0-7 0,-2 5 0,-2-5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50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25869,'1'95'1289,"0"-3"-1065,0-20-90,1 4-134,0-1-56,3 1-381,1-6-482,1-6-941,1-11-4000,0-12 5860,2-16 0,-6-13 0,2-8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51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13 23381,'0'-7'3283,"0"2"-2409,0 54-235,-1-2-270,-2 49-244,0-12-406,0 0 281,1-1-91,6-10-592,9-13-751,9-15-1399,14-18 2833,11-13 0,-20-11 0,-1-3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51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0 244 24255,'4'-82'2633,"8"12"-2050,8 32-34,11 10-135,4 12-177,3 8-237,-2 6 0,-1 11 0,-3 8 0,-4 13 0,-5 9 0,-5 7 0,-7 5 0,-4 3 0,-4 1 0,-2-2-1525,-1 2-4178,0 3 5703,-4 10 0,3-30 0,-2-2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51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27538,'-7'4'1133,"1"0"-1133,6-4-427,0 0-1948,-10 13-3821,16-9 6196,-5 11 0,9-13 0,-2 0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52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28671,'17'-41'-483,"3"9"-1444,5 32-2230,11 4 4157,8 9 0,-16-6 0,-5 5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52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22115,'20'-1'0,"-5"0"0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4:52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26183,'-7'49'-2436,"4"-20"1,-1-12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29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25692,'79'9'134,"1"0"1,0 0-1,0 0 1,7 1-1,1 0 1,1 1 0,2 0-1122,-14-1 0,2 1 0,0-1 1,2 1-1,2 0 1005,-3-1 1,2 0 0,2-1-1,1 1 1,2-1 0,1 0-153,-3-1 1,1 0-1,2 0 1,1-1-1,1 1 1,2-2-1,0 1 145,-1-1 0,1 0 0,1 0 1,1-1-1,2 0 0,0 0 0,1 0 1,2-1-43,-4-1 1,2 1-1,1-2 1,1 1-1,0-1 1,2 0 0,0 0-1,1 0 1,0 0 32,-11 0 0,1-1 0,0 1 0,1-1 0,0 0 0,1 0 0,1 0 0,0 0 0,0 0 0,1-1 0,1 1-70,-3-1 1,1 1 0,1-1-1,0 1 1,1-1 0,0 0-1,0 0 1,1 0 0,0 0-1,1 0 1,0 0 0,0 0 69,-2-1 1,0 1-1,0-1 1,1 1-1,0-1 1,1 1 0,0-1-1,0 0 1,0 0-1,1 1 1,0-1 0,0 0-1,1 0 3,-4 1 1,1-1-1,0 0 1,1 1 0,-1-1-1,1 0 1,0 1 0,1-1-1,-1 0 1,1 0 0,0 1-1,1-1 1,-1 0 0,1 0-4,-4 0 0,1 1 0,0-1 0,0 0 1,0 0-1,1 0 0,-1 0 0,1 0 1,0 0-1,1 0 0,-1 0 0,1 0 1,0 0-1,0 1 0,0-1 1,-4 0 1,1 1-1,0-1 1,0 0-1,1 1 1,-1-1-1,1 0 1,-1 1-1,1-1 1,1 1 0,-1-1-1,0 1 1,1-1-1,-1 1 1,1-1-1,0 1-1,-3 0 0,-1-1 0,1 1 0,0 0 0,1-1 0,-1 1 0,0 0 0,1-1 0,0 1 0,-1 0 0,1 0 0,0 0 0,0 0 0,1 0 0,-1 0 0,0 0 0,1 0-2,-4 0 0,0 0 0,0 0 0,1 1 0,-1-1 0,1 0 0,-1 1 0,1-1 0,0 0 0,0 1 0,0-1 0,0 1 0,0 0 0,0-1 0,0 1 0,1-1 0,-1 1 0,1 0 0,0 0 1,1-1-1,0 1 1,1 0 0,-1 0-1,0 0 1,0 0 0,1 0-1,-1 0 1,1 0 0,-1 0-1,1 0 1,0 0-1,0 0 1,-1 0 0,1 1-1,0-1 1,0 0 0,0 0 1,1 1 0,0-1 0,0 1 0,0-1 0,0 0 0,0 1 0,0-1 0,1 1-1,-1 0 1,0-1 0,0 1 0,0 0 0,1-1 0,-1 1 0,0 0 0,0 0 0,0-1-2,0 1 0,0 0 0,1 0 0,-1 0 0,0 0 0,0 0 0,0 1 0,0-1 0,0 0 0,0 0 0,0 0 0,0 1 0,0-1 0,0 0 0,0 0 0,0 0 0,0 0 0,0 1 0,0-1 0,-1 0 0,1 0 0,0 0 0,-1 0 0,1 0 0,-1 1 0,1-1 0,-1 0 0,1 0 0,-1 0 0,0 0 0,1 0 0,-1 1 0,0-1 0,0 0 0,0 0 0,0 0-4,-1 0 0,-1 0 0,1 1 1,-1-1-1,1 0 0,-1 0 0,0 0 1,1 0-1,-1 1 0,0-1 1,0 0-1,0 0 0,0 0 0,0 0 1,-1 0-1,1 1 0,-1-1 0,1 0-12,3 0 0,0 0 0,0 0 0,-1 0 1,1 0-1,0 0 0,-1 0 0,1 1 1,-1-1-1,0 0 0,0 0 0,0 0 1,0 0-1,0 0 0,-1 0 0,1 0 1,-1 0-25,4 0 1,0 0 0,0 0 0,-1 0 0,1-1-1,-1 1 1,1 0 0,-1 0 0,0 0 0,-1 0-1,1 0 1,-1 0 0,0 0 0,0 0 0,0 0-1,-1-1-17,3 1 0,0 0 0,0 0 1,-1 0-1,1 0 0,-1 0 0,-1 0 1,1 0-1,-1 0 0,0 0 0,0 0 1,0-1-1,-1 1 0,0 0 1,-1 0-53,3 0 0,-1 0 0,-1 0 0,0 0 0,-1 0 0,0-1 1,0 1-1,0 0 0,0 0 0,1 0 0,1 0 0,1 0 1,1 0-1,1 1 109,-8-1 0,3 1 0,2-1 0,2 1 0,1 0 0,1-1 0,0 1 0,0 0 0,0 0 0,-1 0 0,-2 0 0,-2 0 0,-3-1 0,-2 1 0,-3 0 0,-5-1 0,-3 0 0,28 1 0,-7 0 0,-6-1 0,-4 1 0,-2-1 0,1 0 0,2 1 0,3 0 0,3 0 0,0 0 0,-1 0 0,1 1 0,0-1 0,-1 0 0,1 0 0,0 0 0,-1 1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34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26351,'-3'71'362,"0"0"0,0-2 1,1-5-5957,1 19 5628,1 2-34,0-8 1398,0-2-1443,0-6-572,0-5 9,-2-9-3526,-4-15 4134,-4-18 0,3-13 0,1-9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34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2 103 24535,'-1'-6'2420,"0"1"-1848,1 5-258,0 0-113,74-17-167,-26 7-17,5-3 0,3 0-17,7 0-45,-4 1-448,-7 4-516,-10 4-996,-13 2-3889,-11 8 5894,-10 10 0,-5-7 0,-3 5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34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1 129 28625,'33'-55'-258,"-1"9"-828,-2 31-775,-3 6-3651,0 5 5512,-4 11 0,-9-6 0,-4 5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1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102 260 23762,'0'-4'2219,"0"1"-1861,0 3 270,0 0-393,-5 76-44,-2-21-107,1 6 0,-1 3 84,-7 21 11,-1 0-45,1-11-66,1-14-24,4-19-21,3-21-1,3-11 12,2-31-34,-1-22 0,2-38-6,3 31 1,0-2-215,3-6 0,1-1 220,3 1 0,2 0 0,2 3 0,1 1-6,0 7 1,2 1 5,18-27-12,-1 19 12,1 21 0,-5 17 23,-2 9 44,-5 10 112,-7 11 13,-7 11-192,-5 14 451,-19 13-451,-11 5 0,-19 7 0,-6-1-875,5-7-593,12-11-1400,15-15-6963,10-13 9453,15-11 1,-4-4 0,5-1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2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26272,'-10'50'566,"-1"0"0,-10 40-308,-2-42-12,3-4-33,3-11 22,4-11-112,7-12-67,2-6-56,3-4 23,1-1-46,6-7 23,6-6-22,8-7-247,6-4-235,3 1-370,0-2-549,1 1-1569,0 5 2992,-1 7 0,-13 6 0,-4 6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2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114 193 25073,'72'-65'67,"-15"8"-56,-51 30 1,-4 5 32,-7 8 35,-7 7 156,-9 10-10,-8 19 200,-5 15 135,-2 20-89,-1 5-135,6-3-212,8-7-91,9-8-33,8-8 0,4-6-269,13-8-952,11-7-1099,20-8-6756,17-11 9076,17-16 0,-33 10 0,-3-8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2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25959,'-19'33'952,"8"-5"-481,24-14-91,0 2 24,-4 1-24,-5 4-255,-2 0-125,-2 2 0,0-1 0,-4-1 0,-6 0 0,-6 0 0,-9 0 0,1 1 0,1-2-1032,7-2-671,7-6-2264,4-5 3967,9-4 0,-2-3 0,3 0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2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1 122 23784,'59'-62'527,"-15"13"190,-52 42-168,-3 4-145,-3 3-90,0 5-68,1 6-67,-1 11-134,2 4-23,2 2-22,5-2-67,3-4-526,2-4-931,5-6-2981,8-6 4505,11-5 0,-8-2 0,0 0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3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5 22294,'2'-3'2566,"-1"1"-2353,-1 2 67,-11 57 102,5-30-158,-7 41-202,10-52-11,2-8-11,8-8 34,7-11-34,9-5 0,3-6 11,-2 7 0,-5 6-11,-4 7 23,-3 8 21,-3 8-10,-4 12-34,-2 7-190,-2 2-718,-1-6-1344,0-5-6220,0-11 8472,3-7 0,-3-5 0,3-1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3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19897,'3'-5'3787,"0"1"-3731,-3 4-56,13 54-1244,-7-28-8213,8 42 9457,-9-47 0,-3-9 0,1-6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3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21454,'6'-1'974,"-1"0"-1119,-5 1-751,0 0-628,58 11-1837,-29-8 3361,46 8 0,-56-11 0,-6 0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3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15 17420,'-2'-8'4997,"1"2"-4044,1 6 1164,0 0-1421,-32 51-103,19-21-189,-22 43-191,29-33-135,3-4-67,3-4-11,12-7-415,8-8-1131,19-8-4392,14-6 5938,15-3 0,-28 0 0,-2 0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5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141 221 25712,'-8'51'168,"1"-1"0,-1 6 0,-1 0-135,0 3 1,0 1-412,0 2 1,-1-1 439,-1-4 0,1-2 5,-7 41 293,4-26-259,4-23 110,2-25-44,5-18-167,0-33 23,2-27-1,10-41-132,-4 39 0,2-2 110,5-5 0,1 0 0,2 0 0,1 1 5,1 4 1,2 2-175,2 4 1,2 3 168,1 5 0,1 4 0,26-26 56,-7 21-56,-12 21 45,-12 14 22,-11 9-11,-6 9 303,-21 38-348,-9 3-11,-21 34-325,-1-15-661,6-6-1087,12-9-4449,14-11 6522,9-14 0,7-12 0,0-9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5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25163,'-35'45'706,"1"0"0,-23 32-314,44-43-236,5-8-156,5-13 0,2-5 0,5-7 0,7-1 0,5-5-11,7-3-45,-4-1 23,-3 1 33,-4 6-68,-4 1 35,0 1-113,0 5-100,-1 5-437,0 5-1234,2 3-2823,3-3 4740,6-4 0,-7-5 0,0-4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5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24166,'-67'30'537,"15"-3"-537,49-16 0,5 1 45,6 2 202,5 0 77,5 3-88,0-1 22,-2 1 212,-7-1 90,-4 1-178,-4 1-158,-6 2-146,-5-1-22,-6 0-56,-3-4-134,3-2-505,4-5-616,7-1-1132,3-2-5803,2-3 8190,9 0 0,-7-2 0,7 0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6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3 20053,'-3'-1'3496,"-1"0"-3171,4 1-123,0 0-157,-17 6 33,13-2 102,-10 6 245,19-4-22,6 2-89,2 1-56,3 2 134,-2 2 68,-2 3-102,-5 2-89,-4 0-89,-3 1-91,-6 0-78,-5-1-11,-5-1-347,-4-2-628,1 0-918,3-3-5760,3-2 7653,7-5 0,2-3 0,4-2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6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25465,'-15'73'650,"3"-17"-627,18-51-12,5-16-11,8-7-67,2-9 11,-2 3 45,-4 6-12,-5 9 1,-3 5-1,-3 4 23,1 4 45,-2 8-22,1 5-23,-3 5 0,0-2-90,-1-4-784,0-6-908,0-5-3036,2-3 4818,3-8 0,-1 4 0,1-4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6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22305,'0'-3'2443,"0"1"-1827,0 2-549,9 72-67,-7-29-134,3 7 0,-1 1-1278,-4-2-2510,0-8 3922,1-9 0,-1-16 0,1-7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6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14451,'0'-5'-457,"0"1"0,0 4 1,0 0-1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6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25185,'-23'45'695,"-1"0"0,-14 32-337,33-49-44,1-7-11,3-7 77,1-8-111,1-3-67,5-3-57,3-8-66,4-6-57,0-12-22,-2-7-56,-3-1-537,-1 0-293,-3 4-996,1 7-4998,0 5 6880,3 8 0,-4 5 0,1 3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7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1185 27158,'-14'-57'59,"-1"0"1,2-3 0,5 1-32,11 6 0,3-1-750,0-6 0,1-1 744,2-3 1,2-1-12,0 0 0,2 1 6,-1 3 0,2 1 221,0 6 1,1 3-228,15-34-11,0 21 192,-2 21-696,-1 15-616,-1 15-797,-2 6-3673,-5 14 5590,-6 13 0,-7-9 0,-5 8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8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25095,'-2'0'1614,"0"0"-1558,2 0-560,52 2-673,-19-1-1030,45 1-4068,-31-2 6275,-1 0 0,-20 0 0,-6 0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8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24793,'-17'50'678,"0"0"0,-10 39-118,27-45-89,4-3-157,4-1-113,7-9-145,5-7-56,6-12 0,5-6-179,6-18-370,1-8-549,-2-16-1054,-6-3-4391,-7-2 6543,-5 0 0,-8 18 0,-4 3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8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26272,'-6'72'280,"-1"0"0,1-4 0,1-4-234,0 23-46,1-3-628,2-8-1131,0-7-4247,0-11 6006,-4-10 0,3-22 0,-1-9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8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24008,'0'-3'214,"0"1"-1212,0 2-2329,65 12 3327,-21-5 0,29 5 0,-45-8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9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17 20737,'-9'-9'3047,"2"1"-2767,7 8 449,0 0-449,-35 62-56,19-21-73,-5 5 0,2 1 130,11 7-1,5-5 45,3-10 45,8-8 0,3-10-34,11-10-146,0-6-44,5-11-79,4-13-67,3-9-56,3-11-470,0 4-539,-3 6-1199,-5 11-4134,-6 10 6398,-3 5 0,-10 3 0,-1 0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9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5 22608,'0'-2'2443,"0"0"-2051,0 2-11,-26 60 67,13-29-78,-21 44-146,22-50 11,2-11-22,5-7-78,3-6-23,2-2-90,0-8-22,7-3-101,4-10-538,9 1-694,5 0-1681,3 6 3014,6 3 0,-16 6 0,-1 3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09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57 25813,'-40'79'1019,"8"-16"-593,39-52-123,4-6-1,9-3-123,3-3-145,-1-10-68,-3-6-66,-7-13-404,-5-4-169,-4-1-560,-8 3-1243,-8 5-7355,-9 10 8680,-10 8 1,14 6 0,2 3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13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14 21062,'-6'-8'4515,"1"2"-3809,5 6 393,0 0-719,-19 42-200,12-3 10,-13 42-112,17-14-44,3-2-68,-1-6-134,1-10-481,1-11-528,4-9-1255,4-10-7399,1-5 9552,1-6 0,-6-4 0,-1-2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14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23168,'87'-47'919,"-9"9"305,-33 51-944,-1 11 304,-4 20-404,-4 14 308,-8 9-264,-10 4 23,-9 1 10,-6-5-33,-5-3-44,-9-8 516,-5-3-696,-12-4 0,-3-5 0,-3-3 0,0-7 0,1-7 0,6-9 0,3-7-13,6-8-647,5 0-237,3-3-705,5-3-3384,2-4 4986,8-6 0,-4 4 0,4 1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14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28546,'90'-11'125,"-12"-1"-125,-45 10 0,2-5 0,-2 1-774,0-4-336,-5 4-1074,-4-2-5089,-7 3 7273,-4-1 0,-8 3 0,-2 0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14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10 24255,'0'-5'3037,"0"1"-2432,-15 80-157,4-24-3127,-1 5 0,0 2 2702,-2 10 1386,3-9-1634,5-13 133,3-12-1600,3-9-4146,0-6 5838,0-2 0,0-8 0,0-2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15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76 22877,'-2'-5'3384,"0"1"-2947,2 4-180,0 0-43,63-30-125,-13 23-55,2-8 0,3 1-34,19 14 33,-4 7 1,-13 2 67,-16 10 268,-16 2 225,-15 7-380,-11 6-214,-15 9 0,-7 5 0,-14 2 0,4-4 0,3-5 0,6-9 0,7-7-416,6-7-828,5-5-1108,5-7-7479,5-3 8899,15-7 1,-11 3 0,10-3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16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73 24199,'-51'24'554,"0"1"1,-34 21-252,56-7-67,12 0-57,7 1 22,7-1-10,12-3-1,8-4 57,17-7-12,11-9-11,7-7-145,3-6-57,0-17 1,-2-8-3393,-6-17 3370,-10-9 0,-11-5-123,-10-5-382,-10 0-312,-3 2-707,-3 10-1804,-4 15 3328,-7 15 0,5 11 0,-4 5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16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28671,'49'-13'0,"1"0"0,15-1 0,-2 1 0,18 0-107,-30 5 0,-2 2-879,11 2-694,-13 2-2276,-12 2 3956,-12 12 0,-12-9 0,-7 10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16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25129,'-31'45'734,"0"0"0,-21 38-297,35-38-11,5-1 22,6-3-45,4-9-190,6-8-79,10-9-121,10-7-13,16-5 0,11-4-57,8-12-795,9-9-739,2-13-3328,4-5 4919,2 1 0,-34 16 0,-8 8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17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26799,'51'-29'123,"0"1"0,-3 2 1,-1 5-102,24 11 1,-2 4 10,-3 3-33,-10 1 11,-12 2-11,-13 0 12,-13 5 55,-9 4 112,-6 10 67,-9 11-10,-10 9-80,-9 12-32,-9 6-91,0 7-22,0 1 1,2 0-12,2-2-236,2-4-178,4-6-270,6-5-761,9-9-2790,3-9 4235,6-10 0,0-10 0,0-6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17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 26563,'87'-31'538,"-10"3"-538,-41 16-437,-5-2-885,-5 2-1760,-9 0 3082,-9 3 0,-6 4 0,-2 2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18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26922,'-8'50'392,"0"1"0,0 0 0,1-2-235,-7 29-101,2 3-56,-2-7-190,7-7-516,2-10-672,5-11-1491,9-9 2869,3-11 0,0-12 0,-2-6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18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352 111 23773,'-50'8'947,"-1"0"0,-36 9-476,46 7-135,5 1-79,4 1-77,8 0-80,7-1 12,8 2-55,4-1 10,5 1 79,7-3 55,7-2-44,10-5-11,8-6-101,3-5-12,4-4-10,2-13-12,0-9 11,-2-18-11,-5-9 12,-7-6-23,-6-1 22,-9 3-44,-6 3 22,-4 7-23,-2 12-3525,0 7 3077,-4 10-392,-1 6-8968,-8 17 9336,6 7 0,-1-2 1,7-2-1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19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31 23583,'-3'0'3787,"1"0"-2700,2 0-1065,42-3-22,-16 2-213,35-5-459,-25 3-303,-3-3-885,-5 1-2846,-9 1 4706,-8 2 0,-7 1 0,-3 1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23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18048,'0'-9'4684,"0"2"-3912,0 7 383,0 0-685,15-1-100,-6 1-78,13 3-124,-7 1-79,2 1-55,1 0-23,1 0-11,-3-3-213,-1 2-516,-5-4-1433,-1 1-7669,-2-1 9678,-1 0 0,-2 0 0,-1 0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23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2 23628,'-8'-1'2667,"-4"53"-2197,5-10-112,-4 50-122,1-25-101,0 0-124,4-6-11,2-6-202,3-8-291,1-6-650,0-6-2409,1-2 3552,0-4 0,0-12 0,0-4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24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14 21835,'0'-7'3529,"0"0"-3035,0 7-125,-20 60-133,9-13-113,-2 4 0,0 3 23,1 27-90,2 6-56,4-2-12,2-6-402,3-11-640,4-11-1186,10-9-4876,8-9 7116,13-7 0,-15-16 0,-1-6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24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30 24961,'-49'25'527,"0"0"0,-22 17-483,51 9 12,17-9 90,11 1 11,6-2 89,12-3-55,7-9 10,4-8-111,2-8-78,0-7 21,-2-5-22,-3-13 1,-5-6 21,-5-16-22,-6-6 12,-8-6-12,-5-1 11,-4 0-22,-9 4 0,-4 5-213,-18-1-336,5 16-616,-10 4-2298,5 24 3463,-7 22 0,14-12 0,2 10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24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26754,'0'52'145,"0"-4"-525,0-21-640,0-4-1333,0-3-7478,0-6 9722,0-4 1,0-6 0,0-3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25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25308,'35'82'-201,"-7"-10"-1480,-24-43-4403,-2-2 6084,-9-2 0,6-12 0,-6-3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25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28671,'49'-22'0,"1"1"0,1 1 0,0 6-3515,42 14 3515,-40 0 0,2 0 0,3 0 0,1 0 347,2 0 0,1 0-347,-2 0 0,1 0 0,-3-1 0,0 1 0,-4-2 0,-2 1 0,43 0-853,-15-3-1096,-14 4-4141,-16-1 6090,-15 1 0,-18 0 0,-9 0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0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35 24166,'-6'-4'2868,"1"1"-2184,5 3 167,0 0-749,56-13-102,-18 10 0,47-8 0,-30 13 0,-2 1 0,3 0-909,-4-1-838,-4 2-3677,-8 1 5424,-12 6 0,-13-5 0,-9 1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0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82 25443,'-5'-8'2823,"1"2"-2418,4 6-405,0 0 0,55-7 0,-11 1 0,51-6-461,-22 3-5661,6 0 497,3-1 5625,4 2 0,-38 3 0,-10 3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1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24199,'-5'0'2835,"1"0"-2387,-19 69-44,10-15-248,-2 4 1,-1 3-271,0 29 181,1 2-67,-2 1-146,3-4-660,5-4-774,3-11-2611,5-14 4191,13-20 0,-8-19 0,8-14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2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0 25723,'-41'51'328,"0"1"1,5-4 0,9-3-172,18 6-101,7-7-34,9-11-22,9-17-33,13-11-113,10-23-22,5-11-56,4-20-34,-3-3 135,-3 6 56,-6 8 33,-8 15 34,-5 11 34,-8 7 56,-2 8 100,-3 10-11,0 8-89,1 10-90,3 5-56,7 0-347,10 0-1379,14-2-5893,13-9 7675,17-6 0,-32-11 0,-4-5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2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398 7 25746,'-93'-4'1949,"10"1"-1501,37 15-145,4 7-78,6 16-225,5 9 0,4 7 0,6 4 0,9 5 0,6-2-819,10-3-682,18-9-1133,18-13-5523,26-15 8157,11-11 0,-30-7 0,-9 0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2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35 25174,'-84'12'1501,"17"9"-1288,51 19-56,8 9 23,7 7-12,17-1-11,13-6 22,23-11-56,12-16-123,6-11 22,-1-17-10,-7-15-12,-12-17 33,-14-14-22,-16-5 1,-10-1 10,-14 5-22,-16 9-34,-13 12-78,-17 14-156,-6 10-181,0 12-447,7 11-919,15 8-2734,16 9 4549,18-1 0,2-14 0,5-4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3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12 25599,'-74'-6'1457,"13"0"-1299,49 8-91,6 4-11,4 3-23,6 4-10,8 4 10,8 1 102,5 2 55,0-1 79,-7 3 56,-6 0 1,-6 4-326,-6 1 0,-14 3 0,-6 3 0,-13-1 0,-1-1 0,0-6 0,5-4-169,5-5-1030,8-6-628,8-5-1758,5-3 3585,12-2 0,-7 0 0,6 0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3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26440,'-28'66'471,"6"-10"-438,22-39-33,7-7 0,3-5 0,8-4-78,0-8-57,-1-6-55,-4-7 100,-4-1 23,-3 4 22,-2 7 1,-3 5 44,0 4 67,0 1 213,1 6 45,2 5 45,2 8-23,1 4-179,5 0-67,3 3 11,4-1-101,4 3-11,1-1-291,-1-3-505,-1-3-862,-4-7-3642,-2-3 5300,-8-4 0,-3-3 0,-5-1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5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27112,'88'-18'68,"-5"1"-68,-31 8 0,-2 3 0,-5 4 963,3 34-526,-25-4-346,-7 35-91,-36-5 0,-12 8 0,3-15 0,-2 0 0,-11 24-231,14-27 1,3-1-1092,1 6-1322,9-9-7187,8-15 9473,11-14 1,-3-9-1,4-6 1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5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23325,'0'-5'2600,"0"1"-2488,0 4-347,0 0-550,61-22-840,-36 11-3439,46-17 5064,-54 19 0,-8 4 0,-3 2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6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7 22799,'1'-4'4459,"0"1"-3753,-17 76-258,4-25-3200,0 4 0,-1 3 2764,-2 7-1090,4-4 832,5-3 494,3-6-1581,3-3-1961,12-11 3294,6-7 0,-2-14 0,-1-7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6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27314,'48'-8'-202,"-2"2"-649,-16 6-1255,-2 3-7725,-6 10 9504,-8 9 0,-8-6 0,-4 0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6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57 24222,'-3'-1'2039,"0"0"-2005,3 1-617,0 0-1412,43-8-7081,-10-3 9076,40-6 0,-44 6 0,-5 4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6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22126,'0'-5'2801,"0"1"-2498,0 4-57,0 0-43,56-25-13,-25 14-44,46-19-57,-37 23 23,-4 2-11,-4 3 145,-7 2 113,-6 0-56,-6 1 145,-5 7 101,-4 6-146,-2 13-357,-5 6-46,-7 7 0,-5 4 0,-7 2 0,1-1 0,1-1 0,1-3-125,4-5-771,2-3-583,7-7-1848,2-4 2479,3-7 0,1-7 0,0-3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7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28311,'41'1'-1120,"-3"0"-415,-17-1-1872,3 0 3407,2 0 0,-11 0 0,-4 0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7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25947,'-4'85'471,"-1"-9"-650,-2-36-539,2-4-1399,-3-1-6736,1-1 8853,-4 1 0,6-15 0,-1-3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7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345 0 22888,'-2'0'2813,"0"0"-2320,-51 60-168,22-24-236,-5 7 1,-1 1-1,-2 4-89,4-2-78,3-5-258,6-5-358,3-7-427,9-7-593,5-9-2141,4-6 3855,4-5 0,1-2 0,0 0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7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21880,'8'-6'4392,"-2"1"-3787,-6 5 213,0 0-627,56 5-113,-29 6-56,44 6-22,-43 5-291,-2-2-337,1-4-637,0-5-1178,3-5 2443,12-4 0,-21-2 0,5 0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8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23784,'0'-9'3082,"0"2"-2510,0 7-80,0 0-122,56-6-213,-20 10-124,49-3-33,-35 9-246,2-2-605,-4-2-628,-5 0-1962,-12 3 3441,-13 7 0,-10-7 0,-7 3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8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28311,'51'-1'-471,"0"0"1,0-3-1,-2-2-1321,26-10-3486,3-4 5278,-2-1 0,-34 11 0,-10 3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8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253 1 25566,'-43'31'1014,"-1"1"0,-31 26-521,43-16-146,7-3-167,7 4-123,9-3-57,4 4 0,4-3-136,10-5-637,8-11-269,18-11-1187,14-10-6041,11-19 8270,6-6 0,-27 2 0,-8 3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8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 25925,'-74'51'1322,"13"-1"-6803,49-13 5627,5 3 1341,4 3-1420,2-2 916,9-2-849,5-5 1,13-9 66,5-6 3404,5-11-3471,0-4-121,-1-8-13,-5-11 0,-7-11 0,-9-14 0,-7-9 0,-4-5 0,-9-1 0,-7 5 0,-8 9 0,-7 14-13,0 14-995,4 7-661,4 17-4864,8 8 6533,6 12 0,4-10 0,2-4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9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15 22182,'-9'-7'3406,"2"0"-2890,-48 6-90,31 1-57,-40 0-54,49 4-181,7 2-134,5 3 11,9 1-11,8 3 0,7 4 0,6 3 0,-3 3 23,-4 7 257,-7 4 168,-7 4-79,-4 3-177,-7-1-192,-6-3 0,-8-2 0,-5-6 0,-2-3-91,0-5-939,0-2-752,4-5-3843,5 0 5625,8-3 0,5-4 0,4-2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39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25936,'-3'88'1647,"0"-12"-1266,3-50-146,0-1-145,7-6-68,2-5-22,11-7-11,1-4-112,5-10 11,-4-9-23,-1-7 57,-5-7 56,-5 4 22,-3 2 0,-3 8-12,0 8 12,-2 3 0,2 5 146,-1 0 89,1 2 23,3 8-44,4 6-214,6 8 0,7 3 0,4-2 0,6-2 0,2-2 0,3-5 0,14-2-337,-14-8-1456,8-2-2499,-20-4 4292,-4-3 0,-11 2 0,-4-2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41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531 0 25263,'-99'4'1401,"10"7"-1132,37 8 79,3 8-57,4 6 34,2 4 78,5 5-56,1 4-323,6 2-24,6 1 0,10-2 0,8-2-3392,7 1 3392,12-1 0,10-3 0,16-3 0,5-10 0,4-4 0,-2-11 0,-5-6 0,-5-5 3392,-7-3-4054,4-16-1556,-13 0-6657,1-17 8875,-11-1 0,-5 15 0,-1 1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42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28378,'-2'74'97,"0"1"1,-8 25 0,-3-3-98,1-35 0,-1-2 0,-7 20 0,1 0 0,5-16 0,2-6 0,-2 17 0,4-4 0,9-51 0,1-12 0,3-14 0,12-17 0,11-17 0,15-13 0,3-2 0,0 7 0,-5 11 0,-7 13 0,-10 12 0,-5 7 0,-6 8 0,-4 11 0,-3 11 0,-3 12 0,-1 9 0,-2 5 0,-2 2 0,-2 1 0,1-2-685,2-2-1993,3-3-7153,10-8 8188,5-9 0,-1-14 0,-1-8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42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373 402 26642,'46'-32'426,"0"1"0,33-28-415,-48 24 11,-6-4 1,-11 0 10,-6 1 46,-5 0 55,-13 5 45,-12 3 90,-22 12-34,-20 8-43,-15 25-1045,-11 17 853,45-6 0,2 4 0,2 4 0,3 3 0,5 1 0,3 3 0,3 18 0,6 0 0,-2 29-177,12-33 0,8-3 177,21 3 0,16-13 0,23-14-146,10-13-1994,0-6-5748,-11-5 7888,-20 4 0,-18-4 0,-13 2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42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26586,'0'-6'1042,"42"-3"1,21 5-1043,35 2-803,-33 0 1,8-1-1,0 1 803,25 1 0,1 1-475,-26 0 1,2 0-1,2 0 475,3-1 0,1 1 0,0 0 0,2 1 0,0 1 0,-1 0 0,-1 0 0,0 2 0,-1-1-262,-4 2 1,-1 0 0,-2 0 261,-4 0 0,-2 0 0,-2 0 0,25 2 0,-4-1-171,-12 0 0,-3 0-59,-10-1 0,-4 1-2606,26 8 2836,-31 5 0,-28-9 0,-16 0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44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1 25521,'-9'67'291,"0"0"1,-1 1-1,-2 0-190,-2-7 0,-1 0-411,-1 3 1,-1-1 337,0-1 0,0-1-11,1-4 0,0-3-17,-9 37 22,4-23-22,8-23 0,5-20 259,5-14-248,2-11 144,5-16-155,9-11 0,8-17-12,10-2 420,0 1-408,1 9 0,-3 10-12,-1 11 35,-1 8-1,-1 5 68,-3 9 56,-4 7 0,-6 12-68,-6 9-67,-4 6-179,-12 26-650,-4-13-1232,-5 16-5581,2-26 7631,8-9 0,4-15 0,4-9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44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50 186 26127,'0'52'940,"0"0"-625,3-4-69,11-1-11,10-6-78,17-11-123,7-14 44,6-12-44,-3-25 22,-7-13 22,-10-22-78,-11-7 11,-11-3 12,-6 6-23,-13 5 0,-11 10-224,-15 10-258,-15 12-3717,-9 11 2328,-7 7-5133,2 10 7004,2 11 0,28-7 0,9 5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49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27415,'-3'63'205,"1"0"1,-2 0-1,-2-3-70,-12 24-23,-3 3-1024,-2-6 924,3-12 296,2-15-308,6-18 124,6-17-124,4-11 11,7-16 1,11-17-24,11-16 1,10-10 501,-1 4-501,-7 11 0,-10 14 11,-7 13-12,-4 6 24,-1 3-12,9 0 0,-1 3-12,9-2 1,0 2 11,3-3 0,1 0-45,0 0 12,-4 0-68,-3 2-45,-6 2-122,-3 3-1133,-5 11-672,-2 0-5613,-3 10 7686,-2-2 0,0-10 0,0-4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49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23964,'-34'94'1670,"8"-10"-1278,18-40-34,5-5-123,2-8-100,2-12-135,6-9 0,4-7-11,7-10-57,1-8 24,0-8-12,-2-2 11,-3 5 45,-3 8 0,-4 6-23,0 4 23,-1 2 0,0 3 34,-2 7-68,0 7 1,-3 8-236,0 1-437,-1-1-1053,0-4-3451,1-5 5210,2-5 0,-1-5 0,1-4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50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25880,'0'71'695,"0"-13"-673,0-39-11,0-10 12,4-3 100,6-5-90,8-12 1,7-3 0,2-9-34,-2 0 78,-3 5 0,-5 8 12,-4 4 56,-3 5-67,-2 1-1,0 8-22,-3 4-34,-2 9-44,-2 6-45,-1 1-427,-1 2-525,0-3-1715,0-5-7097,0-5 9103,10-8 1,-7-4 0,7-4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50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15 21689,'0'-3'3261,"0"1"-2208,0 2-728,-28 48-146,21-26-22,-21 36-34,28-38-78,0-8 90,9-4-79,5-5-45,14-19-11,7-7 0,3-17 0,-1 1-23,-7 9 1,-10 10 22,-10 11 34,-6 6 10,-4 11 69,0 10-91,-5 15 1,-5 9-23,-7 10-11,-6 1-68,0 0-347,1-3-560,5-9-773,3-9-4112,8-9 5871,3-8 0,3-7 0,0-5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50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12 22283,'4'-6'3452,"-1"1"-3206,-3 5-145,0 0-101,-3 57-157,-2-25-437,0 45-1210,1-41-8027,3-8 9725,13-8 1,-9-10-1,9-5 1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51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26071,'-34'75'470,"8"-11"-448,25-42 1,1-8-23,2-6-45,7-6 23,8-10-135,9-8-11,2-10 112,0-4 0,-6 5 56,-6 5 22,-5 10-11,-4 3 113,-2 6 55,0 7-56,-3 5 45,0 12-78,-2 6-12,0 6-78,0-1-34,0-5-279,0-3-640,0-9-1713,0-8 2666,4-5 0,-3-4 0,3 0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51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8 21275,'0'-4'4257,"0"1"-3506,0 3-392,0 0-57,-1 60-77,-2-25-203,1 50-22,0-42-11,1-4-505,1-5-907,2-6-3417,0-4 4840,2-5 0,-1-9 0,-1-3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51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22171,'2'-8'3922,"-1"2"-3597,-1 6-448,0 0-752,35-6-1645,-12 5-7311,35 1 9473,-18 8 0,-16-1 1,-4-1-1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51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92 24356,'-31'53'773,"0"0"0,2 6 0,7-5-369,10-2-101,6 3 66,19-33 79,9-11-123,17-10-178,5-22-147,3-13 0,-4-20 0,-9-6 0,-12-1 0,-11 6-91,-7 6-570,-14 9-146,-5 7-682,-12 10-2333,-6 9 3822,-2 7 0,15 6 0,3 1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8:57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18 21566,'-3'-8'2129,"1"2"-2051,2 6 371,0 0 133,-6-3-78,5 9-122,-9 3-91,2 15-45,-7 5-44,-4 4-68,-3 2 23,3-4-11,4-5 22,6-5 68,3-6 21,4-2 68,1 0-45,1 1-101,7 0-44,9 1-113,17-2 0,12-1-22,12-2-22,2-4-168,-4-2-527,-7-3-740,-11 0-2151,-6 1 3608,-4 2 0,-12-1 0,-3 0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0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5 24174,'-3'-3'2555,"0"1"-1800,3 2-150,0 0-367,-13 63-171,9-20-56,-3 7 1,1 2-12,6 19-79,-4 1-425,0-2-369,-3-7-1211,2-11-4336,2-12 6446,1-10 1,2-16-1,0-5 1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0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26451,'51'-22'286,"0"1"0,37-14-118,-49 46-22,-7 7 11,-6 14-23,-4 8 90,-8 6 56,-6 5-134,-4 8-12,-6 2-56,-9 2 34,-7-1-43,-11-6-69,-4-7 0,-2-7 0,-1-8 0,1-7 0,1-7 0,4-7 0,3-3-158,7-5-705,8-1-526,5-3-1614,5-2 3003,13-12 0,-8 9 0,8-9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1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1 118 28446,'86'-36'225,"-12"7"-225,-45 21-360,-3 1-681,-3 1-1145,-1-2-4974,0 2 7160,-1-3 0,-9 5 0,-3 0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1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28266,'-9'53'202,"-1"0"1,-6 39-203,14-48-729,1-5-482,1 1-1377,-3-1-7243,-6 9 9224,-8 8 0,6-23 1,-1-3-1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1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47 22092,'-1'-1'4225,"0"0"-3340,1 1-627,61 0-124,-16-6-95,4 1 1,2 1 16,17-9-34,-4 3 57,-10 5 55,-13 3 56,-14 6 113,-14 13-89,-8 11-214,-11 19 0,-10 6 0,-10 8 0,-10-2 0,-2-2 0,3-7-192,4-9-1006,11-11-1055,9-15-4794,14-8 7047,21-23 0,-12 11 0,10-11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2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5 24244,'-6'-3'2174,"1"1"-1939,5 2 34,-45 59-11,23-20-135,-8 6 0,0 2 180,4 8 10,3 0 46,2-4-89,6-8-270,6-5 0,4-11 0,4-4 0,5-7 0,10-4 0,8-1 0,12-6 0,3-1 0,4-3 0,0 0 0,3-1 0,-1-4 0,1-4 0,-3-6 0,-5-3 0,-6-1-1032,-10 4-1131,-10 3-4862,-5 6 7025,-5 3 0,0 2 0,0 0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2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64 23885,'-8'0'4460,"1"0"-4134,7 0-326,0 0 0,19 8 0,11-6 0,27 7 0,11-14 0,4-5 0,2-7 0,-4 0 0,-6 1 0,-5 7 0,-10 3 0,-9 4 0,-11 2-1895,-10 0-2464,-7 0 4359,-7 9 0,-3-7 0,-2 8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2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22855,'-8'0'3372,"2"0"-2812,6 0-145,-43 70 0,28-37 66,-30 53-77,41-55-235,3-2-169,1 0 0,6 1 0,5 1 0,9-2 0,8-1 0,1-6 0,7-8 0,4-7 0,5-12-1043,7-13-1512,7-13-7276,5-8 8848,-2 5 1,-26 15 0,-10 10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4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26978,'26'-36'269,"6"5"-258,21 11 12,-3 8-23,-4 6 33,-8 4-21,-6 2 77,-6 3 102,-7 8 89,-7 10 67,-5 15-67,-5 10-122,-10 11-158,-6 5 0,-9 5 0,-1-3 0,2-2 0,4-6 0,5-6-472,4-7-480,3-10-672,4-9-3811,1-13 5435,6-5 0,-4-6 0,4 0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4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97 25510,'-10'0'2320,"2"0"-2108,8 0-122,0 0-224,50 22-404,-22-24-415,39 9-593,-39-30-851,-5-5-3632,-4 2 6029,-4 2 0,-6 11 0,-4 4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4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25051,'-13'54'578,"-1"0"1,1-3 0,0-3-254,-2 13-156,1-1-169,4-5-169,4-10-805,3-7-1234,6-11-7623,12-9 8888,13-9 0,-8-6 0,2-3 1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4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45 161 27191,'-29'87'392,"13"-13"-213,47-51-44,3-5-23,3-8-11,1-6-57,1-11 24,-1-11-12,-3-13-34,-6-15 12,-7-5-34,-10-2 11,-6 4-11,-5 5-101,-4 9-101,-6 11-223,-5 11-281,-6 7-762,1 8-2689,3 11 4157,6 6 0,5-4 0,2-2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5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28671,'82'-17'0,"-8"3"0,-37 14 0,2-1 0,2-3 0,-2-3 0,-5-4 0,-3-1-707,-9 3-268,-8 1-997,-7 4-3720,-5 2 5692,-14 5 0,9-2 0,-9 2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5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14 138 24087,'-8'3'3328,"2"-1"-2824,6-2-257,59-11-135,-28 4-112,47-11-146,-44 7-459,-5-1-650,-5-1-1221,-6-3-7355,-3 1 8776,-2-5 0,-7 11 0,0-2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5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13 24031,'-3'-7'3463,"1"2"-3049,-15 85-134,8-28-219,-2 8 1,0 1-62,2 11-78,3-6-572,3-6-493,2-11-1333,1-8 2476,4-10 0,-3-13 0,3-8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5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27197,'-11'98'254,"0"0"0,4-20 0,-1-3-254,-2-5 0,0-5-448,1 17-416,4-16-1107,2-17-6706,2-13 8677,1-12 0,0-10 0,0-7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6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6 23292,'-5'-3'2532,"1"1"-2151,4 2 302,0 0-448,-55 45-111,35-14-1,-40 37-100,52-26 55,3-4-55,4-6-23,8-6 78,7-10 0,11-6 68,8-6 56,4-9-68,1-11-22,-1-12-78,-5-11-34,-6-5 0,-9 0-415,-8 5-414,-6 6-1031,-7 14-6499,-10 9 8359,-7 22 0,5-8 0,3 10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6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26899,'0'78'-190,"0"-14"-942,0-46-1803,0-7 2935,0-5 0,0-3 0,0-2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6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22003,'3'0'3260,"-1"0"-2980,-2 0-280,14 58-22,-10-32-661,10 46-1637,-13-48-7511,-10 0 9655,-10 1 1,6-11 0,-4-1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6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 27169,'63'-17'-3277,"-1"-1"0,-1 2 0,-4-1 2247,21-7 0,-33 10 0,-10 3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7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0 246 27482,'76'-2'237,"0"-1"1,0 1 0,13-3 0,4-1 0,3-2-1644,-11 0 1,4-1 0,2 0 0,3-2 1405,-9 2 0,3-1 0,2 0 0,1 0 0,1 0-183,-7 1 0,1-1 0,2 1 1,0 0-1,1 1 0,0-1 183,6 1 0,1 0 0,1 1 0,1 0 0,0 0 0,0 1-36,-12 1 1,0 1 0,1-1 0,0 2 0,0-1 0,0 1 0,0 0 35,1 1 0,-1-1 0,1 1 0,0 1 0,-1 0 0,0 0 0,0 2-175,12 0 1,-1 1 0,0 1 0,-1 1 0,-1 0 0,0 0 174,-5 0 0,-1 0 0,-1 0 0,0 1 0,-1 0 0,-2 1 0,10 3 0,-2 0 0,0 1 0,-3 0 0,-1 0 0,11 1 0,-3 0 0,-2 0 0,-3 1 64,-13-2 0,-2 1 0,-2 0 1,-4-1-140,8 1 0,-3-1 0,-6 0-584,10 1 0,-9-1-7016,12 1 8044,-46-6 0,-30-4 0,-9-1 1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9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28671,'52'-9'0,"0"1"0,40-8 0,-48 13-483,-2-3-1713,1 2-4796,-9 3 6992,-9 20 0,-12-12 0,-9 11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9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28671,'55'0'-57,"0"0"1,44-2-2068,-39-5-609,-4 0 2782,-5-1 1,-23 4 0,-8 4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09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27964,'-7'51'235,"0"0"1,0 2 0,-1 0-236,-2-2 0,-1-1 0,0 2 0,1 0-269,1-2 1,0 0 268,-4 44-740,6-6-526,4-4-1176,3-8-7378,0-9 9820,6-12 0,-5-25 0,5-12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10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17823,'-33'46'436,"1"0"1,-20 34 2398,66-44-2768,5-16 1342,16-10-1443,-1-25 860,-3-6-905,-4-6 3471,-9 5-3403,-2 9 11,-4 7 22,0 4-10,-1 11 11,-1 9 33,-2 12-56,-1 8 0,1-1-113,0-1-839,4-5-1614,7-5 2566,8-6 0,-10-9 0,0-5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11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542 1 25398,'-55'1'902,"0"0"0,-44 5-454,45 6-11,1 7-134,0 5-79,4 3-167,4 3-57,10 2 0,10 2 0,12 1-24,7 4-513,8 2-494,15 0-1042,12-3-3731,24-9 5804,13-10 0,-26-10 0,-4-6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11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88 25702,'-30'88'1210,"20"-15"-730,43-61-256,15-6-179,7-11-23,1-11 42,-6-10-64,-11-8 56,-14-1-19,-13 0-3,-9 1 67,-14 3-101,-7 7-11,-12 8-157,-2 9-123,0 4-393,5 7-672,7 5-1860,10 3 3216,12 3 0,0-9 0,4-1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11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25476,'-6'9'281,"6"0"-12,22 9 179,2-2-56,-1 0-56,-1 2 34,-6 0-56,-7 2-23,-5 3-56,-3 3-190,-12 1 11,-4 2-56,-14-4-45,-1 1-157,-2-9-313,2-1-191,4-5-548,6-4-1817,7 1 3071,7-2 0,4-2 0,2-1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12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22900,'-9'0'2969,"2"0"-2443,7 0-313,-26 55-78,20-28-57,-20 39-67,26-46-11,2-10-45,5-5-67,6-5-22,4-7-12,0-4 90,-2-5 34,-4-1 22,-1 5 11,-2 3-11,1 6 56,-2 1 90,1 2 22,-2 0 0,1 1-45,0 7 11,1 5-21,2 8-79,2 3-23,6 0-11,4 1-169,4-5-671,4-5-1659,4-3 2499,3-6 0,-15-3 0,-4-2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14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566 1 27276,'-20'80'183,"-1"1"0,1-3 0,3-4-166,7-19 0,1-2-6,1 0 0,2-1-11,-4 47-11,5-11-112,3-16-269,2-16-146,2-19 394,0-15-282,0-13 217,-1-6-27,-9-3 294,-11-4-58,-14-1 345,-14 0-65,-6 2 34,-5 3-23,2 0-22,6 7-34,9-1-111,12 8-24,8 1-88,5 17-24,9-3-44,1 16-246,11-10-292,14 1-661,19-10-2830,9-15 1,6-6 4084,34-2 0,-2-4 0,-45-4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14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26216,'-72'45'964,"13"1"-740,47-11-112,6-1-67,4-9-23,11-9 1,9-8-46,11-13-10,11-13-113,0-11 34,-1-6 11,-4 1 68,-8 10 21,-5 10 24,-9 7-1,-1 6 67,-4 3-22,0 9 0,0 6-56,2 10-112,4 5-448,7-2-740,8-1-1322,10-7-7209,10-7 9540,10-7 1,-26-6 0,-4-2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15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14 23314,'1'-8'2555,"0"2"-2185,-1 6-102,-15 80-111,0-23-73,1 5 0,-2 4 51,-12 20-501,-1-2 433,2-5 83,2-13-139,7-15 70,4-21-57,9-12-36,2-12 12,3-5 213,2-15-213,8-8 0,6-12 0,6-2 11,-2 7 1,-4 8-12,-5 6 22,-2 7-22,2 3 45,2 2-45,7-1 0,5-2 11,5 1 11,1 1 1,9 1-23,-13 4 45,4 8-34,-15 5 11,-4 6 1,-4 1-180,-3 9-370,-3-8-639,-1 7-1511,-1-12-7154,0-2 9058,3-5 1,-2-5 0,2-4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15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25802,'-26'45'341,"-1"0"1,-14 31-219,37-45-11,3-9-67,4-9-34,8-6-11,5-8-112,7-11-45,0-5 68,-2-8 33,-3 4 45,-4 5-12,-4 7 23,-4 5 45,-2 8 11,-3 10-11,0 9-34,-1 9-11,0 2-11,0-3-269,0-6-303,0-6-571,0-7-1950,0-5-6727,0-5 9190,3-1 1,-2-1 0,2 0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15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10 20737,'5'-5'3843,"-1"1"-3350,-4 4 146,0 0-426,-16 59-101,11-41-22,-12 44-68,15-58 12,1-2-12,1-2-22,10-4 34,3-4-34,9-1 0,-2-1 0,-3 5 22,-5 3-11,-3 2 45,-2 0 0,-2 0 0,-1 1-56,-1 6 0,-1 3-179,1 5-527,-2 1-863,2-2-2431,1-4 4000,8-4 0,-5-3 0,2-3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16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23728,'-26'46'835,"0"-1"0,-14 35-645,31-40 35,6-7-12,3-5-23,4-9-89,8-8-101,11-6-45,12-16-280,9-12-179,3-15-12,-1-9 147,-8 3 369,-11 6 22,-8 10 269,-9 11 68,-6 10-68,-1 4 214,-3 6-24,0 7-100,-2 10 1,-3 8-136,-2 6-89,-5-3-112,1 0-45,1-8-191,3-2-560,2-6-1456,2-3-7624,1-6 9171,2-3 0,0-3 0,0 0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16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25746,'-21'94'302,"0"-8"-627,2-35-695,4-4-2576,4-5 3596,6-8 0,3-15 0,2-8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16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26149,'-27'49'453,"-1"0"1,-18 38-207,36-46-124,4-6-78,4-6-22,2-11 10,3-8-33,5-5 0,4-6-11,7-14-79,3-6-10,1-13 77,-1 1 12,-5 5 11,-2 7 0,-6 10 0,-3 5 22,-1 5 90,-3 6-56,1 8-11,-2 10-45,-1 9-56,0 2-157,0-2-370,0-5-5423,0-2 6006,5-13 0,-4-1 0,4-11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16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27119,'-22'94'191,"4"-12"-191,10-44 0,4-8-482,2-10-324,2-9-818,5-7-2287,4-8 3911,7-6 0,-6 4 0,-1-2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17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280 158 15941,'30'-76'5580,"-15"14"-3485,-48 51-918,-8 5-347,-5 4-181,-3 11-145,2 7-55,6 13 32,9 4-33,11 4-201,10 0-90,7 2-68,16-1-78,9 0-11,16-4-201,10-2-561,4-3-549,3 0-1916,-3-1 3227,-6 1 0,-21-12 0,-8-3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17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26899,'88'-10'443,"0"-1"0,-14 3 0,3 1 0,4-1-443,-4 1 0,3 0 0,3 0 0,2 1-1133,-7 1 1,1 1 0,3-1 0,0 2 0,1-1 1132,8 1 0,1-1 0,1 1 0,1 1 0,1 2-83,3 0 0,1 1 1,1 2-1,0 0 1,0 1 82,-16 0 0,1 1 0,-1 0 0,1 0 0,0 2 0,-1 0-113,0 2 0,-1 0 0,0 0 0,0 2 0,0 0 0,-1 0 113,13 3 0,0 0 0,0 1 0,-2 1 0,-1-1 0,-5 0 0,-1 0 0,-1 1 0,-1-1 0,-2 1-201,13 3 1,-3-1 0,-1 1 0,-3-1 200,14 3 0,-4-1 0,-5 0 0,-16-2 0,-3-1 0,-6 0-1104,12 3 0,-8-1-8727,20 11 8996,-49-9 1,-25-11 0,-18-4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25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28671,'59'-7'0,"-1"-1"0,-2 2 0,-2 1 0,25 0 0,-9 4 0,-14 1 0,-11 0-181,-6 0-2485,-4 4-7165,-1 6 8748,-2 13 0,-15-9 0,-4 3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26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28671,'59'6'0,"-1"-1"0,-1-1 0,-2 2 0,29 5 0,-4-1 0,-11-3 0,-8-3-1502,-4 1-3081,-3 3 4583,-4 7 0,-23-6 0,-8 2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27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7 25398,'0'-4'2600,"0"1"-2141,0 3-245,0 0-214,-10 59 0,5-9 0,-2 2 0,0 4 0,-2 36 0,3-42 0,-2 0-740,1 1 0,-2 0-414,-9 45-965,4-17-3127,5-18 5246,5-22 0,4-21 0,0-10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27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26653,'75'29'1445,"-13"12"-1086,-45 27-145,-6 11-214,-6 5-576,-7 7 576,-12 1 0,-9 2 0,6-46 0,-3-2 0,-20 42-3903,-1-9 3903,4-13 716,9-20-716,8-17-807,10-16-1064,5-9-2779,4-9 4650,5-10 0,-3 6 0,3-4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27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0 221 28143,'54'-15'-146,"0"0"1,41-15-707,-49 1-705,-6-1-2118,-7-4 3675,-8 1 0,-13 13 0,-4 6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28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5 24020,'3'-4'4078,"-1"62"-3505,-8-4-573,2 0 0,-1 3 0,-8 27 0,2-3 0,4-12-69,3-6-1319,2-8-1145,-5 1-6207,-5 1 8740,-12 9 0,9-30 0,-2-4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28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0 157 24815,'61'-24'400,"0"-1"0,-2 2 0,-2 1-132,29-4 124,-10 5 34,-15 10 67,-22 6 291,-21 19-491,-15 13-293,-22 25-3392,-11 16 3392,-19 9 0,-2-1-241,2-8 95,9-12-1131,10-13-460,12-12-2286,9-13 4023,8-9 0,2-6 0,1-3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28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21 24535,'-46'32'1204,"0"1"1,-21 20-857,40 17 358,19 7-404,16-21-100,12 13-33,15-36-169,14-14 0,8-10 0,4-18 0,0-12 0,-9-20 0,-9-11 0,-14-8 0,-11-2 0,-11 2 0,-5 4-225,-7 7-470,-5 12-302,-10 13-8834,-23 26 9249,2 25 0,4-6 1,15 5-1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28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28671,'19'11'0,"10"-1"0,28-16 0,3-1 0,1-5 0,-2-3 0,3 1 0,3-4-640,-1 2-973,-4 0-1659,-10 8 3272,-15 3 0,-17 6 0,-10 0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29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26093,'51'-2'330,"-1"-1"1,38 6-275,-66 2 33,-5 8-33,-17 0-44,-12 5 10,-7 8 23,-9 6 168,-3 7 157,2 3 78,3 2-23,4-2-244,3-2-181,9-4 0,4-4 0,5-3 0,6-4 0,9-4 0,12-5 0,16-8-673,12-4-728,15-8-2464,10-9 3865,9-7 0,-38 4 0,-9 4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29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22 23661,'-6'0'3429,"1"0"-2712,5 0 34,0 0-638,75-7-113,-21 4-112,4-1 1,3 0 111,14 2 0,-8 0 0,-14 5 0,-16 6 0,-18 9 0,-9 16 0,-17 13 0,-16 16 0,-15 13-196,13-34 1,-3 1 195,0 0 0,-1 1 107,2-2 0,0 0-107,-21 36 0,10-9 0,8-14-1087,12-11-706,8-15-3182,6-13 4160,7-8 0,-3-6 0,3-2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0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0 186 26541,'86'-12'482,"-9"-2"-673,-35 0-1669,-1-13 101,-17 6-2084,-2-10-5988,-15 10 9176,-1-2 1,-3 11-1,0 1 1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0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15 20490,'5'-8'4953,"-1"1"-4057,-4 7-268,0 0-4386,-11 69 4239,-1-18-263,2 3 0,-2 3 50,-8 20-211,0-1-57,3-2 0,4-6-325,5-8-795,4-9-920,9-13-4750,14-12 7535,17-12 1,-12-9 0,1-5-1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0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45 25992,'-28'49'448,"0"0"0,-15 36-224,40-45 1,7-5 10,10-5 0,11-9-78,10-8-34,7-8-89,-2-9 11,-2-12 11,-8-9 89,-8-11-78,-10-2-44,-6-1-23,-8-20-146,-5 17-100,-4-11-337,-5 26-481,2 8-1301,0 10 2365,1 5 0,6 4 0,1 0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0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27314,'97'-22'314,"-14"5"-560,-49 15-472,-6 2-907,-8-1-3013,-9 1 4638,-6 5 0,-4-4 0,-1 4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0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27740,'92'-5'-673,"-14"0"-738,-57 5-1962,-1-2 3373,-2-10 0,-8 7 0,-1-6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1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6 22900,'0'-6'3103,"-4"71"-2912,-6-10-124,3 1 0,-3 4-44,-16 27-23,0-3-359,-2-7-1389,7-15-7687,7-16 9435,7-18 0,5-15 0,2-7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1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20 22765,'2'-11'3205,"0"3"-2780,-3 85-89,-9-17-274,4 2 0,-2 3-62,-12 21-348,3-8-1377,8-12-8106,4-11 9084,14-10 0,-7-22 0,7-7 1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1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19 177 25869,'-14'81'1513,"9"0"-1222,17-54-45,6 1-55,7-20-12,1-12-56,2-15-123,0-15 0,-2-16-45,-5-5-156,-6-3-23,-9 4-135,-3 5-224,-3 10-660,-9 13-2007,-6 12 3250,-13 19 0,11-2 0,1 6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1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27123,'-6'58'149,"-1"1"1,1-5 0,-2-5-228,-11 4-293,2-8-547,2-10-976,6-13 1894,5-11 0,3-8 0,1-3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1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17812,'8'0'4953,"-1"0"-4404,-7 0-426,0 0-123,27 53-145,-20-28-1973,19 40 2118,-25-40 0,-1-13 0,0 0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2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24524,'0'-5'2678,"0"1"-2599,62 0-79,-20 1-264,21-3 1,6 0-1127,9-6-1738,-23 4 0,1-2 3128,34-11 0,-40 9 0,-6 0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2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24972,'0'-3'2186,"0"1"-2097,0 2-89,77 19-202,-23-7-252,6 1 1,2 1-1586,16 3-4853,-7 2 6892,-13 6 0,-28-11 0,-13 1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2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7 106 24939,'-3'0'3193,"0"0"-2654,3 0-539,58-10 0,-14 4 0,55-9 0,-24 4-785,6-3-1120,5-2-7926,0 0 9767,-2 5 1,-37 6 0,-13 4-1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5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 27000,'-13'73'287,"1"0"1,-1-1 0,-1-5-75,-8 27-112,6-29 0,0 0-1815,-6 25 1719,9-35 1,2-4 5,0 0-2541,4-16 2530,1-12 0,4-14-22,0-27 33,11-16-11,8-29 11,12-8-33,6 1 22,-1 6 896,-4 18-918,-6 17 11,-6 15 3403,-7 13-3381,-2 18 23,0 18-34,-1-3-12,4 3 1,3-24 0,6-6 0,7-4 0,7-1-1,21-10 12,-16 7 0,9-7 12,-24 9 10,-6 4-11,-4 4-11,-2 6 0,-4 3-11,-1 5-336,-3 11-180,-1-3-459,0 10-1120,1-14-4158,4-6 6264,9-9 0,-8-6 0,3-4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5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0 17957,'-40'44'392,"1"-1"0,-23 36 2353,51-33-2689,7-7 1364,15-13-1420,12-12 579,18-16-1061,12-23-190,5-16 0,-4-16 3683,-7 1-3056,-12 10 45,-11 17 258,-10 13 111,-4 10 125,-5 12-57,-2 14-113,-2 15-55,-1 12-168,-1 5-101,-2-3-101,0-5-414,0-10-863,2-9-2724,7-13 4102,9-6 0,-5-6 0,4 0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5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5 22249,'1'-2'2600,"0"0"-2085,-1 2 80,-23 62-159,11-31-268,-16 46-78,20-54-79,5-12-11,8-7 34,10-15 22,10-9-45,10-12 34,2-3 33,0 6-22,-5 8 0,-2 12 79,-6 5 33,-2 4-11,-4 6 0,-5 4-68,1 9-10,-5 3-79,0 4 0,-4 0-381,1 0-572,-1-3-1377,4-4-7501,4-3 8812,6-5 0,-9-5 1,1-3-1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6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257 120 26127,'58'-53'78,"-12"10"0,-56 29 236,-10 7 78,-15 4-78,-10 15 0,-6 5 67,2 15 22,3 2-133,7 3-270,11-3 0,7-2 0,10 0 0,6-1 0,4-2 0,11-1-225,8-3-895,16-6-505,12-8-2353,10-6 3978,10-12 0,-28 6 0,-6-5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6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0 27337,'-51'85'806,"10"-14"-716,44-48-68,6-7-22,7-5-22,6-7-1,2-3-21,-1-7 32,-3-3-10,-5-4 22,-5 2 0,-4 4 0,-3 5 34,-1 1 201,-2 1 35,0 10-270,-2 8 0,-8 13 0,-5 8 0,-10 6 0,-4 3 0,-4 4 0,-2-1 0,1 0 0,4-7-841,4-8-840,7-11-3339,5-9 5020,7-9 0,4-4 0,3-3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7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129 111 23964,'0'-3'2947,"0"1"-2678,0 2-146,57-1-123,-31-2-101,41-2-235,-50-4 89,-8-3-10,-5-4-292,-10-1 359,-10-1 190,-12 5 56,-9 5 112,-4 5 100,2 10 1,2 7 101,6 12 22,4 7-44,5 5-91,8 1-212,7-2-45,4 1-101,3-5-246,6-3-270,6-6-627,13-9-1500,10-7-7087,8-8 9638,7-14 1,-22 9 0,-4-9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7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24211,'-12'57'788,"-1"-1"0,2-3 0,-2-4-183,-9 9-23,5-10-10,3-12-315,8-13-190,2-13-54,3-6-13,1-11 0,7-6-113,7-11-548,8-1-236,5 0-649,-1 6-1659,2 4-6626,2 2 9370,6 2 0,-15 4 0,-2 2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7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26541,'-40'86'538,"22"-35"0,5-3-303,10-2 23,7 13-12,5-30-56,7-9-78,6-11-99,4-10-13,1-14 0,-2-12 0,-5-11 0,-5-1-13,-9 2-244,-3 3-348,-3 5-404,-6 2-1433,-4 6 2442,-8 5 0,6 7 0,2 5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7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23672,'7'0'3059,"-1"0"-3036,-6 0-23,60 59-639,-30-32-437,10 10 1,1-1 1075,-3-8 0,-17-15 0,-3 0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8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379 0 23359,'-84'30'1501,"7"6"-1232,31 14-56,3 8-34,3 6 79,7 5 67,7 1-34,9-2-11,8-7-67,6-10-78,8-14-57,8-15-56,11-12-22,10-17-56,8-14-190,2-15 11,2-10 156,-3 0 79,-7 5 0,-9 10 224,-13 11 168,-6 11 35,-6 6 21,-10 16-236,-8 11-77,-29 41-135,9-12-112,-12 19-325,25-31-426,6-9-661,9-13-2319,6-10 3843,20-15 0,-11 4 0,11-6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8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 22328,'2'-3'3496,"0"1"-2936,-10 64-89,6-29-79,-6 48 79,8-43-57,7-5-179,3-3-145,8-7-90,3-7-90,5-9-515,7-4-302,6-13-741,8-7-1310,-1-13-4572,-1-1 7530,-9 3 0,-16 13 0,-9 6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8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210 157 24166,'78'-17'179,"-14"-3"-179,-48-7 34,-6 1 313,-7 3 302,-2 4-32,-9 6-12,-9 5 56,-16 5 23,-13 8-169,-10 13-301,-2 12-214,2 13 0,10 0 0,12-3 0,15-7 0,11-8-80,13-3-1208,14-3-392,18-3-1368,18-2-6783,10-6 9148,6-4 0,-31-4 1,-8 0-1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9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 26989,'-16'5'908,"5"4"-707,18 7 35,2 5-102,5 3 12,-3 4-89,-4 0-57,-3 3 0,-4 0 0,-10-1 0,-3-1 0,-12-3 0,-2-5 0,-1-2 0,-2-7-169,4-4-1175,2-5-842,9-2-3316,7-8 5502,5-8 0,3 4 0,0-3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9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 28345,'-14'73'67,"1"0"0,-1-4 0,-1-3-134,-11 27-448,0-5-606,2-7-940,2-10-3844,-1-14 5905,0-11 0,9-23 0,3-8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9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24703,'81'-28'-5759,"-7"5"571,-34 21-2633,4-2 7821,1-1 0,-19 3 0,-5-2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39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24580,'-38'33'1188,"6"0"-841,17 1-78,5-2-168,6-5-67,2-5-1,6-7 1,8-6-34,6-5-45,8-8-33,2-9-23,0-4-22,-3-6 123,-3 8 0,-5 4 89,-3 8 90,-3 2 113,-2 8 10,-1 7 35,1 8-57,-1 5-180,2-1-100,1-1-112,2-4-414,3-3-1144,2-5-4594,7-2 6264,4-2 0,-11-3 0,-1-1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40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663 27 25869,'-63'-10'687,"-1"0"0,4 3 0,2 8-3147,2 15 0,3 9 2460,1 4 0,1 4 0,1 1 0,4 2 1409,-19 33-1409,41-20 0,10 1 0,8-2-1087,8-2 389,19-8-2473,18-11-6660,24-13 9011,16-10 0,-33-4 0,-6-2 1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40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8 21678,'-11'-4'3787,"2"1"-3204,9 3-180,-37 65-22,28-33-44,-28 53-12,41-51 145,10-1-89,10-6-124,15-5-188,6-7-69,3-8 0,-2-3 0,-9-14 0,-8-7 0,-12-10 0,-8-8 0,-6-2 0,-9-1 0,-6 1 0,-11 3-225,-6 6-335,-5 9-415,-2 9-986,1 7-5860,6 15 7821,12 4 0,8-1 0,9-3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40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42 26631,'-29'-26'583,"10"10"-371,27 27 46,6 8 11,4 8-45,0 4 112,0 4-178,-5 1-158,-5 0 0,-5-3 0,-5-1 0,-9-4 0,-5-1 0,-12-3 0,-6-5 0,-3-4 0,0-6 0,6-4-2040,10-3-2129,10-2 4169,11 0 0,1 0 0,3 0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41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23583,'-9'0'3048,"2"0"-2634,7 0-234,0 0-158,-20 58-22,25-43-112,-8 43-314,34-57-291,6-9-68,0-2-122,-4-9 335,-8 1-88,-7-1-13,-5 2 382,-3 1 123,0 3 168,-1 5 257,0 4 842,0 4 77,0 2-224,-1 7-111,-2 6-236,-1 5-145,0 5 44,3 1 11,5 4-202,6 4-300,6-2-13,4 1 0,2-5-393,-3-7-694,-2-6-897,-6-6-3494,-5-4 5478,-6 2 0,-3-5 0,-4 2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49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 0 25151,'-82'7'1648,"10"6"-2186,35 10 729,5 8 408,-4 25-464,13-10-57,0 14 69,15-20-125,5-2-22,2-5-78,9-2 239,6-4-1203,14-9-1704,11-7 2746,12-19 0,-22 5 0,-1-8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50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1 141 25006,'5'64'437,"5"-10"-359,12-33 46,3-6-90,0-6 10,1-5 46,1-11-79,-1-9 34,-2-14 56,-6-8 89,-7-4 34,-7 4-101,-6 2 45,-8 5 23,-6 5-135,-9 6-11,-3 6-45,1 7-213,2 4-448,5 6-706,6 3-1535,7 5-3832,5 3 6734,9-2 0,-5-5 0,5-3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50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20132,'4'-5'4056,"0"2"-3350,-4 3-247,0 0-280,3 47-44,-2-14 0,2 40-12,-5-29 79,1-2-46,-2-8-10,2-7-23,1-8-112,0-9 12,0-5-1,0-3-11,0-8 113,3-7-80,2-10-10,3-8 67,2-2-56,0 3 55,-4 5-77,0 6 10,-2 8-10,0 6-23,0 4 34,0 8 0,0 5-23,0 11-11,0 5-3392,-1 3 3414,2-2 1,2-4 66,3-5 79,4-7 23,2-6-158,4-5 68,1-3 3325,1-6-3393,-2-3-66,1-5-303,-1-1-684,0 1-1154,1 1-5512,3 3 7686,2-1 0,-11 6 0,-2 1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0:51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8 26631,'-49'-4'583,"11"0"-583,35 10 0,2 2-23,6 8 12,5 1 11,8 0 0,4 0 0,-1 1 11,-1-1 12,-5 1 156,-4-2 739,-6 3-558,-3 1-360,-9 3 0,-6 2 0,-9 2 0,-7 0 0,-1-2 0,2-4 0,1-7 0,4-6-35,5-5-1746,4-2-3362,5-1 5143,4 1 0,4-1 0,1 1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7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26026,'-29'49'543,"-1"0"0,-18 38-296,39-45 0,5-4-46,3-3-44,2-7-67,8-6-79,7-8 56,18-6-56,10-5 23,15-8-1,10-8-33,5-5 0,2-6-179,-4 3-437,-5 1-415,-12 5-862,-12 2-1502,-19 7 3395,-11 3 0,-11 3 0,-2 0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7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28614,'14'-5'57,"20"-4"-57,47-7 0,-31 7 0,1-2-464,5 1 0,0-1 464,2 2 0,-1 0 0,-3 1 0,0 1 0,45-2-124,-10 3-1033,-13 4-1274,-14 1-4240,-18 5 6671,-21 12 0,-12-9 0,-11 8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20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2309 268 24300,'-49'-16'575,"-1"-1"0,-2 2 1,-1 4-927,2 5 0,-1 2 418,-8 1 0,-3 2-690,-9 3 0,-3 2 757,-6 3 0,-1 3-78,-7 4 1,-1 3-244,-5 6 1,1 3 208,30-6 1,0 1-1,0 1 19,-1 3 0,1 1 0,0 2 60,3 1 0,0 1 0,1 2 27,-27 18 1,2 2-28,8 2 0,4 3-29,6-1 1,6 4 56,9-2 0,8 2-281,10-1 0,8 1 152,8-2 0,9 1 0,14 0 0,9-1 0,6 2 0,6-3 0,11 3 0,6-3 0,4 1 0,5-2 0,2-2 0,9-3 0,4-10 0,9-2 0,-2-4-401,17 3 0,3-5 401,-8-7 0,6-2 0,-3-5 0,-17-9 0,-3-4 0,1-1 0,4 0 0,0-2 0,1-1 0,0-1 0,1-1 0,0-1 0,-2-3 0,0-1 0,-1-3 0,0 0 0,-1-2 0,-1-3 0,-2-4 0,-1-2 0,-2-2 0,-2-1 0,-1-3 0,0-6 0,12-14 0,0-8 0,-7-1 0,3-8 0,-8-4 0,-14 7 0,-2-4 0,-11 0 0,-13-9 0,-14 0 0,-8-7 0,-7-2 0,-8-5 0,-6 0 0,-8-6 0,-7 1 0,10 30 0,-4 2 0,-5-2 0,-17-14 0,-9 0 0,0 5 0,13 20 0,0 4 0,-4 1 0,-13-8 0,-4 1 0,2 11 0,-3 12 0,1 10 439,5 5 1,2 6-754,5 3 0,1 6-639,-42 16-963,11 11-3921,9 17 5427,9 11 0,32-24 1,9-3-1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9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462 151 22866,'-98'7'2532,"4"5"-2050,21 9-101,7 1-90,11 1-22,16-1-179,15 1-12,13 2 23,9 4-90,21 5 79,14-1 22,27 0-78,15-5 33,9-9-3459,1-7 3392,-6-8 22,-9-17 12,-14-12-34,-10-20 0,-14-14-112,-10-6-213,-11-5-448,-5 4-449,-5 6-671,-1 14-2746,-4 17 4639,-7 14 0,4 11 0,-3 4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9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68 148 28266,'-48'-1'405,"29"-4"-405,68-4 0,36-6 0,-30 6 0,4 1-622,7-1 1,2 0 621,4 1 0,1 0 0,0 1 0,0 0 60,-2 0 1,0 1-61,-4 1 0,-1 0-206,-4 0 0,-1 0 206,-5 1 0,-2 1 0,41-3-225,-18 3-1791,-20 0-2377,-26 2 4614,-15 8 1,-13-6 0,-3 5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9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24741,'57'-27'205,"0"1"1,-2 3 0,-3 6-83,24 14 1020,-15 3-1099,-17 6 367,-23 3-299,-10 10-34,-21 5-22,-13 8-11,-16 5-23,-10 3 23,-3 4 195,3 0-184,3 3 112,6 0-44,7-2-124,8-4 0,12-4 646,7-5-646,22-3 0,14-5 0,28-6 0,19-8 0,15-6 0,7-3 0,0-1 0,-9-2-965,-12 0-547,-15-4-2254,-8 1 3766,-11 0 0,-19 3 0,-8 1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22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574 1 27964,'-23'55'235,"0"0"1,-1 5 0,-2 0-1062,-2 3 0,0 1 826,-1 6 0,1 2 0,1 0 0,0 2 0,3-1 0,1 1 0,1-3 0,0-2 0,2-3 0,0-1 0,0-4 0,0-2 0,1-5 0,0-2 0,0-4 0,1-3 519,-13 30-1506,9-21-1409,11-26-7435,14-19 9274,15-31 1,-7 12 0,5-10-1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23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54 23773,'-6'-1'3530,"2"-1"-3082,4 2 135,0 0-326,11-8-177,13 2-80,18-7 0,12 5 0,2 2 0,-4 1 0,-6 2 0,-9 2 0,-6 1 0,-7 0 0,-8 0 0,-4 0 0,-6 0 0,-2 0 0,-2 0 0,1 0 0,-2 0 0,0 1 0,0 2 0,-1 5 0,1 5 0,-1 7 0,0 7 0,-1 23 0,1-11 0,-2 14 0,1-22 0,-1-3 0,1-5 0,-2-6 0,0-4 0,-9 0 0,-1-5 0,-9 4 0,-2-6 0,-1 1 0,-2-2 0,2-2 0,1-2 0,3-1 0,3 0 0,-4 0 0,6 0 0,-2 0 0,6-1 0,2 1 0,0 0 0,2 1 0,-1 6 0,-4 9 0,4 0 0,-2 4 0,7-6 0,0-2 0,2-1 0,1-1 0,1-1 0,0 0 0,0 3 0,2 5 0,0-2 0,2 5 0,-1-5 0,-1-2 0,1-2 0,-1-3 0,0-1 0,1-1 0,1-2 0,1 2 0,1-3 0,0 0 0,3 0 0,1 0 0,3 0 0,3 0 0,5-1 0,28 0 0,-5-1 0,21-1 0,-17-1 0,-7 0 0,-8-1 0,-10 2-3392,-9 0 2091,-6 0-2251,-5 0 3552,-3 0 0,0 0 0,0 0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24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20860,'2'-2'3765,"-1"0"-3115,-1 2-617,0 43-22,0-19 45,0 33 79,0-33 101,4-5 66,1-6 34,4-6 11,0-4-78,0-2-111,-1-1-58,1 0-66,0 0-34,3-5-45,4-3-795,3-6-1032,4-4-3909,2-1 5781,1 3 0,-11 6 0,-3 5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25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8 24972,'-31'58'651,"8"-8"-450,21-27 12,2-5 112,6-4 44,3-5 23,9-6-133,2-1-103,2-8 1,0-5-90,-2-8 45,-3-6-67,-5-1-45,-6 1 23,-2 1-23,-4 5-157,0 4-258,0 6-672,0 5-1097,0 2-6467,0 3 8651,0 4 0,0-3 0,0 3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25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0 26160,'-66'25'1602,"9"1"-1075,38 0-158,2 0-356,6 0-13,5 0 0,4-1 0,7-1 0,8-3 0,10-3-1043,12-6-738,2-4-2948,2-3 4729,-5-4 0,-15 0 0,-7-1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6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49 24155,'-86'-5'1624,"11"1"-1388,44 10 21,1 8-78,4 12-55,4 10 55,6 3-67,7 3 11,5-2 124,8-1-57,10-4-10,12-8-68,18-9-68,14-9 12,13-14-22,5-15-34,-5-12 11,-13-12 0,-16-3-22,-19-1-22,-12-1-180,-7 6-179,-4 4-516,-5 13-672,-6 12-3048,-12 11 4628,-11 21 0,13-10 0,0 9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6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28434,'31'-2'237,"18"-1"-237,31-3 0,19 2 0,-46 1 0,0 1-1017,2 0 0,0 1 1017,-2 1 0,0-1 0,43 1 522,-10 0-522,-15 0-203,-15 0-1144,-18 1-1297,-18 5 2644,-18 5 0,-4-4 0,-4 1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6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26015,'-40'49'388,"-1"1"0,5-6 1,6-4-87,15 2 1,7-5 111,5-5-78,4 0-200,11-4-136,10-3 0,21-2 0,15-8 0,16-6 0,13-6-80,5-10-1796,5-9 380,-47 3 1,0-2 1495,3-3 0,-4 0 0,9-4 0,-11 4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17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907 1 26194,'-14'51'791,"0"-1"1,-2 3 0,-3-1-1105,-2-2 1,-2 0 312,-3 6 0,-2 2 0,-3 6 0,1 1 0,-3 3 0,0 1-451,0 2 0,1 1 451,-1 1 0,2 0 0,0 1 0,0 1 0,0 0 0,1 0 0,1 0 0,0 0 0,1-2 0,1-2 0,2-3 0,2-2 0,2-7 0,2-1 0,2-7 0,1-2 381,-10 30-381,4-18-1154,3-18-3608,0-17 4762,-3-13 0,10-10 0,0-3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18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253 6 20535,'5'-2'3317,"-2"0"-2858,-3 2 617,0 0-594,6-1 44,-4 1-55,4-1-34,-6 1 246,1 0-403,-1 4-100,-1 9-80,-7 13-10,-7 13-55,-29 39-35,6-17 0,-15 22 0,23-32 0,5-7 0,8-8 0,4-5 0,3-7 0,2-4 0,2-4 0,3-1 0,0-3 0,2 0 0,0-1 0,4 0 0,7 0 0,8 0 0,10-3 0,7-3 0,7-2 0,4-3 0,4-4 0,1-3 0,-1-3 0,-4-4 0,-6 4 0,-5 1 0,0 4 0,-14 2 0,-1 2 0,-14 1 0,-4 0-1256,-3 1-3215,-9 6 4471,-4 2 0,2-1 0,1-2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26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26003,'-18'67'549,"4"-9"-504,9-29 22,3-4-56,1-3 34,1-4 0,0-3-34,3-4 0,1-3-11,4-4-11,2-2 11,4-2 23,1-5-12,2-3 11,1-7-22,-2-1-123,-1 1-359,-1 3-538,-3 4-671,1 2-1693,-1 1 3384,8-1 0,-10 4 0,3-1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26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22 25813,'-40'64'448,"9"-8"-302,30-36 33,3-2 22,5-1-89,5-6-78,5-4 0,4-4-34,-1-8 89,1-7 69,-4-8-114,-3-8 24,-5-2-57,-4-1 0,-2 3 0,-3 3-11,0 7-101,-2 5-291,-2 8-437,-1 2-1098,-1 3-4202,3 4 6129,2 2 0,1 0 0,0-1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27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5 22081,'0'-3'3575,"0"1"-2925,0 2-303,-42 14-134,23-1 90,-32 13-79,34-3 22,4 0-33,3 0-56,5 0 22,2-2-22,2 0-23,2-2-100,4-1-23,3-2-22,5-5-336,3-5-460,2-3-817,1-4-2982,3-7 4606,4-3 0,-12 1 0,-1 2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28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 22350,'0'-5'3407,"0"2"-2858,0 3-23,0 0-235,-3 2-10,3 13-68,-3 10-112,2 16-1,0 5 12,-1 2-56,1-2-11,0-5 78,4-5 23,6-10 11,7-12 57,9-6-214,4-14 0,5-7 0,0-10 0,0-7 0,-2-2 0,0 0-1099,0 0-862,2 4-6286,1 2 8247,-1 7 0,-15 8 0,-4 5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28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26272,'-45'62'1177,"10"-5"-763,33-23-33,8-3-79,6-7-177,11-6-125,10-10 0,5-7 0,4-13 0,-4-6 0,-7-10 0,-12 0 0,-9 1 0,-7 3 0,-8 5-449,-1 6-986,-6 8-2027,3 4 3462,3 10 0,3-5 0,3 5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28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340 0 25499,'-80'4'1670,"8"5"-1312,31 7 1,3 9 89,5 4-111,4 5-337,7 1 0,7-1 0,8-1 0,4-4 0,15-3 0,10-5 0,19-8-1357,9-7-1198,4-5-7276,-2-10 9314,-2-5 0,-23 2 0,-7 0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28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357 1 28671,'-30'57'0,"-1"0"0,0 0 0,0-2-641,4-8 1,0-1 640,-1 1 0,1-1 0,-21 42 0,9-12-1244,13-14-3619,14-17 4965,13-17 0,0-15 0,5-8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29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5 22104,'1'-2'4280,"1"0"-3731,-2 2-44,-35 2-13,10 7-77,-33 6-113,17 9-278,-1 3-24,6 2 0,5-2 0,8 1 0,7 0 0,6 2 0,4 2 0,3 2 0,4-2 0,10-4-1099,10-10-997,16-8-4358,10-7 6454,5-12 0,-21 6 0,-7-6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29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 23124,'-4'-1'3047,"1"0"-2655,3 1-123,-20 38-78,14-16-79,-13 31 0,19-27-22,7-4-34,7-6 0,9-4-56,6-6 0,3-3 11,0-7 0,-4-6 45,-7-6-22,-7-8-23,-7-1 34,-4-2-45,-9 2-23,-4 1-66,-7 5-236,-5 6-292,-4 7-839,-2 3-1727,-1 11 3183,3 3 0,11-1 0,6-1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29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23896,'-23'70'897,"1"-2"-684,6-16 179,1 0 23,2-6-34,5-10-224,4-12-113,3-13 192,5-8 111,6-16-202,8-10-43,5-13-69,0-4 23,-1 1-56,-4 5 0,-4 8 0,-5 10-359,-3 8-783,-2 5-2187,-2 6 3329,0 6 0,-2-5 0,1 4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30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0 24547,'-55'10'1188,"9"2"-897,30 0-179,6 1-56,6-2-45,6 2 11,6-1-10,6 4-12,6 1 0,0 3 212,-1 1 270,-4 3 79,-5 2 167,-5 2-279,-4 1-449,-8 1 0,-5-2 0,-10-3 0,-2-4 0,-3-6 0,2-5-225,-3-3-1568,1-3-1893,-2-2 3686,-2 1 0,13-2 0,3 1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48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12143,'0'-4'7193,"0"1"-5489,0 3 1892,0 0-3148,21-1-112,-14 1 135,16-1-11,-20 1-57,-2 0-90,0 0-43,-1-1-24,0 0 23,0-2-67,0 0-12,0-2-22,0 1-34,0 0-22,0 2-99,0 0-13,0 1 0,0 0 0,0 1 0,12-1 0,10 1 0,21 0 0,12 0 0,9 5 0,2 5 0,-4 7 0,-8 5 0,-12 1 0,-12 0 0,-13 0 0,-8 0 0,-12 3 0,-13 1 0,-10-1 0,-8-2 0,1-7 0,8-4 0,8-6 0,8-3 0,6-2 0,7 4 0,8 1 0,10 7 0,10-3 0,2 8 0,4 3 0,-2 10 0,-1 7 0,-1 32 0,-17-10 0,-4 21 0,-27-20 0,-10-2 0,-17-3 0,-7-9 0,-1-7 0,3-11 0,-14-5 0,17-11 0,-11-1 0,20-5-505,5 1-1949,8 2-7377,9 0 8784,6-1 0,6-5 1,0-1-1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48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 25230,'5'0'2577,"-1"0"-2140,-4 0-101,-8 78-245,3-22-335,-1 6 1,-2 4 243,-6 23 0,-4 8 0,6-47 0,0 0 0,0 2 0,0 0 0,0-1 0,-1-1 0,-9 43-841,5-13-1153,3-18-2324,9-24 4318,4-18 0,1-13 0,2-7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49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25611,'0'-7'3060,"0"2"-3060,60-15 0,-10 11 0,2-3 0,4 0 0,29 6 0,0 3 0,-4 2 0,-9 1 0,-12 5-539,-9 7-1713,-17 11-4583,-13 11 6835,-11 14 0,-8-21 0,-2 0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49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28671,'23'-17'0,"9"3"0,29 14 0,9 0 0,12 0-1917,5 0-5332,2 0 7249,-2 4 0,-39-3 0,-11 4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49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269 102 25073,'-96'24'1961,"15"-1"-1625,43-2-89,12 4-90,9 6 111,9 8-77,5 4-57,10 3-11,16 1-33,18-6 1,24-10-91,13-14 0,8-9 0,-2-20 0,-8-10 0,-16-16 0,-16-9 0,-15-2 0,-14-3 0,-8-1 0,-7 1 0,-12 2 0,-4 3 0,-15 11 0,-3 11-203,-1 13-1780,1 10-4359,9 15 6342,10 4 0,8-2 0,7-3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49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26362,'2'57'452,"1"-1"0,-5 2 0,-2-3 7,-13 35-179,-8 1-123,-3-12-100,6-19-57,6-20 0,6-21 0,6-10 0,2-8 0,1-13 0,5-8 0,8-18 0,6-5 0,6-2 0,1 9 0,2 7 0,2 9-1570,5 7-2049,4-1 3619,7-1 0,-20 7 0,-2-2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0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26339,'-19'54'433,"-1"0"1,-2 9-1,3-5-310,4-4-44,-3 8-79,13-41-23,2-11 1,3-7 22,1-13 0,8-8 0,5-14 22,10-4-22,2 1 12,1 4-12,0 7 56,-1 4-23,-2 7 68,-2 6 45,-1 4 33,-1 3 123,1 4-278,-2 6-24,-1 7 0,-6 6 0,-3 0 0,-2-2 0,-4-1 0,0-1 0,0-3-248,1 2-1242,0-3-1311,1-2 2801,0 0 0,-3-8 0,0 0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0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278 181 25364,'71'-55'247,"-16"5"-45,-50 25 190,-13 2 157,-12 7 0,-16 7-190,-15 7-91,-4 16 24,-4 8-12,7 15-111,7 5-169,10 3 0,11 4 0,9 4 0,9 7 0,4 4 0,6 1 0,15-3 0,16-8 0,30-8-1446,23-10-1471,-33-21 1,3-3 2916,12-1 0,-2-1 0,11 0 0,-7-3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1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401 78 25364,'-48'-22'695,"0"0"0,-39-12-460,36 36-157,4 18 13,6 11-24,7 19-22,10 6 167,10 6-10,7 1 44,9-3-100,12-6-146,10-11 11,14-19-11,9-11-78,5-23-90,3-13-191,-6-17 124,-9-9 100,-9 3 68,-11 10 67,-8 12 0,-6 13-11,-4 7 11,-1 5 11,1 11 79,2 8 56,1 18-101,1 7-12,0 3-145,6 13-975,1-25-1289,10-2-4682,3-36 7058,9-29 0,-14 15 0,-2-12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1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28054,'0'84'154,"0"-1"0,0-15 0,0 2 1,0-6-167,0-6 0,0-3-1019,0 15 1,1-3-909,3 7-2652,-2-15 4591,2-14 0,-4-21 0,0-10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1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24345,'76'-51'-807,"-25"19"0,-34 17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1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5 23919,'0'-2'3003,"0"0"-2073,0 2-650,0 72-179,-3-16-45,2 5 0,-2 4-502,-3 29 446,2-44 0,1 1-482,-4 47-1187,0-4-2354,-2-11 4023,-4-11 0,5-34 0,0-12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1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23090,'41'-29'-1967,"0"0"1,30-18 0,-49 47 0,-6 0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2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5 22104,'0'-2'2913,"0"-1"-2229,0 3-449,-1 73 23,-10-22-57,6 5 1,-2 1 123,-15 11-45,2-7-44,2-14-113,5-15 168,4-14 23,3-11-102,4-5 12,1-9-155,1-8-69,0-10 0,2-5 0,5 2 0,6 5-427,6 4-659,6 3-607,3 2-3551,6-1 5244,4 0 0,-16 8 0,-3 0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2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27449,'-8'98'201,"-2"-9"-402,1-39-1077,2-6-2621,4-11 3899,2-14 0,1-9 0,0-8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2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26530,'5'71'242,"0"0"1,-4-1 0,-3-4-153,-13 28 0,-7-5-68,1-19-11,5-18-11,7-20 11,5-16-11,3-10 0,1-10 0,8-11-11,6-9 22,9-9-11,4 2 0,-3 5 12,-1 11 10,-5 7 12,-3 6-1,0 12 1,-1 7-23,0 16-11,-1 7 56,-3 7 134,-6 4 225,-1 2-146,-5 1-156,-12-1-3505,-11-2 3392,-14-4 0,-9-6-405,-16-1-199,18-21-203,-3-2-471,25-16-1702,8-1 2980,7-2 0,4 2 0,4-2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3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10 22653,'0'-6'3574,"0"2"-3103,0 4-180,-50 66-33,21-21-169,-4 6 1,0 2 34,4 13 88,10-2 1,6-6-11,8-7 22,4-9-123,7-10 68,8-7-169,9-9 0,8-7 0,4-5 0,2-7 0,1-9-293,-2-5-737,-3-5-595,-4 1-2946,-4 4 4571,-4 2 0,-10 7 0,-3 1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3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10 22252,'0'-5'2363,"0"1"-914,0 4-1292,0 0 276,-7 69-365,-2-22-68,2 4 0,-1 2 151,-5 7-947,4-10-1138,3-13-7897,4-15 9468,11-13 0,-7-7 0,7-2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3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12 23247,'2'-12'3809,"-4"90"-3304,-6-5-2386,2 5 1,-1 4 1953,-2-17 0,0-1-62,-1 4 0,1 0 233,1 0 0,-1-2-457,2-2 0,0-2-532,1-5 0,0-1-2669,-4 40 3414,1-21 0,4-34 0,1-17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3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26418,'91'0'-1491,"-7"0"1,-56 4 0,-5-1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3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26150,'-13'66'97,"0"0"0,0-4 0,1-4-120,-6 17-773,6-7-914,6-14-8121,5-14 9737,12-20 0,-8-11 0,8-9 1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3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 21902,'4'-7'3686,"-1"0"-3047,-3 63-23,0-18-145,-3 49-157,1-34 22,-1-5-224,2-9-67,2-11-45,8-11-459,4-10-584,12-5-962,3-10-5984,4 0 7989,4-5 0,-17 6 0,-2 4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7:54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461 237 23101,'13'-99'1546,"-13"15"-907,-21 58-67,-13 9-46,-6 9-89,-8 6 45,-3 17-11,-5 9-46,0 21-100,1 7-178,6 7-147,14 2 0,16-3 0,10-1 0,24-6 0,11-1 0,21 0 0,12-2 0,8-3 0,7-6 0,3-9-158,3-9-2352,-3-12-4896,-4-4 7406,-6-5 0,-30 0 0,-10 0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43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1354 0 20985,'-70'30'481,"0"0"1,0 0 0,0 1 0,0 2-1,3 2-369,7 2 0,3 3 0,0 0-523,0 1 1,0 1 0,2 1 522,3 0 0,1 2 0,3 0 28,-18 21 0,5 2 336,7 0 1,5 2-382,4 3 1,6 4-22,5 3 0,5 1-52,5 5 1,6 2 27,4-1 0,6 1-28,7-2 1,8-2 17,9-3 0,9-4-40,9-6 0,11-6-10,11-7 0,11-8 10,10-9 0,7-10 0,11-7 0,4-11 182,-26-11 0,2-6 0,1-4-182,2-5 0,1-4 0,-1-5-437,1-4 1,0-4-1,-3-4 437,-2-3 0,-2-4 0,-3-2 0,-7 3 0,-2-3 0,-5-1 119,14-19 1,-11-2-120,-19 5 0,-10-1 0,-10 4 0,-12 0 0,-19-2 0,-12 1 0,-6-1 0,-7 2 0,-15-5 0,-7 2 0,-7-1 0,-3 2 0,-2 2 0,-4 1-348,10 12 1,-4-1-1,5 5-50,-3-2 0,4 5-515,-9-3 0,9 11-8918,27 20 9744,48 42 1,-6-17 0,19 15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39:43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1 144 26818,'93'3'153,"0"0"0,0 0 0,-12-2 0,2 1 1,2-1-1,3 0-153,-6 0 0,1 0 0,2-1 0,3 0 0,2 0-824,-4-1 1,3 1 0,2-1-1,1 0 1,2 0 0,1-1 823,-3 0 0,1 0 0,1-1 0,2 0 0,1 0 0,0 0 0,2 0-122,-6 0 0,1-1 0,2 1 1,0-1-1,1 1 0,0-1 1,1 0-1,0-1 122,-6 1 0,0 0 0,1-1 0,0 0 0,1 0 0,0 0 0,0 0 0,1 0 0,-1 1-45,5 0 0,-1 0 1,1 0-1,0 0 0,1 1 1,0-1-1,0 1 1,-1 0-1,1 0 45,-9 0 0,0 0 0,0 1 0,0 0 0,0-1 0,0 1 0,0 0 0,0 0 0,0 1 0,0-1-105,8 1 0,1-1 1,-1 1-1,1 0 0,-1 0 1,0 0-1,0 1 1,-1-1-1,0 1 105,-4 0 0,1 0 0,-1 0 0,0 0 0,-1 1 0,0 0 0,0-1 0,-1 1 0,-1 0 0,5 0 0,0 0 0,-1 1 0,-1-1 0,0 1 0,-2 0 0,0-1 0,-2 1 0,2 0 0,0 0 0,-1-1 0,-1 1 0,-2 0 0,-2 0 0,-2 1 0,18 1 0,-2 0 0,-2 0 0,-5 0 0,-3 1-687,-2 0 1,-3-1 0,-5 2-1,-7 1-4229,25 3 1,-20 8 3235,-21 20 1,-50-15-1,-29-1 1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1:34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1925 2918 22866,'-95'14'2386,"3"-3"-1892,31-8-46,-7-2-56,-5-1-146,-4-12-876,-5-5 877,-3-17-197,40 14 1,-1-2 33,-1-3 0,0-2-34,-1-4 1,1 0-7,1-3 1,1-1 56,0 0 0,0 1-34,2 0 0,0 2-22,0 3 0,-2 3 16,-1 2 1,-2 3-51,0 4 0,0 3 11,-2 1 1,0 3-23,-41-2 11,10 4 12,15 4 250,16 3-273,14 0 134,14 1-111,9 0-46,8 1 23,3 3 413,2 2-413,0 3 0,0-3 0,0-2-11,0-3 11,0-17 56,10-23-33,10-40 27,-2 20 0,1-6-1177,5-13 1,1-6 1131,0-10 1,-1-5-3,-7 28 1,-1-1 0,0-1-1,-2-2 1,-1 0 0,-1-1-4,0 0 0,-2 0 0,0-4-295,-2 6 1,0-4 0,-1 0 0,-1 6 298,0 1 0,-1 4 0,0-1-4,0-11 0,0-1 0,-1 11 0,0-29 22,-3 30 12,-1 24-11,0 10-23,9 15 1922,9-3-1922,21 6 1509,17-2-1509,20 3 0,15 4 0,-38 8 0,5 1 0,9 1 0,8 1 0,-1 0-879,21 0 0,3 0 879,-7 1 0,7 1 0,-3 0-584,-14-1 1,-2 1 0,1 1 583,6 0 0,2 1 0,0 0 0,7 0 0,2 0 0,1-1 0,-19-1 0,0 0 0,2 0 0,0-1 0,5 1 0,2-1 0,0 0 0,1 0-402,5-1 0,2 1 0,0-2 0,1 1 402,-18-1 0,0 0 0,1 0 0,3 0 0,4 0-243,-6 0 1,4 0-1,4 0 1,1 0 0,-1 0-1,-1 0 1,-5 0 242,12 0 0,-4 0 0,-2-1 0,2 1 0,3 0 0,1 0 0,4 0 0,3-1 0,-2 1 0,-3 0 0,-7 1 0,10 1 0,-6 0 0,-3 0 0,0 1-18,-1 0 1,-1-1 0,-1 2-1,1-1 18,-3 1 0,0 0 0,0 1 0,-1 0-7,-3 0 1,0 0-1,-1 0 1,0 0 6,-4 0 0,-1 0 0,0 0 0,-1 1 0,18 0 0,-2 2 0,2 0 0,-11 0 0,2 0 0,-1 1 0,-6 0 95,-2 1 0,-4-1 1,1 2-96,12 1 0,1 1 0,-8 0 800,-10 1 0,-7 0-800,-4-1 0,-3-1 0,-2 0 0,-1-2 0,41 8 0,-1-4 0,1-2 0,-24-7 0,3-1 419,-13-1 1,1 0-420,18-2 0,0 1 0,-18-1 0,-2 0 0,0-2 0,0 0 0,-2 1 0,-1-1 817,-1-1 1,-1 0-818,45-3 0,-4 2 1614,-4 0-1614,-30 3 0,-1 1 0,24-1 0,14 1 0,-43 0 340,-7 0-340,0 1 0,5 3 595,8 1-595,-6 0 0,3 0 0,30 0 0,-26-1 0,-1-1-245,16-2 245,-5 1 0,-9-2 0,-1 2 0,-3-2 0,0 0 0,11 0 0,-23 0 0,1 0 0,-28 0 0,-8 0 0,-2 0 0,-3 0 245,-1 0-245,0 0 0,0 0 0,1 0 0,0 0 0,-1 0 0,-1 0 0,0 0 0,-1 0 0,0 0 0,-1 0 0,1 0 0,1 0 0,0 0 0,0 1 0,-1 0 0,-1 3 0,0 2 0,0 4 0,0 5 0,0 15 0,-1-4 0,-4 11 0,-4-6 0,-5 5 0,-4 5 0,0 6 0,0 2 0,1 6 0,-1 29 0,6-19 0,0 22 0,7-28 0,0 1 0,0 0 0,1 3 0,1 0 0,1 0 0,2 28 0,-1-19 0,1 22 0,0-26 0,0 1 0,0-2 0,0-2 0,1-8 0,0 12 0,0-23 0,1 7 0,-2-22 0,0-4 0,0-1 0,0 0 0,0-2 0,0-1 0,0-2 0,0 0 0,0-9 0,0-3 0,0-8 0,0-1 0,-2 0-169,-2 0-1411,-5 0-1479,-8 0 3059,-5 0 0,8 0 0,1 0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39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377 1 25735,'-58'34'339,"1"1"1,4-1 0,8 2-172,5 25-45,6 4 68,3 1-634,5-2 566,7-8 90,9-12-213,6-17-22,5-13 22,14-16 0,9-22-45,15-18-78,4-18-34,0-1 56,-5 4-34,-5 13 556,-6 12-455,-5 13 23,-5 10 11,-2 7 33,-2 15 1,0 6 11,-2 16-45,1 1-135,4 10-380,-3-16-404,5 1-549,-1-22-1501,7-7-4101,10-22 7070,9-10 0,-17 4 0,-3 3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39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17263,'3'0'4751,"0"0"-3709,-3 0-258,0 0-44,-8 83-124,-5-42-454,4 11 1,-2-1 118,-10-19-80,6-9-156,7-13-45,4-5-11,4-5 11,0-12 0,9-5 0,3-13-22,10 3 10,-1 4 12,-2 12 0,-2 5 12,-4 5-12,0 1 11,-2 4-11,-1 4-269,3 20-169,-5-5-390,1 12-1099,-1-14-3844,5-6 5771,8-6 0,-8-7 0,1-2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39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12 20983,'0'-6'4146,"0"0"-3552,0 6-179,0 0-135,-74 67 11,38-27-202,-10 6 1,2 2 11,18 0-23,11-5-55,8-5-23,4-7 0,3-2-303,4-11-705,7-6-707,11-6-2576,9-12 4291,8-14 0,-16 11 0,-4-10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40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18 22025,'3'-10'3754,"0"2"-3205,-3 8-179,0 0-113,-9 91-32,-3-27-158,2 6 0,-2 4-884,-12 16 840,2-7-23,2-14 59,8-23-452,6-21 24,11-16-12,14-27 146,13-11 134,13-20 90,2-4 11,-3 6 67,-6 7 825,-8 11-589,-6 10-35,-7 10 1,-4 5 23,-4 5-68,-5 16 0,-1 10 45,-3 23-3359,-5 9 3281,-7 6-438,-14 25-582,11-42-728,-4 7-2018,19-49 3575,10-5 0,-8-1 0,8 0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40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283 233 24468,'9'-57'336,"1"0"0,5-35 348,-28 75 89,-5 8-280,-19 23-78,-5 19 10,-6 23-33,1 19-396,5 3 61,9-4-57,11-8 73,11-11-73,7-11 0,13-6-583,11-6-471,17-4-1007,14-7-7770,8-2 9529,3-2 0,-26-8 0,-7 1 1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47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28143,'53'-32'-750,"-7"7"-5930,-20 19-21,8 6 6701,-8 10 0,-4-5 0,-11 4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47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30 20580,'0'-5'3048,"0"1"-2510,0 4-101,-4 55-45,1-23-68,-4 44-20,1-39 32,0-8-23,1-9-100,2-9-56,1-7-68,1-3-66,1-5-23,0-11 0,3-13-213,5-13-291,7-8-359,6 1-639,3 5-2273,0 11 3775,-3 15 0,-8 9 0,-5 8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55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16 105 22316,'-9'-4'3732,"3"1"-3060,6 3 1177,0 0-1747,22-9-102,9 0 0,25-10 0,3 3 0,-1 2 0,-7 3 0,-4 3 0,-8 3 0,-5 2 0,-5 1 0,-6 2-57,-6-1-1343,-8 1-987,-4 0-4818,-10 7 7205,-9 6 0,5-4 0,-4 2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55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25555,'-33'80'997,"7"-11"-650,25-39-55,-1 0-23,1 2 45,-2-1-1,1 0-111,1-4-34,0-2-79,1-5 36,0-6-125,8-5 0,2-4 0,11-3 0,2-2 0,2 0 0,0 0 0,-1 0 0,-1-1 0,-3-2 0,1 1-237,-2-1-804,-3 0-461,-5 2 1502,-5 2 0,-4 0 0,-2 1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55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18 24681,'-7'-10'2779,"1"2"-2421,6 8 124,0 0-325,-7 30-90,6-7-67,-6 26 0,8-17-224,1-2-358,0-4-192,0-1-491,-1-1-697,-1 0-3528,-1 0 5490,-9 2 0,6-12 0,-4-2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4:56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28671,'81'-53'0,"3"11"0,-9 42 0,19 0-403,-42 0 0,3 0 403,1 1 0,1 0 0,-1 1 0,-2 2-1882,-2 0 0,0 2 1882,44 7 0,-10 1 903,-7 0-1576,-16 1-2252,-18 1 2925,-21 5 0,-14-9 0,-10-1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5:16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93 22462,'-7'1'3284,"1"0"-2467,6-1 931,0 0-1445,33-9-246,-11 0-57,26-6 0,-21 3 0,-5 4-237,-3 1-715,-4 3-840,0-2-2186,2 1 3978,4-5 0,-8 5 0,-2 0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5:16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9 24379,'0'-5'2184,"0"1"-1926,0 4-45,0 0-89,-25 56-57,13-18 0,-23 48 23,18-33-23,0-2 45,3-4-34,4-10-55,4-11 66,3-9-89,2-10 23,1-4 55,0-6 79,1-12 100,8-11-156,2-13-90,6-4-11,-3 0 0,-4 2-436,0 1-573,-1 3-1221,0 4-7601,1 11 9583,0 10 0,-4 8 0,-2 4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5:34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17 14495,'-7'0'6813,"1"0"-5816,6 0 1312,0 0-1794,-10 0-67,7 0-100,-7 0-113,9 0 135,1 0-113,4 0-44,7-2-22,7-1-68,9 0-78,2-1-11,2 3-34,-1 0-11,-1 1-1,1 0 12,-3 0-33,-4 0-23,-3 0-202,-6-1-302,-5 1-360,-3-1-615,-3 1-2431,-2 0 3966,0 0 0,-1 0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5:34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25039,'-49'65'482,"8"-8"-347,33-24-34,0-1-67,3-2 33,2-4-34,0-4 46,2-4 10,1-4 46,0-4 33,4-2-23,3-3-55,5 0 11,4-2-90,2-2 11,3 0-22,1-1-11,2 0-67,0-3-303,-1 0-303,-2-1-470,-6 1-1053,-3 3-3788,-7 5 5995,-3 7 0,-2-4 0,0 3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5:34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25263,'17'19'864,"-3"-1"-708,-7 0-44,-4-3-56,-1 0-56,-2-3 34,0-1-34,0 0-45,0 0-403,0-2-572,-5 1-795,-6 1-3059,-5 3 4874,-3 1 0,9-5 0,2-3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5:35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27639,'70'-46'1032,"-6"8"-1032,-16 32 0,2 3 0,2 3 0,6 6 0,3 2 0,6 5 0,4 0 0,1-3-517,-1-4-1242,-4-1-1882,-10-1 3641,-14 7 0,-19-6 0,-12 3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5:48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3 116 25017,'-2'-2'3193,"1"0"-2732,1 2-461,52-50 0,-29 38 0,42-37 0,-42 49 0,0 5-886,-1 7-1120,-3 10-4112,-1 8 6118,-2 1 0,-6-13 0,-2-5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5:48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118 154 25230,'-22'53'498,"0"1"1,-14 36 28,22-52-11,5-14-80,1-12 1,5-7-78,1-8-190,1-16-169,1-17-3392,3-21 3392,8-12 0,5 0 0,7 7-371,-4 14-301,-5 12-303,-5 16-1210,-3 10-7646,-3 10 9758,1 19 1,-3-11-1,-1 11 1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02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68 20557,'-6'-1'4841,"1"0"-4068,5 1 314,0 0-773,-10-8 0,8 6 33,-8-6-179,13 8 102,7 0-270,10-2 0,11-2 0,6-2 0,2-2 0,0-1 0,-3 1 0,-5 2 0,-5 2 0,-3 3 0,-3 1-225,0 0-963,-3 0-527,-2 0-1456,-8 0 3171,-3 2 0,-4-1 0,0 1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02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12 21880,'-5'-7'3171,"1"2"-2835,4 5 280,0 0-504,-11 34 79,4-10-79,-8 29-79,9-18 180,4-1-146,0 1 57,2-2 32,0-1-111,0-3 79,0-5-90,0-5-23,0-6 56,1-5-33,3-4 145,4-2 67,5-1-100,4-1 33,4-1-123,3-6-34,1-2-10,-1-5-12,-2 1-23,-6 3-458,-5 3-483,-5 4-795,-3 2-4729,-1 1 6488,-1 9 0,-1-7 0,0 7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03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26227,'-15'77'12,"2"-12"-606,9-46-583,-1-2-1087,0 0-5691,-1 0 7955,-3 0 0,4-7 0,0-3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03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28671,'59'-4'0,"0"0"0,-1 1 0,-4 0 0,29 3 0,5 0-1592,9-1 1592,-44 0 0,0-1-953,4 0 1,0-1-3964,1 1 1,-1 0 4617,-1 1 1,-5-1 0,10 2 0,-21 0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07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28614,'28'-19'-45,"2"3"-728,7 12-504,1 2-1682,2 2 2959,-2 0 0,-15 0 0,-7 0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08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40 18854,'-4'0'3059,"2"0"-2633,1 74 79,-2-30-119,2 8 0,0 0 265,-3-3-91,2-9-336,1-13-45,1-13 505,0-7 122,0-7-77,0-15-3606,3-9 3023,2-22-12,4-10-134,-1-7 56,-2-1-112,-2 8-493,0 13-504,-3 19-1872,0 17 2925,-1 37 0,0-17 0,0 17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19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48 18877,'-6'0'4930,"1"0"-4280,5 0 807,0 0-1032,-8 0-44,6 0-11,-7 0 56,9 0 336,0 0-639,5 0 34,0 0-57,4 0-87,0 0-13,2 0 0,1 0 0,3 0 0,3 0 0,3-3 0,2-1 0,-1-3 0,-1 0 0,-3 3 0,-2-3 0,2 3 0,-2 0 0,0 2 0,1 1 0,-4 1 0,-1 0 0,-3 0-248,-1 0-177,0-1-191,-4 0-169,0 0-111,-3 0-673,0 1-2308,-1-1 3877,-15 2 0,11-1 0,-11 1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19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24222,'-1'4'1569,"0"3"-1289,1 7-34,0 3-22,0 1-146,-1 1 57,-1 2-34,-1-1-68,-1-2 68,2-1-23,1-2 1,1-4 22,0-1-90,0-2 57,0-3 44,0 0 0,3-2 100,3-1-66,7-1-23,3-1-44,4 0-57,1 0-11,-1 0-11,1 0 23,-3 0-57,-1-1-201,0-2-325,-4-3-314,-2 1-572,-5 1-1400,-2 3 2846,-3 1 0,-1 0 0,0 0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19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5 22507,'-1'-3'3317,"0"1"-2824,1 2-415,0 20-78,0-9 56,0 17-56,0-15-224,0 0-516,-1 0-1063,-2 0-2859,-1 1 4662,-4 2 0,4-7 0,0-1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20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28199,'67'0'472,"23"0"-472,-36 0 0,21-2 0,-24-1 0,-3-3 0,-2-1 0,-4-1 0,-1-1 0,-3-1-13,-7-1-1375,-7 0-831,-10 3-7612,-6 4 9764,-8 4 1,-1 0 0,-1 2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32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401 35 21096,'0'-9'4123,"0"2"-3574,0 7-45,0 0-78,-50-14-169,18 13-54,-43-3-2,33 20-44,3 9-23,4 3-22,6 3-56,1 7 45,5 5-22,3 4-12,5 3-22,7-1-23,4-3 12,5-2 44,10-3-44,6-1 10,13-9-44,4-7-112,18-11-33,-16-8-1,5-2-78,-22-11 11,-7-3-11,-5-12-146,-5-7-22,-1-6 123,-1-3-89,-9-5 358,1 14 11,-9 3 124,3 18 21,0 3 91,2 3 145,3 0-112,5 1 258,2 2-303,2-1 112,3 1-190,7 0-67,7 0-90,9 0 0,3 0-45,1 0-313,-1 0-415,-3 0-5009,2-2 5782,-8 1 0,-4-2 0,-9 2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32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5 24121,'0'-3'2409,"0"1"-1916,0 2-493,-14 68-247,9-36-884,-9 53-976,12-55-7724,2-6 9669,7-6 1,-6-9 0,6-5-1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33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21 22518,'-11'7'2869,"2"-1"-2387,9-6-124,-13 52 46,10-31-24,-9 40-301,13-49-79,5-5-56,5-7-11,7-16-236,5-9-55,0-12 67,-3 0 212,-7 6 79,-4 10 34,-6 9 67,-2 6 55,-1 4 113,0 2-123,0 5 44,2 8-67,1 6-44,4 7-79,1 1-79,1-6-458,1-2-797,-1-7-2576,-1-5 3910,3-4 0,-6-3 0,1 0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33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26328,'0'90'830,"0"-9"-707,0-36-90,0-4 12,0-7-22,0-9-23,0-7 78,1-10 90,0-4-11,1-9-56,2-14-57,0-13-32,3-17-12,2-8 0,3 1 22,-1 6 12,0 11-34,-2 12 33,-4 11-33,-1 9 34,-1 4-1,-1 3-33,0 0 12,-1 6-12,0 9-124,-1 12-279,0 13-157,-6 5-258,-1 2-292,-3-5-1713,2-10-7008,5-9 8210,2-13 0,1-5 0,0-5 1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34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14 20692,'0'-7'3440,"0"1"-2824,-3 72-101,-1-28-122,-4 55-34,-1-49-79,3-6-101,0-9-56,4-12 146,1-8 56,1-6-56,-1-6-135,1-9-89,-1-11-22,1-12-23,3-8-12,4-2 1,7 4-11,2 4-12,3 8 1,-3 9-68,-2 6 56,-3 7 11,-3 2-89,-4 4-124,0 1-145,-1 2-280,-1 7-191,-1 5-1154,-1 8-4392,0 2 6409,0-1 0,0-9 0,0-4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34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22743,'-7'0'2936,"1"0"-2432,6 0-68,-43 54-44,28-28-77,-31 42-13,41-43 45,3-2-33,2-3-113,8-2-20,3-2-181,10-3 0,3-3 0,-1-5 0,1-3 0,-2-4 0,-4-10 0,1-8 0,-7-14 0,-2-2 0,-6-2 0,-2 6 0,-2 2 0,-3 10 0,-3 5 0,-4 9-528,-1 3-2083,-4 3-201,7 3-7019,-1 1 8560,8 4 0,1-3 1,0-1-1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34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25824,'1'92'560,"-1"-14"-403,-1-40-34,0-10-112,0-8-11,1-11 12,1-5-12,6-6 67,3-9-67,8-5 22,0-8 57,0-1-1,-3 4 23,-3 6 45,-4 6-79,-2 5-33,-2 2-34,2 2-90,-3 0-258,3 1-592,-4 5-910,0 4-5410,-1 7 7260,0 2 0,-1-7 0,1-2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35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59 23885,'19'-30'202,"-10"7"45,-26 18 380,-5 4-123,-2 1-89,1 5 33,3 5-78,6 5 90,5 5 133,5 2-10,3 4-246,1 4-337,0 3 0,6 0 0,5-1 0,8-8 0,8-6-875,1-10-2117,3-5 2992,-1-6 0,-12 2 0,-6-2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44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28 23583,'-8'0'3944,"1"0"-3160,7 0-424,0 0-360,-4-1 0,7-1 0,2 0 0,8-2 0,3 0 0,-2 0 0,-1 0 0,0 2-494,1 0-1008,3 1-839,0 0-3463,1 1 5804,-1 0 0,-8 0 0,-2 0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44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21633,'-4'0'3182,"1"0"-2700,3 0-156,-20 58 77,12-26-56,-17 44-179,19-45-11,1-10-23,2-10-33,2-7 56,0-4-56,1 0-11,0-7-57,0-9-21,3-13-24,3-8-235,3 0-682,3 5-1436,-1 11 2365,-2 10 0,-3 8 0,-4 3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55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51 20658,'-4'0'3317,"2"0"-2241,2 0 504,0 0-1256,34-17 47,-14 11-338,27-11 258,-24 15-145,-1 1-90,2 1 123,-2 0-145,2 0-34,-3-1 0,0-1-34,-3 0 12,-1 1-393,-4 0-358,-1 1-425,-4 0-1671,-4 0-6667,-2 3 9536,-2 8 0,0-6 0,0 5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56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20625,'-6'2'2543,"1"0"-2151,5-2-324,0 0 55,-15 57 146,11-33-202,-12 45 169,16-46-35,0 1-66,0 0 145,0 0-168,0-5-12,0-1 124,4-6-201,2-3 291,6-6 78,0-1-101,4-2 180,-2 0-314,3-1-45,-1-3-112,-1-1 45,2-4-102,0 2-77,-1 0-639,0 1-404,-1 2-1893,-3 1-6761,-5 2 8252,-4 5 0,-3-3 1,0 3-1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56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 23516,'-2'-5'1904,"0"1"-1657,2 4-235,0 0-12,0 41-729,0-23-862,0 32-4225,0-30 5816,0 4 0,0-11 0,0 0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6:56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28671,'45'-1'0,"13"-1"0,27-6 0,11-3 0,-46 3 0,0 0 0,47-5 0,-3 3 0,-10 5-1357,-6 3-5993,-13 3 7350,-13 11 0,-25-9 0,-10 8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13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55 24211,'-10'0'2800,"2"0"-2250,8 0 536,0 0-1062,46-7-24,-21 1 0,41-5 0,-33 3 0,0 2-181,-5 2-827,-4 1-627,-1 0-1447,0 0-6749,1 1 8031,-2 0 0,-9 2 0,-5 0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13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14 24379,'0'-8'2532,"0"2"-2207,0 6 56,0 0-247,-28 63 23,16-24 0,-24 54-135,23-43 68,-1-5-57,2-7 1,2-13-34,5-12 0,3-8-11,2-12 0,2-14 22,7-14 0,3-13-11,2 3 11,-3 8-11,-6 13-89,-2 10-270,-3 7-313,1 4-818,0 2-1513,1 1-6828,1 2 8395,-2 13 0,0-10 0,-1 9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29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28671,'55'51'0,"3"2"0,0 2-633,3 2 633,-5-2 0,-5-5 206,-8-6-206,-5-9 0,-6-7 105,-8-9-105,-8-5-953,-8-4-1691,-6-3-7187,-5 2 7909,-8 7 1,5-7-1,-4 4 1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30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1 631 28334,'48'-63'112,"0"-1"0,-1 2 1,0 3-609,-9 13 1,-1 3 495,-1 0 0,0 1 0,26-30 0,-10 15 0,-13 17-600,-7 16-1810,-8 12-7421,-5 9 9601,-5 24 0,-7-14 1,-4 14-1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30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28671,'85'-35'0,"-11"7"0,-44 24 0,-1 2 0,-2 1 0,-5 1 0,-6 3 0,-4 6-965,-6 7-2060,-1 7 3025,-1 3 0,-3-11 0,1-3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31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8 26272,'-16'58'280,"1"0"0,1-2 0,3-2-190,4 15 101,2-2 33,3-15-112,0-14 45,2-18-12,0-10-78,0-15 213,9-21-44,4-20-179,11-25-57,0-8 0,-5 1 0,-7 10 0,-6 15 0,-3 18 0,-2 15-1222,-1 12-1479,0 8 2701,-6 16 0,4-10 0,-3 10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40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28535,'20'-36'136,"1"6"-136,-7 30 0,8 4-4252,9 8 4252,2 6 860,3 7-860,-6 2 0,-5 4 0,-12 3-2970,-7 14-6861,-25 13 7373,-11 16 0,6-32 1,-1-4-1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41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0 408 28434,'47'-59'79,"0"0"0,1 2 0,3 5-79,-5 16 0,1 6-573,3-1 1,1 5 51,-1 5 0,0 4-991,40-3-2007,-13 37 3519,-24 27 0,-24-11 0,-17 5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41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28647,'44'-24'-364,"0"0"0,25-13-801,-39 44-1076,-9 8-4751,1 9 6992,4 4 0,-12-12 0,-2-5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41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91 102 23493,'-18'87'818,"1"6"-661,9-52-45,1 2-78,4-30 11,2-6 347,1-6 168,0-13-123,2-8-90,0-18-111,3-12-102,-2-5-22,-1 0-112,-1 5-11,-1 8-180,-2 12-469,-2 9-629,-4 12-2835,-2 5 4124,-3 22 0,6-12 0,-1 12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48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26877,'-6'0'1794,"1"0"-1794,5 0 0,57 9 0,-20 1 0,49 8-5661,-35 2 5661,-2-1 1409,-5 4-1409,-8 1 187,-12 10-3739,-11 13 3552,-12 18 0,-2-27 0,-3-1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48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1 505 28580,'33'-93'91,"11"8"-91,22 32-553,9 2 553,2 3 0,-2 4-270,-7 2-2856,-9 6 3171,-5 7 0,-27 13 0,-5 8 1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0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146 114 21992,'0'-8'3877,"0"2"-3171,0 6 134,0 0-593,-19-18-79,8 13 44,-15-13-77,12 24 10,1 4 35,1 7-57,0 5-77,3 2-46,2 5 0,1-1 0,4 1 0,0 1 0,2-1 0,0 2 0,0-1 0,0 0 0,0-3 0,0-3 0,0-6 0,0-3 0,0-5 0,0-3 0,-1-2 0,0-2 0,-1-1 0,0-2 0,2 0 0,-1 0 0,-1 0 0,1 0 0,-1-3 0,2-3 0,-1-7 0,1-5 0,0-7 0,7-7 0,2-6 0,9-7 0,0-4 0,1-4 0,-2 0 0,-3 4 0,-3 9 0,-3 12 0,-4 12 0,0 6 0,-1 7 0,0 0 0,-2 2 0,0 1 0,1 0 0,3 11 0,4 8 0,5 17 0,0 8 0,1 3 0,-3-1 0,2 8 0,-4-17 0,1-1 0,-6-21 0,-1-10 0,-2-2 0,1-3 0,3-4 0,3-7 0,3-6 0,5-11 0,-7 7-550,2-3-638,-6 8-1344,4 0-7299,3 3 7622,2 3 0,-5 5 0,-2 3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0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42 164 23964,'0'5'3070,"0"-1"-2857,66-2-168,-31-9-45,52-4-56,-54-7-34,-9-2 34,-11 4-23,-7 0-201,-5 0 34,-6-1 0,-4 1 22,-4 1 224,-5 3 179,-1 6 280,-6 2 135,-8 17 145,-7 10-54,-4 15-685,6 8 0,7-4 0,12-2 0,10-3 0,5-4 0,7 0 0,9-4 0,9-5-225,12-7-1557,11-9-1949,8-4 3731,7-10 0,-25 4 0,-5-4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0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 27482,'-15'7'404,"7"5"-46,26 16-89,-2 2-111,1 1-158,-2 1 0,-2-1 0,-1-3 0,-3-3 0,-4-3 0,-2-1 0,-8 1 0,-11 2 0,-10 2 0,-14 2 0,-3-3 0,1 0 0,4-7 0,7-4 0,7-6-517,6-5-1421,6-2-2488,6-1 4426,3 0 0,3 0 0,0 0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1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26429,'8'0'1053,"-1"4"-761,13 10-57,-5 3-34,1 0-77,0 0-57,0 1-11,-2-2-23,-4 0-21,-3-2 44,-2-1 11,-3-1-21,-1-1-46,-1 2 0,-6-1 0,-5 2 0,-6 0 0,-4-3 0,3-1 0,0-4-718,4-2-459,3-3-705,5 0-3272,3-1 5154,2 0 0,1 0 0,0 0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1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27225,'1'77'896,"5"-14"-807,4-48-44,5-7-45,5-2-45,-1-5-279,1-5-80,-1-5-268,-2-4-448,-2-4-1066,-1 1-7645,0 0 9762,0 0 0,-5 7 1,-2 2-1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1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 21185,'0'-4'3686,"0"1"-3114,0 3 190,0 0-572,-6 44-134,4-31-22,-3 31-23,5-41 0,4-3 12,5 0-12,7-1-11,3-2 0,-1-1 22,-1-1 12,-1 2 33,-3 1 23,-1 2-23,-3 0-22,0 4 11,-2 3-56,-2 4-168,-3 2-695,0-2-1042,-2 1-7926,1-3 9692,4-2 0,-2-2 0,1-4 1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2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120 146 23348,'-11'0'3316,"2"0"-2778,-21 60-101,20-28 22,-21 48-44,28-49-257,3-8-158,8-9 0,5-8 0,12-14 0,4-12 0,4-17 0,-2-11 0,-5-2 0,-7-1 0,-4 6 0,-6 4 0,-3 8 0,-4 7-584,-13 8-671,-10 9-1176,-16 4-7400,-13 15 8308,-9 13 0,25-7 0,4 5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1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33 26451,'-49'-14'538,"4"9"-460,18 21 24,0 13 10,-2 14-11,-1 10 44,2 6 46,3 2 33,9-3-45,8-6-101,6-8 23,12-11-101,6-10 11,14-12 0,8-11 1,7-21-12,8-18-135,2-22-145,-2-9-535,-6-3 614,-8 5 100,-7 9 56,-6 12 23,-6 15 22,-5 15 11,-5 8 90,-3 14 123,-5 18 501,-1 15-669,-5 21-3448,-5 6 3336,-1 1-258,-2-10-1692,6-6-369,13-26-4550,11-14 6925,14-35 0,-12 11 0,-2-9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1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25207,'-4'90'1558,"-1"-8"-1267,-3-33-133,0-7-158,3-10-12,2-14 1,3-8 11,2-7 56,7-3-11,8-7-23,8-7 46,6-8-46,0-3 34,-2 3 0,-3 6-11,-4 6 56,-4 6-45,-3 2-12,-2 2-44,-3 2-145,-1 6-169,-1 5-381,0 6-638,1-2-2152,5-6 3485,10-4 0,-10-5 0,2-2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2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 26373,'-41'34'588,"0"1"1,-27 31-377,52-18-77,7-1-135,4-4 0,8-9-146,12-11-313,11-11-482,14-9-639,6-20-1659,0-6-6592,-4-17 9686,-4-4 1,-18 19-1,-5 5 1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2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12 23773,'0'-7'2678,"0"2"-2129,-9 89-100,1-28-265,0 6 1,0 2-5,-4 9-57,3-7-101,3-15-22,3-14-67,2-16-11,4-11 55,10-8 12,6-16-23,12-6 34,2-11 23,-1 3 10,-5 8 79,-7 7 0,-5 9 68,-4 2 77,-2 3-233,-3 7-24,-2 7 0,0 9 0,-3 7 0,0-1-169,-1-1-750,0-6-907,0-7-1805,0-8 3631,0-5 0,0-3 0,0 0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2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178 131 24681,'20'-70'1994,"-9"20"-1478,-37 39-113,-1 20 57,-4 12-91,1 16-121,0 13-248,5 5 0,5 0 0,8-4 0,6-7 0,4-7 0,13-8-449,6-8-1288,17-10-2320,13-6 4057,14-8 0,-26 3 0,-1-3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3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10 22676,'0'-5'2789,"0"1"-2206,0 4-157,-4 78-45,-7-25-230,4 6 1,-3 1-40,-13 8-112,3-11 0,5-16-124,8-17-67,4-15 46,6-6 100,11-14 45,12-11 0,14-15 11,9-9 12,4 0-23,-1 4 44,-4 8 46,-5 10-34,-8 11 22,-4 7 80,-8 7 10,-4 13 145,-6 10-89,-6 15-212,-5 5-12,-2 1-493,-4-3-2925,1 0-4246,-3-21 7664,7-4 0,0-16 0,2-1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3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125 231 25084,'40'-36'-118,"0"-1"1,25-26-73,-53 35 156,-6 5 34,-12 3 101,-7 8 179,-8 4-45,-7 5 79,-1 12 246,-1 10-44,-2 17-12,-2 12-11,3 7-112,3 4-213,8-4-168,10-5 0,5-7-157,10-6-369,11-9-203,14-9-504,15-9-515,9-6-2475,9-15-4876,5-7 9099,4-19 0,-32 16 0,-7 0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3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0 26799,'-24'36'426,"7"-4"-370,26-10-23,4-2 35,5 2 144,0-2 57,-6 0 258,-4 2-246,-6-1-281,-2 3 0,-8 1 0,-7-1 0,-9 0 0,-6-2 0,1-2 0,1-2 0,2-5-920,7-2-458,3-4-931,6 1-4335,4-4 6644,4-1 0,2-2 0,0-1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4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12 19269,'0'-6'5042,"0"1"-4459,0 5 146,0 0-270,32 13-67,-17-5 0,24 13 56,-26-5-134,-2 6-56,-4 5-1,-3 6 23,-3 5-32,-5 4-248,-9 1 0,-10-1 0,-10-3 0,-2-7 0,2-6 0,5-9-147,7-6-525,6-6-471,6-2-1131,4-2-7116,2-1 9390,5-3 0,-1 2 0,1-2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4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9 23068,'0'-5'2577,"0"1"-2051,-20 66-44,10-23-12,-15 50-111,20-45-67,2-8 44,4-10 11,9-9-133,4-6-214,11-5 0,1-4 0,2-1 0,-1-3-382,-3-5-761,-5-3-829,-3-4-3485,-3 0 5457,0 1 0,-6 7 0,-2-1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4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9 22866,'0'-5'2409,"0"1"-2141,-9 57 13,6-29-102,-6 39-156,8-47-23,1-7 0,3-6 0,9-8-11,5-9 11,8-5 0,1-5 89,-2 4 79,-3 5 157,-4 5 78,-5 6-44,-2 2-12,-4 2-190,0 2-101,-2 8-56,-2 7-257,0 9-304,-2 3-525,0 0-1033,0-1-7712,0-4 8308,7-6 0,-5-7 1,4-6-1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5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124 109 21331,'-9'-3'3787,"3"1"-3081,6 2-45,-37 54-67,21-18-112,-26 44-79,33-33-89,5-4-102,5-5-31,10-7-181,8-9 0,13-10 0,6-6 0,4-22 0,0-11 0,-2-21 0,-8-7 0,-9-2 0,-11 4 0,-7 2 0,-6 6 0,-9 4-595,-6 8-772,-12 8-1221,-7 11 2588,-6 7 0,17 6 0,3 1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5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474 1 26015,'-52'0'537,"0"0"1,-41 8-392,50 15 67,2 10-101,2 7 11,3 8-45,2 5-33,6 5 0,4 2 0,6 3 22,9 3 67,4 4-66,6 4-1,11-3-11,10-5-34,16-14-11,13-18 1,8-18-1,6-10 0,0-20 0,-3-7-11,-10-19 0,-6-10 56,-11-41-33,-16 15 33,-11 25 0,-3-1 57,-13-19-113,-7 1 0,-11 3 0,-7 7 0,-3 7 0,0 16 0,1 17 0,4 11-886,-12 40-504,17-1-1243,0 29-7198,20-11 8977,23-2 1,-11-22 0,11-7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6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28446,'-3'57'75,"1"1"0,-2-1 0,0-1-75,-8 36-844,-2 3 844,3-2-1042,2-7-870,4-10-4844,3-15 6756,2-17 0,0-23 0,0-9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6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27852,'87'-30'-504,"-7"4"-841,-32 15-1646,2 2 2991,-2 4 0,-20 2 0,-8 3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6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28322,'-8'81'191,"1"-22"-550,3 16-469,1-35-685,-2-7-1076,-4-9-7242,-3-2 7944,-3-8 0,5-5 0,2-5 1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7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26127,'82'-8'761,"-9"8"-593,-42 11-33,-1 11 67,-2 8-113,-3 5-33,-2 6 34,-5-3 0,-4 0 190,-5-5-34,-4-2 0,-2-1-65,-5-1-181,-7 0 0,-5-2 0,-8-3 0,0-4 0,2-5 0,-1-5 0,3-5 0,-4-3 0,-2-1 0,-3-1 0,-1 0 0,2 0 0,6 0 0,5 0-237,6 0-625,1-6-46,6-1-313,0-6-639,2 2-4393,0 2 6253,0 3 0,0 3 0,0 2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7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53 24031,'-6'1'3911,"2"0"-3206,4-1-681,0 0-24,63 8 0,-21-6 0,7 2 0,3 0 0,11-4 0,4-4 0,-1-5 0,-4-4 0,-5-1 0,-7 2 0,-9 5 0,-7 1 0,-11 2-987,-9 2-1030,-8 1-4728,-4 1 6745,-13 6 0,9-5 0,-9 5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7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28602,'-9'52'34,"0"1"1,-7 38-996,5-45 859,3-8-585,2-8-1229,3-9-3774,4-9 5690,13-6 0,-9-4 0,8-2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8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24782,'1'-6'3563,"7"54"-3237,-2 1-326,-1 0 0,0 4 0,4 29 0,-3-1 0,1-8 0,-4-11-405,-1-9-1320,-2-11-1715,-1-5 3440,-6-5 0,5-15 0,-5-4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8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27247,'99'-2'0,"-48"-1"0,0 0-3087,40-3 1160,6-5-6846,-5 2 8950,-6 3 0,-40 3 1,-14 3-1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8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28671,'68'-3'0,"1"0"0,-4 0 0,-5 1 0,22-3-349,-9-1-524,-13-4-505,-14 2-1928,-15 5 3306,-16 1 0,-8 2 0,-7 0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9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26138,'-16'50'504,"0"0"0,-11 42-257,20-33 10,3-2 79,2-7-78,2-6-101,1-10 22,6-7-88,5-8-91,10-6 0,6-6 0,7-3 0,7-3 0,6-10 0,4-4 0,-2-8-158,-5-2-895,-8 3-639,-8 3-2432,-7 6 4124,-7 4 0,-7 5 0,-5 2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9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26563,'-6'79'-1624,"1"-12"-1189,5-45-7018,1-1 8389,-1-1 1,1-8-1,-1-2 1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7:59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0 182 28671,'68'-16'0,"1"0"0,-1 0 0,-3 3-953,-11 4 0,-2 2 953,4-1 0,1 0 0,0 0 0,1 0 140,-1 0 0,1-1-140,-3 2 0,-1-1 0,-3 1 0,-2 0-1021,38-5-1993,-11 4 3109,-10 4 0,-30 2 1,-9 2-1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6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2378 26194,'-13'-73'-19,"1"0"0,0-10 1,4-4-98,6 21 0,2-2 1,1-2-708,0-4 1,0-3-1,0 1 766,0-2 1,-1-1 0,1 1-8,0 3 1,0 0 0,0 1 48,0 5 0,-1 0 0,0 3 15,-3-25 0,-1 4 22,1 11 1,-1 5 44,-1 9 0,0 4 101,-1-33 799,3 23-620,3 20 412,0 17-401,3 12-77,3 7 22,9 3 77,14 0 158,25-2-302,30-2-473,-24 4 1,4-1 236,17 0 0,4-1 0,-19 3 0,2-1 0,1 1 0,8 0 0,1 0 0,1 0 0,3-1 0,1 1 0,0 0 0,0 1 0,-1 1 0,0 0 0,-2-1 0,0 0 0,-1 1 0,-5 0 0,-1 2 0,0-1 0,-4-1 0,0 1 0,-1 0 0,28-1 0,-1 1 0,-6 0 0,1 0 0,-18 3 0,3 1 0,-5 0 0,5 0 0,-2 0 0,13 1 0,-6 0-80,4 0 80,-15 1 0,-15 0 0,-11 0 0,-13 0 0,3-1 0,-13 0 0,6 0 1693,-13 0-1693,0 0 96,-6 0-96,-3 0 0,-3 0 0,-1 0 0,0 8 0,-3 10 0,-5 20 0,-7 20 0,-6 18 0,-2 11 0,1 10-489,12-45 0,1-1 489,0 3 0,2 0 0,0 3 0,2 1-255,-1 1 1,1 0 254,1 3 0,0-1 0,1-1 0,-1 0 0,1-3 0,0 0 0,1-3 0,-1-2 0,-1 44 0,-1-6-114,0-10 114,-1-6 0,0-5 0,-2-5 0,1-4 0,-2-9 0,0-11 912,-5-12-912,-1-16 72,-11-6-1898,-3-9-1290,-10 0 3116,-11-1 0,22 1 0,1 3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7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1 229 25185,'64'4'3249,"11"-2"-3131,-6-1 1,6-1-1184,0-4 1,3 0 1064,9 0 0,3 1 0,5-2 0,1 0 0,-30 3 0,1 1 0,0-1 0,0 2 0,0 0 0,0 0 0,33 0 0,-1 0 0,1 1 0,0-2-316,-33 0 0,0-1 0,1-2 316,0 0 0,0-1 0,1-1 0,0-3 0,1 0 0,-1-1 0,-2-1 0,0-1 0,-1 0 0,29-5 0,-3 0 0,-9 2 0,-2 1 0,-11 2 0,-3 1 334,-11 2 1,-2 1-335,33-2 0,-19 5-147,-11 3-1309,-14 4 127,-10 5-6235,-11 4 7924,-11 5 0,-4-7 0,-7-2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7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27348,'34'87'1232,"-3"-11"-1232,-7-34 0,0-3-202,-1-3-559,-2-4-763,-6-5-2846,-3-3 4370,-8-5 0,-1-8 0,-3-4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8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28671,'41'31'0,"1"0"0,34 25-662,-31-26-896,2-1-1601,6 0 3159,5-4 0,-26-10 0,-3-5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8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2 28671,'9'-2'0,"-9"14"0,-15 27-270,-7 12-1332,-4 6-1357,4-5 2959,9-10 0,7-18 0,6-11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8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25185,'5'0'2779,"-1"0"-2454,-4 0-124,16 51-122,-13-16-46,13 47-33,-16-29-190,-8 5-661,-2-3-1076,-7-2-5278,0-6 7205,5-5 0,5-19 0,4-6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09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1742 27594,'7'-90'45,"1"0"0,-1 0 0,1 2-51,0 15 1,-1 0-984,-1-4 0,-2-2 983,-1-3 1,-3 0-29,-2-1 1,-3 1-1520,-1 4 1,-1 0 1552,-3 7 0,-2 3 0,1 9 0,-1 5 1082,-8-30-847,6 29 78,8 23-89,3 16 609,3 9-798,1 4 3357,12 1-3392,13-1 0,29-3 0,31-7-464,-27 4 1,4 0 463,14-3 0,3 0 0,9-1 0,2 2 0,2 1 0,1 1 0,-5 3 0,-2 2 0,-7 2 0,-3 0 0,-9 2 0,-2 0 0,-8 0 0,0 0-240,15 1 1,-2-2 239,29-3 0,-39 2 0,-4-1 0,5-4 0,-14 2 0,-14 2 0,-12 2 0,-8 1 879,-3 0-879,1 13 527,-2 5-527,4 16 0,-6 9 0,0 10 0,-2 11 0,-2 7 0,-2 5 0,-1-17 0,-1 2 0,0 35-571,0-31 0,0 0 571,0 30-500,-2-5 500,0-10-168,-2-11 168,1-18 0,0-10 0,-4-11 0,-3-8-3172,-20 2-1048,5-9 4220,-15 4 0,24-12 0,2-1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12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0 668 20434,'0'-6'4740,"0"1"-3709,0 5 582,0 0-1075,63 10-223,-16 1-2011,5-1 0,4-1 1696,30 3 0,-37-8 0,2-1-163,5-1 0,1-2 163,4-2 0,1-2 0,1 0 0,1-1 0,0-2 0,0-2 0,-2 2 0,0-2 0,-3 1 0,0 0 0,-4 0 0,0 1 0,-3-1 0,-2 0 0,47-6 0,-6 1 0,-6 1 0,-6 3 0,-11 5 0,-8 1 0,-11 3 0,-6 0 3231,-6 0-3231,-1 0 487,-4 2-487,-2 2 0,-4 3 0,-4 3 0,5 5 0,-10-3 0,3 1 0,-11-4 0,-1-3 0,-3-2 0,1 1 0,-2-3 0,1 2 0,-2-1 0,0 0 0,-1-2 0,-1 0 0,0-1 0,-1-7 0,-3-4 0,-1-12 0,-4-5 0,-1-6 0,-2-5 0,-1-7 0,-2-6 0,0-9 0,0-5 0,3 1 0,2 5 0,3 11 0,2 12 0,-1 10 0,2 7 0,0 5 0,2 3 0,0 4 0,0 2 0,1 4 0,-1 1 0,1 1 0,-1 0 0,-2 0-685,-3 0-827,-5 7-1066,-4 8-7253,-6 13 8132,-2 12 0,10-17 0,1 0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14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1 488 25275,'65'-19'614,"0"1"0,1 0 0,5 0 0,2 0 0,1 2-506,4 2 1,1 1 0,3 0-1144,13 0 0,3 0 0,3 1 1035,-16 2 0,1 1 0,2 0 0,1 0-429,-10 1 0,1 1 1,1-1-1,1 1 1,2 0 428,6-1 0,2 1 0,1-1 0,1 1 0,1-1-167,-12 1 1,2 1 0,0-1 0,1 0 0,0 0 0,1 1 166,4-1 0,1 0 0,1 0 0,0 0 0,1 0 0,-1 1-221,4-1 1,0 0-1,1 1 1,0-1-1,0 1 1,0 0 220,-12 0 0,0 1 0,0 0 0,0 0 0,0 0 0,0 0 0,0 1-89,14-1 0,-1 1 1,0 0-1,0 1 1,0 0-1,-1 0 89,-4 0 0,0 0 0,0 0 0,-2 1 0,0 1 0,-1 0-19,10 0 1,-1 2 0,-2 0-1,-1 0 1,-2 2 18,-10 0 0,-2 0 0,-1 1 0,-3 1 0,-1 0 35,5 2 1,-1 0-1,-4 2 1,-2 0-36,8 2 0,-3 2 0,-4-1 416,15 4 0,-6-1-540,-19-4 0,-5-3 348,29 2-2174,-35-7-2493,-28-3 4443,-30 0 0,-1 0 0,-10 0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15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 23437,'5'-3'3238,"-1"1"-2576,-4 2-281,7 62-247,-5-28-134,6 50-56,-12-46-717,-1-4-1020,-1-5-3552,-2-2 5345,3 2 0,1-13 0,1-2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15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39 244 26384,'73'14'328,"0"0"1,-2-7 0,-4-8-138,27-29-1627,-9-17 1627,-17-1 167,-23 5 413,-23 6-670,-17 6 200,-23 9-301,-16 9-34,-20 7-268,-16 9-766,-12 13-511,-9 10-354,42-7 0,1 3 1933,-3 2 0,4-1 0,-8 5 0,12-5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16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76 27874,'5'-13'504,"-8"25"-436,-7 70-46,-5 11-11,4 5-557,1-1 546,4-1 0,-2-1 12,-1-1-12,-1-10-12,-1-12-10,2-20 100,3-21-146,3-15 12,2-19 23,3-24-34,6-25 22,5-28 28,-4 32 0,0-2 11,0-6 1,-1 0 5,0-2 0,0-1-250,-2 0 1,0 0 254,-1 4 1,-1 1 5,4-42-147,-4 8 259,0 41-89,-1 10-23,2 40 34,3 25-11,4 21-34,0 30 16,-2-13 1,0 3-12,-2-17 1,1 0-6,1 15 0,2-4 0,8 8 12,2-16 66,4-18 853,4-19-931,6-16 0,37-59 0,-13-3-134,-16 8 1,-1-3 133,-11 10 0,-3 1 0,1 2 0,-2 0 0,22-31 0,-10 18-1076,-9 19-964,-9 18-3002,-4 11 5042,-2 19 0,-9-9 0,0 9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16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20 433 26451,'85'4'1143,"-6"-15"-1109,-27-25-34,-3-14 0,-8-9-34,-9-4-10,-13 1 10,-10 5 34,-17 11 0,-14 16 11,-17 14-11,-15 10 0,-4 17 34,1 11 22,9 18 45,9 12 100,12 8 23,8 4-190,10-1-1,4-3-33,14-6-112,10-8-392,16-10-818,15-10-1614,12-12-6895,13-9 7924,8-6 1,-34 1 0,-9-2-1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16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26216,'-37'21'695,"14"1"-381,54 6 123,1-2-23,-2 0-134,-5-2-112,-5 0-21,-5-2-147,-4 0 0,-4-3 0,-3 0 0,-3 0 0,-8 4 0,-7 5 0,-11 2 0,-4 0 0,-1-3 0,4-4 0,2-4 0,5-4-125,1-2-748,4-3-281,5-1-538,4-2-3070,3-3 4762,16-2 0,-10-2 0,11 0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17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13 27158,'-12'-9'324,"3"6"-77,10 13 10,4 7-77,3 3-1,2 2-22,1-4-34,-2 1-77,-1-1-46,-3-1 0,-2 3 0,-3-2 0,0 2 0,-6-1 0,-5-2 0,-6-1 0,-2-4 0,3-2-57,3-4-907,3-2-1143,3 1-7724,4 0 8420,1 5 0,2-4 1,0 0-1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17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22978,'-6'0'2386,"1"0"-1959,5 0-114,-20 58-33,14-22 11,-14 51 34,18-36 12,2 2-12,5-4-34,3-5-67,7-10 0,4-14-11,3-9-156,3-11-57,5-16 0,-1-9 0,2-12 0,-5-2 0,-3 5-225,-7 6-526,-4 8-481,-4 7-942,-1 2-3731,0 1 5905,4-1 0,-5 5 0,0 1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17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20681,'3'-1'3361,"0"0"-2901,-3 1-135,0 0 55,0 59 1,0-33-111,0 43-125,0-52-77,0-8-24,0-4 214,7-4-34,5-1-67,10-7 11,5-1 45,-1-5 22,-2 4-22,-4 5-78,-3 2 10,-3 2-111,-2 0-34,-2 6 0,-2 1-258,0 8-280,-2 2-716,3 1 1254,12 7 0,-12-12 0,9 1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18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66 139 25263,'-36'68'1592,"8"-7"-1121,27-27 10,2-7-100,5-6 22,5-8-323,8-6-80,4-8 0,5-16 0,1-11 0,-1-18 0,-5-5 0,-9-1-371,-7 2-839,-7 7-1087,-14 7-7534,-11 12 8991,-21 10 1,19 8 0,0 5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24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0 142 28671,'98'-22'0,"-1"1"0,-28 8 0,0 1 0,0 0-294,2 0 1,0 1 0,2 1 293,8 3 0,1 1 0,2 1-723,8 1 0,2 1 0,1 1 723,-19 1 0,1 0 0,1 1 0,1 1-404,4 1 0,2 1 0,0 1 0,0-1 404,3 1 0,0-1 0,0 2 0,0 0 0,0 2 0,0 1 0,-1 1 0,0-1-462,-4 0 0,1 0 1,-2 1-1,-1-1 462,17 4 0,-2 0 0,-2 0 0,-12-1 0,-2-1 0,-4 0-109,18 4 0,-8-1 109,-22-3 0,-7-1-1377,12 7-8454,-38 0 8411,-26 2 0,-7-7 0,-3-1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30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28671,'48'10'0,"-10"-2"0,-28-3-293,-2-1-715,-1-1-583,2 1-1300,0-2-6940,3 2 9524,0 0 0,-5-2 0,-3 0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31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95 24311,'-2'84'784,"0"-13"-6377,2-46 5616,0-7 1453,0-10-1387,0-4 827,1-3-815,2-11-90,4-11-11,4-15 3134,3-11-3828,0-1-404,0 2-1413,-3 6-3158,-4 12 5669,-3 9 0,-3 11 0,-1 6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42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7 114 23034,'-4'0'3037,"2"0"-2410,2 0 818,0 0-1355,35-6-57,-11-2-21,31-8-12,-22-2-45,-2 0 0,-4 1-11,-4 4-22,-7 3 66,-5 5 12,-6 3 0,-3 2 124,-1 2-12,-1 11-45,0 8 11,-5 13-33,-2 5 0,-7 1-34,0 0-11,-2-2-22,0 1-146,-2-1-269,0-3-393,0-5-424,4-8-943,6-9 2197,9-7 0,0-4 0,5-2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42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2 23460,'1'-1'3350,"0"0"-3081,-1 1-134,2 49-124,-4-18-11,-2 43-438,-5-33-962,-2-2-2993,5-8 4393,4-12 0,2-9 0,2-7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43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28266,'43'-8'405,"-3"1"-405,-6 0 0,0 0 0,-1-2 0,-3-1-326,-2-2-324,-5 3-235,-7 1-538,-7 5-964,-6 3-6364,-8 0 8751,-6 3 0,3-2 0,-1 3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43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23068,'-2'0'3204,"0"0"-2834,2 0-281,-21 46 68,13-22 22,-14 36 1,19-34-1,3-5 45,0 0 23,3-3-46,3 0-100,2-2-22,4-2-46,-1-3-33,0-3 0,1-1-78,0-3-57,1-2-189,0-1-236,1-1-147,-2 0-413,-1 0-707,-3-3-3640,-4 1 5467,-1-1 0,-3 3 0,0 0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43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23616,'0'-5'2085,"0"2"-1794,2 50-201,-1-18-90,1 34-550,-1-33-827,-1-9-4461,0-5 5838,-1-3 0,1-7 0,-1-1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43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0 100 26272,'0'-3'2399,"0"1"-2399,0 2 0,67-18 0,-22 7 0,5-2 0,1 1 0,10-2 0,-4 5 0,-4 0-752,-7 4-1568,-5 2-7511,-5 3 9675,1 2 1,-17-1-1,-2 2 1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8:52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21 22564,'-4'-2'3047,"0"0"-2487,4 2 56,0 0-604,-5-5 189,7 1-32,3-2-147,13 5 101,7 1-111,4 0-12,3 0 0,-1 3 22,-2 2-22,-5 4 0,-6-1 11,-6 1 34,-6-3-11,-3-2-23,-2-2 22,-1-1 23,0-1-33,-6 0 22,-9 0-23,-13 0 168,-11 0-178,-6 0 77,0 0 1,4 0-57,8 2 23,7-1-11,11 2-45,7-2 90,5 0-90,2-1 11,11 2 45,4 0 11,15 3-11,5 1-33,6 0 55,2-1-56,3-1-22,10-2 12,-17-1-12,4-1 0,-24 0 0,-6 0 100,-7 0-100,-3 0 13,-2 0-13,-5-3 0,-5 0 0,-17-7 0,3 4 0,-9-4 0,10 6 0,2-1 0,3 2 0,5 0 0,4 1 0,6 0 0,1 1 0,7 0 0,8 1 0,9 0 0,5 0 0,2 0 0,1 1 0,-2 2 0,-1-1-853,2 1-670,-14-1-2646,0 5 4169,-13 4 0,-2-3 0,0 0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06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12 194 26048,'-6'0'1524,"0"0"-6602,6 0 5436,42-56 1209,-14 31-1567,35-43-1409,-25 47 1409,-3 7 0,-6 7 0,-5 5 2269,-3 2-2360,0 1-939,1 8-696,4 6 703,-1 8 1023,1 2 0,-12-11 0,-4-3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07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96 26507,'-9'54'45,"0"1"0,1-3 0,2-3-23,3 23-22,1-12 0,2-15 23,1-16-12,4-16 213,5-14 34,7-23-180,4-20 12,2-24-68,-2-9-10,-3-2-12,-6 7 0,-4 13-213,-4 14-684,-2 14-1423,-1 15 2320,0 9 0,-1 6 0,0 1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17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61 22642,'-3'0'2375,"0"0"-2084,3 0 35,0 0-315,43-13 0,-25 8 12,34-10-1,-33 10-22,0 0 22,2 0-22,-1 0 0,-1 1-11,-3 2 11,-6 1 157,-4 1 56,-4 7 0,-1 6-12,-1 9-55,-2 3-34,-2 0-79,-3-4-33,-1 1 0,0-4 0,0 1-168,0 0-336,-1 2-2409,-6 10-1625,5-10 4538,0 1 0,8-15 0,2-5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18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21005,'6'-4'3048,"-2"0"-2521,-4 4 481,0 0-671,16 38-135,-12-14-169,12 32-33,-16-24 0,0-3-481,0-4-1032,2-5-4023,4-5 5536,5-3 0,-4-7 0,0-1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18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27023,'95'-20'-68,"-23"4"-391,-29 15-314,-18 1-549,-5 0-1300,-6 0-4224,-7 4 6846,-3 2 0,-4-1 0,0 1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18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3 18832,'-5'-1'4560,"2"0"-4011,3 1 180,0 0-528,-15 38 23,10-16 79,-11 30 22,15-25-33,-1-1-57,1-2-78,0-1 33,0-5-44,1-3 66,2-4 114,5-5 55,6 0-45,4-3-191,3-1-78,0-1-22,2-1-22,1 0-23,-1-1-45,0-4-325,-1 0-235,-3-3-291,-3 2-662,-5 4-2061,-5 0 3619,-2 2 0,-3 0 0,0 0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18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11 24659,'-3'-6'2039,"0"2"-1804,3 4-145,0 0-90,0 20-202,0-8-492,0 17-774,0-13-2186,-3-1 3654,-2 1 0,1-7 0,1-3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19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28671,'72'-13'0,"-6"3"0,-28 9 0,1 1 0,2 0 0,1 0 0,-3 0 0,-2 0-1401,-3-1-986,-6 0-6891,-5-1 9278,-7 2 0,-7 0 0,-5 0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0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28658,'98'-1'3,"1"1"0,-29 0 0,2 0 1,-1 0-4,2-1 0,0-1 0,2 1-570,8 0 1,2 1-1,1 0 570,5 0 0,0 0 0,1 0-368,1 0 1,0 0 0,1 0 367,-2 0 0,0-1 0,-1 2-248,-2 1 1,-1 0 0,-1 1 247,-3 0 0,-1 1 0,-1 0 0,-5 2 0,0 0 0,-2 1 0,-6 0 0,0 0 0,-3 1 0,24 2 0,-5 2 0,-14 0 0,-5 0-1296,-13 0 0,-5 2-8535,15 11 8049,-31 2 1,-19-13-1,-13-1 1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2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28378,'48'-17'146,"-1"0"1,41-12-147,-36 25 0,4 1 0,2 3 0,3 0 0,-2 0-304,-6 0-1410,-7 0-1412,-15 2 3126,-13 7 0,-11-5 0,-7 4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2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28671,'52'-21'0,"6"0"0,6 9-640,1 5-1242,-8 2-2847,-10 10 4729,-11 11 0,-18-8 0,-7 7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2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139 120 24983,'-71'59'1681,"14"-4"-1255,50-18 11,4 0 22,13-4-134,11-6-146,19-12-44,15-13-113,12-25 2,5-13-24,-5-18 0,-13-3 0,-19 2 0,-18 6 0,-9 7 0,-12 9-449,-7 12-941,-8 10-1142,-4 8 2532,3 7 0,9-3 0,5 4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3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24423,'-1'-2'2678,"0"0"-2061,2 72-192,1-17-2439,-1 3 1,-1 4 2024,2 21-22,-2-3 680,0-6-1958,0-12-2800,0-10 4089,0-12 0,0-19 0,0-7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3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26799,'78'-20'123,"-9"5"-851,-29 12-998,-8 2-2767,-14 9 4493,-9 11 0,-7-6 0,-2 4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3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50 26922,'81'-27'0,"-14"5"22,-43 22-22,-12 0 67,-9 15-33,-20 10 33,-10 22-56,-21 7 1,-1 2-12,5-8 11,12-9 1,16-12 156,8-5 56,6-7-45,8-4-90,9-5-55,15-5-34,16-11-78,11-10-550,9-17-750,3-12-2040,2-8 3294,-3-4 0,-30 26 0,-8 8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3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28671,'56'-14'0,"1"-1"0,-4 2 0,-1 2 0,23 5 0,-13 2-472,-13 3-962,-18 1-829,-11 5-6018,-11 5 8281,-6 9 0,-3-8 0,0 0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4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26653,'-30'48'566,"-1"-1"0,-16 37-275,41-43 79,3-3-145,3-1-225,9-4 0,4 0 0,12-3 0,5-2 0,4-6 0,4-6 0,4-8 0,3-7-304,0-11-917,-2-9-1300,-1-11-7310,-4-8 8610,-1-2 1,-18 17 0,-4 4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4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27583,'83'-11'493,"-6"0"-493,-22 1-22,-5-1-639,-7 2-572,-12 3-1053,-10 3-7545,-11 2 9501,-6 4 1,-4-2 0,0 1-1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4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26015,'-54'80'1647,"10"-10"-1267,31-34-10,7-4-111,2-4-259,4-2 0,6-1 0,5 1 0,9 2 0,4-3 0,3-1 0,5-7 0,1-6 0,2-6 0,0-3-237,-3-9-1174,-3-5-797,-5-9-4885,-1-8 7093,0-3 0,-10 13 0,-2 3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4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7 24838,'0'-3'2667,"0"0"-2174,0 3-225,0 0-167,7 49-78,-5-17-46,5 40-33,-6-30-649,-1-2-550,-2-3-1088,-7-1-7002,-5-2 9345,-6-4 0,8-12 0,2-6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5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27594,'80'-46'157,"-11"10"-403,-46 33-595,0 2-929,-5 0-2163,1 1 3933,0 0 0,-9 0 0,-1 0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5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12 22944,'1'-6'3295,"0"0"-2679,-1 6 280,0 0-582,-9 61-236,5-26-55,-6 48-23,8-43-191,0-6-626,0-4-1055,2-6-4851,0-4 6723,3-5 0,-2-8 0,3-3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5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27225,'80'-13'-818,"-14"3"-986,-47 10-4875,-7 0 6679,-6 7 0,-4-5 0,-2 5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5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14 24961,'-9'0'3563,"2"0"-3416,7 0-147,49 0 0,-16 0 0,43 0 0,-28 0 0,1-3-662,-1 0-1153,1-1-2354,3 2 4169,5 0 0,-24 2 0,-4 0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6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458 9 25151,'-51'-2'801,"0"0"1,-45-2-578,36 11-67,3 5 67,9 7-33,11 2-1,11-4-156,14 1 10,6-3-44,15 4 45,13 0 11,15 3 67,13 2-78,2-2 45,-7 3 167,-11-1-20,-15 1-237,-10 0 0,-12 4 0,-13 2 0,-12 4 0,-13 0 0,-21 11 0,18-16-629,-8 2-738,30-23-1255,8-4 2622,7-7 0,5 1 0,2-1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6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24502,'0'-3'3081,"0"1"-1993,0 2-1088,1 75 0,-1-21 0,1 5 0,-1 4 0,0 19 0,0-5 0,0-8-584,0-15-973,3-13-1021,1-9-5657,2-11 8235,-2-8 0,-1-7 0,-3-4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7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1 159 25577,'53'-36'-2461,"0"0"0,-3 2 0,-3 7 2461,8 14 0,-23 5 0,-7 3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7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3 22810,'-9'-1'2846,"2"0"-2353,7 1-123,0 0-34,-47 52-22,27-17-157,-35 44-23,44-35-134,5-6 56,4-11-78,8-14 22,6-7-12,9-14 12,5-9-100,2-11 100,-4-5 0,-4 5-12,-7 8-10,-3 10 33,-4 6-11,-1 10 23,-1 12-1,-1 11-11,-1 12-11,-1 0-157,-1-3-437,0-8-1199,2-11-2610,3-8 4403,3-7 0,-3-4 0,1 0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7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5 22967,'0'-2'2745,"0"0"-2297,0 2-123,5 69-202,-4-21-118,0 6 1,-1 1-17,-7 15-213,-2-2-1725,-1-8-5693,1-7 7642,2-9 0,2-20 0,2-8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7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26261,'86'-20'-2162,"-11"5"-7669,-42 15 9750,-1 0 0,-16 0 1,-3 0-1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7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5 20871,'0'-2'3933,"0"0"-9033,0 2 5414,-40 64-9,25-28 87,-29 52 944,39-50-1033,2-6-56,7-10-91,8-7 2738,8-8-2871,8-3 1886,5-3-1976,0-3-572,1-4-661,-1-2-2196,1 0 3496,0 2 0,-15 4 0,-2 1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8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26250,'-31'3'-23,"13"4"12,28 14 34,7 2 10,3 1 46,-2 3 324,-2-1 34,-6 1 0,-4-2 302,-4-1-435,-3 0-304,-8-3 0,-4-3 0,-9-1 0,-1-6 0,1-2 0,1-4 0,2-4-181,-1-1-1712,3 0-1771,0-1 3664,4-2 0,5 1 0,3 0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9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28378,'53'-26'97,"-1"1"1,0 1 0,-2 5-98,30 2 0,0 8 0,-3 4 0,-3 4 0,-7 1 0,-5 2 0,-10 1-192,-10 2-1197,-13 2-1009,-12 1-4885,-8 2 7283,-7 4 0,-2-6 0,-1-1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9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23056,'-7'0'2398,"2"0"-2207,5 0-101,-11 46-90,4-19-147,-9 37-906,7-34-1434,1-3-6578,1-6 9065,3-3 0,3-9 0,1-4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9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18899,'5'-2'4953,"-2"0"-4348,-3 2-67,0 0-538,18 48-23,-14-26-1064,14 38-2241,-18-40 3328,0 0 0,0-10 0,0-1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29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1 153 28166,'67'-16'168,"0"0"0,-2 0 1,-2 2-169,35-3 0,-1 0 0,-9 2 0,-9 1-785,-13 6-851,-13 1-1793,-7 4 3429,-7-2 0,-17 3 0,-7 0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0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3 23202,'-2'-1'3003,"2"0"-2342,0 1-605,-7 47-45,5-21-11,-6 41-291,6-33-830,1 4-2095,1-2 3216,1 2 0,-1-17 0,1-5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0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24435,'0'-4'2666,"0"1"-2486,51 2-158,-22 1-11,42 2-11,-37 4 23,-3 4-23,-3-2 0,-6 3 11,-3-3-33,-4-2 22,-3 0 0,-2-3-23,-2 0 34,-2-1-11,0 1 0,-2-1 0,1 0 0,-2 0 0,0 1 0,-2 1-11,0 3-134,-1 2-259,0 4-503,0 1-1032,0 2-3652,-6 1 5591,-4 2 0,2-9 0,0-1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0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27482,'13'2'90,"-1"1"-101,-7 5-336,-2 3-718,-1 2-907,-1 3-3507,-1 1 5479,-1 3 0,0-10 0,1-1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0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22967,'4'-6'3294,"0"2"-2846,-4 4-224,0 0-202,45-10-10,-22 5-12,40-6-493,-35 8-852,1 1-1468,-2 1-7018,-7 0 9160,-5 5 0,-7-4 0,-5 4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1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26451,'-2'56'616,"4"-9"-582,11-37-34,5-3-34,6-2-806,11-6-1277,11-11-7714,11-7 9655,10-13 1,-29 14-1,-6 2 1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2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21476,'2'-3'4964,"0"0"-4393,-2 3 91,0 0-405,0 31-77,0 0-113,0 30-67,0-10-11,2-3-34,3-4-526,1-5-315,0-3-828,-2-2-2970,-3 0 4684,-10-1 0,7-13 0,-7-6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2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27236,'81'-4'164,"1"0"0,-15 0 1,-2 0-165,0 0 0,-3 1-168,32-4-426,-3 1-403,-7 2-706,-4 2-3206,-4-1 4909,-2 0 0,-33 0 0,-9 0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2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27516,'49'-8'56,"0"-1"0,38-4-56,-39 12-213,-7 1-347,-8 0-696,-7 0-1567,-6 0 2823,-9 3 0,-5-2 0,-4 1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3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27628,'59'0'-75,"1"0"0,-5-1 1,-4-1-935,10 0-1142,-8-2-7680,-10 3 9759,-10 2 0,-16-1 1,-7 1-1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3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85 27034,'-31'77'728,"7"-7"-582,26-36-45,5-4 0,4-8-79,5-9 90,3-7 11,2-15-56,4-12-22,2-18-45,0-11 0,-4-3-45,-5 5-324,-5 7-180,-7 11-672,-3 9-2398,-3 7 3619,-2 7 0,1 4 0,0 2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3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8 24244,'0'-4'2263,"0"0"-1893,3 69-191,-3-19-151,2 3 0,-1 3-28,-3 11-11,-1-6-706,-2-6-1479,0-9-6544,0-9 8740,0-8 0,2-12 0,-1-6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3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24008,'85'-11'-7428,"-13"5"7428,-50 15 0,-9-5 0,-6 5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3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23852,'78'3'67,"-10"0"-22,-28-3-45,-11 0 11,-11 0 505,-11 1-35,-6 5-257,-8 6-33,-4 7-79,-5 3 68,1-1 10,4-1 0,5-3-167,3-2-23,2-4 0,5-2 0,9-4-291,9-2-584,13-4-1298,6-9-7658,7-5 9823,6-10 1,-23 10-1,-4 2 1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4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15 24446,'-9'-8'2768,"2"1"-2522,7 7-235,51 6 12,-21-1-23,40 6-224,-38-2-337,-7 0-661,-8 0-1410,-9-2-7199,-3 0 8156,-5 1 1,0-4 0,0 0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4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26183,'-29'42'913,"1"1"0,-21 42-712,40-52 1,2 6-180,6-18-10,3-2-12,6-2-12,5-2 1,7-1-269,2-2-313,2-2-158,-1-2-549,0-5-1456,3-1-7075,1-7 8806,6-8 1,-15 5 0,-2-3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4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26239,'69'-9'201,"-8"1"-246,-38 8-739,-3 0-1043,-5 1-3797,-3 1 5624,-4 1 0,-4 0 0,-2-1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4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27000,'-50'75'1098,"11"-11"-952,32-40-23,4-2-22,3-4-90,0-1 34,8-2-45,3-2 0,7-1-11,2-4-191,-1-2-526,1-3-348,-2-2-772,4-1-2791,1-5 4639,4-6 0,-13 3 0,0-1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5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 22193,'3'-5'2611,"-2"0"-2006,-1 5 370,0 0-728,6 31-12,-4-7-179,4 27-45,-9-15-11,-1 0-67,-2-2-594,2-5-516,2-8-559,1-5-1491,1-8-3160,0-4 594,0-3 6386,0-10 6232,0 1-3576,0-7-1109,0 1-605,2 4-717,2 1-415,3 2-291,3 2-112,3 1-347,3-1-1591,3-1-3508,2-1 5446,0-1 0,-8 3 0,-4 1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5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20490,'2'-4'4706,"0"0"-3820,-2 4 335,0 0-907,3 55-68,-2-24-145,3 43-79,-4-39-44,0-7-168,0-3-517,-1-8-413,0-2-650,0-5-1255,1 0-4292,-2-1 7317,1 1 0,0-5 0,0-1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7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24020,'0'-6'2868,"0"1"-2498,0 5-56,47-20-269,-20 14-34,37-14-11,-37 19-67,-3 1-595,-5 0-895,-2 0-2802,-2 7 4359,-2 5 0,-6-2 0,-4 0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7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83 24558,'-6'0'2734,"0"0"-2566,6 0-123,0 0-34,15-7-22,2 3-393,17-7-716,7 4-1043,9-3-7668,14-2 9134,9-3 1,-29 6 0,-7 2-1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7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199 103 26261,'-79'34'728,"12"-2"-526,45-7 22,7 0-201,6-1 55,4 1-33,4 3 0,8 2 123,9 3-90,13 0 0,10-3-44,5-6 11,1-9 22,-1-8 67,-1-9 1,-4-15 134,-2-12-3604,-4-19 3335,-6-8 0,-6-6 0,-5 0 0,-8 3-147,-3 8-536,-4 10-292,-8 13-6188,-18 15 7163,-2 26 0,0-7 0,12 12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7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26474,'14'66'997,"1"-9"-840,-2-43-23,0 0-122,1-2-1,1-3-11,0-2-571,2-4-953,1-1-2454,6-2 3978,4-8 0,-11 7 0,-2-7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8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15 22518,'-6'-8'3441,"2"2"-3049,4 6 11,0 0-235,-29 46 11,20-19 124,-20 35 22,27-32 291,6-4-290,7-4-326,7-4 0,7-4 0,2-5 0,2-5 0,0-2 0,3-11 0,0-7 0,0-11-169,-2-5-1277,-4 2-1332,-7 6-7053,-9 10 8515,-4 7 1,-5 5-1,-1 2 1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8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1 559 27774,'7'-10'582,"3"-15"-548,7-29 33,1-14-56,5-5 56,-2-2 23,1 4-44,-2 11-46,-2 10 0,-3 15 0,-4 13 0,0 11 0,-1 7 0,3 7 0,5 14 0,3 12 0,2 18 0,0 11 0,-3 8 0,-3 4 0,-4-3 0,-4-8-1054,-5-12-1501,-2-11-7276,-2-11 9622,-8-7 0,6-9 0,-6-4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8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27684,'84'-5'-358,"-9"1"-987,-31 4-2129,-3 0 3474,-4-2 0,-17 1 0,-6-2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9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25679,'-20'83'302,"0"0"0,2-7 1,2-7-57,3-1-67,4-12-55,5-14 33,2-18-135,1-13 90,1-11 112,2-18-112,5-15 56,4-19 45,4-9-90,0-3 79,-1 2-101,-2 6-23,-1 11-54,-3 11-24,-1 15 0,-1 9 0,-1 6 0,2 9 0,1 9 0,3 11 0,-1 10 0,0 5 0,-1-1 0,0-1 0,1-7 0,-2-6 0,2-9 0,-1-6-113,1-5-179,1-4-346,3-1-102,-1-3-391,1-2-954,-2-2-3663,0 2 4900,-1 0 0,-5 3 0,0 1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39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26328,'-23'70'605,"5"-9"-415,12-34-55,2-5 22,2-6-123,1-6 11,1-5 11,0-2-45,0-2 45,0-1 11,0-2-67,0-9 34,7-5 44,3-12-56,8-1 23,2-2-45,1 3 23,1 5-35,1 6 24,-4 6-12,-1 5 11,-4 4 11,0 2 90,-1 1-22,0 5 22,-2 6 101,-3 7-101,-3 5 1,-3 4-113,-2 5 0,-6 4-3392,-5 2 3392,-9-1 0,-5-4 0,-14 0 0,10-13-2488,-17-1-695,23-14 3183,0-1 0,16-3 0,4-1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40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26026,'0'85'526,"1"-11"-212,7-44 101,5-5-113,9-8 1,4-7-102,5-6-156,1-9 33,2-9-10,-3-11-1,-4-7 112,-8-2-56,-6 2-99,-8 1-24,-3 4 0,-4 2-3405,-11-3 2857,2 13-528,-9 0-8755,4 19 9238,7 11 0,0-5 0,9 3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40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197 109 22014,'-4'0'3227,"2"0"-2745,2 0 146,0 0-416,39-1-156,-19-3 23,30-4-79,-34-3 67,-7-3-11,-4 0-45,-13-2 23,-8 1-34,-11 1 11,-9 7-22,-1 2 11,0 5 0,-1 7 22,4 4-22,5 10 303,3 4 56,7 2-46,6 4 90,6 2-145,5 2-111,3 0-147,8-2 0,5-3 0,8-6 0,3-7-113,1-7-884,-1-4-785,2-5-4112,-1-10 5894,-1-5 0,-11 2 0,-5 0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40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28591,'81'33'80,"-10"-3"-80,-45-8-225,-1-4-907,-5-2-762,-3-4-2767,-6-1 4661,-3 0 0,-5-5 0,-2 0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14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4 27247,'-60'-2'1424,"19"0"-1424,76 2 0,54 5-1671,-8-4 1,10 0 1670,-12 0 0,5 1 0,4 0-569,-12-2 0,4 0 1,1 0-1,1 1 569,7-1 0,3 0 0,0 0 0,0 0 0,4 0 0,0 0 0,1 0 0,1 0 0,0-1 0,1 1 0,1 0 0,-1 1 0,-1 0 0,1 0 0,0 1 0,0 0 0,-19 0 0,0-1 0,0 1 0,0 0 0,1 1 0,0 0 0,0 0 0,0 0 0,1 1 0,0-1 0,0 1 0,1 0 0,1-1 0,-1 1 0,0-1 0,0 0 0,1 1 0,-1-1 0,0 0 0,0 1 0,-2-1 0,1 0 0,-1 1 0,-1-1 0,-1 1 0,14 0 0,0 0 0,-3 0 0,-1 1-569,-10 1 0,-1-1 1,-2 1-1,-3 1-925,6 1 0,-3 1 0,-7 3 1494,5 5 0,-11 2 0,2 2 0,-44-2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16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 26541,'-79'48'673,"13"0"-550,49-2 22,4 6-100,6 5 179,3 8-22,3 4 22,2 2-5627,8-1 5493,5-8 1386,11-10-1476,6-16 882,6-18-871,5-9-11,3-24 22,1-10 2,-4-18-24,-8-9 3392,-8-4-3405,-8-1-401,-4 1-280,-4 1-405,-4 5-951,-2 10-3597,-9 12 5647,-15 13 0,10 10 0,-8 5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16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28233,'76'15'-56,"-6"-3"-493,-27-12-381,-4 0-1277,-3-1-4562,-4 0 6769,-3-2 0,-13 2 0,-5-1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16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5 23807,'0'-2'2678,"0"0"-2005,0 2-315,-1 62-33,-4-16-230,2 3 0,-1 2-84,-6 16-22,0-4-78,1-7-393,3-10-471,1-10-1455,4-12-5996,0-8 8404,1-9 0,0-4 0,0-3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16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 23885,'0'-2'1738,"0"0"-2803,0 2-1871,56-30-6895,-24 9 9179,45-26 1,-55 29-1,-5 4 1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17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7 24008,'3'-4'2847,"0"1"-2388,-3 3-190,-11 63-78,2-23-191,-10 53-23,7-38-234,3-3-584,3-6-1411,2-8-5738,3-13 7990,10-11 0,-7-9 0,7-5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17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26664,'83'-42'1098,"-8"6"-918,-43 25-80,-1 1-44,-3 4 12,-4 2-68,-3 4 44,-3 0-10,-4 0-34,-2 3 101,-4 6-101,-2 8 45,-2 8-23,-2 5 0,-1 6-22,-1 1 0,-2 3-44,-1-5-248,-3-4-357,-1-5-550,-3-3-1222,-3-2-7410,-2-2 9185,-3-1 0,9-8 0,1-3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17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26048,'22'59'-9831,"-6"-8"9005,-14-34 1,-2-7 0,0-2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17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12 109 23359,'-6'0'3821,"0"0"-2936,6 0-279,0 0-606,43-2 0,-16 1 0,39-2 0,-23 0 0,7-6 0,5-6-1177,8-5-964,3 0-2901,0 2 5042,-2 8 0,-29 4 0,-8 4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18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22339,'-3'-2'4392,"0"0"-3629,3 2 414,0 0-1177,51 13 0,-15-9 0,46 9 0,-26-12 0,1-1 0,-5-3 0,-9-2-595,-9-2-918,-13 1-940,-10 3-7378,-8 2 9081,-13 10 0,8-6 0,-8 6 1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18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23168,'-5'0'2634,"2"0"-2186,3 0-157,0 0-291,-4 53-190,1-26-853,-7 43-1354,3-40-6388,-2-1 8785,1-5 0,4-10 0,1-6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18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23717,'2'-1'2174,"0"0"-2050,-2 1-1122,16 14-1747,-12-3 2745,7 15 0,-12-16 0,-3 1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18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28671,'58'-9'0,"-1"0"0,-3 0 0,-4 2 0,17-1 0,-3 2 0,-1 1 0,-3 2 0,-3-3 0,-4 0 0,-4-1-1637,-8 0-1523,-7 3 3160,-11 1 0,-11 3 0,-7 0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19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28671,'74'-23'0,"-2"5"0,-14 17 0,5 1 0,2-1 0,2-3 0,-3-1 0,-4-2-24,-7 0-1230,-11 0-696,-7 3-3888,-14 2 5838,-8 2 0,-8 0 0,-3 0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19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25028,'88'11'101,"-12"-1"-79,-37-7 1,-8 1 10,-9 0 1,-10 0 33,-6 4-11,-4 1 23,-10 5 66,-3 3 2,-8 1 32,3-1 45,1 0 33,4 0 68,2 2 45,2 0 0,0 1-56,4-1-57,0-2-167,3-2-79,8 0-11,7-4-11,14-2-191,9-5-369,7-2-1020,7-12-4337,6-8 5928,8-14 0,-28 13 0,-5 1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20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28278,'26'0'313,"2"1"-313,0 0-22,1 1-381,2-1-437,-1 0-662,-2 1-1758,-8 3 3260,-8 5 0,-7-4 0,-5 0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20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25499,'-20'48'812,"1"0"0,-16 43-497,13-26-69,4-4-22,6-7-134,5-10 44,5-9 0,2-7-78,7-6-11,1-5-11,8-3-23,2-5 0,1-4-11,2-2-45,2-3-324,2 0-382,3-5-548,3-6-1044,4-9-7488,6-5 9748,-1-4 0,-16 13 1,-5 2-1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23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41 19291,'-9'0'5065,"2"0"-4236,7 0 1177,0 0-1401,-19 3 33,19 1-401,-4 2-237,33-2 0,12-1 0,5-2 0,3-1 0,-2-5 0,-5-4-337,-7-5-615,-8-1-135,-14 4-740,-6 5-2957,-16 4 4784,-9 8 0,5-5 0,-4 5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23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22048,'-5'2'3855,"0"0"-3251,5-2-223,-25 62-22,17-27-23,-20 55-56,26-43 101,0 2-179,2-2 23,1-5-225,3-5 0,2-6 0,0-7 0,2-7 0,-3-5 0,3-7-13,5-2-636,7-9-202,8-9-887,9-11-1746,6-10 3484,3-2 0,-20 16 0,-6 6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24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5 23247,'0'-2'2924,"0"0"-2431,0 2-224,-15 60-44,9-25-113,-10 48-79,13-44-33,1-4-78,0-5-259,-1-5-492,-1-4-695,-1-5-1557,-1-5-6309,0-6 9390,1-2 0,2-3 0,2 0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24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19235,'0'-4'4639,"0"0"-4347,0 4-225,0 0-762,48-13-1669,-24 4-5412,38-13 7776,-37 5 0,-11 8 0,-3 1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24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26653,'-3'75'919,"-2"-5"-762,-1-21-135,-1-2-22,4 0-325,1-8-582,2-4-1256,1-8-4807,7-8 6970,5-6 0,-3-8 0,0-2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24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26933,'76'-19'-2252,"-10"3"-2588,-44 17 4840,-5 7 0,-7-5 0,-5 4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24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68 26765,'-6'-3'1906,"2"0"-1906,4 3 0,0 0 0,57-11 0,-20 3 0,47-9 0,-40 7-438,-9 1-1321,-10 5-1793,-12 1 3552,-8 9 0,-4-5 0,-1 5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27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10 24916,'-50'-9'863,"5"9"-594,20 19 22,-1 6-179,0 1 56,6 1-67,4-2-56,7 1 11,5-2-22,3 2 44,4 2 45,7-4-112,8-3 45,7-10-44,6-5-1,2-7 34,2-11-45,1-7 0,-4-12 0,-4-2-45,-5-2-67,-5 3-157,-5 2-291,-7 7-281,-2 5-1254,-4 6-7736,-5 6 9190,-5 3 1,4 3 0,-3 0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27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24547,'-3'20'2039,"0"0"-1860,3 3-67,1 1-101,4-1 12,3-2-46,5-4-134,2-4-335,2-6-383,4-3-548,4-3-2476,7-1 3899,7-8 0,-16 6 0,-2-6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27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25746,'-40'80'985,"8"-11"-693,34-35 78,8-5 33,8-3-67,11-8-90,10-8-178,7-7-46,5-18-22,3-7-34,-2-16-369,-4-2-235,-8-1-427,-4 5-1019,-11 7-5917,-6 12 8001,-7 8 0,-6 6 0,-3 3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28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26 24748,'-70'63'1233,"12"-7"-987,45-30-66,4 0 55,5 0-78,2-1-68,2-2-89,0-6-11,1-6 0,5-6-23,7-4-78,10-15-112,8-10-201,7-18 33,2-7 212,-4 1 68,-7 4 112,-8 10 22,-8 8 12,-7 11 111,-3 8 13,-1 6 43,-2 14-44,1 8-101,-1 14-56,0 3-22,0 1-550,-3-4-750,1-5 1322,-1-3 0,1-14 0,2-2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28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25297,'-18'77'460,"3"-13"-460,12-47-11,2-7 11,1-7 11,9-10 0,7-8 0,11-9-11,2-3 34,-1 3 11,-5 7 123,-6 9 22,-3 5-22,-4 3-67,-2 2-79,-1 4-22,-2 3-392,0 2-538,-2 1-1557,2-2-7344,2-2 8888,6-4 0,-6-3 0,1-1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29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11 21320,'1'-6'3731,"0"1"-3295,-1 5-155,0 0-113,5 49-22,-3-19-57,3 41-77,-5-34-12,0-5-448,0-9-192,0-8 2,0-9 122,-3-3 326,-2-3 190,-6-1 11,-4-2 280,-4 0 259,-1 0-2,-1 1-144,-1 2-202,3 2 67,-1 5 235,-4 19-280,8 0-179,-2 12-45,12-11-101,3-2-392,4-2-348,10-4-537,5-6-2140,16-7-5098,7-4 8616,6-6 0,-18 2 0,-4-2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29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3 110 25824,'-1'49'336,"0"-1"-112,1-7 67,2-4-67,8-7 0,4-9 35,8-11-13,2-5-44,1-19-113,-1-10 34,-2-18 34,-6-7-112,-6-4 11,-6 6-11,-3 4-23,-5 10-44,-3 10-225,-6 9-469,-3 7-875,-3 5-4786,0 5 6377,2 9 0,7-7 0,4 6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30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17 22877,'0'-9'2151,"0"2"-1860,0 7 1,-22 81-90,0-20-637,1 4 0,-2 3 592,-16 21-45,4-9 188,6-16-300,10-22-56,10-16 56,6-16 0,3-7 11,8-7 45,8-11 772,13-10-772,8-9 33,1 0 34,-3 5 45,-7 9 12,-8 10 67,-6 6-35,-4 8 91,-5 9-57,-2 10-123,-2 11-123,-3 7-89,-6-1-393,-1-2-504,-4-5-784,4-7-3485,4-7 5255,5-10 0,0-4 0,2-5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30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23814,'-39'80'918,"7"-13"113,32-56-1019,5-4 325,4-5-337,10-12 129,6-3-197,0-7 570,-3 4-502,-5 7 0,-5 6 0,-4 17-11,-5 8-78,-1 16-460,-2 4-1278,0-1-8004,1-5 9448,9-7 0,-6-14 1,7-6-1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30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39 723 27606,'-13'-60'82,"1"0"0,2 3 0,7 2-37,17-21-12,7-4-21,3 1-12,0 6-157,-1 12-235,-1 12-527,-3 14-874,-4 12-3047,-7 12 4840,-3 7 0,-5 4 0,0 1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30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24166,'6'5'1681,"-2"0"-1681,45-2-404,-20-3-806,41 3-1435,-34-3-6823,0 0 9468,-1 0 0,-16 0 0,-4 0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31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25566,'-53'82'1557,"10"-11"-1231,32-44-102,6-7-179,2-6-34,3-7-11,5-4 0,7-3 0,7-7-34,5-3-89,-1-8-11,-2 3 22,-3 3-23,-6 7-11,-2 2-33,-4 5-157,-1 7-482,-3 3-728,0 6-2365,-2-3 3911,4-4 0,-2-5 0,1-4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31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11 22900,'3'-6'2823,"-2"1"-2263,-1 5 258,0 0-605,-10 32-45,5-12-123,-8 24-34,11-22-11,1-6-11,1-4-11,2-4-45,3-2-45,4-2 0,-1-2-46,-1-1-122,-1-1-224,0 0-404,0 0-1164,2 0-6287,0 0 8359,4 0 0,-6 0 0,0 0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31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107 139 17386,'16'-72'6230,"-4"14"-5064,-12 52-360,-4 4-122,-5 4-124,-8 8-44,-5 6 78,-1 10-202,2 2-112,4 4-223,4 0-57,8 1 0,1-2 0,4-1 0,1-6 0,5-5 0,1-6-774,7-7-627,1-3-1031,2-3-7399,0-4 9059,-2 0 0,-6 0 0,-3 1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44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28671,'98'-4'0,"-6"0"0,-23 4 0,-4 1 0,-7-1 0,-13 1-1065,-15 0-2073,-11-1 3138,-10 1 0,-5-1 0,-2 0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44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24681,'-8'0'2062,"-11"50"-1614,12-9-11,-11 47-23,7-25 23,1-3-245,0-11-192,3-15 0,2-13 0,3-13 0,1-12 0,8-17 0,7-16 0,8-16 0,6-4 0,-4 4 0,-4 10 0,-8 13 0,-6 10 0,-3 12-1189,-2 4-682,-1 4-3440,0 11 5311,-5 7 0,4-4 0,-5 1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54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494 11 22249,'7'-6'3575,"-2"2"-3015,-71 4-145,28 0-191,-54 0 67,50 0-78,8 0-101,12 0-11,10 0-101,7 1-45,3 1 12,2 5 33,3 5-12,3 5 24,2 7 10,0 6 157,-3 3-67,-3 5 11,-2 4-78,-8 3-22,-5 3-23,-11 1 0,-6 1-45,-5 0-78,-1-3-493,4-7-270,7-10-492,10-11-2073,9-10-6380,6-7 9047,12-12 1,-8 8 0,8-8-1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54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27348,'0'92'235,"-1"-8"-358,-5-30-740,0-4-1064,-5-6-4258,1-4 6185,0-9 0,4-12 0,2-8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54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1 124 23572,'70'-59'-2261,"-5"10"0,-43 40 1,-5 2-1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55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24636,'-28'46'683,"4"-1"-503,13-9 22,5-3-68,4-3 113,2-7-102,3-6-133,2-8 10,6-4-22,2-4 0,4-7-56,2-6 0,-1-5 56,-2-1 11,-6 5-11,-4 5 0,-4 4 0,-1 2 0,1 2 34,1 1-23,1 6 11,-2 4-33,-1 13-280,0-7-886,0 0-1389,1-11-3227,3-5 5793,2-8 0,-2 5 0,-1-5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55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7 22564,'0'-4'2666,"0"1"-2217,0 3-136,0 54-111,-3-14-135,-2 48-67,-4-29-22,-1-3-494,2-5-1199,1-7-3674,3-11 5389,1-10 0,2-10 0,0-8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55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25398,'31'-21'-2510,"0"4"-1501,-7 17-5820,1 0 9238,-2 0 0,-10 0 0,-4 0 1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55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18530,'5'-4'4997,"0"0"-4583,-5 4 24,0 0-80,0 28-22,0-10 90,2 22-56,4-20 44,3-2-122,4-2-192,2-3-100,6-3-11,0-5-459,4-2-382,-1-3-526,-1-2-1255,-2-5-4639,-2-2 7272,-3-7 0,-8 8 0,-1 1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49:55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25443,'-7'1'258,"2"4"-101,11 6 56,2 3-12,6 0 46,-2 0-12,-1-2-22,-3-1 90,-4-2-35,-2 1-122,-2-3-135,0 3-11,-3-1-213,-5 0-661,-5-1-840,-7 2-3911,-4 2 5625,-4 4 0,12-7 0,1 0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34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412 0 23695,'-83'12'1400,"7"1"-1131,32 1-112,4 1-90,7-3 24,10-1-69,9-3 12,6-3-34,5 2-56,2 3 44,7 4-32,6 7 44,9 3 56,3 1-34,-1 0 101,-3-1 157,-5-2 67,-6 1 57,-5 0-34,-5 3-12,-12 4-44,-8 1-191,-13 2-89,-4-5-34,3-4-796,-1-5-55,15-10-853,4-2-2990,13-7 4694,6-5 0,-2 3 0,3-3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34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17 22540,'7'-9'3430,"-2"2"-3049,-5 7-157,0 0-224,-6 56-493,4-28-751,-5 42-885,6-45-2723,1-4 4852,0-4 0,0-8 0,0-2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34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24076,'75'-17'-1552,"-7"1"0,-47 13 0,-4 0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34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25297,'-19'14'494,"4"2"-338,7 3-88,2-1 55,4 0 0,0-4-89,2 0-34,0-6-23,4-3-55,5-3-23,4-2-56,5-3 56,-3-2 1,0-3-12,-5-2 77,0 3-32,-2 3 67,0 2-22,-1 2 22,-2 2 0,-1 5 44,-2 2-32,-1 6 56,-1-3-57,0 0-11,0-5 0,0-1-46,0-4-21,0 0-34,1-2-257,-1 0-90,2 0-2947,-2 0 118,1 0 0,-1 0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35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2 18955,'2'-1'3451,"-2"0"-2487,0 1-751,-21 53-124,15-34-44,-15 39-34,20-50 12,1-4 212,0-4-10,0 0 55,5 0-56,3-3-12,3-2 35,1 1-34,-1 1-45,-1 1 68,-1 2-80,0-1 46,-3 1-12,0 0-78,-3 0 0,0 0-112,-2 2-11,1 2-78,-2 1-516,2 3-382,-1-1-1052,1 0-7792,2 0 9655,1-1 1,-2-1 0,1-2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35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12 22428,'0'-6'2869,"0"0"-2499,0 6 78,0 0-448,-27 27-33,20-15-382,-20 22-549,26-20-1378,1 1-7489,1 0 9465,6-3 0,-5-4 1,4-5-1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35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25387,'-1'84'1087,"2"-15"-818,8-47 33,4-9 102,6-6-191,1-4-90,-3-6-78,-3-7-45,-5-7 0,-4-11-135,-3-6-358,-1-2-549,-1 0-997,-7 4-3978,-3 5 6017,-9 9 0,8 9 0,1 5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45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28591,'44'-27'40,"0"-1"0,33-14-40,-46 34 0,-1 6-461,-5 2-535,-6 5-742,-5 6-1634,-6 9 3372,-1 9 0,-3-12 0,-2 0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0:46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20 101 25174,'-11'90'1333,"2"-13"-952,9-50-78,0-5 33,0-8 0,0-6 79,0-5-359,0-26-56,6-10 67,3-27-56,4 0 0,-1 4-11,-5 10-112,-4 14-425,-3 13-382,0 10-986,-5 5-5053,-1 19 6958,-3 13 0,3-7 0,2 4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01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56 22059,'-4'-1'3059,"2"0"-2487,2 1 301,0 0-839,10-3 33,8-1-33,13-3-23,2-1 23,-1 0-12,-5 2 0,-6-1 12,-6 2-12,-4 1 23,-5 3 34,-3 0-46,-2 1 12,-1 2 79,0 8-23,0 6-12,0 9-55,0 4 22,-2 2-56,-3 1 11,-5 2-22,-2 1 0,-4 0-113,2-1-156,0-5-314,4-6-269,3-7-335,3-6-6938,0-2 8136,3-4 0,-1-1 0,2-3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01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9 20692,'4'-5'4616,"-2"1"-4122,-2 4-192,0 0-134,7 47-123,-5-16-45,1 40 0,-9-29-347,-2-1-449,-2-4-829,4-6-2689,1-5 4314,3-6 0,1-9 0,1-5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01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22204,'3'-4'3362,"0"0"-2790,-3 4-259,52-4-145,-25 2-56,43-2-112,-40 4-67,0 0-202,-1 0-391,-2 0-517,-3 0-1423,-2 0-7231,-8 0 9353,-4 2 0,-7-2 0,-2 2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01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25107,'-22'49'549,"-1"1"0,-13 37-235,27-47-68,4-2 34,2-4-33,2-3-23,1-5 123,5-2-67,4-4-112,7-3 0,2-4-123,2-6 0,2-4-45,1-3 0,0-2-191,-2-5-369,-4-2-191,-4-3-548,-4 2-1110,-5 3-7422,-2 3 8434,-2 2 0,0 2 0,0 0 1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02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25241,'-12'53'-1392,"-1"-5"0,7-34 0,1-3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02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48 25129,'-1'-4'3261,"0"2"-2980,1 2-281,0 0 0,47 13 0,-7-7 0,47 8 0,-14-12 0,10-5-368,9-4 368,6-6-584,-3-3-1500,-7 0-5782,-14 4 7866,-14 5 0,-29 4 0,-12 3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06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25543,'-40'75'393,"8"-8"-303,31-27 22,3 1 67,3 5 135,4-4 66,5-1-211,-2-9-68,0-10-45,-1-8-45,3-9 23,4-11-23,8-15 22,8-17-33,5-13-11,-2-6-123,-5 7-326,-10 7-335,-8 13-460,-6 10-1132,-4 11 2387,-2 6 0,-2 3 0,0 0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06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5 19022,'0'-2'4404,"0"0"-2959,0 2-873,-17 58-45,4-23-158,-14 47-111,10-44-101,4-9-124,6-11 57,3-10-12,3-4-22,1-4 56,0-6 46,6-6-113,6-9 11,8-5-45,3 0 11,0 4-22,-1 6 0,-2 3 45,-3 7-11,-2 2-12,-4 3 12,-1 1-23,-2 0-22,1 0-1,-1 4-77,-1 1-124,-1 5-292,-2 1-301,-1 0-830,-2 1-3922,1-2 5558,2-2 0,-2-3 0,3-2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06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21992,'-6'0'3003,"2"0"-2555,4 0 236,0 0-393,-36 47 45,28-19 11,-28 39-10,36-32-57,7-5-101,4-8-123,8-10 56,5-6-11,2-12-1,1-9-21,1-12-57,-1-6 1,-6 0-1,-5 5-22,-9 6-34,-4 7-178,-3 4-259,0 4-291,-6 3-583,-1 4-907,-2 0-7579,4 0 9764,3 3 1,2-1 0,0 1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07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26384,'18'16'1166,"-4"3"-797,-12 9-122,-1 2-46,-1-3-89,0-2-67,0-8 22,0-6-33,0-5 12,0-4-46,0-1-35,0-1-77,3-7-358,2-2-404,5-9-482,2 0-1020,2 3 2376,-1 5 0,-6 5 0,-1 4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07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58 186 25970,'75'-50'-807,"-12"5"258,-41 18 146,-7 3 324,-8 6 34,-6 5 45,-11 8 404,-9 2-1,-11 5 22,-5 8 80,1 7 55,3 10 23,6 2-101,4-1-45,6 1-57,4-1-133,5 5-124,3 2-123,2 1-22,5-1-348,7-7-627,8-4-987,9-10-4189,5-5 6173,1-3 0,-14-3 0,-6 0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18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4 26619,'1'-2'2052,"0"0"-7713,-40 53 5661,15-13 1309,-29 40-1309,32-34-2544,10-13 2544,9-13 0,2-10 0,3-6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36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12 20658,'-2'-6'3294,"0"0"-2655,2 6 291,0 0-694,-18 30-12,9-7-56,-13 26-90,15-15 23,1 0-45,2-1-22,1-1 44,1-3-55,1-2 21,1-3 46,0-7-34,5-1 146,2-6-12,6-4-44,3-1 56,1-4-113,2 0-10,2-1 22,3-2-101,1-5 56,2-2-12,0-7-21,4 2-12,0-1-11,9-2 0,-13 6-101,2-2-33,-13 6-202,-3 1-236,-2-1-313,-3 4-404,-4 0-1837,-2 3 3126,-7 9 0,4-6 0,-3 6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36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26171,'4'17'348,"1"-1"-326,0-3-22,0-1-56,-2 2-314,-1 1-750,-1 2-1244,-3 4-7467,-7 1 9675,-5 3 0,2-11 0,2-2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37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27684,'88'-33'773,"-7"7"-717,-28 26-34,0 0-22,-2 0-11,-3 0-34,-4 0-504,-6 0-212,-6-5-673,-6-4-2466,-4-6 3900,-4-3 0,-7 7 0,-5 3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37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24995,'64'-22'112,"-13"10"11,-48 33-67,-2 5-11,-9 7 44,-4 2 170,-9 5-13,0 1-22,1 2 112,5 0-11,4-1-68,4-4-21,4-4-12,2-4-33,1-5-23,4-4-45,4-2-90,7-2-33,2-2 0,1-2-313,-2-3-169,-3-4-538,-1-3-716,-2-2-3004,1-5 4740,0-5 0,-5 3 0,-1-2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37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26810,'0'40'336,"0"2"-336,0 0 0,0 3-23,0 2-458,0-2-527,-5-4-438,-1-3-1938,-4-6-6447,0-4 9487,3-7 1,3-9-1,2-6 1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37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20703,'2'-6'3776,"0"2"-3484,-2 4-337,0 0-448,20-21-1211,-8 8-3954,18-17 5658,-15 16 0,-5 6 0,-4 3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38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21320,'0'-4'3742,"0"1"-3148,0 3-202,5 51-145,-4-17-158,5 46-89,-4-27 0,-1 1-190,0-1-617,0-5-908,1-5-5803,2-10 7518,2-7 0,-2-13 0,0-6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38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23101,'0'-7'3350,"0"2"-2834,0 5-90,0 0-370,49 1-56,-23 3-101,42 4-549,-35 3-706,0 2-1109,-1 0-7366,-5 1 9193,-5 3 1,-10-8-1,-5 0 1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38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 28647,'-11'-3'24,"8"2"-24,16 1 0,11 0-214,9 0-593,4 0-358,-2 0-1098,-2 0-7568,-6 1 9577,-6 8 0,-9-5 0,-5 4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38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9 26295,'-10'65'761,"5"-10"-547,16-41-46,2-4 44,2-6-44,-3-2-22,0-2-79,-4-6-67,0-4-67,-5-8-314,0-4-504,-3 0-1054,0 0-7103,-3 0 9042,2 4 0,-1 7 0,2 3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39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 23773,'1'-3'3014,"0"1"-2890,5 63-80,-5-27-44,4 49-235,-5-42-930,-2-2-1681,-3-1 2846,-4 2 0,3-19 0,0-2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39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25521,'72'-6'-9423,"2"-3"9423,-48 8 0,-1-2 0,-16 2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39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23740,'-2'-2'2801,"0"0"-2476,2 2-247,53 0-44,-20 0-34,42 0-79,-38 2-201,-7-1-324,-10 3-528,-6-1-1625,-8 0 2757,-3 1 0,-2-3 0,-1 2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39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25723,'-24'76'1715,"5"10"-1335,18-47-66,1 15-101,0-14-79,4-1-78,3-4-22,7-5-34,6-8-23,5-5 23,3-6-134,0-4-236,-2-3-246,-3-2-314,-5-1-560,-3-2-2252,0-7 3742,-2-2 0,-4 0 0,-4 2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40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18909,'10'52'-1173,"0"1"1,0 3-1,-3-7-7019,-5-12 8192,-1 11 0,-1-30 0,0-3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40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26899,'72'-29'1099,"-6"7"-1099,-32 20 0,-1 1-426,-7 1-359,-4 0-851,-4 0-2285,-5 2 3921,-3 6 0,-5-4 0,-3 5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40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25903,'74'1'922,"0"0"1,15 0 0,5 0-923,-19-1 0,3 0 0,3 0-1600,14 0 0,4 0 0,2 0 1600,-17 0 0,2 0 0,2 0 0,0 0 0,6 0 0,1 1 0,0 0 0,1 1 0,2 0 0,1 0 0,1 2 0,-1-1-271,-19 1 0,0 0 0,1 0 0,-1 0 0,-1 2 271,19 1 0,-1 1 0,-1 2 0,0-1 0,-4 1 0,0 1 0,-1 0 0,-1 0 0,-6 0 0,-1 0 0,-2 1 0,-1 0 0,18 3 0,-4 1 0,-2-1 0,-12-1 0,-2-1 0,-4 0-364,17 3 0,-7 0-1267,-23-3 1,-8 0 1630,5 8 0,-35-10 0,-23-3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24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353 1 24748,'-55'19'644,"1"0"1,-38 17-477,52-7-22,9 1 78,8 1-124,6 4 113,2 3-78,4 0-135,2 0 33,5-2-33,2-5-145,3-3-539,8-5-862,7-7-1871,16-7 3417,8-7 0,-15-2 0,-3-1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24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24 22137,'-7'0'2667,"2"0"-2320,5 0-55,0 0 22,-20 51-79,15-27 12,-16 40-147,23-44-88,5-5-24,4-8-111,5-3-11,2-7 33,1-8-224,0-9-12,-1-9 102,-1-4 78,-3 2 135,-2 2-79,-3 6 101,-4 8 45,-1 6-23,-3 5 57,1 3 89,-1 3-23,1 8 23,-1 6-145,0 10-23,-1 3-56,0 1-403,0 0-472,0-1-2396,0-6-6504,0-4 8913,2-9 0,-1-4 0,2-5 1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24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25387,'1'79'22,"0"-16"-134,-1-48 67,0-8-67,3-3 90,4-3 11,5-8 22,1-2-11,0-4 112,-2 1-56,-4 6 101,-1 3-101,-2 3-23,1 0-33,-2 1 0,2 6-67,-1 4-168,-2 7-415,0 6-806,-2 4-3800,-2 2 5256,-2 1 0,2-14 0,-2-4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25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26698,'-4'52'179,"0"-1"-190,0-6 11,1 0-325,-1-4-358,2-1-2455,-3 5-2632,0-11 5770,-1 3 0,2-24 0,1-4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25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24670,'49'-20'-4157,"-4"5"-639,-22 15 4796,2 0 0,-13 0 0,-2 0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25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38 23964,'-12'2'527,"3"1"-527,3 12 44,3-3 1,1-2-45,2 0 0,2-3 0,4-1-3414,4-4 3369,3-1-56,-2-1 90,-2 0 11,-3 0 22,-2-5-22,2-5-22,-1-8 3392,3-3-3393,-1 2 23,-1 3 56,-1 7-33,-2 4 89,-2 3-45,0 2-34,0 0 191,0 4-44,1 5-80,1 6 68,-2 1-145,2 3-23,-3-3 0,2 2-392,-2-4-459,1-1-1816,0-5-5525,2-4 8192,3-2 0,-3-2 0,2 0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25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20042,'0'-2'3619,"0"0"-2577,0 2-739,0 27-90,0-10-12,0 21-100,0-18-90,0-5-22,0-3-45,0-6-78,0-2-90,0-3-1591,0-1-1099,5-6 2914,1-1 0,0 0 0,-1 0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26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23202,'-47'12'2611,"5"4"-1984,19 12-179,4 0-66,5-1-2,7-2-32,5-1-12,2-1-202,0-1-123,5-4-11,4-1-347,7-8-639,4-4-1188,5-3-5356,0-2 7530,3 0 0,-13 0 0,-4 0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41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1 136 27762,'78'-16'181,"1"-1"1,-1 1 0,5 0 0,0 1 0,2 2-1510,1 3 0,1 2 1,3 2 1327,-17 1 0,1 2 0,2 0 0,1 0-317,5 1 0,1 0 0,2 1 0,0 1 317,5 2 0,1 0 0,1 1 0,1 0 0,3 1 0,2-1 0,1 2 0,-1 0 0,-17 0 0,0 0 0,0 1 0,1 0 0,-1 1 0,0-1 0,0 1 0,0 0 0,-1 0 0,0 0 0,16 2 0,0-1 0,-1 1 0,-2 0-799,-9 0 0,0-1 1,-3 1-1,-2 0 799,14 3 0,-4 0 0,-9-2 0,-6 0 0,-10-2 0,16 7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54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26843,'13'49'550,"-2"1"-6031,-11-4 5593,-5 3 1431,-2 1-1285,-4-4 735,1-8-847,4-12 11,3-11-23,3-9 3282,9-4-3416,5-10-3392,12-7 3392,3-10-564,2-4 564,0-1 0,0 1-2510,14-5-1771,-8 13 4281,12 2 0,-29 17 0,-3 2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54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42 27796,'-42'38'426,"8"2"-303,33-2-90,13-2 1,5-10-34,17-12 34,6-6-1,5-20-33,0-8 56,-4-15-33,-7-5-1,-12 2 23,-10 4 1,-11 8-46,-14 8 0,-9 6 0,-11 7-147,-4 4-234,3 7-548,5 4-539,9 9-1692,11 3 3160,10 1 0,1-9 0,4-5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54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0 26474,'-70'13'1792,"13"2"-1512,37 7-155,6 2-125,7-2 0,3 3 0,3-1 0,1 1 0,5-2 0,6-1-785,8-4-470,8-6-908,2-5-4145,4-4 6308,-1-2 0,-14-1 0,-4 0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58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97 216 23437,'3'-7'2914,"0"2"-2410,60-20-201,-28 13-102,51-19-4351,-46 17 4150,-5 1 859,-5-1-993,-5-2-69,-8 1-99,-8-2-124,-5 0-89,-11 3 3335,-10 3-3077,-14 7 257,-15 17 179,-14 13 146,-9 20 224,-3 7-11,9 0-34,18-5-44,19-6 32,15-2-3402,11-1 3001,13 2-91,11-1 0,41 8 0,-10-19 0,25-3-1054,-26-21-952,-5-9-4560,-12 0 6566,-16-2 0,-10 2 0,-10 3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1:59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418 0 23527,'-56'31'1109,"0"0"0,4 0 1,4 1-460,-15 29-146,11 3-135,13 6-76,11 3-293,12 3 0,9 5 0,13-1 0,15-1-405,20-9 405,17-10 0,16-15 0,16-16-606,-38-19 1,1-4-438,6-2 1,2-2-3305,2-1 0,1-1 4347,3-1 0,-4 0 0,10 0 0,-16-2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2:01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28524,'43'66'49,"-1"-1"0,-1-2 0,-6-1-49,1 30 0,-2 0-291,-5-7 291,-8-3 0,-8-7 0,-8-4 0,-3-2 0,-10-6 72,-5 0-72,-10-6-1043,-5-5-1568,-1-6 2611,-1-6 0,13-18 0,3-8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2:04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26989,'53'-12'134,"-6"2"-145,-23 3-370,-2 2-829,-3 2-2174,2 2 3384,6-1 0,-12 2 0,1-1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2:04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38 25723,'-9'54'426,"0"0"0,-5 38-258,14-49-12,0-10-10,3-11 11,2-10 90,3-7 89,2-11-23,0-15-201,-2-16-56,-2-16-56,-3-5-22,-2 3-236,-4 8-234,-4 9-293,-5 13-616,-5 12-2845,-1 16 4246,-2 21 0,8-10 0,2 8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2:27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24804,'0'2'2432,"0"0"-1726,0-2-617,45 3-22,-23-6-33,35 2 44,-36-5 23,-3 2-56,-3 2 33,-4 1-10,-3 1 88,-4 0-143,-2 6-13,-1 6 0,-1 9 0,-4 6 0,-3 6 0,-6 3 0,-5 6-102,-1 2-447,-4 1-313,2-3-606,2-6-1434,6-11 2902,6-10 0,5-10 0,2-5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2:27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23325,'1'-2'3003,"0"0"-2432,-1 2-537,9 51-34,-7-22-246,7 42-662,-9-35-986,-2-5-7204,2-4 9098,-2-12 0,2-6 0,0-6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2:28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26799,'74'-26'471,"-8"5"-527,-36 14-259,-5 3-312,-7 0-628,-5 3-1490,-7 0 2745,-3 1 0,-2 0 0,-1 0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2:28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26664,'-17'84'583,"4"-14"-392,13-49-5605,3-5 5694,4-2 1375,7-4-1498,4-3 747,2-2-904,2-4-67,2-1-269,0-1 3235,0-5-3616,-4-1-392,-3-1-696,-5 5-4156,-4 2 5961,-4 3 0,-3-1 0,-1 2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2:28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25645,'34'54'-2096,"-7"-6"-2027,-25-35 4123,-2 2 0,0-9 0,0-2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2:28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1 151 25903,'0'-5'2768,"0"2"-2768,52-11 0,-16 5 0,46-13 0,-29 9 0,-2 0 0,-4 0-181,-4 3-1129,-2-3-1021,4 0-7500,4 2 8061,6 3 1,-24 5 0,-4 3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2:32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25039,'4'-8'437,"4"1"-381,4 1 11,2 0-43,0 0-2,-2 1-22,0 1-11,-3 1 11,-3 2 0,-3 0-11,-2 1 11,1 0 0,-1 0 0,1 0 89,0 4 12,0 4-23,-1 8 12,-1 6-79,0 8-11,0 1 0,-5 4-112,0 0-123,-4-1-147,0-2-334,1-2-472,2-6-1681,0-6-2688,4-7 5557,0-7 0,2-2 0,0-2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2:32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20972,'5'-6'3014,"-2"1"-2711,-3 5 134,0 0-348,7 22-66,-5 0-23,5 20-359,-7-6-582,0 1-2017,0 0-6873,0 0 9375,0-3 1,0-15-1,0-6 1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2:33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74 21745,'-9'-4'3160,"2"0"-2611,7 4 471,0 0-673,19-19-101,-3 11-66,19-15-68,-8 18-112,1 0 0,0 3-101,-2-1-269,-3 3-380,-4-1-416,-6 1-559,-4 0-2253,-4 0 3978,-3 6 0,-2-4 0,0 4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2:33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4 20266,'-2'-2'3586,"0"0"-3216,2 2 235,0 0-426,-21 36-45,13-18-33,-15 27 78,20-28 68,2-4 78,1-4 123,8-3-56,3-3-10,7-1-91,2-2-168,-3 0-56,1 0-67,-2 0-145,-1 0-124,-1-1-482,-5-1-482,-1 1-884,-5 0-4561,-1 3 6678,-2 10 0,0-8 0,0 7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2:34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25847,'-2'51'-112,"0"-5"-315,-1-25-670,0 1-1526,-4 4-7208,-2 0 9664,-3 4 0,5-14 0,1-2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2:34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28671,'46'-26'0,"1"-1"0,42-14 0,-30 38 0,6 3 0,-2 0 0,-4 0 0,-6 0-349,-3 2-1006,-1 9-1693,-1 6 3048,-4 14 0,-19-14 0,-9 0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32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28671,'5'-22'0,"1"3"0,6 14 0,-2 2 0,0 2 0,-3-1 0,1 2-1334,-2 6-1188,-1 12-7309,-1 12 8919,-2 12 0,0-16 0,-1-5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33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17 166 25634,'-2'58'392,"0"-1"0,0-1 0,0-5-5705,-1 15 5616,1-8 1397,-1-13-1521,2-19 960,1-14-678,6-18-461,6-25 0,9-25 0,5-25 0,-3-11 0,-7 7 0,-8 9 3392,-6 17-3392,-2 13 0,0 14-483,0 12-716,0 10-1322,0 13 2521,-3 29 0,2-17 0,-2 14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41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80 27393,'-9'1'683,"1"0"-560,8-1-89,0 0 100,2-2-33,6-2-23,5-5 12,8-3-68,3-1-22,0 1 0,2 2 0,-3 2 13,1 2-13,-4 3 0,-2 2-13,-3 0 13,-3 1 0,-2 0 0,-2 0 13,-4 4-13,0 4 0,-2 9 0,-2 8 0,0 10 0,-6 6 0,-5 3 0,-5 0 0,-11 18 0,6-16-13,-4 10-211,9-25-470,4-6-124,5-12-2723,4-6-1590,3-9 5131,10-12 0,-7 8 0,7-7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41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22462,'2'-2'3081,"0"0"-2531,-2 2 167,0 0-471,4 63-246,-3-30 0,3 50-112,-4-48-269,0-5-515,0-4-1076,0-8-5210,0-9 7182,2-5 0,-2-4 0,2 0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41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26731,'80'-20'-11,"-14"4"-6108,-49 16 5166,-3 0 502,-2 4-5813,-4 3 6479,-4 6 0,-3-6 0,-1 0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42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25813,'-48'78'1053,"11"-11"-6478,33-43 5784,3-1 1475,1-3-1476,4-1-66,2 1-157,4-1 725,2-3-860,0-2 0,2-4 0,1-5 3392,1-3-3392,2-2 0,-2 0-214,1-3-626,-2-1-135,-4-2-796,-2 1-1299,-5 2-6761,-2 1 8234,-2 2 0,0 0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42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 21812,'1'-1'3362,"0"0"-1950,-1 1-1199,0 37-90,0-17-123,0 29-101,0-29-381,0-2-750,0-1-1525,0-1 2757,-2 1 0,2-8 0,-2-1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42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28671,'52'2'0,"-1"0"0,45 1 0,-29-3 0,1 0 0,2 0 0,6 0 0,8 0 0,4 0-1536,-3 2-3787,-6 2 5323,-12 9 0,-30-8 0,-13 5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46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46 19358,'-8'-4'3182,"1"1"-2789,7 3 190,0 0-326,47-17-134,-27 12 34,36-12 124,-38 19-124,-2 3 11,-2 1-45,0 2-34,-2-1 259,-3-1-91,-4 4 125,-3 3 21,-2 6-257,-5 5 33,-5 4-157,-4 2 23,-1 0-56,0-1 11,1 1-191,0-2-212,2 2-382,0-3-357,4-6-1234,2-5 2376,3-9 0,3-3 0,0-4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46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7 21051,'3'-4'3328,"-2"1"-2925,-1 3-123,0 0-235,2 51 22,-5-19-67,-1 41-347,-3-32-584,0-5-1858,4-1-7042,-1-4 9579,3-5 1,0-12 0,1-5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47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26205,'46'-24'179,"-1"-1"0,5 2 1,-5 8-180,-8 17-348,8 3-492,-20 4-863,-5 1-3530,-6 1 5233,-5 0 0,-5-3 0,-2-2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47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25746,'-31'94'829,"7"-12"-740,22-52 79,2-5-22,5-4-57,7-8 181,9-5-125,7-5 35,5-3-24,1 0-122,-1-5-56,-1-4 22,-4-6-381,0-2-180,-6 2-795,-4 5-1456,-6 5 2812,-7 4 0,-3 1 0,-2 0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47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26407,'14'52'-2712,"-4"-5"-3496,-14-22 6208,-6 2 0,3-10 0,-2-4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47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13 156 24199,'-7'0'3003,"1"0"-2308,6 0 79,0 0-774,18-7 0,5 1 0,23-8 0,3 2 0,4-5 0,0 0 0,-1-4-158,-5 3-1085,-3 1-954,-7 2-4346,-5 8 6543,-10 2 0,-10 5 0,-6 0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49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8 22687,'0'-4'2924,"0"1"-2632,0 3-1,0 0-4408,3 35 4117,0-8 826,3 30-1095,-2-19-729,-3-2-1254,1-2-7579,-7 1 9683,-9 3 1,7-17 0,-6-3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49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57 22328,'-10'-2'3339,"3"1"-2868,7 1 268,0 0-616,-5 52-56,15-28-67,3 36 34,19-44-34,7-9 0,2-3-34,3-4-10,-1-10 32,0-2 12,-3-14-11,-5 1 45,-9-4 112,-10 4 190,-9 1 45,-11 3 22,-13 3-280,-11 4-67,-16 6-22,-7 4-34,-3 3 0,1 8-482,9 5-560,9 7-1445,10 4 2487,3 2 0,13-11 0,0-1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50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25431,'82'-43'146,"-13"11"-112,-45 39 45,-5 6-46,-7 7-21,-5 1 32,-4 3 35,-3 0-12,-4 2 11,-6 0-66,-5 3 234,-5 2-134,-2 4 112,0 4 101,-1 1-247,4 0 147,1-6-57,7-6-112,4-4 213,5-6-90,1-1 34,9 2 11,2 0-224,11 0 123,1-1-123,2-2 33,0-3-77,2-3 44,-1-4-191,-2-3-346,-3-2-1626,3-1-817,-5-8 2980,4-5 0,-13 2 0,-2 0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51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26720,'14'99'762,"-3"-9"-762,-7-34-359,0 0-279,1 0-976,1-3-1926,0-5 3540,2-8 0,-4-18 0,0-8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51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27650,'44'-27'-1647,"-1"0"0,39-16-8184,-60 44 9756,2 12 1,-17-8-1,-3 8 1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51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77 20221,'-1'-6'4718,"0"1"-4012,1 5 280,0 0-617,-50 2 13,22 9 21,-40 7-246,39 10 100,4 1-89,7 3-89,5 4 146,8 5-225,2 5 0,3 0 0,5-2 0,8-9 0,9-8 0,11-10 0,8-9 0,9-10 0,4-16 0,6-12 0,-4-14 0,-6-7 0,-13-1 0,-12 1 0,-13 2 0,-7 1 0,-13 6 0,-25-4 0,-1 20 0,-24 3 0,13 19 0,-3 9-24,5 9-1253,6 6-942,8 6-4716,10 1 6935,9-3 0,7-10 0,3-3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52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1576 176 21414,'-88'-29'941,"0"0"1,16 11-1,-3 3 1,6 5-1295,1 7 1,2 5 610,-21 5 0,1 7 22,21 5 0,5 5-39,-4 5 0,2 4 56,-1 4 0,2 4-207,1 3 0,3 3-90,4 4 0,3 4 0,2 3 0,4 3 0,5 4 0,4 2 0,4 4 0,5 3 0,5 4 0,6 2-446,4 3 1,4 0 445,2 3 0,5 1 0,7-1 0,6 1 0,1-2 0,7-2 89,7-2 0,8-4-89,3-5 0,7-5 0,7-6 0,5-7 0,6-9 0,5-8-587,6-8 1,4-7 586,4-7 0,3-7 0,2-9 0,0-6-202,3-7 1,-1-5 201,1-8 0,-2-6 0,-1-6 0,-2-6 0,0-3 0,-3-4 0,-4-4 0,-3-2 0,-4 0 0,-2-6 0,-17 7 0,0-4 0,-6 2 0,2-8 0,-5-1 0,5-19 0,-10-1 0,-24 24 0,-9 1 0,-4-5 0,-7-2 0,-7-5 0,-6 0 0,-7-5 0,-6 1 0,-7-3 0,-5 3 0,-4 1 0,-4 2 0,2 6 0,-6 4 0,-18-2 0,-4 9 0,22 23 0,-1 7 400,-13-4 1,2 15-401,-17 39-449,11 21-1680,11 30-2404,36-27 1,4 2 4532,2 5 0,4-2 0,-2 10 0,7-10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54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515 0 25275,'-92'0'1725,"4"14"-1467,18 9-56,6 21-135,4 11 90,11 10-123,12 8-1,9 3-10,13-1-23,6-5 0,6-6 0,3-5-79,9-7-212,9-9-762,15-14-1020,16-13-3843,13-9 5916,10-22 0,-29 11 0,-7-11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54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12 23628,'-11'-4'2667,"3"1"-2331,8 3-23,0 0-66,-45 73-23,34-31-84,-9 8 0,6 2 129,32-3-157,15-5 11,6-8-89,3-10-12,-4-11 23,-5-8-45,-7-5 34,-8-12 22,-2-9-23,-5-17-33,-3-10 11,-4-7 12,-4-4-23,-12 3 0,-6 6-79,-14 10-66,0 14-426,-1 12-136,4 8-716,9 15-1905,10 8 3328,6 14 0,4-12 0,0-3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3:55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27314,'12'79'639,"-3"0"-6143,-9-14 5695,0-4 1217,0-15-1408,0-14 860,0-18-849,0-8-11,0-13 0,3-15 3403,3-16-3369,3-18-34,2-6 45,-3 1 100,-1 8-100,-5 12 35,0 16-80,-1 12 0,1 9 0,3 11 0,1 11 0,3 13 0,2 13 0,4 5 0,4 0 0,7-6 0,7-11 0,6-15 0,7-9 0,3-19 0,1-11 0,4-34 0,-21 8 0,-4-8-774,-20 25-784,-5 11-1545,1 7 3103,-3 7 0,-1 5 0,-1 1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4:02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251 806 26698,'-10'27'1546,"1"-6"-1132,9-30-401,-1-15-13,1-22 0,4-24 0,4-17 0,4-11 0,-5 47 0,0 0 0,7-48 0,-2 10 0,0 12 0,-3 16 0,-2 18 0,-1 15 0,-3 15 0,1 7 0,0 5 0,1 1 0,-1 3 0,-1 6 0,-2 7 0,-10 10 0,-8 5 0,-12 1 0,-9-1 0,-3-7 0,-1-6 0,1-6 0,2-6 0,-1-3 0,13-2 0,4-1 0,16 0 0,8 0 0,20 0 0,55 4 0,0 0 0,-20 1 0,1 1 0,19 7 0,-10 2 0,-16-2 0,-15-6 0,-14-3 0,-10-8 0,-9-13 0,-11-37 0,-5 7 0,-12-22 0,-2 33 0,-2 7 0,0 14 0,0 7-1245,-1 13 1245,-19 54 0,27-37 0,-10 35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4:03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22687,'1'-8'2532,"0"2"-2163,-1 6 24,20 53-57,-13-9-202,15 50 158,-18-19-80,-2 3-412,-2-1 425,0-3-158,-4-8 67,0-11 57,-3-14-1,1-13 79,2-15-191,0-7 268,3-20-335,0-16-11,2-27 0,9-20-11,6-12-319,10-4 319,3 6 11,1 14 0,-2 16 33,1 18 1,-2 17-12,2 11 23,15 13 67,-12 14 34,9 11-100,-24 16-46,-7 14 319,-12 11-319,-15 11 0,-6-16 0,-3 1 0,5-18 0,-2 0-111,-6 14 1,0-3 110,-4 4 0,9-10-1020,6-13-739,10-8-4897,3-8 6656,12-8 0,-5-6 0,4-5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4:04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1 876 26832,'1'-11'482,"9"-12"-437,6-27-45,11-15 34,4-11-23,1-4-11,-2 3 0,-3 5 0,-4 3 0,-4 4 0,0 1 0,-1 4 11,0 5 0,0 11 1,-3 13 21,-1 12 57,-4 10 212,-3 5 12,-2 2-79,1 2 24,3 2-259,6 12 0,3 9 0,1 18 0,-1 10 0,-4 6 0,-2 5 0,-4-1 0,-3 0 0,-3 0 0,-1-1 0,-1-1 0,0-2 0,0-6-1021,-3-7-1209,-5-7-6801,-7-5 9031,-7-3 0,9-14 0,0-2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4:04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27863,'51'-14'-672,"0"0"0,39-8-4695,-49 23 5367,-4 14 0,-18-11 0,-6 10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4:05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388 1 23527,'-92'3'1815,"10"2"-1456,35 3-68,11 1-190,17-4-90,10 3-11,7 3 11,4 7-22,6 8 22,5 6 68,7 3 167,0 1 79,-4-3-34,-5-2 23,-5-2-45,-4-1-90,-7 1-134,-7-1-45,-7 0 0,-6-1-22,-2 2-415,-2 2-392,1 2-852,2 2-1714,8-4-6436,8-8 9383,11-10 1,0-8 0,4-5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4:05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61 167 23101,'-5'0'3182,"2"0"-2711,3 0-135,8 63-11,9-37-78,15 44-35,9-57-55,6-8-22,-1-16 44,-5-5-45,-9-13-33,-11-1-56,-10-4-45,-7-2 0,-4-3-11,-10-1-157,-6 2-124,-14 4-156,-6 11-100,-7 9-293,-4 18-582,-3 21-1894,2 15 3317,9 12 0,17-21 0,10-7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4:05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26799,'-25'55'287,"0"-1"1,2-3 0,5-5-20,9 2-5648,4-4 5694,3-7 1241,3-5-1555,6-6 860,3-6-860,10-3 0,1-6 0,4-4 3392,1-3-3392,1-3-147,2-6-895,0-6-739,-2-4-2724,-1-2 4505,-2 1 0,-11 9 0,-2 1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4:06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66 25073,'-22'47'605,"0"1"0,-12 33-257,31-46 10,3-7-44,5-5 123,6-5 33,7-9-55,7-3-369,2-5-46,2-9 0,0-9 0,-3-15 0,-3-9 0,-4-5 0,-9-1 0,-4 4 0,-5 3 0,-4 7 0,-6 8 0,-4 8-718,-7 8-403,0 5-1355,-3 17-7355,2 4 9308,4 11 0,7-10 1,7-5-1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4:06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445 0 28671,'-19'71'0,"0"-1"0,-2 1 0,-1-2 0,0-7 0,-1-2 0,-2 2 0,-1 1 0,0-1 0,0-1 0,1-2 0,-1-1 0,3-3 0,-1-1-230,3-3 0,0-2-510,-14 36-1053,10-18-1922,12-24 3715,11-22 0,3-13 0,3-8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4:06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0 26272,'-74'51'739,"12"1"-458,41-7-203,3 1 34,6-1 0,5-7-89,5-6 55,3-10-78,8-10 23,5-6 10,11-14-33,2-10-22,2-14-23,-4-6-134,-5-3 168,-4 4-12,-4 6 23,-2 9 23,-4 7-1,1 10 112,0 3 169,0 7-23,3 8 33,2 7-188,2 9-125,5-3 0,4 0 0,21 1 0,-8-8-752,13-1-738,-15-9-2645,-7-2 3287,-3 2 0,-13-5 0,-3 1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4:29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26463,'17'-1'78,"1"0"-44,-1 1-34,4 0-56,2-1-314,2-1-134,1-3-348,0-1-414,-2-1-7306,1 3 8572,-10 1 0,-2 2 0,-9 1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4:29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9 137 24502,'-5'21'1345,"1"-5"-1166,4-20-146,0-4-21,0-7-12,0-3 0,0-3 0,0-3-381,0 0-314,0 2-583,0 2-2386,1 9 387,-1 5 0,1 5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01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1 24961,'-67'3'818,"7"4"-571,36 8 44,1 2-101,3 0 23,1 0-34,3-1-78,3 1 11,3 1-44,3 0-1,3-1-22,3-2-45,0-2 0,1-2-45,4-5-101,3-2 12,6-3-46,2-1-32,3-3 55,-3-5-90,0-4 1,-2-3-68,0-2-56,0 1 157,-1 0 168,-2 3 45,0 1 68,-2 5 55,-2 3 67,0 2 12,-3 2 34,1 1-91,0 4-66,1 2-34,-1 13-68,-2-2-145,-1 10-415,-1-6-537,0 2-1782,0-1-6929,0-4 9448,0-7 0,0-5 0,0-6 1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02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24457,'0'23'-101,"0"-6"-22,0-16 123,4-1 34,3-5 10,6-4-44,3-5 45,-1-1 67,-1 4 90,-2 5 33,-3 3-33,-2 3 44,0 0-44,-1 3-78,-1 3-24,-1 6-55,-2 4-45,-1 6-45,-1 1-415,0 2-436,0-3-706,0-4-3025,3-6 4627,6-5 0,-4-5 0,3-2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02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25936,'-47'36'426,"11"-4"-381,32-15-45,4-1-202,0-5-471,1-3-391,5-4-840,5-3-2209,6-6 4113,2-6 0,-8 3 0,-2-2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02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14574,'0'0'0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02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14574,'0'0'0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02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11 17981,'0'-4'5154,"0"1"-4348,0 3 192,0 0-808,-11-4-56,2 10-78,-10-1-11,5 11-34,0 2-11,1 0-33,2-3-102,2-3-178,4-3-202,1-4-225,2-3-2084,1-1 2824,1-1 0,0 0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03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21544,'2'7'4090,"-12"74"-3788,-3-37-190,2 8 0,-1 1-33,-7-2 66,-3 10-134,7-22 1,1 1-12,9-24 0,2-8-12,3-4 12,0-4 0,0 0 34,1-10-23,7-5 23,5-10-34,6-2 45,0 3 78,-3 5-22,-3 8 55,-3 5 12,-1 4 1,-1 3 55,-2 6-90,1 4-33,-3 8-45,-1 2-56,-3 1-33,0-1-337,-1-2-426,-2-5-4224,-1-2 5020,1-6 0,1-3 0,2-3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03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32 144 26015,'53'-27'89,"-10"-1"-89,-36 10 0,-3-1 0,-2 1 11,-2 3 101,-3 4 79,-5 5 100,-6 4 11,-5 12 46,-3 7 179,-2 14 33,3 5-335,5 2-225,6-3 0,6-5 0,10-4 0,7-3 0,11-5 0,5-4 0,2-6 0,0-4-987,0-9-1445,1-6-7399,5-5 8025,6-4 0,-18 9 1,-3 4-1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04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28671,'32'45'0,"0"0"0,-1-2 0,-2-2 0,10 17 0,1 0 0,-3 5 0,-3-3 0,-7 2 0,-7-3 0,-6 1-1166,-7-1-2005,-4 0 3171,-13 1 0,8-28 0,-8-4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04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0 679 28580,'32'-45'30,"0"0"0,7-7 1,4 0-31,10-3 0,3 0-889,2-3 0,1 1 889,-3 3 0,-2 3-471,-7 10 0,-2 3-784,27-13-1995,-17 26 3250,-15 27 0,-18 1 0,-10 7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15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28671,'23'52'0,"0"-1"0,-1-2 0,2-4 0,20 11 0,-2-2 0,-3-7 0,-4-7 0,-4-7 0,-7-8 0,-5-1-1245,-8 1-2766,-6 7 4011,-14 11 0,7-19 0,-8 1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15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1 640 28671,'12'-55'0,"1"0"0,3-2 0,5 2 0,7 3 0,3 3 0,3-1 0,1 2 0,0 3 0,0 3 0,27-24-57,-11 22-1893,-14 23-1635,-12 21 3585,-9 29 0,-9-14 0,-4 12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25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28671,'0'25'0,"6"1"-5661,18 5 5661,2-1 1409,2-2-1409,2-2 713,0-5-1575,0-1-382,-4-3-986,-3-1-1751,-7 2 3981,-8 6 0,-5-12 0,-3 3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25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0 165 27695,'17'-61'191,"11"10"-684,23 28-941,11 7-3228,4 6 4662,-1 7 0,-29 3 0,-9 1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26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23964,'-86'26'4078,"20"-7"-3462,47-12-603,27-5-13,29-1 0,30-1 0,27 0-395,-40 0 0,2-1 395,3 0 0,2 0 0,1 0 0,1 0 0,0-1 0,-1 1 0,0 1 0,-1-1 0,-4 1 0,-1 0 0,-2 0 0,-2 0-107,45 0-846,-6 0-3081,-7 0 4034,-11 3 0,-32-3 0,-15 3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54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387 1634 16916,'-6'13'5512,"2"-2"-4413,4-11 1064,0 0-1670,-21 44-191,10-42-190,-17 12-56,12-74-22,1-35-12,6 36 0,1-2-545,-1-5 0,0-2 568,-1-2 0,0-1 16,-2 1 1,-2-1-17,-1-1 0,-2 0 16,0 1 1,-1 0-40,0 1 1,0 1-6,1 4 0,1 1-12,2 5 1,1 2-34,2 7 0,1 2 28,-3-32 0,7 22 0,5 19-11,1 17 22,0 13-11,10 6 1129,11 3-1017,23-2 179,21-3-11,25-3-412,-38 3 1,3 0 299,7-1 0,2 2-157,5 0 1,1 1-12,6 1 0,2 1-570,7 0 1,1 0 569,3 1 0,4 0 0,-6 1 0,6 0 0,-6 0 0,13 1 0,-2 0 0,-16 0 0,2 0 0,-7 0 0,-2 0 0,-6 0 0,-5 0 0,-2-1-273,-6-1 1,-1 0 272,11 0 0,-3 0-57,22 0 57,12 0 0,-47 0 0,-10 0 506,-6 0-506,-8 0 1126,-4 0-1126,-7 0 653,-6 0-653,-3 0 74,-4 0-74,0 0 0,-2 0 0,1 0 0,-1 7 0,3 7 0,-1 13 0,0 14 0,-1 15 0,-1 16 0,0 14 0,-4 9-217,2-45 0,-1 0 217,-3 1 0,1-1 0,-7 49 0,2-8 0,1-8 0,6-8 0,0-9 0,3-6 0,0-4 0,0-6 0,0-2 0,0-5 0,0-5 0,0-3 0,0-2 434,3-12-434,-3-3 0,3-14 0,-3-1 0,0-2-942,0 2-145,0-3-628,-7 2 1715,-22-2 0,15 0 0,-12 0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54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80 22597,'-4'0'2935,"2"0"-1904,2 0-403,107 12-1355,-27-9 1018,6 3 1,7-3-141,-26-7 1,-1-2-152,9 0 0,2 0-483,8-1 0,3 0 483,9 1 0,3 1-538,-28 2 1,1 1-1,1 1 538,2-1 0,1 0 0,0 0 0,2 1 0,-1-1 0,0 1-315,-1-1 0,-1 1 0,0 0 315,-5 0 0,0 0 0,-1 0 0,29-1 0,-2 1 0,-8-2 0,-2 1-19,-9-1 0,-3-1 19,-9 2 0,-4-1 0,37-5 686,-30 6-686,-25-1 2031,-25 3-3107,-9 4 69,-10 12-8824,-6 11 9084,-12 18 1,8-20-1,-7 0 1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56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25717,'91'7'0,"1"-1"0,0 0 0,0 1 0,3-2 0,0 0 0,0 0 0,0-2-856,-2-1 0,-1-1 0,0-1 1,1 0 855,3 0 0,1 0 0,0 0 0,0 0 0,-1 0 0,0 0 0,0 0 0,-1 0-120,0 0 0,-1 0 1,0 0-1,0 0 120,-5 0 0,0 0 0,-1 0 0,-1 0 0,-3 1 0,-1 0 0,0 0 0,-2 0 0,18 2 0,-2 0 0,-2 1 148,-10 1 1,-3 1 0,-2 0-149,22 5 0,-6 2 0,-21-1 0,-6 2-718,24 19-1448,-48 5-3537,-27 10 6204,-41 9 1,18-25 0,-18-2-1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57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562 0 26922,'-9'96'440,"0"-1"1,-2 0 0,-4-2-357,-5-13 0,-2-3-1807,-3 7 1,-1 0 1722,-3 2 0,-2 0-39,-3 3 0,-1-1-318,-2 0 0,-2 0-30,1-3 1,0-2-404,3-7 0,3-3-549,8-10 0,3-3 1534,-4 26 0,18-40 1,7-24-1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58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554 14 25342,'-65'-4'250,"-1"1"0,8-1 1,7 2-72,16 3-89,13 3-68,11 4-11,7 4 23,5 9-23,14 7 23,7 9-23,15 6 45,0 4 90,-2 1 22,-12 3 157,-9 1 123,-10-1-45,-21 2-123,-13-3-168,-23 3-45,-8-4-67,-3-1-112,3-4-380,8-5-360,8-6-627,15-8-2084,14-13 3563,19-4 0,-1-8 0,8 0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58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17 22126,'-9'-9'3451,"2"2"-2845,7 7 144,0 0-436,-52 84-23,39-41-112,-15 11 1,6 1 66,34-12-89,8-8-56,10-10-101,3-10 33,1-9 12,2-4 45,-2-13-1,-1-8-76,-4-14-13,-8-7 0,-7-5 0,-8 2 0,-4 2 0,-15 8-147,-12 13-133,-17 9-482,-11 8-347,0 7-964,6 8-4089,11 4 6162,18 2 0,8-8 0,10-4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58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28671,'9'68'0,"0"-1"0,-3-16 0,-4 2 0,-14 30 0,-5 2-565,1-26 1,0-3 31,-3 0 1,1-1-595,0-4 1,2-2-5843,-9 36 7059,10-23 1,11-29-1,4-16 1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58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26890,'-15'77'235,"1"0"1,1-6 0,3-5-135,6 6-69,2-11-32,4-17-23,9-20-55,8-13 16,11-17 17,5-18 0,2-14 1,-1-17 44,-1 1 0,-6 3 0,-2 12 22,-7 8 84,-1 12 28,-4 8 68,-1 5-23,2 6-33,0 0-79,2 8-45,0 4-22,-3 8-89,-1 2-449,-3-2-448,-4-4-796,1-2-4347,-2-7 6129,5-3 0,-5-4 0,1 0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59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23829,'0'-2'2432,"0"0"-1278,0 2-851,0 88-191,0-53-101,0 64-11,1-81-45,4-8 11,4-7 34,6-3 23,4-6-12,3-6-11,1-4 22,-2 0 12,-2 4 44,-6 7 12,1 2 44,-3 3-55,3 4 22,-1 3-57,0 7-44,-3-1 0,-3 4-134,-2-4-348,0 3-347,-3-2-1255,-1-1-4515,-1-1 6599,0-5 0,0-2 0,0-4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59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150 303 24107,'37'-61'-12,"-1"1"1,-3 3 0,-14 9 33,-33 16 420,-9 7 263,-10 12 150,-4 7-228,-3 18 75,1 13-75,4 16-33,9 10-570,9 2-24,9 0 0,5-1 0,3 1 0,10-3 0,3 0 0,10-4 0,3-8-1491,1-7-717,5-16-3159,3-6 5367,6-7 0,-17-2 0,-3 0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5:59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 20053,'0'-1'4359,"0"-1"-2812,0 2-1301,-6 77-179,5-54-67,0 55 0,14-73-89,10-16 21,10-6 35,2-10 33,-4 0 0,-3 8 22,-7 10 135,-4 6 45,-4 4 100,-2 8-44,-3 7-90,-3 9-78,-2 5-57,-3 3-33,0 5-213,0 2-403,0 3-550,0-2-1209,0-8-7456,0-11 9017,0-11 0,0-8 0,0-3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6:00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26012,'13'93'284,"1"0"0,-3-1 0,-2-4-1011,-7-19 0,-3-3 520,2-1 0,-2-1-696,-1-7 1,0-3-5232,-3 37 6134,-2-23 0,2-31 0,4-15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6:00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48 25712,'-2'-13'2532,"0"3"-2498,2 10-202,0 0-538,43-15-247,-13 11-918,38-2-3586,-24 20 5457,0 11 0,-20-10 0,-5-1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6:00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132 143 24972,'87'-34'415,"-18"0"-101,-66 14-101,-3 0 44,0 4 91,-9 5 122,-5 5 12,-15 4 145,-8 4-100,-5 12-481,-1 4-46,4 14 0,7 1 0,10 3 0,8 0 0,8 6 0,3 3 0,3 6 0,8 1 0,6-1 0,10-6-225,6-7-1960,2-8-4381,3-4 6566,0 1 0,-15-14 0,-5 1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6:34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25543,'2'-9'2544,"-1"2"-2073,-1 7-358,0 0-113,58-43 0,-24 28 0,46-33 0,-45 41 0,-2 3 0,-7 3 0,-1 1 0,-3 0 0,-4 8-1424,-1 6-1153,-5 14-6835,-4 5 9412,-1 5 0,-4-17 0,-1-4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6:34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26575,'-19'68'52,"0"1"0,2-6 0,2-4-52,5 8 23,2-8 44,3-14 0,2-12-11,1-15 45,2-8 0,0-7-33,0-2-24,0-1-44,0-12 34,0-10-34,6-17 11,6-10-22,5-4-79,5 3-325,-4 4-369,-1 9-572,-2 8-2005,0 9 3361,0 11 0,-6 4 0,-2 5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6:39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 20479,'43'-15'0,"0"1"2531,-14 11-2531,4-5 0,4-1 1409,1-4-1409,2 0 860,-1-1-860,-3 1 3392,-6 2-3392,-7 0-965,-10 6-917,-6 1-3116,-4 3 4998,-3 1 0,0 0 0,0 0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6:40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23 240 23717,'-2'-9'2925,"1"2"-2309,1 7-313,0 0-46,-10 74 57,7-43-124,-3 54 57,11-65-145,3-7-102,1-4 0,-1-6 0,-1-1 0,2-2 0,1-13 0,1-10 0,1-21 0,1-8 0,1-7 0,7-39-737,-8 44 737,2-21 0,-11 56-68,-3 7-1052,1 6-326,-2 2-862,0 3-5054,-5 1 7546,2 3 0,-3-2 0,4 3 1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6:55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13 141 25588,'-7'-2'2354,"2"1"-1625,5 1-729,0 0 0,60-47 0,-23 29 0,5-10 0,1 2 0,2 16 0,-4 4 0,1 4 0,-2 2 0,0 0 0,-4 0 0,-3 0 0,-6 3 0,-8 1-2309,-2 8-728,-10 2 3037,-1 9 0,-6-10 0,0-1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6:56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60 119 27079,'-16'68'59,"0"0"1,1-3 0,4-4-60,10 17 23,1-2-79,0-11-46,0-14-21,0-20 112,6-15-23,1-11 34,5-21 0,0-10 0,-2-24 34,-1-14-23,-5-11-11,-2-8 0,-2-4 0,0 2-33,-2 9 33,-1 15-3717,-2 19 3246,-2 19-627,1 12-1019,-2 7-3374,1 22 5491,0 16 0,4-9 0,-1 3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6:57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640 1 24726,'-61'9'586,"0"0"0,2 1 1,4 0-285,-16 10 1,2-2-56,9-1-1,8-5 68,13-3-101,16-4-146,10-1-56,10-1 11,11 2-22,10 2 0,14 5 23,9 3-34,2 4 22,-1 1-11,-9 0 67,-9 2-33,-10-2 145,-8 6-21,-9 4-158,-16 8 0,-13 5 0,-13 2 0,-23 15 0,20-21 0,-9 7-80,30-24-838,7-6-180,9-3-1300,6-7-6499,18-3 8897,17-15 0,-10 9 0,6-9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6:57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25532,'-24'52'566,"-1"1"0,-13 37-409,35-48 22,13-9 35,11-8 32,17-12 112,12-7-44,4-18-45,0-9-45,-8-13-178,-9-5-46,-15 4 0,-9 1 0,-9 6 0,-1 1 0,-3 4 0,0 4 0,0 6 0,-5 6-24,-4 3-726,-6 4-236,-2 11-617,4 7-1993,5 11 3596,8 1 0,1-13 0,3-6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6:58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3 22743,'2'-1'3070,"-1"-1"-2017,-1 2-896,-58 76 11,36-36-67,-11 11 0,2 0-5661,19-3 5594,7-6 1375,3-6-1409,7-10 859,7-9-870,9-9 0,12-7 11,3-18 0,6-12 11,-1-18 3381,-2-4-3381,-4 5 0,-8 8 1,-7 12 44,-7 14 112,-8 6 235,-3 6-22,-2 16-268,-9 16-113,-8 28 0,-14 19 0,-2 4 0,1-5-192,11-13-693,8-18-571,9-15-1603,17-17-6772,16-10 9050,22-27 0,-18 14 1,-2-14-1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6:58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12 21689,'3'-6'3339,"-1"1"-2722,-45 84-281,26-41-269,-8 11 0,3-1-55,15-18-1,5-10-11,7-11-123,14-12-68,14-18-45,15-12 113,2-11 123,-2 4 0,-10 11 158,-10 14 267,-9 9 90,-9 25-22,-6 17-123,-4 28-67,-8 16-146,-4 8-157,-9-3-157,-1-8-325,1-15-773,3-16-1770,1-16 3025,5-15 0,4-8 0,5-7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6:59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0 23952,'-48'26'650,"0"-1"0,-31 25-347,58-8-101,9 5 67,6 4-45,5 3-34,9-1-11,9-10 45,16-10 23,13-17-179,8-9-57,5-26-11,-6-9-11,-9-19-80,-18-4-88,-12 6-246,-11 4-450,-4 14-592,-2 10-2388,2 8 3855,-2 6 0,3 2 0,0 1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6:59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21880,'1'0'2734,"0"0"-2275,-47 61-67,23-22-263,-6 5 0,1 2 28,10 3 11,8-8-89,5-7-23,4-9 89,12-6-78,10-9-22,13-4-11,8-6-23,0-7 146,-3 0 0,-7-3-1,-8 4 103,-10 4-125,-4 2-11,-7 0-33,-1 9-79,-2 12-22,-2 17-23,-9 13-268,-3 6-203,-5 0-638,6-10-1905,7-12-6783,11-16 9739,17-10 1,-10-8 0,9-1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6:59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26687,'-29'51'227,"0"0"1,3-4 0,6-5-149,9 3 22,6-10-90,3-11 11,6-13-22,9-5-33,10-13-35,11-9-10,4-9 22,-4-4 34,-6 6 22,-10 8 0,-8 9 0,-6 3 33,-3 3 12,-1 0-45,0 8-45,-9 8-123,-5 12-426,-9 9-695,0 1-2632,4-4 3921,8-6 0,5-14 0,5-4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00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0 235 24670,'44'-39'207,"0"0"0,28-31-196,-62 40 180,-4 3 336,-6 11-23,-4 6-157,-6 7-89,-8 16-79,-6 12 113,-4 20-79,3 13-12,2 3-44,6 2-3515,5-7 3346,7-6 12,3-5-268,2-7-327,0-5-1074,3-8-2936,5-8 4605,6-9 0,-4-4 0,-1-4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00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26317,'0'62'194,"0"1"0,0-4 0,0-3-194,0 22-744,0-6 4,0-10-417,0-15-1263,0-12-3894,0-14 6314,0-9 0,0-7 0,0-3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00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19459,'0'-2'2555,"0"1"-12386,0 1 8913,34-3 0,-25 2 1,25-3-1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00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21622,'0'-5'3115,"0"2"-2667,0 3-22,0 0-426,0 36-404,0-7-1019,0 31-3003,0-14 4426,1-5 0,-1-17 0,1-7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00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10653,'0'0'0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00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65 13352,'73'-26'9830,"-18"3"-8174,-66 17-1096,-8 0-257,-7 4-191,-2 1-112,-1 1-34,0 2-235,0 6-258,-2 3-985,-1 9-7262,-3 5 8774,-6 14 0,19-18 0,1 3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01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0 178 28671,'78'-30'0,"0"1"0,-18 3 0,1 3 0,15 8 0,1 5-2831,-14-1 1,-6 1 2830,19-2 1409,-2 2-1409,-47 9-172,-6 1-1788,-3 0-2343,0 0 4303,-3 0 0,-6 0 0,-5 0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01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1 23941,'-11'0'3160,"2"0"-2801,9 0-135,-62 69-848,33-17 624,-8 2 0,2 3-269,21 10-292,7-7-592,10-15-808,14-14-6924,14-15 8913,19-13 1,-19-4 0,-3-3-1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02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267 175 25813,'51'-78'112,"-9"14"-78,-54 45 22,-6 10 0,-13 4-12,-5 16 1,-3 14 0,-1 23 0,-3 20 78,2 11-295,2 9 408,7-5-169,14-5-45,8-10-11,9-14 100,14-11-324,6-18-593,22-12-1054,12-24-2970,16-27 4830,-27 4 0,-3-2 0,8-10 0,-5-1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02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25847,'-22'68'466,"1"-1"1,1-6 0,5-6-198,7-2-157,5-17-78,1-12-34,7-15 0,10-5 22,9-14-11,11-5 34,3-11 45,-1-3-1,-1 2 12,-3 6 11,-6 3 22,-2 9 12,-7 4-56,-4 3-46,-4 2 1,-1 3-45,-2 5-33,-1 7-404,-2 5-325,0 4-896,-3-1-3810,4-5 5468,4-7 0,-4-6 0,3-5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02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60 27897,'-4'60'242,"-1"-1"1,0 0 0,0-3-197,-5 31-46,0-7 0,1-17 0,4-21 0,2-22 0,2-13 0,1-20 0,0-17 0,0-24 0,6-21 0,3-6 0,8-2 0,4 13 0,0 11 0,4 15 0,0 11 0,6 11 0,2 6 0,-1 9 0,0 2 0,-7 5 0,-4 0 0,-9 0 0,-6 0 0,-4 6 0,-3 5 0,-12 10 0,-5 7 0,-11 5-438,2 1-996,4 0-2611,8-2 4045,7-4 0,5-11 0,3-5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03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73 224 24793,'-10'-1'2241,"-20"65"-1793,22-22-78,-14 51 78,19-43-101,8-12-323,8-9-24,7-14 0,7-7 0,4-16 0,0-22 0,1-20 0,0-23 0,-8-5 0,-7 3 0,-8 7 0,-7 11 0,-12 11-3392,-4 10 3392,-12 13 0,-1 11-741,-2 7-749,1 17-1748,-1 13 3238,1 22 0,12-17 0,4-2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05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0 236 28084,'80'-22'0,"0"1"0,0 0 0,0-1 0,0 1 0,6 0 0,-3 1 0,1 2 0,6 3-902,4 2 1,6 3 0,3 2 0,-1 1-1,-3 2 902,-13 1 0,-2 1 0,-1 1 0,0 1 0,1 0-267,4 1 0,1-1 0,1 1 0,0 0 1,0 1 266,4 1 0,0 0 0,1 1 0,-1 0 0,1 0-110,0 0 0,0 0 1,1 1-1,-1 0 0,0 1 110,-1 0 0,1 0 0,-1 1 0,0 0 0,0 0-198,-2 0 1,0-1 0,-1 1 0,0 0 0,-1-1 197,-2 1 0,-2 0 0,1-1 0,-2 1 0,0-1-33,-3 1 1,0-1 0,-1 0 0,-1 1 0,-1-1-187,13 2 0,0-1 1,-3 1-1,-1 0-938,-9 0 0,-2 0 0,-2 0 1,-4 2 1280,10 3 0,-4 1 0,-9-1 0,-4-3 0,-10 1 0,6 12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16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1 210 20479,'83'-20'0,"-1"0"0,1 0 0,2 0 0,1 1 0,0 2 0,-6 2 0,-1 1 0,2 1 293,5 2 1,2 1-1,1 2-293,1 1 0,0 1 0,1 2-110,1 1 1,1 1-1,0 2 110,2 4 0,1 2 0,0 1 0,-22-1 0,1 1 0,0 0 0,1 1 90,2 2 1,0 1-1,1 1 1,-1 1-91,1-1 0,-1 1 0,0 1 0,-1-1 0,-2 0 0,0-1 0,-1 1 0,-2 0 0,14 4 0,-2 0 0,-3 0-38,-12 0 1,-2-1-1,-5 2-1133,10 6 1,-8 3-3374,17 28 4544,-43 5 0,-24-27 0,-14-4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17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82 23527,'-9'-3'3653,"3"0"-2690,6 3-435,113 13-3359,-55-11 1,5 0 2830,14 1 0,11 1 0,0-3 0,-6-4 0,0-3 0,1 1 5,5-1 0,1 0 1,-1 0-6,-2-1 0,0 0 0,-1 1 0,-7 1 0,-1 0 0,-1 2 0,-6 0 0,-1 1 0,-1 0 0,27-1 0,-3 1 0,-3 0 0,-3 0 0,-7-1 0,-3-1 426,-10 1 1,-3 0-943,37-1-1590,-32 2-4001,-28 2 6107,-21 0 0,-14 0 0,-5 0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2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24446,'0'-7'2509,"0"1"-2273,0 6 167,0 0-403,78-6 0,-23 6-134,4 0 0,3 2-1021,15 10-1276,-9 7-7400,-15 6 7977,-20 8 1,-18-14 0,-11 0-1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3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1 175 27482,'81'-17'-885,"8"-4"-617,8-2-1171,-44 9 1,0-3 2672,4-3 0,-3 1 0,8-4 0,-13 3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3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27158,'49'-15'78,"1"-1"0,36-12-66,-43 15 21,-2 1-33,-2 1 56,-4 4 112,-9 3 303,-10 3-46,-9 1-233,-6 1-192,-1 20 0,-10 15 0,-9 30 0,-15 15-250,-9 6 250,0-2 0,-1-10 0,9-10 0,6-12-1323,11-12-829,9-12-3159,6-14 5311,21-8 0,-13-7 0,13 0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3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11 24782,'0'-6'2835,"0"1"-2186,0 5-244,0 0-405,-11 67 0,2-20 0,0 5 0,-1 2-113,-3 11-985,1-1-975,6-6-4348,2-8 6421,3-7 0,1-21 0,0-8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3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28671,'27'-12'0,"14"-1"0,32 9 0,8-6 0,5 0 0,-11 1 0,-14 0-57,-13 6-1041,-16 1-998,-11 2-5568,-11 0 7664,-7 8 0,-3-6 0,0 6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4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3 23807,'-9'-1'2566,"3"0"-2152,6 1-111,0 0 0,-44 75 66,26-31-179,-8 8 1,1 1 156,13-2-166,4-6-181,5-8 0,2-5 0,2-8 0,8-1 0,8-7 0,14-4 0,12-4 0,7-5 0,5-2 0,1-2 0,-4-6 0,-4-2-830,-8-5-784,-6 0-2016,-8 5 3630,-8 3 0,-9 4 0,-5 2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4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28671,'-2'71'0,"1"-10"0,1-33 0,0-3-382,0-5-749,0-3-943,0-1-4749,-2 2 6823,-10 2 0,7-8 0,-7-1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4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28671,'81'-3'0,"7"1"0,-16-8 0,1-1 0,-18 5 0,0-1 0,17-6 0,-4 1-1077,3 3-816,-18 7-3609,-16 2 5502,-9 8 0,-14-6 0,-5 7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5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28031,'56'-15'-11,"-7"3"-650,-27 11-795,-2 0-1715,2 0 3171,0 1 0,-9 0 0,-2 0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5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24759,'-31'79'964,"5"-17"-650,25-61 123,1-1-236,-1 0-66,1-2-113,0-8 12,0-8-34,0-8 0,0-1-336,0 2-437,3 9-1166,7 7-4022,10 5 5961,11 10 0,-13-4 0,1 3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6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 24143,'-1'-4'2488,"0"0"-2231,1 4 304,0 0-550,1 74-11,1-33-17,1 9 0,-1 1-778,4-6-561,-1-1-1703,-2-4-6772,-2 0 8840,-1-6 0,0-14 1,0-7-1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6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25241,'50'8'627,"0"1"1,31 14-68,-63 13-290,-9 2 10,-4-2-34,-4-3 34,-1-2 134,-7-3-289,-7-3-125,-12 3 0,-8 0 0,-4 0 0,4-2-113,6-6-671,8-4-191,9-7-953,5-1-2318,2-2 4246,2-4 0,1 1 0,1-3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6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25813,'53'-9'196,"-1"-1"0,39-5-196,-51 8-796,-9 3-1456,-8-2-7579,-7 3 9700,-5-2 1,-5 3-1,-3 1 1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6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11 22743,'0'-6'2980,"0"1"-2632,0 5-158,-7 72-179,1-32-11,-7 57-571,2-53-1648,-5-5-7406,-2-4 9625,-8 1 0,13-17 0,-1-3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6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24995,'61'-19'59,"0"0"1,6 1 0,-5 5 119,-5 5 113,4 4 78,-39 10 156,-12 7-134,-5 11-258,-14 11-43,-10 8-91,-8 5-124,-6-2-739,8-5-1142,7-7-3239,9-7 5244,7-9 0,2-9 0,0-5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7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22 27258,'-4'-6'538,"1"2"-392,7 4-34,10 0 44,9 0-133,9-3 22,4 2-45,2-3 33,0 2-33,-5 1 0,-5 1 11,-8 0 79,-8 8 78,-6 9-77,-3 15-91,-8 10 0,-7 9 0,-9 3 0,-5 1 0,-4-4-528,4-4-301,2-8-403,4-3-920,6-9-3618,4-5 5770,6-11 0,2-5 0,2-6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7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9 22496,'3'-4'3440,"0"0"-2958,-3 4-180,0 0-201,1 73-34,-7-36-67,1 59-526,-6-58-942,3-5-2465,3-4 3933,2-5 0,3-11 0,0-4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7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26037,'50'-4'39,"1"1"0,46 8-891,-69 7-1287,2 7-3834,-21-8 5973,-4 0 0,-4-5 0,-1-2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8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27214,'-35'82'571,"6"-11"-414,24-33 67,1-6 11,4-4-11,0-3-178,0-4-46,1 1 0,3-3 0,3-1 0,3-4 0,4-4 0,4-5 0,4-2 0,4-3 0,-2 0-785,-2 0-403,-6-3-874,-5 0-3552,-4 0 5614,-4 1 0,-2 2 0,-1 0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8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23068,'11'4'2812,"-3"0"-2677,-8-4-102,0 0-33,0 68-628,0-39-2172,0 53 2800,0-57 0,0-11 0,0-3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8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23527,'0'-5'3507,"0"2"-2947,0 3-134,65-1-336,-27 2-34,54 0-56,-42 2-23,-3 2-738,-5-2-1234,-8 1-7836,-2 1 9227,0 1 0,-16-2 0,2 0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1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23930,'-4'-3'3284,"0"1"-2344,4 2-423,0 0-517,60 1 0,-14 2 0,3-1 0,3 0 0,22 3 0,0 1-102,-5 2-1018,-12 2-639,-18 9-4517,-19 9 6276,-16 14 0,-5-18 0,-4 1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1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75 26082,'-10'-3'2330,"2"1"-2084,8 2-233,0 0-13,83 0 0,-27-5-184,8 3 1,3-2 183,18-7-528,6 2-368,-2 0-987,4 1-4111,-5-1 5994,4 3 0,-43 1 0,-9 3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2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10 154 22361,'-5'0'3003,"0"0"-2711,5 0-169,0 0-123,63-37 56,-18 18-50,2-5 0,3 0 27,8 5 124,-8 5-79,-8 4 102,-11 6 100,-9 1 0,-7 3 123,-6 13-22,-4 9 11,-2 17-22,-5 10-258,-9 8-67,-7 7-3437,-13 3 3380,-4 2-77,-4 1-871,2-4-4,4-4-1321,10-11-7295,11-12 9580,7-14 0,5-14 0,0-7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2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4 23594,'0'-2'3451,"0"1"-3215,-16 76-91,0-24-145,2 6 0,-2 1-56,-7 13-459,3-3-953,8-4-3160,6-8 4628,6-8 0,0-24 0,2-7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2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9 23101,'0'-4'3126,"0"0"-2722,0 4-169,0 0-11,-11 82-191,0-31-16,0 7 1,-1 1-18,-7 5-427,-3-8-648,1-2-1995,-2-8 3070,1-6 0,9-18 0,3-8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3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25443,'87'12'784,"-12"4"-515,-49 18 34,-5 4-35,-8 11 80,-7 1-79,-5 4-101,-16-1 0,-9 0-56,-17-3-101,-4-7 45,-1-5-56,5-11-22,6-7-225,8-8-290,7-7-494,7-2-941,4-3-3799,5 0 5771,2 0 0,2 0 0,0 0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3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26922,'16'61'172,"1"1"0,-2-4 0,-4-4-150,-12 11-22,-6-2-157,-3-6-695,-7-5-985,1-11-4124,-1-6 5961,3-10 0,5-12 0,4-5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3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26843,'93'-33'-403,"-12"9"-886,-50 22-1691,-4 2 2980,-7 2 0,-10-1 0,-5 1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3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26563,'-12'49'510,"-1"0"0,-7 38-263,17-47 66,2-4-78,5-2-111,9-6 10,11-7-99,15-9-35,10-8 0,8-7-24,5-10-446,2-7-292,-7-5-504,-8 3-863,-12 8-4314,-12 6 6443,-7 6 0,-10 2 0,-2 0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4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22 25163,'-4'-3'2655,"0"1"-2207,4 2-43,0 0-405,17-7 0,0 5 0,17-5 0,-3 7-673,-4 0-594,-2 0-1063,-7 0-6645,-4 0 8975,-3 3 0,-5-2 0,-1 3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4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17 23202,'0'-9'2375,"0"1"-2027,0 8-46,0 0-89,18 74 45,-13-25-135,5 7 0,-2 2 79,-15 13 11,-3 2-56,-7-3-45,0-6 45,5-10-56,0-12-12,6-14-10,2-11-35,1-10 102,3-5 0,0-10-12,0-16 13,5-17-147,5-19 0,6-5 0,5 1 0,1 7 0,-1 11-561,4 9-493,1 12-716,7 11-2869,4 7 4639,5 6 0,-18 1 0,-3 0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5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20893,'-2'0'3710,"1"0"-3117,1 0-223,0 62-213,0-20-89,0 52-68,0-42-684,0-8-1490,0-12-7619,0-12 9793,1-8 0,-1-7 0,2-2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5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26272,'34'63'175,"0"1"1,-3-3 0,-9-5 48,-19 13 0,-3 1-67,-7-1 45,-8-5-113,-8-10-44,-6-11-34,-1-11-11,4-12-11,1-7-90,1-8-123,2-2-124,-1-3-279,3 0-426,2-7-830,5-3-3024,7-7 4907,2 1 0,4 7 0,0 3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5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27056,'52'0'17,"0"0"0,33 0-409,-56 0-729,-9 0-940,-2-5-5693,-5-1 7754,-1-5 0,-7 5 0,-1 1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6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11 22877,'0'-5'2790,"0"0"-2588,0 5-45,0 82-157,0-35-12,0 11 1,0 1-583,0-1-1154,-7 0-4045,-6-4 5793,-12-2 0,10-24 0,0-5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6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23381,'0'-3'2432,"0"1"-2230,58-14-46,-9 6-156,1-1 0,2 0 0,22 3-11,-7 2 56,-14 4-45,-17 1 213,-16 1 123,-11 5 101,-7 5-246,-2 11-135,-5 6-45,-6 6-11,-7 2-280,-5 2-505,1-4-705,2-2-1144,3-6-7197,3-6 8983,4-4 1,5-8-1,3-4 1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6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26933,'49'-16'1031,"-3"3"-863,-20 13-90,5 0-44,-2 0 0,3 1-23,-3 1 11,-2 0 45,-4 0-67,-3-1 12,-7-1 88,-3 0-77,-6 2 100,-2 8-88,-2 11-35,0 14 0,-9 12 0,-2 6 0,-11 5 0,0-4 0,-2-4-472,2-8-457,0-8-753,2-8-2362,1-5 4044,4-6 0,7-6 0,3-4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6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27594,'25'12'807,"-5"10"-740,-19 26-67,-1 5-146,0 5-358,-6-3-739,3-3-2096,-4-9 3339,5-11 0,2-15 0,0-8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7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1 25723,'-6'66'373,"0"1"1,0 0-1,-2-3-1633,-10 33 1260,-3-2 11,-2-10 202,3-17-896,1-17-750,5-21-4372,0-15 5805,1-10 0,6-5 0,1 0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7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9 21969,'9'-5'3485,"-2"1"-2924,-7 4-102,0 0-179,63 30 124,-40-4-180,45 28 11,-59-7 112,-5 4-145,-3 5 33,-6 2-112,-6 3-101,-9-2 90,-6-4-112,-4-7 13,2-12-13,0-11 0,4-10-13,2-7-20,-1-5-314,1-2-202,-2-1-415,4 0-1019,3 0-3070,4 0 5053,6 0 0,4 0 0,3 0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7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14 22844,'6'-8'3159,"-2"2"-2655,-4 6-313,0 0-68,14 75-112,-13-22-11,3 3 0,-3 3 0,-12 12-437,-5-5-437,1-9-1613,2-10-7344,4-10 7986,3-11 0,3-12 0,2-7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7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24569,'91'-19'246,"-12"3"-246,-45 16-134,-3 1-1155,-5 3-3271,-4 4 4560,-7 5 0,-6-6 0,-6 1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8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 26507,'-34'55'418,"0"1"1,3-5-1,7-5 165,11-7-348,4-1-144,2 0-91,5-3 0,0-3 0,2-1 0,7-5 0,10-6 0,13-6 0,13-8 0,5-3 0,3-13-158,-4-2-581,-7-10-404,-8 2-863,-9 2-3798,-7 6 5804,-6 6 0,-6 3 0,-2 3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18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0 148 28671,'52'-10'0,"-1"0"0,1-1 0,0-1 0,43-12 0,-3-1 0,-8 2 0,-10 6 0,-13 7-5661,-10 6 5661,-10 2 1409,-7 5-1409,-7 11 860,-7 9-860,-9 20 0,-5 12 0,-10 18 0,-15 14 1434,4-36 1,-4 1-1435,-4 5 0,-3 0 0,-1 4 0,0 0 0,0 1 0,1 0 0,2-3 0,2 0 0,3-6 0,2-2 0,-7 28-225,13-25-1557,6-29-1523,23-18 3305,16-31 0,-10 14 0,6-14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19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0 28671,'-26'70'0,"-1"9"-757,0 14 757,13-41 0,-1 2 0,0 3 0,0 1 0,2-2 0,0 1 0,2-3 0,3-1 0,-3 39-1248,7-19-1531,20-22-7052,11-23 9801,24-15 0,-20-11 1,-1-2-1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19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3118 513 24076,'-57'-82'747,"0"0"0,-2 5 0,-5 9-540,3 22 0,-5 9-1007,-13 2 0,-6 7 934,19 12 1,-3 4 0,-2 2-580,-9 1 1,-2 2 0,-3 4 559,-6 4 1,-3 4 0,0 3-72,20 1 1,-2 1 0,1 2 0,0 3-206,0 2 1,-1 3 0,1 2 0,2 3 188,1 2 0,0 3 1,3 3-1,0 1-28,-18 13 0,1 3 0,5 4 0,4 3 0,4 4 0,4 2 0,5 3 0,3 2 0,5 4 0,4 3 0,4 4 0,5 1 0,5 4 0,5 2 0,5 2-376,4 0 1,6 2 0,3 0 375,3-1 0,3 1 0,7 0 0,6-3 0,7-1 0,4-1 0,3-3 0,4-2 0,6-2 0,7 0 0,6-2 0,3-3 0,5-3 0,4-2 0,4-3 0,3-3 0,4-2 0,3-4 0,2-4 0,4-4 0,3-5 0,4-5 0,4-5 0,2-5 0,2-5 0,2-6 0,3-4-190,-19-5 1,2-2 0,1-4 0,0-3 189,5-6 0,2-3 0,0-4 0,0-2-147,7-2 1,1-1 0,0-4 0,1-4 146,-12 2 0,0-4 0,0-2 0,1-1 0,-1-2-95,3-2 0,0-2 0,0-1 0,0-2 0,0-1 95,1-2 0,0-2 0,0-1 0,-2-1 0,-1-2 0,-2 0 0,-2-1 0,0-1 0,-3-1 0,-1 0-96,-7 2 1,0-1-1,-3 0 1,-2-1 0,-3 0 95,6-10 0,-3 0 0,-4-1 0,-7-1 97,3-13 0,-8-2 0,-9 0-97,-11 4 0,-7 0 0,-12 0 0,-12 1 0,-10 0 0,-7 1 153,-5-1 0,-7 1 1,-6 2-154,-9 0 0,-6 2 0,-3 4 0,-4 1 0,-2 3 0,-4 5-251,1 6 1,-3 4-1,-1 7-89,3 7 0,-2 5 0,1 6-652,-29-1 1,4 14-1743,10 19 0,5 12 2734,10 11 0,9 5 0,-6 13 0,26 3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1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25 240 26608,'-16'5'247,"8"-11"-169,24-11 135,12-13-4430,15-9 4239,6 1 860,3-1-849,-1 8-44,-5 8 11,-7 9 0,-7 8 56,-8 5 3381,-7 1-3191,-2 8 57,-2 6-135,-1 13 112,1 8-79,0 7-145,1 4 13,2 1-69,2-2 0,5-5 0,3-6 0,19 5 0,-8-16 0,13 2 0,-11-17 0,6-4 0,3-3 0,8-13 0,3-5-102,25-25-1209,-25 13-493,14-7-3417,-32 19 5221,1 3 0,-21 6 0,-2 3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1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18 127 24031,'-10'1'2712,"2"0"-2253,8-1 561,0 0-584,56-6-423,3 3-13,-1-2 0,4 1-688,-6 0 1,0 1 687,1-1 0,0-1 0,-3 0 0,-2 0 0,44-8 0,-13 0 0,-14 0 0,-13 0 0,-18 3-382,-14 0 267,-14 4-2720,-6 2 2835,-17 1 0,10 3 0,-10 0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2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0 25611,'-37'57'276,"1"-1"1,2-4-1,7-4 4,11-1 90,1 0-11,2-3-46,3-2 91,1-3-236,1-2-68,3-5 1,-1-4-90,4-6 90,0-5-77,2-6-24,0-4 0,0-3 0,11-3 0,12 0 0,18-1 0,14 0 0,8-4 0,3-4 0,-1-4 0,-5-1 0,-3-2-13,6-3-1364,-22 5-876,0 2-4122,-31 8 6375,-4 3 0,-6 0 0,0 0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2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26541,'-7'53'67,"1"0"0,-6 36-111,12-55-449,-2-9-628,0-2-1647,-4-6-7063,-4 3 9224,-10 0 0,9-7 1,-1-2-1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2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1 200 28367,'89'-2'304,"2"1"-5965,-6 0 5661,4-8 0,2-2 1335,0-11-2254,2 0 426,-44 10 0,2-1-627,2 0 0,2 0-1626,1-1 1,0 0 2466,3 1 1,-5 0-1,8-3 1,-15 6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29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1 264 26508,'58'-55'63,"1"-1"1,-6 6 0,-4 9-53,3 12 11,-7 11 23,-8 8-45,-3 6 265,-6 3-265,-3 1 101,-4 3-101,-4 6 46,-1 5-46,1 7 137,2 6-137,2 3 33,2 2-33,0 2 23,1-2-23,-2-2 134,1-2-44,-1-5 10,2-2-66,4-4-23,6-4-11,9-5 11,5-4-11,8-3 0,2-4-33,24-18 22,-21 2-370,12-12-471,-30 14-997,-6 4-2666,-6 6 4515,-3 4 0,-13 2 0,-4 1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0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25163,'1'-3'2342,"1"0"-1648,-2 3-222,0 0-472,21 52 0,-14-19 0,15 44 0,-21-30 0,-1 1-3819,0 0 2665,0-1-549,0-7-1771,-1-6 3474,-3-8 0,2-14 0,-1-5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0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26597,'49'-21'403,"0"1"1,38-7-258,-49 44-46,-4 10 68,-4 15-44,-7 4 88,-6 1-32,-5-2-136,-6-5 57,-3-2 91,-2-4-192,-5 4 0,-9 1 0,-10 7 0,-11 0-3392,-1-1 3392,2-6 0,6-8 0,9-8 0,5-9 0,7-7-35,2-2-928,1-5 130,0 1-8998,0-1 7874,5-3 0,-1 2 0,3-3 1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0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27123,'8'50'39,"0"1"1,5 37-555,-13-44-785,0-4-2140,0-1 3440,-5-1 0,4-17 0,-4-5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0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25151,'97'-8'-1803,"-16"2"-1402,-57 8 3205,-7 7 0,-10-4 0,-3 3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31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27348,'-56'77'963,"12"-13"-694,43-46-178,1-2-91,5 0 0,6 0 0,10 0 0,9-3 0,7-3 0,5-4-91,6-4-1063,2 0-785,3-7-5030,0-4 6969,6-6 0,-29 6 0,-1 1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57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28671,'63'27'0,"1"-1"0,-2 3 0,-5 3-620,-12 8 0,-4 3 620,1-2 0,0 2 0,-2-2 0,-1 1 0,-2-4 0,-1 0 0,27 28 286,-6-11-286,-10-12-264,-9-12-2022,-10-12-3932,-14-10 6218,-7-7 0,-7-2 0,0 0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58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28671,'64'31'0,"0"0"0,-5-2 0,-5-4 0,2-5 0,1-5-1289,2-9-1457,7-2 2746,2 1 0,-28-4 0,-9 4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58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782 1 27370,'-53'25'433,"1"1"1,-1 1 0,5 1-434,-18 25-274,28-21 1,0 2 273,-3 2 0,0 2 0,1 2 0,1 1 0,2-1 0,0 1 0,3-2 0,2 0 0,-21 34-326,10-13-1142,20-14-1748,9-20 3238,34-13 1,-15-9 0,17-4 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7:58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934 1 24185,'-59'64'426,"0"1"0,0-1 0,2-1-426,10-9 0,1-1 0,0 0 0,2-1 0,3-3 0,3 0 0,4-4 0,2-1-488,3-2 1,0-1-539,-1 2 1,-2-1-3891,-3 1 1,-2-1 4539,-7 2 0,2-3 1,-8 6-1,6-11 1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00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1 28671,'-32'86'0,"14"-38"0,1 4-562,-1 9 0,2 3 562,-1 0 0,1 0 0,2-2 0,1-2 0,1-3 0,1-1 0,1-4 0,1-2 0,-11 36 360,6-19-360,2-22 185,7-21-185,3-14 0,2-28 0,9-22-2813,7-34 2813,-2 25 0,1-2 0,2-7 0,1-1-198,1-1 0,0-1 198,0 0 0,0 2 0,1 3 0,-1 1 0,-1 7 0,1 1 0,14-30 0,3 13 0,-15 30 0,3 10 0,-11 24 3197,3 21-3197,3 15 0,0 25 0,1 11 0,-3 3-2801,0 0 2801,-2-5 0,1-6 0,11 10 0,-5-25 0,10-1 0,-10-30 0,2-11 3392,-3-4-3392,17-44 0,-8 4 0,11-40 0,-14 16 0,-2 5 0,-5 6 0,1 10 0,-2 6-550,4 7-750,3 6-885,6 5-5890,5 2 8075,3 6 0,-17 3 0,-4 2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01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81 26071,'-35'54'414,"0"-1"1,3-2-1,7-6-246,14 1 101,5 1-45,5-2 45,5-2 45,11-6-201,11-8-113,11-13 0,8-8 0,5-21 0,1-14 0,-2-20 0,-9-11 0,-9-4 0,-11 1 0,-12 2 0,-4 4 0,-6 3 0,-8 9 0,-5 8 0,-6 11 0,0 12 0,4 6-528,5 6-3348,7 8-438,19-2 4314,11 7 0,-4-9 0,-1 0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01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19572,'5'0'4695,"-2"0"-4012,-3 0 393,0 0-662,6 9-89,-7 14-56,-1 14 11,-9 12 34,-2 1-45,2-3-34,4-5-45,2-7-178,3-9 21,0-9-33,1-8 11,1-5-33,1-3 33,11-13-11,8-9 0,11-13 0,3-4 0,-2 4 0,-3 7 0,-2 9 45,-3 7-45,-3 6 101,-5 4 57,-3 3-158,0 19 0,-5-3 0,1 15 0,-4-12 0,1-4 0,0-3 0,1-6-741,-3-1-368,2-4-807,-1-2-2768,2-1 4684,3 0 0,-3 0 0,0 0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01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437 279 24311,'45'-33'392,"-1"1"0,26-28-257,-57 26 302,-9 1-33,-16 1-91,-10 8 158,-17 5-79,-11 9 11,-11 8 236,-10 25-257,-8 15-382,38-8 0,2 5-1696,1 2 0,3 2 1696,-23 39 0,19 0-39,18-2 39,13-3 0,22-2 0,11-4 0,21-10 0,15-9 0,11-16 0,11-14 0,10-10-2263,2-7-3327,0-1 5590,-6-1 0,-41 0 0,-11 0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08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1 475 26026,'71'-3'403,"0"0"0,1 0 1,9 0-1,2 0 0,2 0-909,-12 0 1,1 0 0,2-1-1,3 1 565,15-1 0,4 1 0,3-1 0,2 0-411,-22 1 0,1 0 0,2 0 0,2 0 0,1-1 1,1 1 351,-3-1 0,1 0 0,1 0 0,1-1 0,2 1 0,1-1 0,0 0-162,-3 0 0,1 0 1,1-1-1,0 0 1,2 1-1,0-1 0,1-1 1,1 1 161,-5 0 0,1 0 0,1-1 0,1 1 0,0-1 0,1 0 0,1 0 0,-1 0 0,2 1-147,-5-1 1,0 1-1,1-1 1,0 0-1,1 1 1,0-1 0,1 0-1,0 0 1,1 1-1,-1-1 147,-4 1 0,1-1 0,0 1 0,0-1 0,1 1 0,0 0 0,0-1 0,1 1 0,-1 0 0,1 0 0,0 0-64,4 0 1,-1 0 0,1 1 0,0-1 0,1 0 0,0 1 0,0 0 0,0-1 0,0 1 0,1 0 0,-1 0 63,-6 1 0,1 0 0,-1 0 0,1 0 0,0 0 0,0 0 0,1 0 0,-1 0 0,0 1 0,1 0 0,-1 0 0,0 0-18,1 0 0,1 0 0,-1 1 0,0-1 0,1 1 1,-1 0-1,1 0 0,-1 0 0,1 1 0,-1-1 1,0 1-1,0-1 18,0 1 0,0 0 0,-1-1 0,1 1 0,-1 0 0,1 0 0,-1 0 0,1 1 0,-1-1 0,0 1 0,0 0 0,-1 1 0,8 0 0,-1 0 0,1 1 0,-1 0 0,0 0 0,0 1 0,-1-1 0,1 1 0,-1 0 0,0 0 0,0 0 0,-3-1 0,-1 1 0,1 0 0,-1 0 0,1 0 0,-1 1 0,-1-1 0,1 1 0,-1 0 0,-1 0 0,1 1 0,4 0 0,0 1 0,0 0 0,0 0 0,-1 1 0,0 0 0,-1-1 0,0 1 0,0 1 0,-1-1 0,5 0 0,-1 1 0,0 0 0,0 0 0,-1 0 0,-1 0 0,0 0 0,-1 1 0,-1 0-177,5 0 1,-1 0-1,-1 1 1,0-1-1,-2 1 1,0 0-1,-1 0 1,-1 1-250,5 0 0,-1 0 0,-1 0 0,0 0 1,-2 1-1,-1 0 0,-2 0 445,8 2 0,1 1 0,-2 0 1,-3 0-1,-5-1 0,-6-1 1,-1 0-1,-6-1 0,-5-1 1,-2 0-1,0 3 0,0 0 1,1-1-1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14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174 115 25252,'-93'-17'3350,"21"2"-3281,63 8-69,30-2 0,34 0-545,-2 3 1,8 0 544,20 0 0,7 1-448,-18 2 0,4 0 0,2 0 448,7 0 0,2 0 0,0 1-552,5 0 0,1 1 1,0 0 551,0-1 0,1 1 0,-1 0 0,-2 0 0,0 1 0,0-1 0,-3 1 0,-1-1 0,0 0 0,-4 0 0,0 1 0,-2 0 0,-3-1 0,-1 1 0,-1-1-105,-7 1 1,0-1 0,1 1 104,6-1 0,1 1 0,-6 1-225,2 2 1,-5 2-779,7 0 1,-10 5-3391,-19 21 4393,-23 11 0,-14-17 0,-7-1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37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1975 21420,'0'8'4011,"0"-2"-3327,0-6 426,0 0-741,24-81-167,-1 3-185,-2 0 0,2-6-1028,-6 14 0,-3 0 1016,1-5 1,-3-1 5,-3 2 0,-3-1 70,0 1 0,-4 1-31,-2 3 1,-4 1-34,-3 2 0,-3 2 27,-1 6 1,-3 3-12,-2 5 1,-1 4-2664,-14-28 2820,6 22-100,6 16-67,7 14 1004,5 7-1027,4 8 285,2 3-285,10 1 3392,18 0-3392,27-4 0,34-2-455,-30 3 1,4-3 454,13-1 0,3-3-603,12-3 1,5-2 602,-25 3 0,3-1 0,1 0-479,5-1 0,2-1 1,1 0 478,2-1 0,0 1 0,1 0 0,-2 1 0,-1 1 0,-1 1 0,-6 3 0,-1 1 0,-2 2 0,25-1 0,-3 4 0,-12 2 0,-2 3 0,-9 1 0,-1 2 0,-8-1 0,1 1-268,11 3 1,-3 0 267,24 3 299,-42-2 1,-4 0-300,-3-2 1002,-14-3-1002,-9 0 1664,-10 0-1664,-5 0 820,-6 0-820,2 0 0,-1 0 0,4 6 0,1 9 0,2 14 0,-3 19 0,-2 21 0,-3 3 0,-3 7-535,-1-10 0,-1 2 535,0-4 0,1 5 0,-2-3-711,-2 18 1,-1-2 710,0 4 0,1 1 0,1-2 0,0-2-158,0-1 1,0-2 157,-1-4 0,0 1 0,-2 19 0,-2-2-365,4-29 0,-1-3 365,0 11 0,1-8 782,2-12-2755,3-28-7086,1-22 9059,0-29 0,0 13 0,0-12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45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1447 28132,'-1'-19'470,"0"-25"-458,5-56-766,0 40 1,0-3 759,1-6 0,0-1 16,0-2 1,-2-1-23,0 0 0,-3-1 0,-5 1 0,-2 1 0,-1 3 0,-1 3-63,-5 5 0,-1 3 63,-11-37 318,4 27-318,5 24 0,7 15 0,1 11 739,6 5-739,1 4 502,2 4-502,0 2 74,0 1-74,0 0 0,15-1 0,19-1 0,21 1 0,10 0 0,-11 0 0,3 1-461,28-1 1,0 1 460,-20 1 0,-2 1 0,1 0 0,-1 0 0,-2 0 0,0 0-15,-3 0 1,-1 0 14,-4 0 0,-1 0 0,42 0 0,-10 0 0,-31 0 0,-1 0 0,26 0 0,18 0 0,-33 0 0,-6 0 0,-7 0 0,-9 0 918,-11-1-918,-4-1 32,-13 1-32,-2-2 0,-10 1 0,0 0 0,-1-2 0,0 3 0,0-1 0,0 1 0,0 1 0,-7 11 0,-4 12 0,-6 19 0,-2 19 0,1 16 0,2 15 0,8-41 0,1 1-196,1 2 0,0 1 196,0 0 0,-1 0 0,1 2 0,-1 0 0,0-1 0,0 0 0,-1 1 0,0-1 0,2-1 0,0-2 0,1-2 0,0-2 0,-1 42 0,2-10 0,0-9 0,2-7 0,0-9 0,0-7 0,2-11 0,-3-10 0,3-12 0,-1-8 392,1-5-392,-1-9-931,0-10-1355,0-12-7545,1-8 9034,0-5 1,0 19-1,0 4 1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49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1 24871,'-93'34'1110,"11"3"-819,47 6-56,5 2-44,6 2-46,6-2-33,6 1 56,6 1-10,3 1 88,3 2-167,0-5-79,8-8-79,5-14 12,11-12-11,6-8-46,6-20-11,2-11 46,0-19 78,-5-5 11,-4 0 0,-6 6 0,-5 7 11,-4 12 34,-4 9 11,-4 9-11,0 6 112,-1 9-3437,3 12 3358,0 11-44,-3 11-146,-1 12-236,-2-17-447,-1 2-572,3-22-1088,4-9-2217,9-2 4672,6-20 0,-8 13 0,-1-13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49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26227,'5'67'728,"-2"-11"-683,-3-37-45,0-8 0,0-4 23,1-6 21,9-2 1,5-8 23,10-2-1,4-7 0,-1 4 23,-2 5-23,-6 5 45,-3 3-78,-3 2 22,-5 7-56,0 1 0,-1 8-157,-4-1-269,2 1-560,-2-2-1019,5-7-3363,6-2 5368,12-6 0,-11 0 0,2 0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49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0 26474,'-45'24'437,"0"0"0,-29 21-303,53-5-66,9-2-57,5-2-22,4 0 11,3-1-236,0-2-571,6-8-1310,4-8-4696,8-9 6813,6-9 0,-10 0 0,0-3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49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14 23594,'0'-7'3048,"0"1"-2796,-7 44 0,-3 23 6,-5 6-163,0 5 0,0 3 96,-5 8-158,4-16-33,6-17-33,6-18-90,2-15-34,2-10 45,11-6 112,7-9-23,12-5 23,3-6 34,-4 2-23,-6 8 68,-6 5 21,-6 6-21,-2 7 55,-4 8-78,-2 10-22,-3 6-1,0 0-33,0 1-67,0-3-190,0-1-394,0-7-1153,0-1-4470,0-4 6274,0-2 0,0-7 0,0-3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50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324 1 26765,'-50'5'597,"0"0"1,-7 16 0,9 10-485,10 37-113,13-22 0,3 1 0,4 19 0,7-2 0,7-5 0,12-8 0,11-9 0,16-15 0,13-12 0,6-11 0,-2-10-1413,-4-7-738,-7-8-5458,-11-4 7609,-5 5 0,-15 9 0,-3 5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51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650 9 24457,'0'-4'2353,"0"0"-2028,-83 3 22,28 7-145,-7-1 0,-1 2-215,-10 14 170,7 6 22,14-4-89,12-4 2,16-7-92,10-7 0,7 0 0,5 3 0,8 10 0,15 12 280,12 10-280,16 5 0,-2 2 0,-6-3 0,-12-1 0,-11-6 0,-11-2 0,-7-2 0,-19 0 0,-13 1 0,-19 1 0,-9-2 0,4-4 0,4-6 0,11-5-169,10-8-1445,15-4-1870,15-6 3484,35-14 0,-18 8 0,16-7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51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56 100 27326,'-39'58'784,"22"-5"-437,44-21-157,18-2-166,8-9-24,0-7 0,2-9 0,-5-2 0,-7-6 0,-6-9 0,-7-9 0,-8-11 0,-9-5 0,-6-1 0,-5 1 0,-12 1 0,-6 9 0,-14 4-24,-6 7-513,-2 9-315,3 2-167,9 5-864,10 0-3428,9-1 5311,12-7 0,-4 4 0,5-4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51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22 23504,'5'-12'4001,"-2"3"-3396,-3 9-101,0 0-447,-2 45-57,-2-6 0,-5 42 0,-2-18 0,-2 2 0,0-2 0,-1 2-102,2-3-1119,2-2-3998,5-6 2430,2-10-6647,17-15 9436,7-13 0,-3-9 0,-1-6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51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1 159 27180,'0'47'1400,"0"3"-1309,0 5-91,0 4 0,0-3 0,7-4 0,4-11 0,8-11 0,3-13 0,4-9 0,-2-14 0,1-17 0,-3-16 0,-3-13 0,-6-8 0,-6 1 0,-4 0 0,-2 0 0,-4 4-741,-10 1-480,-8 9-1513,-13 11 2734,-5 15 0,16 11 0,3 6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53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3233 0 27628,'-14'89'1043,"-12"-6"-1043,-23-24 0,-22 8-740,25-28 1,-4 0 739,-11 5 0,-3-1-836,-10 4 1,-3 0 835,-9 2 0,-3-1 0,26-14 0,-1-1 0,-1 1 0,-2 0 0,0 1 0,-1-1-179,-1 1 1,-1 0 0,1-1 178,1 1 0,0 0 0,1-1 0,1 0 0,0 0 0,1-1 0,2-2 0,0 0 0,0 0 0,-26 15 0,0-2-195,4-4 1,2 0 194,5-3 0,1-2 0,9-3 0,2-2 0,9-4 0,3-1 0,-36 18 0,16-7 384,8-2-384,2-3 0,3-3 0,6-2 1432,14-7-1432,8 0 1483,17-8-1483,2-1 597,10-6-597,2-3 178,1 0-178,1-1 0,-6 0-494,-2 0-1836,-8 0-2466,0 3 4796,4-3 0,5 3 0,4-3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53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733 276 27471,'49'-18'1200,"-7"4"-1200,-32 14 0,-2 0 0,-5 0 0,-2 0 0,-1 0 0,-16 6-3392,-16 11 3392,-31 15 0,-24 17-382,38-20 1,-2 2 381,-3 0 0,0 0 0,2 1 0,2 0 0,3-2 0,3 0-27,-32 26 27,16-7 0,14-8 0,15-12 0,10-10 0,12-6 3001,6-6-3001,3 2 1136,4-1-1136,8 3 45,10-2-45,12 2 0,38 6 0,-4-2 0,29 5-269,-16-3 269,2-1 0,-2 2 0,-4 1 0,-9 4 0,-8-1-37,-9 1 37,-9-4 0,-8-2 0,-6-6 0,-8-3 0,-5-5 267,-7-2-267,-4-7 39,-3-17-39,-1-21 0,0-28 0,-9-22-310,2 41 0,-1-2 310,-5-2 0,-3-1 0,0 0 0,-2 1-116,-1 2 0,-1 3 116,1 1 0,-1 2 0,-20-36 0,3 14 0,1 11 0,1 15 0,4 10-416,1 19-2160,3 7-4215,2 38 6791,-3 23 0,15-13 0,-1 4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26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23919,'0'3'2656,"0"-1"-2073,0-2 111,73 7-112,-9-5-464,3 0 1,6-1-119,-13-5 0,0-2 0,6-2 0,2 0-183,3-1 1,0 0 182,2-1 0,0 1-288,0 2 0,1 1 288,-2 1 0,0 1 0,-2 2 0,-1 0 0,-2 2 0,0-1 0,-3 1 0,-2 0-23,-3 0 0,-2 0 23,43 0 0,-18 0-527,-20 0-941,-17-1-820,-15 1-6441,-16-2 8899,-7 12 0,-7-8 1,0 8-1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8:28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24379,'-10'2'3103,"2"-1"-2352,8-1-313,0 0-438,86 1-4252,6 0 4252,-4-1 0,6 1 0,-9 1 0,-1 1 9,4 1 0,1 1-9,3 1 0,1 1 0,5-1 0,1-1-320,-29-2 0,2-1 0,1-1 320,4 0 0,1-1 0,0 0 0,1 1 0,1-2 0,0 1 0,-3 0 0,1 0 0,-2 0 0,-6 0 0,-2 0 0,-1 0-981,21-1 0,-6 2-2259,-15 4 0,-7 4 3240,21 15 0,-41-5 0,-26 3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23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20 28671,'-38'7'0,"18"5"0,49 12 0,27 4 0,37-1-1765,-31-17 1,5-3 1764,13-1 0,4-2 0,11-5 0,3-4-381,-29 0 1,2-1 0,-1-2 380,1 0 0,0-2 0,-1 0-215,-2-1 0,-1-1 0,-2 1 215,25-4 0,-2 2 0,-11 3 0,-2 2 0,-11 3 0,-3 1-154,-8 2 0,-3 2 154,31 0 1722,-21 0-1722,-21 1 2149,-16-1-3124,-14 3-457,-6 0-8399,-15 9 9958,-10 11 1,5-9-1,-2 2 1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28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6 24222,'0'-3'3641,"0"1"-2833,0 2-808,-2 69 0,-1-26 0,1 6 0,0 3 0,0 4 0,-2 3 0,0 3 0,-5 4 0,-5 4 0,-5 1-685,-5-2-1477,-3-4-4628,1-10 6790,-1-9 0,13-22 0,2-8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28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28317,'81'-27'0,"0"-1"0,-1 4 0,-1 6 0,-14 14 0,-2 5-497,5-1 0,1 0 497,0 0 0,0 0 0,-5 0 0,-1 0 0,-8 2 0,-3 1 173,37 8-443,-22 12-2318,-21 13-7004,-18 15 9592,-17 16 0,-7-28 0,-4-2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28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27908,'69'1'254,"-1"0"0,7 0 1,1 1-255,-2-1 0,1 1-1957,16-1 1,4 0 1956,-26-1 0,3 0 0,0-1 0,2-1 0,2-1 0,-1-1 0,0 1 0,0 0 0,-1-1 0,-2-1 0,-1-1 0,0 1 0,-3 0 0,0 1 0,0-1 0,31 0 0,-1 0 0,1 0 0,0 0 0,-1 1 0,-2-1 0,-3 1 0,-2 0 176,-8 0 1,-3 1-177,-12 0 0,-5 1 569,34 0-569,-39 1-1861,-29 1-2475,-29 11 4336,-25 11 0,10-7 0,-8 4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30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1197 23695,'-40'81'1647,"9"-18"-1176,27-61-213,3-2-79,-2-9-67,3-10-112,-2-18 67,1-19-56,0-17-11,1-19-130,1 38 0,1-2 135,0-5 1,2-1-290,-1-4 0,0 1 284,1-1 0,-1 1 6,-1 3 0,-1 1-6,0 4 0,-1 1 0,0-40 11,0 21 157,0 20 22,-1 23 45,-1 13-32,1 12 173,0 3-152,1-1 698,8-1-664,11-2 66,17 0-199,20 3-125,20 2 0,24 3 0,-41 0 0,3 0 0,6 0 0,6 0-465,-4 0 1,5 0 0,-3 0 464,12 0 0,-2 0 0,-13-1 0,3 1 0,-6 0-349,-2 0 0,-6-1 349,-4 1 0,-2-1-100,42 1 100,-10 0 0,-5 2 0,-28 1 0,-2 0 0,20 3 0,12-1 0,-43-2 0,-9-3 1267,-8 0-1267,-9 0 798,-4 0-798,-3 0 126,-2 0-126,2 0 0,0 0 0,2 0 0,-2 0 0,-1 0 0,-1 0 0,2 7 0,3 9 0,5 52 0,-5 3 0,-4-15 0,0 2-188,-3-6 0,-1 0 188,1 2 0,-2 1 0,-2 0 0,-2 0 0,1-4 0,-1-1 0,-10 35 0,3-20-136,3-20-8648,0-1 8784,4-8 0,-1-8 0,4-9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42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59 660 10047,'-59'-79'19,"75"18"1,27-17 0,7 0-1,-11 18-19,10-12 0,18-4 0,16-11 0,-37 29 0,-46 48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42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513 1 9563,'-70'57'100,"0"0"1,0 0 0,0 0 0,-13 16 0,4-2 0,26-33 0,36-36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52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22944,'-8'0'3832,"1"0"-3126,7 0 483,0 0-1189,53 0 0,-7 3 0,51 1 0,-18 2 0,2-1 0,-2 0 0,-2-2 0,-6 0 0,-7-2 0,-11 0 0,-12-1 0,-12 1-528,-15 1-1981,-7 4-5918,-8 7 8427,-9 7 0,6-8 0,-5 0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52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22967,'-8'0'3193,"3"0"-2756,-16 47-325,9-16-112,-18 38-168,16-28-414,-1-2-360,3-2-817,3-3-3081,3-5 4840,4-5 0,1-11 0,1-4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52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27146,'68'54'852,"-11"0"-852,-39-14-314,-4 2-482,-3-2-851,0-6-2521,0-3 4168,4-12 0,-7-8 0,0-6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53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12 23448,'0'-7'3171,"0"2"-2667,0 5-111,0 0-191,5 65-202,-4-24-336,4 52-550,-6-42-1063,-1-5-3262,-1-4 5211,-1-8 0,2-14 0,1-8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53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26384,'49'-13'-62,"0"1"1,37-10-612,-46 14-727,-8 2-1984,-9 3 3384,-12 2 0,-5 1 0,-6 0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53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26328,'14'16'773,"6"-3"-627,19-13-67,0 0 21,-1 0-10,-9 0-68,-8 1-22,-8 0 45,-6 2 101,-5 0 44,-1 3-156,-7 4 11,-3 6 11,-8 3-12,0 6 24,2 0 77,1 2 90,2 3-110,1-3-125,2 3 0,3-2 0,1-2 0,3-1 0,2-3 0,3-2 0,8-6 0,10-5 0,11-4 0,8-9-405,5-12-614,4-10-505,-1-11-1165,-3 0 2689,-4 5 0,-19 14 0,-6 7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56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27214,'19'77'604,"-4"-6"-592,-13-22-12,-1-2-404,-1-2-335,0-4-673,0-4-1087,0-6-4930,-3-4 7429,-1-8 0,0-8 0,2-6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56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26239,'93'-21'593,"-9"11"-436,-36 29-67,-3 6 45,-4 1-35,-4 1-77,-8-3 10,-7-1-21,-6-3-12,-6-1 78,-5-4-78,-2-1-78,-6-2-169,-7-2-213,-5 0-480,-10-1-506,-2 0-1759,-3 1 3205,1 4 0,12-7 0,4 0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57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22911,'4'0'3081,"-1"0"-2644,-3 0-202,0 0-78,35 48-157,-22-26 0,27 36-179,-34-41-426,-2-3-460,-2-2-615,-2 1-4382,-4 2 6062,-4-1 0,3-4 0,-3-3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57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28502,'92'-11'169,"-7"2"-169,-39 7 0,0 0 0,-2-2-214,-6-3-749,-6 1-236,-8-2-1166,-7 5-5232,-7 0 7597,-5 7 0,-3-4 0,-2 4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57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5 23359,'-1'-2'3182,"0"0"-2509,1 2-629,-29 51-44,11-24-67,-27 42-292,16-35-313,-3 1-706,1 1-2331,3-4 3709,6-6 0,11-12 0,5-6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57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27762,'84'15'336,"2"4"-851,-52-7-415,8 2-941,-16-11-4381,-3-1 6252,-2 0 0,-9-1 0,-5 2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59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13 21532,'0'-7'3407,"0"2"-2971,0 5 383,0 0-629,-39 58-44,29-22-23,-30 52 123,40-32 24,5 9 77,5 4 101,8 4-134,6-6-102,4-9-133,3-15-79,1-18 0,3-12 0,2-18-34,1-18-22,1-16-168,-3-17-213,-4-5-55,-6 0-304,-6 6-549,-6 7-1591,-6 6 2936,-4 10 0,-3 14 0,-1 8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0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71 23348,'-2'0'2969,"1"0"-2443,1 0-279,42-25-112,-15 15-113,36-18-22,-27 23-101,-3 3-370,-2 2-593,-5 2-695,-5 9-3675,-6 9 5434,-3 10 0,-7-11 0,-1-4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0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26227,'-1'60'-2185,"0"-9"-1680,1-32 3865,-5 3 0,4-10 0,-4-1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0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28401,'84'0'179,"-9"0"-246,-34 0-426,-2 0-369,-2 0-708,-4-2-1959,-1-6 2681,-3-3 0,-12 2 0,-5 2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0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24121,'0'-5'2946,"0"0"-2777,4 59-57,-1-9-4363,5 51 4217,-1-21-180,0 2 458,-1-6-1734,-3-6-1883,0-10-6458,-3-8 8316,-2-8 1,2-18 0,-2-8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0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27258,'67'-8'-874,"-11"2"-303,-39 8-1030,-3 3-5322,-7 5 7529,-3 7 0,-4-8 0,0 1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1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1 25701,'-29'44'515,"-1"0"0,-24 36-515,21-34-33,1-3-236,4-6-347,6-9-606,7-9-1299,8-9-6611,3-5 9132,3-4 0,1-1 0,0 0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1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20087,'4'-5'4224,"0"2"-3552,-4 3-268,0 0-236,43 24-78,-23-10-90,34 21-34,-37-19-235,0-2-683,-2-6-1122,4-4-5388,6-14 7462,6-10 0,-11 6 0,-4-5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1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5 23056,'-3'-4'3351,"-39"72"-3116,20-29-235,-5 9 0,0-1 0,2-8-314,5-11-571,5-9-359,7-12-2095,4-3-6492,2-7 9529,2-9 1,0 7-1,0-6 1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1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22081,'2'0'3732,"-1"0"-3362,-1 0-359,25 47-11,-16-29-370,19 36-571,-20-44-2006,0-4 2947,4-5 0,-6-1 0,1 0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1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60 26474,'-17'54'396,"1"-1"0,0-2 0,5-3-16,12 8-200,9-7-80,5-14-55,11-16 22,3-10-55,2-16 32,1-12-44,-3-14 23,-3-10-23,-5-4 0,-5 0-23,-5-1 23,-6 4-89,-2 2-68,-3 6-89,-2 6-135,-2 9-191,-6 10-559,-5 6-819,-4 15-5367,-5 9 7317,-1 15 0,11-13 0,3-2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2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28255,'68'0'23,"-13"2"-527,-45 8-539,-4-2-817,-2 1-3170,-2-3 5030,-2 2 0,0-3 0,0-2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2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27751,'-2'55'246,"0"0"1,-3 42-247,-3-42-280,3-6-515,1-5-718,3-8-829,1-8-3866,9-7 6208,4-11 0,-1-5 0,-1-5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2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18 22395,'0'-10'3193,"0"3"-2688,0 7 145,0 0-348,-30 8-21,17 9 10,-23 13-56,25 7-45,4 4-22,3-1-67,2-4 90,8-6-22,5-7-169,7-7 0,4-8 0,2-4 0,1-6 0,0-10 0,-2-7 0,-3-11 0,-5-3 0,-6-3 0,-3-1 0,-4 3-416,-2 5-603,-7 9-752,-7 9-2789,-11 8 4560,-8 19 0,15-11 0,1 10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3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22776,'-3'4'3944,"1"0"-3294,2-4 258,0 0-628,11 57-213,-9-27-56,9 45-11,-11-46-269,0-4-448,0-9-448,0-4-717,0-7-2365,2-3 4247,7-3 0,-5 0 0,6-1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3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23180,'3'0'3652,"-1"0"-2957,-2 0-639,13 55-56,-10-30-157,10 44-280,-13-43-481,-4-3-898,-6 1-4582,-7 0 6398,-10 3 0,11-13 0,1-1 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3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10 28671,'-27'-6'0,"18"2"0,54 4 0,11 2 0,11 1-4252,6 1 4252,7 1 0,4-3 735,0 0-735,3-2 0,-1 0 0,-3 0 0,-7 0 0,-15 0-427,-13 0-1701,-16 0-3105,-10 2 5233,-6 5 0,-8-3 0,-3 2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6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20 108 21521,'-6'0'3630,"1"0"-2946,5 0-23,0 0-504,-6 0-67,4-1 89,2-2 22,12-4-77,10-4-1,10-1-111,8-3 21,3 2-10,3 1-12,0 1 0,-2 2 0,-6 3 0,-8 2 57,-8 2-35,-9 1 102,-6 1 33,-4 0-12,-1 0-21,-1 0-34,0 0-23,-1 3-11,0 7-33,-1 5-12,-5 6-22,-3 3-11,-5 0 0,2 2-45,2-2-123,2 0-113,3-3-582,-2 6 113,1-8-730,-1 2-1344,1-9 2835,-2 2 0,5-7 0,-2 1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7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27101,'35'51'650,"-5"1"-605,-24-6-45,-1-1-45,-2-4-291,-1-3-348,-1-3-571,-1-4-1142,-1-1-7434,-2-5 9353,-3-3 0,1-10 0,1-5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7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26160,'74'-10'-2544,"-10"0"-4134,-39 5 6678,-1-4 0,-11 3 0,-3 1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7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26440,'63'-30'303,"-11"5"-292,-32 17-11,-5 2 11,0 1-11,-2 2 11,-2 2 0,0 1 57,-2 0 77,-1 0 24,0 2 44,-2 4 67,1 6 22,-4 9-78,-1 5-78,-2 6-57,0 4-89,-4 1-11,-1-2-146,-5 0-504,-1-3-437,-1-2-1165,1-5-6779,0-4 9042,5-8 0,3-7 0,3-4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8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27158,'-1'79'22,"-6"-7"-515,-1-33-1087,-2 1-3731,3-5 5311,4-3 0,2-15 0,1-6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8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16 24871,'0'-9'2443,"0"2"-2073,0 7 67,0 0-325,-5 56-79,3-15-10,-4 49-23,4-29-34,-1 0-3638,0-5 2877,-2-9-180,1-11-191,1-15-447,-3-9-2152,0-11-4885,1-17 8650,0-9 0,3 4 0,1 1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8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25476,'61'27'998,"-12"2"-651,-40 1 12,-4 0-23,-2-2 22,-2-2-156,-1-2-79,-6 2-67,-3 0-33,-8 2-23,-4 0-146,-2-2-369,-3-2-315,2-7-671,3-5-1715,5-6 3216,8-5 0,4-1 0,4 0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8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23549,'8'-4'2555,"-1"0"-2152,-7 4-78,0 0-302,27 52-23,-20-22-23,21 41-223,-28-34-639,0-4-605,-5-1-1940,-2-3 3430,-7 0 0,5-14 0,0-3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8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27348,'31'17'-8482,"-7"6"8482,-29 12 0,4-15 0,-4-2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9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28233,'27'66'438,"3"-11"-438,0-46 0,1-5 0,-2-2-438,-2-2-604,-1-5-1177,0-5-7612,4-7 9355,6-2 1,-16 8 0,0 3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9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 24580,'-3'-5'2701,"0"2"-2007,3 3-55,0 0-582,54 8-57,-23 0 0,45 5 0,-39-3-382,-2-4-469,-6-1-472,-5-1-1590,-5 0 2913,-7 4 0,-5-5 0,-5 2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9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26922,'43'22'-2992,"-3"0"-2621,-18-7 5613,0 3 0,-11-8 0,-3-2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09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19841,'-6'0'3932,"1"0"-8875,5 0 5694,-6 56-135,4-29 1409,-4 41-1498,14-46 747,3-8-927,10-6-89,1-6-135,3-14 3359,-2-5-3471,-3-13 11,-5 0-22,-7 3-145,-5 6-415,-5 6-482,-6 4-1255,-3 5-7534,-2 2 9229,4 1 1,5 1 0,4 1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10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25151,'0'86'924,"-5"-33"1,0-3-1160,-4 3-784,-9 15-831,4-28-3057,-2-4 4907,2-7 0,5-13 0,3-6 0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10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22608,'5'-8'2902,"-2"2"-2733,-3 6-461,0 0-627,47-6-817,-26 3-4102,37-7 5838,-39 1 0,-8 4 0,-2-1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10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27964,'0'73'594,"0"-5"-6255,-3-20 5661,-1 0-504,-5-2 1028,2-1-2216,-4-2-1692,1-1 3384,-2 1 0,5-20 0,1-5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10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492 0 27583,'-46'63'650,"0"-2"-605,4-15-1,-2 4-44,-2-1-22,-1 0-191,0-2-313,2-2-315,4-4-604,4-5-852,11-10-4718,10-9 7015,9-10 0,6-5 0,1-2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11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26362,'68'25'-437,"-11"-5"-717,-43-12-1065,1-3-7612,1-4 9700,3 0 1,-8-1-1,-1 0 1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11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23168,'-55'79'-1342,"16"-21"0,21-37 1,14-15-1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11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20658,'0'-4'2510,"0"2"-2454,0 2-56,0 0-302,0 45-628,0-31-2532,8 32 3462,9-45 0,-5-1 0,3-1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11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25185,'-24'48'622,"1"0"0,-13 34-152,34-48-122,7-8-34,4-6-101,6-8-180,3-7 12,0-3-45,-3-10-90,-3-5-55,-4-10-270,-4-5-179,-3 2-291,-1 0-381,0 6-1087,-4 6-7478,-3 7 9638,-6 4 1,5 3 0,1 0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11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23504,'5'-2'3059,"-1"2"-2521,-4 0-527,0 0-11,41 7-179,-27-3-448,32 6-584,-38-7-1568,-1 0-7052,3-2 9277,2 0 1,-5-1-1,0 0 1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12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26888,'-16'95'527,"0"-13"-527,8-46-33,0-4-293,4-5-715,1-4-943,2-6-2464,6-8 4448,8-3 0,-5-5 0,3-1 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12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19291,'1'-7'4808,"0"1"-4058,-1 6 292,0 0-616,0 46-34,0-20-56,0 35-67,0-37-67,0-6-34,3-10-56,3-3-112,6-4 0,0-9-45,2-3-324,-3-10-282,-2 0-457,-4 3-708,-4 6-8015,-2 6 9434,-5 5 0,3 1 1,-4 2-1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12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25869,'-27'74'45,"5"-13"-550,14-43-996,4-8-3373,1-6 4874,4-3 0,0-1 0,-1 0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12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19841,'0'0'0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12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28 23796,'-1'-2'2846,"0"0"-2174,1 2-470,45-3-90,-22 1-112,36-2-179,-35 1-303,-2 0-370,-4 0-414,-5 0-1647,-5 2-6918,-4 0 8266,-2 1 0,-2 0 0,0 0 1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48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28671,'88'-20'0,"-5"4"0,-23 11 0,1 3 0,-2 0 0,-4 2 0,-6 0 0,-7 0 0,-8 0 0,-6-3 0,-8 0-1390,-6-1-1098,-6 1-7343,-5 2 9504,-8 12 1,4-9-1,-4 9 1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48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28671,'85'-29'0,"-8"5"0,-34 20 0,0-1 0,-3 0-259,-4 0-1242,-6 0-942,-6 3-6958,-5 1 9401,-6 9 0,-7-5 0,-3 5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48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24 26463,'-48'83'1098,"9"-8"-673,41-33-145,9 0-89,8-6-124,9-6 23,5-11-79,2-9 35,0-9-46,1-17 0,-1-10 0,-5-13 0,-5-6 0,-8 0 0,-7 2 0,-6 3 0,-3 6 0,-1 8 0,0 8 0,0 8-539,0 5-1522,0 2-4024,0 0 6085,7 0 0,-5 0 0,6 1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49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18 24289,'0'-10'3373,"0"2"-2813,0 53-381,0-17-78,0 40-101,0-26-101,0 2-560,0-1-560,0-1-942,-1-7-4291,1-3 6454,-1-8 0,1-11 0,0-5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49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87 21409,'-1'-5'4112,"0"2"-3462,1 3-302,50-24-315,-20 13-33,38-18-235,-36 22-763,-9 3-1119,-8 1-7714,-7 3 9781,-5 6 1,-3-4 0,0 4-1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49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25623,'-24'46'638,"0"0"0,-15 34-357,30-47-35,3-5-78,3-8 56,3-6 56,0-5-100,7-2-1,5-3-101,9 0-55,3-3-23,5 0-56,3-6-493,4-7-314,3-10-728,5-12-3339,6-7 4930,5-6 0,-23 20 0,-5 4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49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28647,'96'1'24,"-10"0"-24,-40-3 0,-6-1 0,-3 0 0,-8 1 0,-6 1 0,-7 1 0,-4 0 0,-5 0 0,-2 7 0,-3 4 0,0 7 0,-2 3 0,0 2 0,0 0 0,-2 6 0,-2-8-718,-2 1-907,-2-10-1143,-1-2-7063,-3 0 8625,-1 2 0,4-5 0,3-1 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50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0 121 28671,'80'-12'0,"-5"0"0,-27 2 0,1-1 0,-1-1-4252,-4 0 4252,-3 0 860,-6-1-906,-6 2-1332,-6 3-650,-8 3-2936,-8 3 4964,-4 3 0,-3 0 0,0 2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50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26608,'-2'62'-2274,"0"-9"-2264,2-38 4538,-7 3 0,4-8 0,-3 0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5:59:50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26485,'93'2'146,"-10"-3"-135,-43-4-11,-3-1 56,-6 0 67,-5 3 112,-7 2 102,-6 1 32,-7 4 68,-4 6-235,-6 9-90,-7 7-112,-6 5-23,-5-3-369,3-5-571,5-7-696,7-9-2766,4-3 4425,12-9 0,-7 3 0,8-3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21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41 25476,'-90'-11'1199,"12"11"-975,44 29-33,5 5-90,7 1 22,9 3-67,7 0 45,5 3 22,7 0 101,8-3-11,10-7-78,10-13-124,7-8 34,6-18-45,1-16 0,-2-14-12,-9-13 12,-12-2-100,-12-1-214,-9 4-100,-7 8-125,-10 8-413,-8 15-628,-10 9-2902,-4 20 4482,1 16 0,14-9 0,6 6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21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1 185 28671,'58'-40'0,"0"0"0,-2 4 0,-2 7 0,27 13 0,-1 7 0,-4 2-774,-9 3-492,-9 1-886,-13 2-3204,-15 8 5356,-14 9 0,-9-6 0,-6 5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21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25151,'89'-9'370,"-12"1"-359,-38 8-11,-8 0-33,-13 7 33,-9 6 56,-19 14 112,-14 15 135,-17 13-1,-8 9-67,3-3-44,11-11-90,14-15-1,12-14 136,6-7 67,3-4 89,3 2-180,6 2-66,9 3-146,11 0-11,10-3-303,12-6-504,11-3-672,8-6-4404,4-9 5894,-1-5 0,-32 3 0,-9 0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29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28671,'62'0'-13,"-9"0"-815,-35 0-271,1-2-873,3-3-2991,6-2 4963,3-3 0,-12 5 0,-5 1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29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1 237 24446,'2'100'1513,"0"-7"-1021,-2-33-88,0-5-12,0-11-45,0-15 79,1-15-79,3-10-43,4-25-304,7-15 0,3-29 0,-1-9 0,-1-4 0,-7 7 0,-1 8 0,-3 7-46,1 5-794,1 7-348,2 8-840,3 11-4325,4 13 6353,4 8 0,-9 5 0,-2 1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30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26004,'61'6'560,"0"1"0,0-1 0,0 1-448,-3-1 1,0 0-434,2 0 0,1 0 321,2 2 0,1-1 0,5 0 0,1-1 0,5 0 0,2 0 0,4-2 0,0-2 0,3 0 0,-1-2-152,-4-4 1,-2-3-800,-6 0 1,-3-1-25,-9-2 0,-4-1-3417,33-3 4513,-27 6 0,-30 7 0,-15 1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34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0 159 26205,'57'-22'822,"0"-1"0,2 1 0,0 4-1375,-6 8 1,2 3 552,9-1 0,4 1-403,9 0 0,3 1 403,8 0 0,2 1 0,5 0 0,1 1-443,-29 2 1,1 0-1,0 1 443,-1 0 0,1-1 0,-1 2 0,31-1 0,0 2-1160,-4-1 1,-1 2 1159,-6 2 0,-2 2 0,-5 0 0,-3 2 137,-8 1 1,-1 2-1253,6 0 0,-5 0-2269,19 4 3384,-2 2 0,-63-11 0,-11-1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0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62 100 27830,'8'-29'291,"-1"15"-179,-6 30 33,-1 15-122,0 7 33,-4 7-11,-4 7-1,-4 5 12,-4 6-44,2 1-1,1-1-11,7-5 11,2-7-33,3-6 22,6-9 0,5-3 0,7-4 11,8-2-11,4-4 0,10-3 22,4-7-22,7-6 0,3-4 0,0-3 24,-1 0-24,-3-3 0,-5-3 0,-3-4 0,-4-3 0,-4-2 0,7-11 0,-13 4 0,1-9 0,-16 7 0,-4-6 0,-3-4 0,-3-5 0,-1-7 0,-1-4 0,0-5 0,-6-28 0,-2 17 0,-5-18 0,0 28 0,1 9 0,2 9 0,0 9 0,4 15-225,-3 4-1210,-2 11-749,-5 13-5391,-8 9 7575,-5 18 0,11-17 0,3-1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0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0 102 22732,'0'-8'3047,"0"2"-2218,0 6-268,0 0-80,68-23-133,-31 12-214,57-19-89,-47 20-45,1 2-11,-2 4-314,-1 2-729,-6 3-929,-7 10-5804,-10 9 7787,-9 15 0,-7-14 0,-5 0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0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7 23751,'-2'-4'2353,"0"1"-2028,2 3-235,-3 61-79,2-27-11,-2 49-179,3-45-4099,0-3 1937,0-4-7490,0 0 9260,-3-2 1,2-12-1,-2-4 1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0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14 173 23616,'-8'-2'3710,"2"0"-3038,6 2-258,0 0-280,53-1-100,-11 0-34,51-3-134,-22-7-438,4-8-649,-5-6-1053,-5-2-7557,-6 0 9756,-6 1 0,-24 10 1,-7 5-1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1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24132,'0'-6'2174,"0"1"-1950,62 5-79,-27-1-77,51 0 55,-44 0 45,-4 1 23,-7 0 145,-6 2 33,-9 7-77,-4 8-68,-7 14-56,-2 11-111,-9 13-57,-10 9 0,-7 5 0,-7-1 0,1-4 0,4-9-326,3-7-850,7-13-651,7-12-2622,4-13 4449,16-11 0,-9 0 0,10-4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1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27482,'0'100'538,"0"-14"-538,0-46-213,0-5-571,0-4-594,0-4-1367,0-7-7086,1-4 8809,9-9 1,-7-4-1,6-3 1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1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22687,'0'-2'2890,"0"-1"-2273,0 3-449,8 62-123,-6-29-45,6 50-45,-8-48-515,0-3-718,-2-3-1859,-2-6-6694,0-6 9809,0-8 1,2-5-1,2-4 1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1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24614,'85'-5'1020,"-15"8"-751,-52 17-12,-3 5-78,-5 2 90,-3 2 11,-4 5-22,-2 1 0,-2 3-112,-8 1-79,-4-3-34,-9-4-33,1-3-56,1-9-324,5-3-327,0-5-391,5-2-1501,0-2-7232,4-2 8607,1-2 1,4-2 0,1-2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2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22036,'3'-3'3093,"-1"1"-2712,-2 2-212,2 62-169,-2-29 22,2 49-44,-2-46-584,0-2-806,0-3-1815,0-1-4616,0-3 7843,0-1 0,0-12 0,0-3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2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25611,'69'-28'-101,"-11"7"-594,-34 20-1142,-5 1-7038,-5 8 8875,-6 5 0,-5-2 0,-3 0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2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25802,'-25'97'1198,"5"-17"-828,19-59 101,5-5-113,7-4 1,8-1-246,7-3-113,6-2 0,2-3 0,5-1 0,3-4 0,1-5 0,1-4-427,-3-6-817,-7 1-1759,-2 3 3003,-2 4 0,-13 4 0,-3 2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2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28210,'52'-5'45,"-1"0"0,39-2-112,-52 15-157,-1-1-571,-5 2-304,-3 0-794,-7 2-5435,-6 5 7328,-8 5 0,-5-8 0,-3-1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3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7 21801,'-9'0'3328,"2"0"-2992,7 0 146,0 0-403,31-3-79,-11 2 0,27-2-494,-20 3-637,0 2-1648,-1 2 2779,-3 5 0,-10-4 0,-4 1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3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21880,'-13'0'3305,"3"0"-2856,10 0 32,-38 57-100,28-31 123,-28 45 124,45-46-225,5-1-168,10-5-145,4-5-56,2-7-1,-3-4-10,-1-3-23,-3-13-23,-4-5-167,-3-18-191,-5 2-33,-4 2-24,-4 8-178,-1 7-325,-3 4-650,-2 8-3563,-3 1 5154,2 4 0,2 0 0,3 0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3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 23202,'2'-5'3821,"1"1"-2992,-3 4-370,0 0-291,13 65-78,-10-26-90,10 53-157,-13-41-481,-1-2-651,-2-2-929,-4-5-3699,-2-8 5917,-2-6 0,5-15 0,2-4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3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23191,'79'-38'-1258,"-10"6"0,-51 23 1,-4 3-1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4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6 23404,'0'-3'2767,"0"1"-2151,0 2-156,0 65-113,-3-18-201,1 4 0,-1 2-68,-7 13-78,-1-1-101,0-11-616,4-9-706,3-13-1580,2-13 3003,4-9 0,-1-8 0,1-2 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4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24155,'3'-7'2879,"-1"0"-2330,-2 7-213,62-6-123,-28 4-202,52-4-11,-47 9 0,2 3-190,-1 4-225,1 2-168,-1 0-503,-2-1-606,-6 1-3115,-8-1 4807,-11-1 0,-6-5 0,-6-2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4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0 25308,'-28'44'723,"0"-1"0,-22 36-723,26-34-23,3-1-133,3-3-304,4-6-156,4-9-292,4-10-907,4-9-2275,1-3 4090,1-4 0,0 0 0,0 0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4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28457,'87'16'214,"-13"0"-214,-52 10 0,-1-4 0,-2-1-595,-1-5-638,-6 1-615,-3-1-2836,-6 5 4684,-3 5 0,0-10 0,-1-2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4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24188,'-5'-3'3126,"1"1"-2330,4 2-235,0 0-561,57 0 0,-21 3 0,49-1 0,-34 1 0,-4-2-1077,5-1-502,-22 0-1447,2 1-6805,-23 1 9171,0 0 0,-6-1 0,0 0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5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28671,'-46'83'0,"9"-12"0,24-39 0,6-9 0,4-5-371,2-6-749,1-5-550,0-4-2386,3-2 4056,10-10 0,-7 7 0,6-8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5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315 1 22850,'-22'64'198,"1"-1"0,0-2 0,0-6 1954,-17 10-2152,-1 2-169,-1-2-884,3-3-785,6-10-2355,8-12 4193,9-15 0,9-13 0,3-6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5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28076,'88'-1'595,"-17"0"-595,-37 24 0,-9-7 0,-2-2-326,-1-1-794,-3-3-494,-3-1-2061,-2-5 3675,-4 0 0,-5-4 0,-2 1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5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28244,'61'0'-2151,"-12"0"44,-44 0-3417,-1 0 5524,1 0 0,-2 0 0,0 0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6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8 23908,'0'-4'3317,"0"1"-2724,0 3-178,0 80-225,0-30-173,-2 8 0,-1 3 39,-8 9-56,-4 0-79,-4-4-145,3-9-492,4-12-450,5-15-705,5-12-3138,3-10 5009,9-9 0,-7 0 0,6-2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6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28143,'-2'71'52,"-1"1"0,1-15 1,-1-4-826,-17 38-6826,8-39 2098,5-10 5853,5-18 0,2-11 0,1-10 1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6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25465,'-29'49'667,"-1"0"0,-16 38-343,44-48-32,6-2-12,7-7-123,8-5 56,9-5-34,5-9 79,3-4-89,1-6-169,-3-15-3392,-3-4 3392,-8-16 0,-8-3 0,-7-1 0,-5-1 0,-3 2 0,-5 6-192,-5 6 2263,-9 13-4918,-8 7 2847,-5 25 0,13-14 0,2 14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6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24782,'0'-5'2196,"0"1"-2028,1 71-168,0-31-11,0 56-292,1-49-358,-2-3-1075,0-4-8095,2-12 9711,5-10 1,-3-9-1,3-5 1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7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27583,'3'67'153,"-1"0"0,1-4 0,-2-5-265,-1 9-190,-1-5-673,-3-7-829,-5-8-2992,-6-7 4796,-8-8 0,10-15 0,-1-5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0:57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 24737,'0'-7'3934,"80"-6"-3934,-15 2-677,5 1 0,5-1 677,-17 1 0,-1 0 0,3 0 0,2 1 0,-2 0 0,-1 2 0,-2 3 0,-2 1 0,-3 0 0,-1 2 0,49 1 0,-51 3 0,2 2 0,2 0 0,1 1 0,1 3 0,1 2 0,-1-1 0,0 0-852,-2 1 0,-1 0-4591,41 15 5443,-11 6 0,-38-14 0,-13 0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44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0 180 24492,'72'-5'392,"0"0"0,-1 1 1,1-2-1,-1 0 1,-1-1-393,22-6 0,-2-1-562,2 0 1,1 1 561,-1 0 0,1 1 0,0 1 0,0 0 0,5 1 0,1 0 0,-33 5 0,2 0 0,-1 1 0,1 1 0,0 1 0,0 0 0,29-1 0,-1 2 0,-8 4 0,-2 4 0,-9 1 0,-4 3 37,-11 4 0,-3 3-66,-8 2 1,-5 3-883,25 25-1307,-19 6-4112,-14 3 6330,-5 1 0,-17-25 0,-2-8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10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4 119 24827,'-4'0'3596,"59"-35"-3348,5 15-248,-2-2 0,6 1-2831,-7 12 1,0 4 2830,3 1 0,0 2 0,2 2 0,0 2 479,-1 4 1,0 2-480,0 0 0,0 3 0,-1 3 0,-1 1 0,-2-2 0,-2 0 0,-5-2 0,-2 0 920,31 5-920,-25-6-225,-25-5-1859,-17-2-2152,-27 4 5035,-15 6 1,7-5 0,-4 2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13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24939,'-7'0'2846,"3"0"-2185,62 2-436,-19 5-225,54 3 0,-32 6 0,8 3 0,4 1 0,8 4 0,3 2-306,2 5-233,1 3-862,-3 5-1288,-7 5-7142,-11 6 7712,-17 3 0,-23-22 0,-13-6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14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28671,'63'-5'0,"1"-1"0,1 0 0,-1 1-1080,-5-1 0,1 0 1080,0 1 0,1-1 0,-3 1 0,-1-1 182,-3 2 1,0-1-183,43 1-773,-11 0-1356,-11 4-4637,-16 0 6766,-22 11 0,-18-9 0,-15 8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56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28671,'78'-24'0,"-5"4"0,-21 9 0,-3 3 0,-3 1 0,-5 1 0,-5 0 0,-7-1 0,-6 1 0,-6 0-1077,-8 3-1545,-5 1-7209,-9 9 9678,-9 9 0,6-6 0,-5 4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56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26037,'-35'85'1367,"3"-7"-1345,13-25-22,0-3-67,1-4-325,3-5-370,1-9-605,2-5-1076,3-9-3944,3-9 6387,3-4 0,1-5 0,2 0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56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23616,'0'-3'3048,"0"1"-2589,0 45-223,1-17-169,2 35-67,2-30-325,2-3-392,2-5-773,0-3-2017,1-3 3507,1-5 0,-6-4 0,0-4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57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28121,'51'-9'-1300,"-8"0"-291,-26 3-1524,-4 0 3115,-2-2 0,-6 3 0,-1 0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57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26675,'-8'61'975,"1"-5"-975,-2-19-56,0-1-392,2 1-627,-1-2-1032,2-3-7724,0-5 9050,4-6 1,0-10-1,2-6 1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57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27460,'9'78'224,"-2"-9"-459,-7-34-382,-5-4-828,-3-4-1749,-5-5 3194,-3-5 0,7-8 0,1-2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57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18674,'48'7'493,"-6"4"2128,-32 13-2509,-3 4 1465,-4 5-1453,-2 2 925,-1 2-858,-4-2 3335,-4-1-3347,-6-1-89,-4-1-55,-5-3-35,-1-2 0,0-3-69,3-7-222,3-6-325,4-5-180,3-4-772,2-2-1570,4 0 3138,2-6 0,3 5 0,0-5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57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26026,'8'59'-280,"-3"-5"-830,-9-24-2352,-3 1 3462,-2 0 0,3-14 0,2-3 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58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23796,'37'6'-736,"-8"-7"0,-27 12 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58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25914,'-14'55'1602,"3"-9"-1300,10-30-100,1-1-45,1-2-135,3-3-22,4-2-33,4-4-303,4-2-191,2-2-537,4-7-1076,1-6-7609,2-7 9749,3-3 0,-13 10 0,-2 2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59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28602,'46'-36'69,"-5"8"-69,-18 27 0,0 1 0,-2 0-763,2 2-761,-3 3-1524,-2 6-6783,-6 7 7888,-5 8 0,-5-11 1,-2 0-1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59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26922,'32'-20'-1143,"-3"6"-481,-12 12-2511,-2 2 4135,-1 6 0,-7-5 0,-2 5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59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49 25947,'-21'51'919,"9"-7"-673,19-31-200,6-4-35,3-4-22,1-4-393,1-11-436,1-7-774,-1-13-4885,1-7 6499,0-1 0,-9 16 0,-1 5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59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4 22361,'0'-4'4639,"0"45"-4257,0-10-237,0 39-145,-2-27-572,-2-3-682,-2-5-1346,-2-4-7231,1-7 9563,-1-5 0,4-9 0,2-4 1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2:59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22070,'4'-5'2309,"0"0"-2971,-4 5-2666,39-10 3328,-23 8 0,25-9 0,-35 11 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0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24053,'-4'4'2835,"0"0"-2330,4-4 144,0 0-458,-7 31-57,5-17-44,-5 25 67,7-24-100,0 0-57,3-1 0,0 0 0,5-2 0,0-2 0,3-2 0,1-2-46,0-2-145,1-3-133,0 0-80,1-1-279,0-4-415,1-5-942,3-6-5859,2-6 7899,4-4 0,-9 11 0,-4 1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0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29 25532,'-5'-6'2566,"1"2"-2140,4 4-314,0 0-77,41-5-35,-16 2-24,33-3-9,-27 3-214,-3 2-78,-3 1 180,-4 0-34,-4 0 100,-5 0 46,-1 2 33,-4 1 0,-2 2 11,-1 2 0,-3 2-11,0 0 0,-1 4-34,0 1-134,-2 3-325,-1 1-269,-2-1-616,-1 0-2263,-2 0 3641,1-1 0,3-8 0,0-1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0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27706,'67'-15'-56,"-9"3"-448,-31 10-381,-5 1-841,-3 1-3619,-7 2 5345,-3 4 0,-5-2 0,-2 1 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0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24468,'-2'0'3272,"1"0"-2341,1 0-931,-7 35 0,4-19-438,-5 26-593,3-30-740,-1-2-3013,-7 2 4784,-5 5 0,7-8 0,0 2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1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24199,'0'-3'1849,"0"1"-1782,40-4-55,-15 2-1,34-5 0,-26 5-11,-4 2 112,-6 1 291,-9 2 91,-6 5-69,-5 4-66,-3 7-57,-5 4-246,-4 3-56,-6 2-34,-2 0-604,0-3-359,3-3-1020,2-5-4314,5-5 6331,3-6 0,3-1 0,1-3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1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26149,'-33'67'1725,"8"-7"-1288,23-32-235,3-3-44,6-5-158,4-6 0,7-7 0,1-5 0,-2-3-80,-3-8-446,-2-4-416,-4-6-694,-2-2-2397,-4 6 4033,-1 6 0,-1 5 0,0 4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1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27382,'54'3'-1087,"-8"-1"-516,-34-7-2218,-1-2 3821,-2-5 0,-4 6 0,-1 0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1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 22743,'0'-2'3697,"0"1"-3182,0 1-88,-5 37-215,-2-6-122,-4 33-90,-1-13-202,1-3-493,1-5-1097,4-9-3957,3-14 5749,3-9 0,1-8 0,0-3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1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24982,'-1'76'538,"-4"-4"-706,-3-19 53,-2-6-3616,6-8 3827,1-11 0,3-14 0,0-6 1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2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27830,'78'-25'22,"-11"6"-11,-36 15-11,-9 11 179,-10 8 180,-6 12-89,-7 13-270,-8 7 0,-6 4 0,-7 3 0,-3 1 0,1-4-875,1-5-358,4-10-716,5-9-5301,6-10 7250,5-8 0,2-6 0,1-3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2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24927,'2'0'2253,"-1"0"-2040,-2 55-213,-5-20-67,-2 47-438,-6-34-1254,0-2-4426,1-6 6185,1-5 0,6-17 0,1-7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2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25129,'58'-27'-4829,"-5"5"-5002,-29 16 8902,4 0 0,-13 3 0,-1 0 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2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26082,'-27'57'1176,"5"-10"-772,22-32 77,4-2-167,3-3-100,6-2-214,3-5 0,2-1 0,-2-6 0,-2-5 0,-3-6 0,-3-6-573,-5-1-570,-1 3-1153,-2 7-7535,-7 5 9493,-3 13 0,1-5 0,1 6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2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24099,'-3'7'2856,"0"-2"-2710,3-5-146,-10 38-34,7-24-346,-9 28-304,10-34-582,0-2-863,2-3-2084,0-1-5618,0-1 9711,5-1 1,-3 0 0,2 0-1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3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11582,'0'0'0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3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11582,'0'0'0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3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28671,'81'0'0,"-5"0"0,-22 0 0,-2 0 0,-4-2-1222,-7 2-672,0-1-1064,-2 3 2958,2 11 0,-18-8 0,-5 7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4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13 22070,'2'-7'4090,"0"1"-3440,-2 6 235,0 0-302,8 2-247,-5 9-279,5 6-57,-6 9 0,-2 1 0,0 0-270,0-2-660,-1 1-683,-3-3-5178,-3 1 6791,-4-1 0,5-10 0,1-2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09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23272,'64'-28'113,"-3"5"2055,-18 18-2168,4 2 916,1 3-916,1 0 0,-1 0 502,-3 0-502,-6 0 1700,-8 0-1700,-9 0 0,-8 0 0,-6 2-1211,-5 4-1557,-2 5-7063,-9 6 8916,-4 6 0,1-9 0,1-2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10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22014,'-4'1'3552,"2"0"-3014,-4 46-191,2-19-179,-6 40-145,3-30-23,-1 0-67,-2-2-437,1-2-718,-1-5-1647,3-5-6962,4-6 8596,1-8 1,2-5 0,0-4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10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26541,'30'73'370,"-6"-11"-684,-18-37-604,0-6-753,1-4-3427,2-5 5098,1-3 0,-4-3 0,-1-3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10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22283,'0'-2'4034,"0"0"-3205,0 2-817,32 0-24,-16 0-33,27 0-381,-25-2-436,-3 0-718,-3-3-1782,-2 1 3362,-3 2 0,-3 0 0,-2 1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10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26328,'-2'78'-717,"0"-17"-1009,-3-18-3842,3-16 5568,0-5 0,1-10 0,1-4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11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26205,'-13'74'1188,"4"-17"-964,-2-15-45,6-16 90,1-1-168,3-4 22,0-4-22,1-2-101,0-4 89,3-3 34,1-3-54,4-1-69,1-2 0,2-1 0,0 0 0,1-1 0,1 0 0,1 0-427,0-2-301,-1 0-213,-1-2-628,-2-1-1322,-2 0 2891,-1 1 0,-3 1 0,-1 1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11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27011,'46'-8'-2252,"-9"1"-3440,-30 11 5692,-3 3 0,-1-1 0,-3 1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11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24871,'-6'0'2152,"2"0"-2029,4 0-179,0 0-403,14 10-640,-6-8-1265,12 8-7467,-9-10 9498,2 0 1,-6 0 0,-1 0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11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24513,'0'-2'3070,"0"1"-7823,0 1 4820,0 44 1342,0-19-1555,0 36 345,0-32-1308,0-2-1491,0-1-7231,0 0 9783,-2 3 1,1-13 0,-1-2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12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 28671,'49'-4'0,"-12"1"0,-4 3 0,-15 0 0,-2 2 0,-6 2 0,-2 5 0,-4 5-3392,-2 5 3392,-6 5 0,-5 4 0,-4 0 0,-5-1 0,1-4 0,1-1 0,-1-3 3392,-2-2-4099,0-3-1578,1-3-7546,2-1 8593,4-1 1,5-4 0,2-1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22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68 21880,'0'-4'3103,"0"0"-2565,0 4 784,0 0-963,-34-2-67,17 8-136,-28 2 136,26 8-46,1 3-168,3 0 90,3 2-123,4 1 0,4 3 22,2 1-33,5 0-1,5-3-20,5-4-13,6-7 0,1-6 0,-1-3 0,0-9 0,-2-3 0,-4-10 0,-2-3-3392,-2-2 3392,-5 1 0,-2 1 0,-2-10 0,-1 8 0,-1-8-24,-2 8-43,-1 3 3325,1 2-3270,1 6-133,1 3-382,1 5 68,0 2-281,1 2-4246,0 1 4986,0 6 0,0-5 0,0 5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22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20289,'0'0'0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22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20289,'0'0'0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22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26059,'10'58'852,"-2"-5"-785,-8-20-67,0 2-23,-3-1-335,-2-3-572,0-3-560,-1-5-2701,2-4 4191,0-4 0,3-7 0,-1-3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23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25476,'13'0'852,"-2"0"-785,-4 0 23,-1 0-90,2 0 0,0 0-112,0 0-246,1 1-125,-1-1-435,0 0-584,-3 0-1837,0 0-6492,-3 0 8849,1 0 0,-3 0 0,1 0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24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22148,'4'-1'3900,"-2"0"-3082,-2 1 202,0 0-673,5 35-202,-4-9-33,4 31-112,-5-18-11,-1-2-224,1-2-605,-2-7-639,2-7-3586,-1-6 5065,1-4 0,0-6 0,0-2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26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6 21510,'0'-3'3641,"0"0"-3125,0 3 212,0 0-649,0 36 10,0-16-89,0 30-11,-1-25 0,-2-2-336,1-4-404,-3-6-549,2-3-1210,0-4-2902,-1-3 5412,1-2 0,1-1 0,1 0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27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24804,'38'-4'650,"-5"4"-493,-21 19 135,1 3-12,-3 4 11,-2 5 157,-2 1-168,-3-1-11,-2-2 11,-1-4-145,-3-4 55,-2-5-67,-3-3-78,-1-4 56,-1-3-101,2-3 0,-2-2-11,1-1-191,-1 0-44,1 0-124,0 0-157,2 0-324,2 0-953,2 0-2353,1 0 4157,2 0 0,0 0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27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4 23986,'0'-2'2589,"0"1"-1805,0 1-717,0 22-67,-1-7 0,0 18-314,-3-13-201,0-2-662,-1-1-1131,-1-1-4729,-1 1 7037,1 0 0,2-7 0,1-3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27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26675,'54'-2'-403,"-8"0"-426,-32 2-762,-4 0-2174,-5 0 3765,-3 1 0,-2-1 0,0 2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27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26474,'-34'55'1042,"7"-7"-628,24-28-33,2 0-157,1 0-88,2-2-136,3 0 0,5-2 0,4 0 0,3-1 0,2-2 0,0-3 0,1-4-147,2-4-693,1-2-269,1-7-774,0-2-3932,-2-3 5815,-2 3 0,-9 5 0,-3 3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39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41 23191,'-4'2'2465,"0"-1"-1972,4-1 213,0 0-494,51 1-212,-19-2 34,43 0-34,-32-3 22,-3-2-10,-3 0-12,-6 0 0,-4 0-12,-6 1 24,-4 2-12,-7 0 0,-3 1 11,-3 1 23,-3 0-12,0 1 1,-1 7-1,0 5-22,0 9 0,-1 6 11,-2 2-44,-1 1-23,-3-1-191,1-1-156,-1-1-505,-1 0-560,-3-2-1916,0 0 3384,0-5 0,5-8 0,2-5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39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24916,'-3'53'-235,"-1"-9"-617,2-29-1501,-2 0-5624,-2 1 7977,-3 0 0,4-7 0,0-2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0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27169,'51'-1'621,"-1"1"1,39 0-779,-44-1-347,-4 1-236,-8 0-424,-5 0-854,-7 2-3865,-5 2 5883,-4 3 0,-6-2 0,-3-1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0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39 25353,'-55'27'1031,"11"0"-784,36-5-12,6 15-134,11-11-57,6 4 46,10-18-79,4-5 12,-1-7 33,0-9-45,-6-4 45,-6-9-56,-6-3-44,-5-1 44,-3 0-203,-2 2-200,-4 3-470,1 5-910,-1 6-4883,1 0 6666,5-1 0,-1 5 0,1-1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0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26362,'-19'64'683,"4"-4"-458,14-16-102,7-2 112,5-8-134,6-8-12,5-9-44,0-9 11,0-5-89,0-11 33,0-7-135,-2-11-33,-2-7-235,-4 0-337,-5 0-437,-4 4-1377,-3 5-7277,-3 11 8801,-7 5 0,5 7 0,-5 1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0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 27426,'72'-19'292,"-9"0"-315,-33 1-358,-2 1-202,-2 1-705,-5 3-1267,-5 5-3798,-6 3 6353,-5 4 0,-4 1 0,-1 0 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1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43 23818,'-2'0'2981,"1"0"-2141,1 0-627,37-10-56,-12 5-135,30-9-44,-23 9-202,-6 0-247,-4 3-403,-6 1-571,-5 1-1032,-3 0-7354,-5 2 9507,-2 3 0,-1-2 0,0 1 1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1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13 23280,'0'-7'3843,"0"2"-3192,0 5-181,-24 46-380,13-9-79,-16 38-11,21-23-482,3-9-55,7-10-718,7-11-908,10-11-7126,15-7 9289,10-10 0,-17 4 0,-3-5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1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27785,'25'-15'515,"2"2"-481,6 8-68,1 0-156,-1 2-258,-1-1-214,-3 2-817,-4 0-1692,-4 1 3171,-6 1 0,-6 0 0,-6 0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2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 23426,'-4'0'3473,"1"0"-2912,3 0-147,0 0-414,7 0-89,5-2-337,7 0-762,4 0-1087,1-1-6296,0 3 8571,0 2 0,-12-1 0,-3 2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2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24070,'-52'21'2353,"7"-2"-1715,25-6-403,8-2 140,4 3-196,6 1 171,2 3-70,5 3-89,3 1-191,8-3 0,5-1 0,3-7 0,2-4 0,-1-5 0,-1-6 0,-2-6-539,-5-8-357,-2-6-650,-4-1-2074,-3 1 3620,1 1 0,-5 10 0,1 3 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2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28166,'-1'70'505,"-2"-2"-1573,-1-17 798,-2 0-272,0-5-769,1-6-944,-1-5-7576,1-8 9342,1-6 0,1-11 0,2-5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2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1 161 23773,'0'-5'2130,"0"1"-2130,0 4-34,0 0-370,42-34-985,-18 16-2029,34-30 3418,-29 23 0,-13 11 0,-3 2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2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28671,'-31'81'0,"1"0"0,10-15 0,2 0 0,6-6-494,6-8-1108,6-10-1009,11-10-7220,6-12 8927,14-10 0,-13-6 1,-2-4-1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3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28042,'-47'36'629,"9"0"-629,30 0 0,4 0 0,8 0 0,5-4 0,7-5 0,4-7 0,-1-10 0,0-5 0,-2-12 0,-4-8 0,-3-11 0,-5-8 0,-2-3 0,-3 0-741,-5 3-805,-3 7-2768,-8 12 4314,-6 8 0,9 7 0,0 1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3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24558,'0'6'2375,"0"-2"-2072,0-4-258,0 39-45,0-23-45,-1 29-437,1-34-638,-1-3-1402,1-2-7309,0-3 8966,2-1 1,-2-2-1,1 0 1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3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23908,'1'0'2846,"0"0"-2465,-1 0-291,2 37-90,-1-16-11,1 30-841,-2-29-1513,-2-6-7466,-3-2 9465,-7-1 0,6-6 0,-3 0 1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3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0 112 28671,'90'-1'0,"7"-10"0,-39 2 0,3-3 0,4-1 0,2-1 0,4 2 0,1 1-1253,3 2 1,-1 1 1111,-4 3 1,0 1-773,-5 2 0,-1 1-2362,-5 4 1,-3 3 3274,-3 2 0,-5 2 0,6 2 0,-15 3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7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27975,'11'-2'696,"5"1"-696,15 1 0,0 0 0,-1 2 0,0 0 0,-3 1 0,-1-2 0,-4 0 0,-3 0-875,-2-1-346,-6 0-695,-4 1-2690,-4 4 4606,-5 4 0,1-3 0,-2 1 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7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25813,'-39'67'-236,"6"-7"-212,19-32-493,3-3-919,2-5-2600,4-4 4460,3-6 0,2-5 0,0-4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8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26507,'26'33'168,"-5"-4"-369,-17-10-236,-1 0-471,-1 2-851,0 3-4247,0-1 6006,0-1 0,-1-10 0,0-4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8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23079,'0'-2'1759,"0"0"-1602,0 2-594,40-20-650,-20 11-1614,30-17-4694,-32 15 7395,-3 0 0,-8 6 0,-2 0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8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8 22428,'0'-4'3015,"0"0"-2499,-12 43-203,5-15-290,-10 32-46,9-27-246,2-3-437,3-5-695,2-4-2352,5-6 3753,5-6 0,-3-4 0,3-1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8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5 21051,'3'-2'3585,"-1"0"-3070,-2 2 259,0 0-561,-2 16 123,-3-1-56,-1 14-101,-2-6 113,3-4-91,2-1 46,1-4 10,2-1-189,1-2 55,5-2-112,5-3 0,8-3-22,4-1 0,7-2-191,4-6-33,4-2-247,0-7-157,-4-1-369,-6 0-774,-7 2-2901,-9 2 4683,-6 5 0,-4 3 0,-2 3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9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27101,'51'3'796,"-11"-5"-796,13-12-303,-17-2-66,-4 2-259,-7 3-403,-6 4-538,-5 2-2823,-6 4 4392,-4 0 0,-2 1 0,-2 0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9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25676,'-38'66'1108,"8"-9"-820,23-33-109,4-3 3,1-4-171,7-2 57,4-2-68,6-3-74,6-5-263,3-2-749,5-2-741,4-4-2162,4-3 3989,6-3 0,-19 2 0,-2 1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49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27516,'63'-5'515,"19"-6"-2125,-32 3 1633,13-4 493,-26 7-381,-8 1 139,-10 2-139,-6 1-23,-7 1-90,-2 0 993,-1 0-1003,-1 0-6,0 0-6,0 0 0,-1 0 0,0 0 0,-1 10 0,-5 7 0,-3 15 0,-5 6 0,-4 3 0,1 0 0,0-5 0,1-2-606,1-4-403,1-5-402,2-3-954,0-2-5041,2-2 7406,-1-3 0,4-6 0,2-3 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0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27101,'64'-19'169,"-7"2"-618,-32 13-593,1-1-1154,0-1-7635,1 1 9826,-1 0 1,-12 4-1,-4 0 1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0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27449,'48'-13'437,"-6"1"-471,-27 9-235,3-1-179,0-1-213,0-1-370,0 0-269,-6 2-1131,-2 1-5726,-4 2 8157,-3 1 0,-2 0 0,-1 0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0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26093,'-6'63'795,"-1"-5"-638,2-20-157,1-3-78,-1-1-258,2-3-707,-1-3-738,0-2-5256,1-2 7037,0-3 0,2-9 0,1-5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0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26911,'53'-7'78,"-6"2"-336,-20 2-548,0 2-483,0 0-1826,1 1 3115,-3 0 0,-9 0 0,-6 0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1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21768,'-2'0'3339,"0"0"-2847,2 0-144,-16 39-258,9-14-68,-13 34-44,13-26-101,-2-1-248,3-4-446,-2-5-1166,4-5-3161,0-7 5144,3-5 0,1-4 0,0-2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1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19157,'2'-3'4011,"0"1"-3652,-2 2-796,0 0-1737,20 15-7657,-15-7 9417,15 13 1,-20-16-1,0 1 1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1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27538,'26'2'314,"6"0"-404,10-3-268,-1-1-270,-3-1-301,-7-2-932,-5 0-3674,-2-2 5535,0 0 0,-12 3 0,-2 0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1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3 21913,'-1'-1'2869,"1"-1"-2130,0 2-581,-14 40-102,7-17-56,-11 31-449,14-29-761,1-4-3698,3-3 4908,4-2 0,-4-8 0,3-3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2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23045,'0'-3'3350,"0"2"-2509,0 1-595,0 42-246,0-16 0,0 35-359,0-29-1265,3 0-3687,0 0 5311,1 0 0,-1-14 0,-1-3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2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27326,'-20'61'-337,"4"-7"-828,14-25-1211,0-2-7455,0-3 9596,-2-1 1,2-10 0,0-4 0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3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58 25286,'59'-32'1367,"-8"7"-1076,-28 30 35,-6 4-58,-4 8 102,-7 6-45,-3 3-146,-9 3-33,-7 3-135,-10 1-22,-4 3-23,-4-2-358,4 0-213,1-5-336,6-4-594,7-6-896,5-7-5526,4-6 7957,5-5 0,-1-2 0,2-1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3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 22003,'3'-4'3978,"-1"2"-3485,-2 2-426,0 0-134,3 40-314,-2-18-180,2 33-615,-5-31-1121,-1-3-2790,-2-4 5087,1-6 0,1-5 0,3-4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3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25925,'58'-30'-45,"-9"6"-717,-30 20-964,-4 2-4560,-5 1 6286,-5 7 0,-3-4 0,-2 4 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3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25690,'-49'79'1815,"10"-9"-1524,28-34 56,6-5-168,3-8-145,10-8-34,4-5-101,11-7-571,6-3-908,6-10-5031,3-5 6611,2-7 0,-17 9 0,-5 3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4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40 26698,'-2'65'460,"-8"14"-460,0-35-23,-3 9-67,7-31-112,2-7-201,1-8-168,2-4-91,0-9-155,1-8 155,3-12-88,6-10 660,6-5 90,3-3 303,2 1 335,-1 4 46,-1 7-23,0 8 0,-3 8-235,0 9-23,-1 8-11,-1 12 337,6 29-371,-6-1-22,-1 18-144,-7-18-192,-4-6 0,-6-4 0,-3-5 0,-7-4 0,-14 1 0,4-8 0,-7 0 0,9-7 0,2-2-517,1 1-300,3 0-147,1 1-672,4 0-1770,2-1 3406,5-3 0,2-2 0,2-1 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4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7 24110,'1'-4'2789,"1"1"-2340,-2 44-158,0-4-246,-5 38-45,-4-16-280,-6-2-740,-3-4-1277,0-7-6297,3-4 8594,2-10 0,6-14 0,3-8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4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25499,'67'-34'-9782,"-7"5"9782,-31 17 0,-13 5 0,-3 2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4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1 24909,'-21'46'857,"1"0"0,-20 41-857,9-24-90,-1-2-276,2-6-1035,1-7-2369,4-7 3770,7-9 0,8-15 0,5-8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5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23583,'2'-4'2700,"0"0"-2252,-2 4-134,0 0-145,26 30-158,-17-12 34,20 26-45,-24-20-180,-2-1-201,0-1-605,0-2-571,2-4-1693,0-2-6581,2-5 9543,1-4 1,-3-4-1,-1-1 1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5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27404,'29'18'-168,"-4"-3"-381,-8-12-718,-2 0-1265,-1-2 2532,-3 1 0,-5-2 0,-3 1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5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28378,'30'1'293,"-5"1"-293,-14-2-158,-1-1-604,-1-1-571,1-3-2085,-2-3 3418,5-6 0,-7 6 0,1 0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5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26899,'-20'92'751,"1"-7"-751,10-31-123,1-5-381,1-6-1054,4-7-2386,2-6 3944,1-7 0,0-11 0,0-4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6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44 130 21734,'-5'0'3776,"2"0"-3126,3 0-56,-16 42-258,12-21 68,-12 35-46,17-31-100,6-1 122,3-3-199,9-4-181,1-5 0,2-6 0,-3-3 0,-2-5 0,-2-8 0,-2-6 0,-3-9 0,-1-4 0,-3-1 0,-2-1 0,-2 2 0,-1 1 0,-1 1 0,-1 1 0,-4 0 0,-2 1 0,-4 2-405,1 5-625,-2 7-4114,-7 12 5144,2 13 0,2-4 0,6 3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6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22967,'2'-3'4022,"-1"2"-2868,-1 1-1131,0 42-12,0-20-11,0 35-314,0-31-167,0-4-730,0-1-604,-1-6-1501,1 0-6515,-1-6 9644,1-2 0,0-4 1,0-2-1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6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21768,'3'-2'4191,"-1"1"-3542,-2 1-290,0 0 33,17 34-291,-11-16-45,14 26-56,-17-26-583,-1-2-773,-2-3-2039,0-3 3395,-9 1 0,7-6 0,-6-1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3:56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28671,'95'0'0,"3"-6"0,-11-7-479,2-2 479,-2 4 0,-4 6 0,-1 3 0,-5 2-640,-12 0-850,-11 0-2869,-15 0 4379,-13 6 0,-13-5 0,-6 4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06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27471,'31'-30'941,"0"3"-706,0 13-224,0 3 2,1 2-13,-1 3 0,-2 4 0,-1 1 0,-4 1 0,-3 0 0,-5 0-214,-5 0-380,-2 0-157,-5 0-615,-2 0-920,-2 0-5255,-5 3 7541,-3 4 0,1-3 0,0 3 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06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24524,'-20'54'1121,"2"-7"-886,14-20 34,0 0-34,3 1 124,0 2-147,1-1 24,2-2 33,2-2-135,3-4 124,3-3-56,-1-4-124,1-3 56,-2-3-122,2-3 10,-1-1-22,0-2 45,0 0-79,0-2 34,2 0-213,-1 0-22,2-3-269,1-4-191,0-5-324,0-1-539,-1 0-1209,0 2-5514,-1 0 8281,-1 3 0,-4 4 0,-2 1 0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07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49 20177,'-7'-4'4347,"1"1"-3641,6 3 336,0 0-639,-7-1 80,7 1-159,1 0-223,12 0 11,7 0-89,3 0-46,2 0-22,1-1-493,1-2-302,-2-2-897,1-2-4067,-2-2 5804,-2 2 0,-10 2 0,-3 2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07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25151,'-16'70'1681,"1"-3"-1580,4-17-101,1-2-146,2-6-750,3-7-1009,3-7-4739,1-6 6644,1-3 0,0-10 0,0-2 0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08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26026,'-22'36'672,"4"0"-504,14-4 0,2 2-101,1 3 135,3 0-45,3 0-56,4-4 67,5-5-90,0-6 34,1-5 67,0-7-145,-1-5 44,-3-3-78,1-3 23,-1-5-23,0-5 0,0-8-314,1-4-167,0-4-382,0 0-157,-1 0-302,-3 2-7015,-4 3 8337,-2 9 0,-2 3 0,0 8 0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08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43 23101,'-3'0'2947,"2"0"-1546,1 0-1155,16 0-11,-3 0-201,14 1 0,-7-1-34,-1 0-258,-1 0-257,-2-1-561,0-3-874,-1-3-2666,0-3 4616,0-1 0,-7 5 0,-2 1 0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08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26104,'0'57'527,"0"-6"-527,0-21-437,0-4-583,0-2-2050,4-5 3070,-2-2 0,2-8 0,-2-2 0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09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23426,'59'-35'997,"-6"8"-840,-24 21 146,-5 3-147,-8 3-144,-8 4 111,-5 2-123,-2 4-11,-1 3-34,-3 1-168,-2 0 101,-2 2 56,-3 0 56,-1 3 112,0 1 34,-3 2 111,1-1 114,3-2-170,4-5 90,3-4-22,3-4-78,3-1 55,5-2-179,6-2 12,18 0-113,-5-1-11,11-3-369,-13-1-505,-4-2-347,-4 0-1939,-4 3 3205,-6 1 0,-3 2 0,-3 0 0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09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27326,'76'1'336,"-8"-3"-348,-29-4-111,-4-2-404,-5 2-425,-6-1-852,-3 2-3843,-5 1 5647,-2 2 0,-7 1 0,-3 1 0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09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25679,'28'6'616,"-6"-1"-392,-20-4-12,-1 1 124,-1 1-55,-4 2-180,-5 4 78,-6 3-33,-5 4-57,0 2 113,2-1-113,4-1 46,5-3 33,5-3-45,2-1-32,2 0-91,5 1 0,1 2 0,8 0 0,1 2 0,4-3 0,1-1 0,1-5-629,2-2-357,1-3-1176,1-5-5794,0-1 7956,2-6 0,-12 6 0,-2 0 0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0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26384,'-32'6'538,"5"8"-381,18 23 157,3 6-57,3 0 35,4 2-12,8-3-157,6-3 11,8-8-100,3-8-23,1-10 34,1-7-34,0-11-22,1-8 0,-1-13-281,-1-7-223,-4-4-113,-5 1-324,-5 5-762,-7 6-3530,-3 6 5244,-9 9 0,5 5 0,-5 4 0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0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28110,'71'-23'190,"-7"3"-190,-28 7-549,-4 2-280,-10 4-538,-6 3-1681,-6 4-6783,-6 9 8493,-2 6 0,-2-3 0,0 1 1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1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26541,'-9'58'358,"1"-7"-369,7-30-358,-1-3-449,2-5-1121,-2-3-7892,-3-2 9711,-4 1 1,4-4 0,-1 0 0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1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0 119 26653,'57'-19'78,"-4"-1"-974,-17 6-1132,2-2-4090,-1 0 6118,0-1 0,-17 8 0,-4 1 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1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26115,'50'-24'23,"-8"3"-23,-27 18 0,-3 0 101,-3 3 134,-3 8 190,-4 5 35,-1 11-124,-5 6 11,-2 5-156,-6 1-146,-1 2-45,0-4-280,0-1-336,3-6-684,2-6-1423,4-5-7108,2-8 9243,5-4 1,-3-4 0,3 0 0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1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 23628,'2'-5'3339,"-1"2"-3205,-1 3-134,0 0 0,0 45-560,-2-21-1143,1 34-4505,-1-34 6208,1-6 0,1-7 0,0-4 0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1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3 24076,'0'-2'2655,"-1"35"-2296,-2-5-146,-2 29-202,-2-17-11,1-5-156,-1-6-517,1-6-705,-1-6-1301,-1-4-6632,1-5 9311,0-3 0,3-3 0,2-1 0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2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36 24479,'48'-22'1659,"-8"9"-1256,-28 24-157,-3 7-55,-1 7-68,-4 2 113,-2 2-23,-2-1-79,-6 0 12,-4-3-57,-8-3-145,-14 3-437,9-10-358,-7 0-539,15-10-1322,2-2-7119,3-1 8980,3 1 1,3-2 0,2 1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2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23437,'2'-1'3586,"0"0"-3149,-2 1-370,3 38-11,-2-15-56,2 32-224,-3-25-258,0-2-481,0-5-852,0-4-2544,0-2 4359,-1-5 0,1-5 0,-2-3 0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2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26474,'56'-29'157,"0"3"-706,-33 21-561,3 1-1445,-15 4-6285,-6 4 8840,-2 5 0,-3-2 0,0 1 0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2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23556,'-45'67'1468,"11"-11"263,29-36-1652,5-6 494,9-4-573,3-3 300,9-4-300,2-1 964,3-2-964,-1 0 0,1-1-360,-2-3-928,0-2-1009,-1-2-7534,1 0 9322,4 3 0,-13 2 0,0 1 1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3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28647,'33'-16'24,"3"5"-24,17 15 0,-12 0 0,12 0-461,-23-2-816,-6-2-1165,-8 2-5055,-8 6 7497,-5 6 0,-3-5 0,-1 0 0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3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28671,'85'-28'-214,"-18"7"-593,-18 7-235,-18 7-1008,-4 4-3945,-6 3 5995,-6 7 0,-8-4 0,-4 4 0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3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17661,'-52'41'1714,"12"-6"1137,32-19-2627,5-1 1288,5-3-1165,7-4 711,7-1-890,7-5 2968,5 0-3136,-1-2 0,-1 0 0,-6 0 0,-4 0 0,-6 0-35,-5-3-659,-3-3-337,-1-5-1143,-1-1-4706,0-1 6880,0 1 0,0 6 0,0 0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3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27762,'3'98'538,"0"-22"-796,-5-2-335,-1-29-449,-1-6-953,0-8-3215,0-9 5210,-1-7 0,3-8 0,0-4 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4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 26821,'68'-43'-841,"-5"2"1,-42 28 0,-3 1 0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4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24211,'-3'0'2969,"-16"42"-2420,6-6-146,-16 39-302,9-17-68,0 0-33,3-3-537,3-6-158,5-6-908,4-8-1892,3-4 3495,4-7 0,-1-11 0,1-4 0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4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27 172 27023,'-15'63'639,"4"-10"-359,17-33-79,4-4-10,7-5 66,3-6-177,2-5-80,0-10 0,-1-7 0,-1-11 0,-3-6 0,-5-1 0,-5-2 0,-3 0-69,-3 0-513,-1 3-112,-4 5-427,-4 7-1490,-7 9 2611,-5 7 0,8 5 0,0 1 0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4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28671,'-28'61'0,"3"-8"0,17-28 0,0-2 0,3 1 0,2-4 0,2-1-920,1-5-772,0-3-1714,4-6 3406,2-2 0,-1-3 0,0 0 0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4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7 23885,'2'-4'3418,"-1"1"-2936,-1 3-269,0 44-90,0-18-123,-1 36-258,1-32-123,-3-3-784,1-6-1177,-3-5-5961,-2-4 8303,-3-2 0,4-5 0,-1-1 0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15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70 28625,'-44'7'46,"14"0"-46,48 1 0,17-4 0,22-1 0,14-7 0,7-5 0,5-3 0,1-4-340,4 2 340,2 0-662,-5 1-963,-11 4-3473,-13 3 5098,-15 4 0,-21 2 0,-9 0 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20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28671,'65'6'0,"-4"-1"0,-19 0 0,-2-4 0,-4 1 0,-5-2 0,-6 0-337,-4-1-1445,-7-1-2297,-5-1 4079,-4 1 0,-4 1 0,-1 1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20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25779,'-14'59'1154,"-1"-6"-1154,5-23-78,0-2-303,1-3-617,1-3-727,1-5-3373,4-4 5098,0-7 0,3-3 0,0-3 0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21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26026,'12'68'873,"-2"-9"-906,-6-32-673,0-6-650,-1-7-2050,-2-3 3406,1-3 0,-2-4 0,0-1 0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21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23359,'0'-2'2880,"0"1"-2757,33-2-123,-13 2-157,26-3-505,-23 2-738,-4-1-2186,-4 0 3586,-5 2 0,-5 0 0,-2 1 0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21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4 24356,'0'-2'3126,"0"1"-2498,0 1-371,-10 47-190,4-17-134,-11 51-739,9-44-460,0 2-1368,4-22-7197,3-7 9159,2-5 1,-1-4 0,2-1 0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21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22305,'2'0'3171,"0"0"-2890,-2 0-46,-5 39-112,-4-12 1,-6 31 55,0-27-56,3-4 101,4-8 45,4-5 0,2-5 78,2-2 1,1-2-80,5 0-55,5-3-179,7-1-23,6-1-11,3-1-302,3-3-292,0-3-168,0-1-617,-5-1-1298,-4 3-7154,-9 3 8075,-6 1 1,-3 2 0,-3 0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22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23594,'-3'2'3003,"1"-1"-1882,2-1-1077,34 10-44,-11-8-302,28 8-371,-21-13-638,-2 1-1209,-5-2-7311,-2 3 9711,-4-1 1,-7 2-1,-4 0 1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22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26709,'-37'69'1669,"8"-10"-1376,24-34-293,4-5 0,6-3 0,6-4 0,7-4 0,6-4 0,2-2-113,3-3-1287,0-6-1525,3-5 2925,1-8 0,-15 8 0,-1 1 0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27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28457,'46'-12'214,"-5"2"-214,-15 8 0,-2 1 0,0 1-270,-3 0-481,-3 0-190,-3 0-785,-4 1-2778,-3 4 4504,-4 4 0,-2-3 0,-2 0 0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27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20905,'-7'0'3014,"1"0"-2431,6 0 324,0 0-425,-17 33 11,13-17-101,-13 27-33,20-27-101,1 0-90,3-2-11,2-3-124,1-2 1,2-4-34,4-2-45,5-1-56,4-3-145,4-5-192,0-2-267,-3-4-483,-5 2-650,-7 4-2218,-5 3 4056,-5 2 0,-3 1 0,-1 0 0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27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27964,'6'-8'707,"3"1"-707,10 7 0,4 0 0,6 0 0,2 0 0,3-3 0,3-3-46,-2-3-1063,-1-2-303,-5 2-1333,-6 4-7086,-8 3 9397,-7 9 1,-5-5 0,-3 6 0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28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26922,'40'-7'-23,"-3"0"-268,-8 2-358,-3 1-719,-4 0-1209,-5 3-6757,-5 0 9334,-5 4 0,-4-2 0,-2 2 0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28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26339,'-45'56'762,"8"-8"-582,33-29-35,1-1-10,3-4 33,1 0-67,4-3 22,3-2-78,6-3-45,4-3-124,6-5-223,5-7-157,2-3-359,0-7-717,-4 3-1434,-4 3 3014,-7 4 0,-7 4 0,-5 3 0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28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28 23672,'-2'-1'2544,"0"1"-1401,2 0-1020,43-6-89,-20 4-34,35-6-235,-33 6-483,-1-1-918,-5 0-2016,-4 1 3652,-6 1 0,-4 1 0,-4 0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29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26597,'-25'56'1221,"5"-4"-907,16-18-112,1 0-135,3-3 0,0-4-67,4-5-34,2-6 12,5-5-392,1-6-158,4-2-369,2-5-605,3-6-1861,0-5 3407,2-8 0,-11 8 0,-1 2 0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29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11 24053,'0'-6'2342,"0"2"-2050,0 4-236,-1 36-56,0-14-269,-1 29-538,-1-24-504,-2-1-1367,-2-3-3261,1-6 1099,1-6 4840,3-6 6431,1-3-2643,1-2-1435,0-6-919,2-1-459,3-4-404,3-1-212,6 3-169,1 0-134,4 3-56,0 1-123,1 3-2196,9 2-2578,-5 0 4897,10 5 0,-21-4 0,0 4 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50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23717,'0'-4'2499,"0"0"-1984,0 4 46,0 0-550,28-21-11,-18 14-112,22-15-404,-25 21-649,2 1-1322,-1 5-7344,2 4 9011,-1 6 0,-3-5 0,-3-1 1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51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25118,'-8'76'347,"2"-7"-189,2-31 77,1-2 11,1-5-55,0-7-91,2-8-77,0-6 66,0-5 35,0-3 312,0-2-289,0-10-47,1-4-77,1-12-23,2-4-11,1 1-236,1 4-470,0 4-650,3 4-1614,5 4 2981,7 2 0,-9 5 0,1 2 0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51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28300,'50'-4'371,"16"-2"-371,-25 0 0,12-2 0,-23 4 0,-8 1 0,-5 2 0,-7 0 0,-4 1 0,-3 0 0,-1 0 0,-2 0 0,0 2 0,0 6 0,0 7 0,-3 12 0,-6 6 0,-4 6 0,-5 1 0,1 1 0,0-2 0,1-5 0,2-4-2119,0-2-682,6-11 2801,2-4 0,4-9 0,2-3 0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51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8 23146,'0'-4'3395,"0"1"-2891,0 3-179,-13 34-145,4-10-124,-10 31-56,5-17-269,3 3-337,0 2-682,3-3-1289,4-3-7254,2-9 9089,7-9 1,-3-9 0,3-6-1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4:52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891 74 20233,'-62'-18'1146,"0"-1"1,1 3-1,2 3-462,-32 6 11,-2 6-79,6 10 23,7 5-113,11 11-156,12 8-101,9 6-78,10 9-35,7 9-21,7 9-113,8 9 34,8 7 45,4 7-34,8 5 146,10 3-391,10-1 190,12-6-12,9-7 0,8-13 0,7-12 0,7-15 0,6-18 0,6-13 0,6-22 0,7-15 0,-43 3 0,0-3 0,2-5 0,-1-2 0,0-3 0,-1-2 0,-3-1 0,-1-2 0,-5 1 0,-3-2 0,25-36 0,-18 3 0,-19 4 0,-13 3 0,-19-2 0,-17-1 0,-19-3 0,-5 25 0,-5 3 0,10 12 0,-2 4 0,-16-6 0,-1 6-628,-24 12-761,11 10-1301,13 20 2690,12 8 0,25-3 0,8 0 0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12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28266,'37'-3'258,"-3"1"-258,-15 2-11,2 0-124,0 0-301,1 0-214,-2 0-179,-2 1-483,-4 1-1186,-4 3-6555,-5 2 9053,-3 4 0,-2-6 0,0 1 0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12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26048,'-16'52'1042,"4"-6"-762,12-29-56,0 0-22,3-3-68,0-1-122,3-5 44,1-2-12,3-2 12,3-3-22,5 0 11,5-2-45,3-6-90,3-2-212,1-5-135,-1 1-269,-2 0-493,-4 4-650,-4 3-3417,-7 2 5266,-4 4 0,-6 0 0,-1 0 0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12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28367,'26'0'304,"4"0"-304,4 0 0,5-2 0,5-1 0,0-3 0,-2 0-461,-5 1-390,-9 1-281,-7 2-660,-7 0-2063,-7 2 3855,-3 4 0,-3-4 0,-1 4 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13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26933,'71'-14'123,"-8"3"-145,-29 10-258,-5-1-403,-4 1-494,-5 1-1177,-6 0-7477,-5 0 9737,-4 0 0,-4 0 0,-1 0 0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13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24871,'-29'63'1513,"6"-7"-1110,21-34-123,1-2 23,4 0 67,4-3-68,5-1-55,6-2-113,2-3-100,5-5-34,1-2-179,4-4-482,3-9-460,3-8-1411,4-14-7299,3-8 8790,0-4 0,-19 18 0,-6 4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13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37 25521,'-6'0'2376,"1"-1"-2163,5 1-191,43-9-11,-15 3 12,35-6-23,-29 7 11,-5 3-11,-9 1 56,-6 1 145,-5 2 36,-6 7-237,-1 8 0,-4 13 0,-6 10 0,-5 8 0,-7 5 0,-2 0 0,0-4 0,2-7 0,3-9-1222,5-11-728,7-12-3406,5-11 5356,15-17 0,-8 8 0,6-7 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13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27011,'3'66'572,"-1"-3"-729,-7-15-728,0-4-1625,-2-8 2510,3-10 0,3-12 0,1-7 0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14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24894,'-4'1'2084,"-8"38"-2084,5-13-191,-8 32-716,5-22-920,-1-1-4571,0-4 6398,2-5 0,4-12 0,2-6 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14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26429,'45'33'571,"-9"-1"-448,-34-3 124,-1 1 11,-5 2-90,-4 0 0,-6 0-112,-4-3-34,-2-5-22,1-4-89,1-6-236,3-6-292,2-4-525,2-3-696,4-1-3910,2 0 5748,2 0 0,2-1 0,1 1 0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14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23448,'3'0'2186,"0"0"-2085,0 39-101,-2-15-203,2 32-234,-3-28-571,0-4-1815,-1-4-7008,-2-4 8733,0-4 1,1-6 0,1-3 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14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27023,'40'-15'-1008,"-7"2"-651,-23 15-4111,-4 5 5770,-2 4 0,-4-3 0,0 0 0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14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26597,'-20'62'1636,"4"-11"-1323,21-39-188,5-5-125,10-4 0,5-2 0,3-2 0,1-3 0,-1-2-998,-2-2-1098,-4 0-7735,-1 1 9720,-2-2 0,-8 5 0,-3 0 1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2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28671,'18'-8'0,"0"0"0,3 3 0,1 1 0,0 0 0,-2 0-886,-3 2-1030,-5 2-2152,-6 3 4068,-4 8 0,-2-5 0,0 5 0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2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28210,'35'-8'-1019,"-2"0"-370,-10 5-1200,-2 1-7242,-3 3 8238,-5 7 0,-5-5 0,-5 5 1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2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33 25095,'-45'58'1256,"10"-7"-797,33-36-123,6 0-22,4-6-12,7-3-167,4-4-57,4-7-44,0-3-34,-1-8-179,-3-3-404,-2-2-593,-3-2-1010,-2-1-7645,-3 0 9218,0 0 1,-5 10 0,0 4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3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26418,'6'64'-247,"-2"-9"-605,-4-33-660,0 1-2544,-2-4-4762,-2 0 8818,-1-5 0,1-7 0,1-2 0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3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21880,'0'-5'5176,"0"2"-4649,0 3-45,0 0-157,18-3-135,-6 2-145,16-3-45,-11 2-202,-2-2-604,-1-4-472,-2-2-1310,-1-3 2588,0-4 0,-4 8 0,-2 0 0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3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9 24031,'0'-5'2420,"0"1"-2140,0 4-280,0 38-89,-1-19-3071,-7 44-6671,0-33 9633,-8 12 0,8-24 0,1-2 1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3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 26743,'-60'49'280,"11"-8"-280,35-28-191,4-4-246,5-6-459,1-1-561,0-2-2431,0 0 3888,-2 0 0,3 0 0,0 0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3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21801,'0'-2'3070,"0"1"-2890,0 1-304,26 19-357,-14-12-505,22 12-1592,-18-17-3999,3-9 6577,5-5 0,-11 2 0,0 1 0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3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7 22372,'0'-4'3082,"0"1"-2667,0 3 78,0 0-280,-10 20-68,3-6-145,-9 17-11,5-12-280,1-1-471,1-4-471,2-3-1232,3-4-4213,2-3 6678,1-2 0,1-2 0,0 0 0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4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24222,'61'3'-7552,"-5"-6"7552,-27-9 0,-11 3 0,-3-1 0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4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66 21577,'-5'-3'3406,"1"0"-3025,4 3 426,0 0-381,-21 32-68,15-15-77,-15 23 21,25-23 23,6-4-67,7-5-135,4-4-89,1-4-1,-1-10 1,-1-6-12,-3-11-11,-2-2-11,-5 2-11,-3 2-45,-4 6-190,-2 3-213,-1 5-315,-4 4-649,-2 4-2218,-7 3 3641,-1 9 0,6-6 0,1 6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4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6899,'0'0'0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4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6899,'0'0'0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4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23493,'0'-3'4415,"0"0"-3911,0 3-245,0 53-259,-1-18 0,-1 43 0,0-35-147,0-7-816,1-6-863,-1-10-2937,7-9 4763,9-9 0,-6-3 0,5-2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5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27 18418,'0'-2'5961,"0"1"-2398,0 1-2834,-10-10-729,0 7 0,-10-6 0,3 8 0,0 0 0,4 1 0,0 0 0,3 0 0,-1 0 0,0 0 0,-2 0 0,-1 1-304,-1 0-379,1-1 33,2 1-381,3-1-526,4 0-3867,2 0 5424,2-1 0,1 0 0,0 0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6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7 26631,'-63'6'549,"9"5"-448,36 9 67,4 3 22,5 2 90,5-2 34,2-2 22,11-4-234,5-6-102,12-4 0,7-4 0,5-9 0,-1-6 0,-2-7 0,-7-4 0,-8-2 0,-9 1 0,-6 1-57,-4 4-1377,-8 5-1412,-6 6 2846,-7 7 0,8 2 0,1 1 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6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24681,'-3'0'3037,"1"0"-2084,2 0-953,0 35 0,1-18 0,0 28 0,0-29-181,0-3-715,-1-4-202,2-4-560,1-3-673,4-2-2139,5-6-4718,3-2 9188,2-6 0,-8 5 0,-1 2 0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6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11605,'0'0'0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6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11605,'0'0'0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6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7 159 26104,'-4'0'2567,"1"0"-2567,38-7 0,2 0 0,38-8 0,-4 1 0,5-3 0,1-2 0,-2 1 0,0-1-617,-2 2-1411,2 4-6500,-6 5 8528,-11 4 0,-26 3 0,-13 1 0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37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 24076,'0'-4'2129,"0"1"-1961,0 3-67,0 0-191,-1 36-526,-1-10-1053,0 30-8162,0-21 9333,0-4 0,2-14 1,0-5-1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5:56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23325,'0'-3'4057,"0"0"-3329,0 3-167,0 0-561,42-4 0,2 3 0,45-1 0,-5 8-660,7 4 660,0 5 0,-4 2 0,-9 0 0,-9 0 0,-12-4 0,-11-4 0,-14-2-192,-9-4-1690,-12-1-5188,-5 3 7070,-11 4 0,4-3 0,-4 0 0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6:30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24155,'-4'0'3260,"0"0"-2263,68 0-738,11 0-3090,0 1 1,7 0 2830,3 1 0,3 0 0,-21 0 0,2 1 0,2 0 28,4 0 1,3 0 0,0 1-29,4 0 0,0 0 0,2 1 0,1-1 0,1 1 0,0 0 0,0 0 0,1-1 0,-1 1 0,-1 0 0,0 0 0,-1 1 0,-3-2 0,-2 1 0,0 0 0,-4 0 0,-1 0 0,-1-1 0,27 2 0,-1 1 0,-10-2 0,-2 1-45,-11 0 0,-3 0-832,-10 0 1,-5 0-8955,30 10 9675,-30 4 0,-30-8 0,-15 1 1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8:26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6 22732,'0'-3'2655,"0"0"-2251,0 3 189,0 0-223,-9 52-79,2-12 46,-7 48 10,4-25-112,1 4-33,1 2-135,-1 1-67,-2-1 0,-2-1-191,-1-3-481,-1-4-527,1-7-908,4-7-4862,5-10 6969,3-11 0,2-13 0,0-7 0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8:27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0 218 25667,'0'-7'2319,"60"-13"-1882,2 10-1320,-2-2 1,6 1 882,-6 4 0,1 2 0,6-1 0,2 1 0,7 1 0,2 0 0,7-1 0,2 0 0,7 0 0,2 0-322,-28 1 1,0-1 0,1 0 321,-1 0 0,0 1 0,0-1 0,32-2 0,-2 1 0,-7 0 0,-4 1 0,-6 1 0,-3 0 156,-10 1 1,-3-1-157,-10 1 0,-3 0-2509,31-4 2509,-25 2 585,-16-2-585,-14 4 904,-9-2-904,-6 3 292,-3 0-292,-3 0 3392,0 2-3392,-1-1 0,0 1 0,0 7 0,1 9 0,-3 14 0,-1 16 0,-2 13 0,-1 14 0,-1 11-349,-1 9 349,-1 5 0,1-48 0,0 0 0,-1 1 0,0 0 0,-3 47-707,-3-4 707,-1-13-1682,-3-6-4424,4-31 6186,-4-6 1,9-31 0,-1-2 0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6:47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1 160 25981,'67'-15'490,"1"1"1,-1 0 0,9 0 0,2 0-1,2 2-1210,6 2 0,3 3 0,3 0 720,-13 1 0,3 0 0,1 0 0,1 1-464,7 0 1,2 1 0,0 0-1,2 1 464,-16 0 0,1 1 0,1 1 0,0-1 0,1 1-282,0 0 0,1 0 0,0 0 1,0 0-1,0 1 282,0 0 0,0 0 0,0 0 0,0 1 0,-1 0 0,0 0 0,-1 1 0,0 0 0,0 1 0,-1-1-330,19 2 1,-1-1-1,0 2 1,-1-1 329,-2 2 0,-1 0 0,0 0 0,-1 0 0,-5 0 0,0-1 0,-1 1 0,-2 0 0,-6-1 0,-1 1 0,-1-1 0,-3 0 70,12 1 1,-4-1 0,-3 2-621,16 1 1,-10 1-1137,-26-1 0,-10 3 1953,3 11 1,-35-10 0,-17 0 0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6:48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1 423 25953,'88'-7'121,"1"1"0,0 0 1,8-2-1,2 0 0,1-1-1002,-22 1 0,1-1 0,0 0 1,2 0 880,7-1 0,2 0 0,1-1 0,0 1 0,4-2 0,0 0 0,1 0 0,0 0 0,3 0 0,-1 0 0,2 0 0,-1-1 0,-18 2 0,1 0 0,0 0 0,-1 0 0,1 0 0,2 0 0,-1 0 0,1 0 0,0 1 0,0-1 0,1 1 0,0 0 0,1 1 0,0 0 0,-1 0 0,2 1 0,-1 1 0,0 1 0,1 0 0,-1 0-199,0 2 0,0-1 0,0 2 1,-1 0-1,1 2 199,-3 1 0,1 1 0,-1 0 0,0 2 0,0 0 0,16 2 0,0 0 0,-2 2 0,-1 2 0,-6 1 0,-2 1 0,-1 2 0,-2 1 57,-7-1 1,-3 2 0,-1 1 0,-3 1-58,12 3 0,-4 2 0,-4 1-807,15 11 0,-8 2-515,-19-3 0,-9 2 1322,14 31 0,-36-29 0,-20-9 0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7:11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882 3 26989,'-73'-1'560,"0"0"1,2 2 0,3 2-561,16 3 0,3 2 0,-2 3 0,2 3 0,-41 23 0,10 8-328,14 10 328,12 10 0,10 9 0,13 9 0,10 4 0,11 2 0,14-4 0,19-7 0,19-8-157,20-12-1938,13-15-6937,12-20 9032,13-15 0,-45-8 0,-5-2 0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7:12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26631,'-70'39'1445,"17"11"-1243,45 14 44,14 12-99,16 1-147,19-5 0,15-16 0,9-16 0,2-20 0,1-11 0,-4-23 0,-4-11 0,-9-20 0,-9-11 0,-14-4 0,-14-3 0,-8 4 0,-21 1 0,-13 9 0,-19 11 0,-8 14 0,-2 13-237,6 14-1264,11 12-897,13 9-3708,14 6 6106,14-3 0,0-12 0,5-6 0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7:12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26664,'-1'65'467,"1"-1"0,-2-2 0,-2-3-8,-3 21-312,-4-7-147,5-14 0,2-19 0,3-17 0,1-13 0,0-16 0,6-20 0,2-20 0,8-21 0,1-8 0,-2 2 0,-4 12 0,-2 17 0,-5 19 0,-1 14 0,-2 21 0,1 15 0,-1 20 0,2 14 0,4 2 0,6-2 0,7-10 0,8-10 0,5-13 0,7-13 0,3-9 0,5-8-192,0-10-737,-4-8-920,-5-8-5166,-6 0 7015,-3 2 0,-14 13 0,-4 4 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7:12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26163,'53'-22'145,"-1"1"1,41-12-179,-44 32 330,-6 1-1676,-9 0-572,-10 0-7798,-9 0 9795,-8 0 0,-4 0 0,-3 0 0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7:12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28065,'-32'45'184,"0"0"1,-21 37-196,46-37-179,3-5-1155,8-12-1456,14-13 2801,11-11 0,-8-4 0,-1-2 0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7:13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285 145 23818,'71'-47'123,"-16"7"46,-53 16 402,-17 7 79,-6 5 34,-19 7-35,-7 8-246,-6 14-10,-2 9 133,1 16-190,6 2-44,10 1-235,13-6-57,14-4 0,6-5 0,18-2-225,8-2-627,19-4-750,10-7-1703,8-7 3305,5-5 0,-27-3 0,-6 0 0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7:13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0 28132,'-7'28'539,"4"0"-539,7-2 0,2 1 0,1 1 0,-3 1 0,-2 1 0,-5 3 0,-8 1 0,-7 1 0,-11 1 0,-3-4 0,-3-1 0,6-5 0,3-8-393,13-7-1400,6-5-1524,8-11 3317,14-11 0,-8 7 0,6-5 0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7:13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25151,'51'-5'45,"0"1"0,26-1-1143,-26 12-1938,-20 4 3036,-3 6 0,-13-8 0,-5 0 0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7:13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27550,'-36'76'-1726,"7"-8"-1692,33-33 3418,11-4 0,-6-13 0,5-6 0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7:14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94 25611,'-18'77'1344,"7"-11"-1141,25-40 43,11-8-33,16-10 156,10-6-167,6-16-124,-2-6 46,-6-14-113,-11-3 0,-13 0-11,-13 2-11,-7 3-56,-5 5-269,-8 4-303,-5 6-392,-13 7-1120,-10 5-4662,-13 6 6813,-12 14 0,25-9 0,2 9 0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7:59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28671,'51'7'0,"-5"-1"0,-22 1 0,0-2 0,-1 0-1312,-4-1-1668,-2 1 2980,-5 3 0,-5-4 0,-4 1 0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7:59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 25476,'-1'-2'2510,"1"0"-2039,0 2-471,42 20-347,-23-8-729,36 18-1053,-35-13-7702,2 1 9386,2 3 1,-10-9 0,-1 0-1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8:00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27056,'-35'55'-1389,"5"-8"-1009,14-25-7433,6-5 9414,6-5 1,3-6 0,1-4 0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8:00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25297,'0'81'-1734,"0"-12"0,0-54 0,0-5 1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8:05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475 0 7403,'-63'61'171,"1"1"1,3-4 0,5-1-245,15-14 1,5-1-682,1-1 1,3 0 753,-24 36 0,27-35 0,8-11 0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8:38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26127,'0'-3'2083,"0"0"-1622,0 3-461,0 0 0,51-17 0,-21 11 0,43-11 0,-36 15 0,-2 2 0,-4 0-225,-5 0-1109,-4 0-951,-7 4-3553,-5 5 5838,-3 5 0,-4-4 0,-1-1 0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8:38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24 22395,'0'-6'1916,"0"2"-1714,0 74-90,0-22-73,0 6 0,0 3 29,-3 12 44,-2-1 112,-3-9 22,2-12-33,0-14-22,4-15 33,1-9 246,1-13 12,7-19-201,4-20-13,9-22 1,-1-12-78,-1-2-57,-6 4-134,-3 11-67,-6 13-348,-2 16-392,-1 14-985,0 12-5346,0 12 7138,0 14 0,0-7 0,0 5 0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8:58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28671,'17'-30'0,"3"7"0,4 28 0,13 17 0,-10 2 0,6 15 0,-16-5-1884,-3 5-1589,-3 3 3473,-3 1 0,-4-19 0,-2-5 0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8:58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28671,'74'18'0,"-17"-2"0,-14 23 0,-16-9 0,-3 1-1850,0 2-3416,-1 2 5266,2 3 0,-12-17 0,-1-4 0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8:59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4 24670,'0'-2'2667,"0"0"-2096,0 2-571,-8 32-22,-1-4-594,-12 30-763,2-13-2408,0-1 3787,7-5 0,6-18 0,4-8 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8:59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5 26418,'0'-2'2039,"0"0"-2006,0 2-145,-2 41-548,-4-17-383,-4 35-1455,-4-27-7333,0 1 8817,-2 0 1,7-16 0,2-2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9:27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28671,'70'17'0,"-1"1"0,4-3 0,1-5-1346,0-12 1,0-5 1345,8 2 0,1-1 0,3-1 0,0 1 0,2 1 0,0 0 0,-2 2 0,-1 1 108,-1 0 1,-1 1-109,-2-1 0,-2 0 0,-4 1 0,-2 1 0,-7-1 0,-2 0 0,-9 0 0,-4 2 0,27 13-1339,-25 9-7366,-26 24 8705,-14 13 0,-10-24 0,-3-3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9:49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23628,'5'0'2723,"-1"0"-2376,-4 0-45,0 0-302,58 24-302,-36-6-437,43 26-909,-51-9-3237,-2 7 4885,-6 3 0,-1-20 0,-4-5 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9:50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25084,'57'18'-598,"0"1"1,-3-2 0,-5 1-9234,6 5 9604,3 2 1,-26-12 0,-5-2 0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9:50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24860,'-43'43'-89,"7"0"-494,20-14-2117,5 2 2700,1-6 0,6-10 0,2-6 0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9:50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24569,'-8'2'2454,"2"-1"-2095,-16 64-259,13-29-88,-16 53-12,17-47-314,1-1-549,1-1-941,0-2-3171,4-2 4975,-1 2 0,3-18 0,0-2 0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09:53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1 537 23538,'53'-12'2600,"29"-5"-2948,0 2 1,10-3 537,-23 5 1,3-1 0,3 0-720,12-2 1,4 0 0,2 1 628,-17 3 1,1 0 0,1 0 0,2 2-356,6-1 0,1 2 1,2 0-1,0 1 266,6 0 1,1 2-1,2 1 1,1 0-372,-15 1 0,1 1 1,2 1-1,0 0 1,1-1 359,7 1 0,1 0 0,1-1 0,1 1 0,2 0-170,-12-1 1,1 1 0,2 0 0,0 0 0,1-1 0,0 0 169,-7 1 0,1-2 0,0 1 0,0-1 0,2 0 0,0 0 0,0 0-60,5 0 0,1 0 0,1-1 1,0 0-1,0 0 0,1 0 0,1 0 60,-10 1 0,1-1 0,1 0 0,-1 0 0,1 0 0,1 0 0,-1 0 0,1 0-19,2-1 0,0 1 1,1 0-1,0 0 1,0 0-1,0 0 0,0 0 1,1 0 18,0 0 0,0 0 0,0 0 0,1 0 0,-1 0 0,1 1 0,-1-1 0,1 1 0,-1 0 0,0 0 0,1 0 0,-1 0 0,0 0 0,0 1 0,0 0 0,0-1 0,-1 1 0,0 0 0,-1 1 0,1-1 0,-1 1 0,0-1 0,0 1 0,0 0 0,-3 0 0,0 1 0,1-1 0,-2 1 0,1 0 0,0 0 0,-1 0 0,0 0 0,9 0 0,1 1 0,-1-1 0,0 0 0,0 1 0,-2 0 0,1 0 0,-5 0 0,0 0 0,-1 0 0,0 1 0,-1-1 0,-1 1 0,0 0 0,9 0 0,0 1 0,-1-1 0,-1 1 0,-1 0 0,-2 1-72,10 1 0,-2-1 0,-1 2 0,-2 0 0,-2 1-280,9 2 1,-2 1 0,-4 1 0,-5 3-669,10 4 0,-5 4 1,-10 5 1019,3 20 0,-14 1 0,4 8 0,-61 3 0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1:15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24782,'0'-1'2285,"0"-1"-1433,0 2-437,74-2-4330,-22 1 3915,6 0 0,1 0 0,13 1 860,-8 5-860,-12 2 0,-13 5 0,-10 2 0,-6-2 0,-8 1-629,-2 0 2083,-8 0-6026,-2 4 4572,-3 1 0,0-6 0,0-2 0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1:15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26731,'0'-8'1940,"0"2"-1940,0 6 0,0 0 0,78 28-4252,-36-11 4027,11 2 1,0 1-563,-2 3-1948,3-1 2735,1 5 0,-22-14 0,-8 1 0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1:16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0 28671,'4'23'0,"-10"12"0,-12 31 0,-14 12-582,12-32 0,-1 0-113,0 1 1,1 0-1581,-18 43-4627,9-16 6902,13-20 0,9-28 0,7-12 0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1:16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21 26709,'0'-11'1962,"0"2"-1962,0 9 0,-33 73 0,20-45-472,-25 57-1152,26-63-1256,1 0 2880,-4 0 0,7-10 0,0 0 0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0:05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0 268 25207,'69'-18'190,"1"0"1,-1 0 0,5 0 0,1 0 0,1 1-677,2 0 1,1 2 0,0 0 485,3 3 0,1 0 0,1 2 0,-1 1 0,1 2 0,-1 2 0,-3 1 0,0 1 0,-2 1 0,-1 1 0,-1 1 0,1-1 0,-1 0 0,1 0 0,-1 0 0,0-1 0,1 0 0,-1-1 0,0 0 0,-1-1 0,0 0 0,-4 0 0,-2 1 0,-1-1 0,22-1 0,-4 0 399,-16 3 0,-6 0-399,26 0-525,-36 2-2119,-31 10-7187,-21 10 9421,-26 14 1,12-12-1,-11-2 1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0:07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27247,'65'-16'474,"-1"1"1,7-1 0,1 3-1509,5 5 1,1 2 1033,7 1 0,3 1 0,2 3 0,1 2 0,3 6 0,1 3 0,2 2 0,1 2 0,-30-2 0,2 1 0,-1 0-570,2 0 1,-1 1-1,1-1 570,-3-1 0,0 0 0,-1 0 0,25 5 0,-5 1-295,-13-1 1,-6 3-844,-16 0 1,-7 3-5978,9 33 7115,-31 13 0,-18-29 0,-6-2 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0:17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1 192 27919,'72'-15'250,"1"-1"1,1 2 0,1 5-251,-3 5 0,2 5-1404,15 5 1,6 1 1403,-18-3 0,3 0 0,3 0-350,-9 1 1,3 0 0,3 0 0,1-1 349,11-1 0,4 0 0,1-2 0,1 1-219,-12-1 1,1 1-1,1-2 1,1 1-1,0-1 219,4 0 0,1 0 0,1-1 0,-1 0 0,1 0-328,1 0 1,0-1-1,1 1 1,-1-1 0,0 0 327,0 1 0,0-1 0,0 0 0,0-1 0,-1 1-132,-2-1 1,1 0 0,-1-1-1,-1 1 1,0 0 131,-4 0 0,0 0 0,-1 0 0,-1 0 0,-1-1-29,14 0 1,-2 0 0,-1-1 0,-2 1 28,-11 0 0,-1-1 0,-2 1 0,-3 0 84,10-1 0,-3-1 0,-5 1-84,16-3 0,-8 1 425,-21-1 0,-8-1-1927,18-7 938,-37 0-9267,-23 2 9931,-26 8 0,7 1 1,-10 5-1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0:22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0 8758,'-50'20'112,"1"0"1,-37 13-618,43-18 505,12-5 1267,9-6-628,9-2-639,2-2-785,6 0 785,1-2 0,4 1 0,0-1 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0:24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1 133 27594,'23'13'1077,"30"-3"-1077,1-11 0,8-4 0,13-2 0,5-2-2831,13-3 1,3-2 2830,-27 3 0,0-2 0,2 1 0,1 1 0,0-1 0,1 2 284,-2 0 1,0 1 0,2 2-285,17 1 0,3 1 0,-5 4 0,9 4 0,-3 5 0,-19-2 0,1 2 0,-8 4 0,-6 7 0,-6 5 0,-7 0 0,-3 1 0,31 24 770,-17 1-3784,-11-5 3014,-8-1 0,-18-22 0,-7-4 0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15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738 1 13902,'-81'39'-2174,"0"0"0,5-2 1,5-4 2173,22-11 0,4-3 0,-41 13 0,10-11-370,11-11 370,9-22 0,27 9 0,7-12 0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18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26933,'-5'19'426,"0"6"-6064,1 11 5638,1 4 1398,0 2-1600,1 3-1711,-1 1 905,1 4-550,1-4-2319,0-3 4444,1-9 0,0-16 0,0-7 0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18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25499,'-5'67'269,"3"-11"-190,-3-28-57,2-9 0,2-8-10,0-5 10,1-6 45,0 0 146,0-7 78,9-7-33,3-10-23,9-2 1,0 3-23,-3 6-90,0 8 34,-3 4-23,2 4-56,-1 2-10,1 9-46,-1 3 0,-4 12-22,-3 2-145,-5 3-606,0 16-11,-4-14-415,0 6-1298,0-23-3800,0-7 6275,0-5 0,0-3 0,0 0 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18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27090,'3'62'22,"0"0"1,1-3 0,-2-5-136,-2 10-604,-3-2-784,-3 0-2321,-5-4 3822,0-1 0,3-27 0,3-7 0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19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25140,'48'-20'-818,"-15"4"0,-23 16 1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19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20 164 24659,'75'-36'-90,"-15"5"79,-54 19 11,-3-2 0,-2 0 33,-1-2-33,-3 2 45,-3 1 235,-3 5 34,-4 4 135,-2 3 111,-2 2-45,-2 13-44,-1 6-102,-1 15-122,4 3-124,4 1-123,6 0 0,3-2-224,3-1-493,1-2-908,1-5-2655,7-2 4280,3-7 0,-2-9 0,-1-3 0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19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11 23426,'1'-6'3115,"0"1"-2790,-1 5-157,-5 62-33,-3-20-1,-6 50-44,3-41-57,2-14-21,6-13 77,2-14 270,1-10-113,1-15-145,7-8-56,2-10-45,8 2-292,-2 2-335,0 6-661,-2 7-1704,2 6 2992,4 6 0,-10 3 0,1 1 0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20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38 27617,'-32'74'276,"1"0"0,0-6 1,12-10-199,29-13-5592,4-12 5514,13-14 1409,4-9-1409,1-14 0,0-14 0,-7-14 860,-7-14-860,-9-5 0,-6-3 0,-10 2 3392,-8 4-3617,-12 4-839,-5 11-1077,-4 9-7690,-3 12 8406,-3 11 0,18 2 1,3 3-1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23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6 202 24255,'-3'-5'2846,"1"0"-2252,2 5-90,0 0-89,57-64-358,-26 42-57,9-15 0,1 4 0,1 20 0,2 5 0,-3 1 0,-5 3 0,-7 1 0,-9 2-774,-8 1-952,-6 11-918,-5 9-7187,-7 17 7840,-6 6 1,3-17 0,-1-7-1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24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24894,'-8'0'2790,"2"0"-2633,-3 65-45,5-19-84,-3 4 0,1 2-28,1 10-123,1-6-325,2-11-225,8-13-245,13-14-326,15-10-1031,16-24-3115,5-11 5390,3-22 0,-25 20 0,-8 3 0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24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16 20277,'0'-9'5065,"0"2"-4426,0 7 201,0 0-526,-22 69 33,16-30-201,-6 10 0,1 0 134,11-1-34,10-7-56,6-12-22,15-14-155,6-9-13,5-17 0,-1-9 0,0-17-349,-2-6-468,-4-5-449,-1 6-920,-6 5-7645,-5 15 9199,-3 10 0,-11 8 0,-2 4 0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24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1 144 27438,'48'-28'616,"1"0"1,36-19-617,-40 30-24,-6 5-424,-6 5-403,-10 4-628,-10 1-1748,-7 15 3227,-8 5 0,1-2 0,-1-1 0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24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24782,'-8'0'3216,"2"0"-2768,6 0-223,-13 79-225,7-33 0,-2 10 0,0 0 0,3 0-147,3-5-671,-1-10-504,3-10-1322,8-13-7187,7-10 9078,11-7 1,-9-1-1,-2-1 1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24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27056,'93'-33'326,"-15"6"-349,-48 23-280,-7 1-615,-6 3-741,-6-2-3192,-5 2 4851,-4 4 0,-2-3 0,0 2 0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25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 25095,'-10'-1'2690,"2"0"-2377,-9 74-167,9-30-141,-1 8 1,0 0-6,6 0-325,3-7-526,2-8-482,9-9-741,10-10-5769,10-9 7843,7-5 0,-17-3 0,-3 0 0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25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12 124 26474,'-6'54'235,"0"-1"0,9 34-123,19-69 12,14-10-90,1-17-1,1-15-10,-6-18-1,-8-12 0,-10-3 1,-8 4-23,-5 9 0,-4 12-90,-6 13-381,-3 10-840,-6 17-2834,2 17 4145,7 18 0,3-13 0,6-3 0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25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8 23661,'-1'-4'2846,"0"0"-2420,1 72-179,0-16-208,0 2 0,0 4-39,0 16-11,-4-2-314,-1-9-526,-4-12-629,4-12-1567,1-15-6702,8-12 9749,13-20 0,-8 5 0,7-8 0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26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25813,'-12'50'319,"-1"0"0,-6 32-319,15-69-56,4-6-67,17-14 56,11-13 22,18-11 0,5-9 34,-4 5 11,-9 10 168,-9 11 45,-8 8 67,-6 5-56,-4 1-33,-3 6-23,-4 8-22,0 10-124,-4 10-22,0 6-168,-4 3-348,1-3-671,-1-11-1234,2-10-7410,18-10 9644,6-12 1,-2 1-1,-2-4 1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26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26832,'-33'57'220,"1"0"1,3-10 0,8-6-233,18 5-167,3-21-202,4-2-381,5-8-683,7-7-2421,6-9 3866,4-19 0,-11 12 0,-2-11 0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26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26474,'-18'85'272,"0"0"1,4-17 0,-1-4-290,-3-2 0,0-6-655,-9 20-1827,7-8 2499,6-13 0,9-25 0,5-12 0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26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26127,'-12'55'812,"0"-1"0,-6 38-498,16-50-12,2-10-89,10-9-122,5-7-91,15-8 0,4-4-13,5-4-502,-2-8-302,-1-2-606,-2-5-1076,-1 2-7332,0 0 9428,3-1 1,-16 7 0,-1-1 0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26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0 27247,'-23'14'168,"6"2"-134,25 5-1,4 3 46,4 2 167,-2 1 79,-4 2 22,-6 2-155,-1 2-192,-9 2 0,-7 0 0,-12 0 0,-9-2 0,-4-2 0,1-5 0,6-6-976,8-6-1007,12-5-4157,6-4 6140,24-2 0,-13-2 0,12-1 0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27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27123,'-21'52'467,"0"0"0,1 0 0,8-7-344,22-17-99,8 0-24,15-19 0,-1-5 0,-1-3 0,-9-9 0,-6-8 0,-9-9 0,-4-6-270,-12 2-884,-18 4-1210,-25 2 2364,-32 4 0,35 8 0,-2 3 0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0:43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49 24916,'-8'0'2779,"1"0"-1928,7 0-726,101 16-5786,-4-11 5661,-35 0 0,8 2 0,-2-2 0,18-4 0,-1-2 335,2-1 0,-1 1-335,-6 1 0,-1 0 0,-7-2 0,-2 0 0,-5 1 0,-3 0 0,-5-1 0,-2-1 0,41-5 908,-22-1-908,-23-2-80,-25-1-1780,-16 0 1705,-31 1 155,-17 5 0,10 2 0,-4 4 0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0:43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1878 27169,'9'45'1176,"-4"-31"-1176,-12-84 0,0-26 0,2 37 0,0-2-523,1-6 1,-1-2 516,-1-4 0,-2-2 6,-1-3 0,-1-1-22,-2-1 0,-1 0 5,0-1 0,-2 2-39,1 1 0,0 2-11,1 6 0,1 2 5,0 7 0,2 4 29,-8-39 216,4 20-183,3 16 0,4 11 0,2 9 22,3 9-22,1 9 56,1 7 836,0 5-680,5 3 28,11-2 19,15 0-259,21-1 0,18-1 0,21 0-499,-36 6 1,4 0 498,9 1 0,2 1 0,9 0 0,1 2-764,5-1 0,1 1 764,0 1 0,0 0 0,-4 0 0,-2 0-247,-5 0 1,-1 0 246,-7 1 0,-1 0 0,-5-1 0,-3 1 0,-4 0 0,-3 1 0,41 0 0,-14-1 0,-13 3 778,-13-2-778,-12 1 1585,-12 0-1585,-8-2 655,-9 0-655,-5-1 0,-3 0 0,-3 0 0,0 1 0,0 2 0,0 4 0,-2 11 0,-5 14 0,-4 21 0,-7 21 0,2 17 0,8-38 0,2 2-519,1 4 0,1 1 519,0 2 0,2 2 0,0-1 0,0 4 0,-2 27 0,0 2 0,2-24 0,0 0 0,-2 20 0,2-3-292,0-32 1,1-4 291,1 40-182,0-15 182,0-18 0,0-12-1905,-2-4-7926,-10-15 8831,-12 2 1,8-21 0,-2 0 0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44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97 28671,'50'-21'0,"-1"1"0,2 2 0,1 3 0,0 7 0,2 3 0,8 1 0,2 2 0,9 0 0,3 2-1663,6-1 1,3 1 1662,3-1 0,1 2 0,-1 2 0,0 3 21,-4-1 1,-1 3-22,-7 2 0,-1 2 0,-7-1 0,-2 1 0,-9-1 0,-3 1 706,32 6-706,-26-3 0,-24-5 0,-19-5 0,-10-1 14,-19-3-4541,-6 0 4755,-14 0 1,13-1-1,2 1 1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48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104 921 25241,'-15'29'1031,"3"-22"-975,15-47-56,4-22-4285,2-15 4218,-1-7-45,-3-4 716,-9 0-839,-7-2 55,-7 1 1,-5 5 89,2 8 90,4 15 0,8 14 112,4 16 113,4 11 10,3 9 112,5 5-89,4 4 3292,7 1-3270,5 1 322,6 0-199,11 0 67,12 0-65,17 2-405,20 0 0,-37 0 0,4-1 0,31 1 0,3-1-388,-23 0 1,-1 0 387,20 0 0,-2 1 0,-31 0 0,-4 1 0,44 3-8,-5 1 8,-27-4 0,-1-1 0,29 1 0,-31-2 0,-2-1 0,14 0 0,-8 0 0,-8 0 0,-8 0 0,-7 0 0,9-1 0,-14 0 0,7-1 773,-13-1-773,-1 0 10,0 0-10,-3 0 0,-5 2 0,-4 0 0,-4 1 0,-5 0 0,2 0 0,1 0 0,0 0 0,0 0 0,-3 0 0,-1 0 0,0 0 0,2 0 0,-3 0 0,1 0 0,-1 0 0,-1 0 0,0 1 0,-1 0 0,1 0 0,-1 1 0,0-2 0,-1 2 0,1-1 0,0 2 0,2 1 0,-2 2 0,0 2 0,-1 3 0,0 2 0,0 5 0,0 3 0,1 20 0,-2-6 0,1 16 0,-1-12 0,0 0 0,0-1 0,0-3 0,0-3 0,0-2 0,0 0 0,0 14 0,0-12 0,0 12 0,1-17 0,0 0 0,0 4 0,0-8 0,-1 3 0,0-10 0,0-1 0,0-2 0,0 0 0,0-1 0,0 1 0,0 0 0,0 1 0,0 4 0,2-4 0,-1 0 0,-1-6 0,0-2 0,0 0 0,0 0 0,0 1 0,0 2 0,0-3 0,0 1 0,0-5 0,0-1 0,-5-1 0,-2 0 0,-9 0 0,-5 0 0,-7 0 0,-24 3 0,11 2 0,-15 4 0,17-1 0,-2 1 0,-1-2 0,0 0 0,0-1 0,-4 0 0,18-1 0,1 1 0,19-1-203,3 2-1276,3 0-1042,-1 2 2521,-1 3 0,2-5 0,-1 1 0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56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29 27079,'57'56'403,"-12"4"-403,-42 0 90,-10 9-79,-6 6-11,-10 3-5660,-4-4 5660,2-8 1409,4-15-1409,6-17 882,6-18-726,4-11-144,3-24 32,1-19-21,2-24 3208,10-18-3231,6-6 0,11 1 11,5 5 90,3 12-90,1 13 79,2 13 44,0 13-122,0 11 122,0 10-11,-3 6-67,-3 4 57,-6 6-113,-5 4 0,-3 22 206,-10-5-206,-2 17 0,-8-9 0,-13 21 0,2-17 0,-12 8 0,9-23 0,1-6 0,1-5 0,2-4-13,1-3-2574,3-3-1067,3-2 3654,5-9 0,0 4 0,1-5 0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56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66 124 25656,'72'-25'392,"-11"2"-392,-39 9 11,-5 1-33,-9 0 22,-4 2-112,-5 0 90,-10 4-68,-6 2 90,-13 4 67,-2 6-67,-2 5 224,3 8 23,5 4 133,4 4 69,4 2-236,5 4-56,4 4-146,5 1 34,2 1-90,4-3-34,6-5-728,6-8-403,9-11-1299,7-6-7322,4-9 9764,1-9 1,-14 6 0,-5-5 0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56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6 22821,'1'-3'3978,"0"0"-3586,-1 3-157,-8 57 34,2-32-146,-5 44-55,4-50-46,3-6 23,3-5-45,0-5 0,1-1 11,0-2-22,2-4-90,5-2-616,5-5-381,6-1-852,4-2-7025,6-2 8975,7-1 0,-15 7 0,-1 2 0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57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25936,'-14'8'56,"5"0"45,14 6 201,3 0 57,1 0 56,0-1 66,-4 0-111,-2-1 112,-2 0-313,-2 2-169,-7 0 0,-4 2 0,-8 2 0,-2 0 0,-1 3-1155,3-2-762,6 0-2699,6-5 4616,6-5 0,3-4 0,0-4 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57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19941,'0'-3'4225,"0"0"-3542,0 3 56,0 0-346,0 57-46,0-32-78,0 43 56,4-49-157,4-6 224,6-7-33,5-2-169,-1-7 45,1-7 12,-2-7-89,-4-8-158,-2-2 0,-6 1 0,-3 1 0,-2 6-57,-2 5-515,-6 7-716,-5 4-1334,-2 8-7209,2 2 9061,6 4 1,4-3 0,3-3 0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57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22182,'3'0'2913,"0"0"-2329,-3 0 233,0 0-582,0 20-201,0-15 89,0 14-33,1-19-45,4 0 44,2 0-89,4-2-11,0-3 0,3-1-168,-1-1-1,0 3-66,-1 0-101,-2 3-34,-1 0-325,0 1-348,-2 0-1007,1 3-2018,0 1 4079,0 4 0,-3-3 0,-1-1 0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57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108 132 18384,'10'-65'4650,"-4"13"-3361,-13 43-237,-5 5-200,-3 3-168,-2 4-157,-1 7 55,2 6-156,0 5-201,5 3-225,4-2 0,3-2 0,3-2 0,1-3 0,0 0-584,3-4-805,2 0-1245,4-3-7197,0-2 8630,-2 0 1,-3-4-1,-2 1 1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00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2963 229 17386,'-58'-33'209,"0"1"1,-5 1-1,-3 3 82,-7 2 1,-4 4-892,-8 4 1,-3 3 1109,-5 5 0,-1 3-297,-4 1 0,0 5 145,0 7 1,0 5-79,3 1 0,1 5-252,1 9 0,1 6 13,29-9 0,1 3 1,-1 2 51,-1 3 0,-1 3 1,1 2 59,-4 4 0,0 3 0,0 1 71,-2 4 0,0 2 0,2 2-505,0 3 1,1 1 0,2 2 421,2 0 1,2 2 0,4 2 33,6-5 1,4 2 0,4 0 53,-8 25 1,11 1-130,15-8 1,15-2-28,23-6 0,17-5-12,19-4 1,15-8-44,-5-19 1,7-5 0,4-4-321,12-1 0,4-6 0,10-4 281,-7-5 1,9-4 0,5-3 0,-1-1 0,-4-1-265,-16-1 0,-2-1 1,-2-1-1,3-1 1,3-1 284,4 0 0,6 0 0,1-2 0,1 0 0,-4-1 0,-4 0 0,13-4 0,-5-2 0,-3 1 0,0-1-124,0 0 1,-1 1 0,-1-1 0,-1 0 131,-5 0 0,-2 0 1,0 0-1,-2-1-8,-5 1 0,-1-1 0,-2 0 0,-1-1-11,13-3 0,-2-2 0,-2-5-370,4-7 0,-2-5 1,-9-2 380,-2-4 0,-10-6 17,5-14 0,-22-6 85,-45 14 0,-18 0-63,-9-8 1,-12 1-40,-20-8 0,-11 1 3,15 21 1,-4 0 0,-2 2-4,-5-1 0,-3 1 0,-8 2 41,-7 1 1,-8 1-1,-3 2 1,4 4-112,18 9 0,3 4 0,-1 1 0,-3 1-104,-20-5 0,-6 0 1,0 3-1,7 6-155,1 7 1,6 6-1,0 2-508,2 3 1,1 2-1,1 3-639,5 1 0,1 3 0,3 2 1476,4 2 0,2 3 0,6-2 0,5 1 0,6-1 0,-23 12 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02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27505,'50'-11'388,"-1"-1"1,1 2 0,0 1-389,34 5-5661,7 1 5661,6 0 340,-45 2 1,1 1-341,5 0 0,2-1-553,7 1 1,1 0 552,6 0 0,2 0 0,1 0 0,4 0-168,-8 1 0,5-1 1,-5 2 167,8 1 0,-1 2 0,19 0 0,-6 4 0,-41 0 0,-6 3 4,23 15-4934,-28 5 5069,-23 7 1,-12-18-1,-6 0 1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03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26866,'31'63'1143,"-4"-9"-830,-14-23 36,5-10-349,4-10 0,5-7 0,7-13 0,2-6 0,3-9 0,-3-2 0,-4 4-886,-6 4-1108,-6 8-3665,-1 4 5659,-3 4 0,-7 2 0,-2 0 0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03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102 168 24950,'77'-56'325,"-15"7"-269,-48 28-45,-8 3 34,-3 5 145,-14 6 147,-8 3 100,-14 9-45,-8 8 23,0 7 44,3 7-34,6-1-100,9-2-45,8-1-256,8 0-24,4 1 0,3 2 0,3 0 0,6-1-573,5-6-1029,9-8-1983,5-6 3585,7-10 0,-15 3 0,-3-4 0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03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25084,'-25'72'2510,"5"-11"-2028,16-39-224,2-8 10,1-7-199,1-4-69,2-2 0,2-1 0,3 0 0,5-5 0,-1-2 0,1-5-102,-1 1-1108,0 0-650,0-1-2241,3-3 4101,2-5 0,-6 9 0,-1-1 0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03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27919,'6'48'752,"-1"23"-752,-5-18 0,-2 11 0,0-30 0,-1-11 0,0-8 0,3-7 0,-1-6 0,1-1 0,2-5 0,3-4 0,5-6 0,4 0 0,1 2 0,2 5 0,0 3 0,2 3 0,-4 1 0,-2 3 0,-5 5 0,-5 5 0,-1 8 0,-3 5 0,-7 3 0,-4 4 0,-9 0-640,-2 0-1063,-1-2-3529,1-3 5232,8-6 0,5-9 0,7-6 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04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6 25084,'3'-3'2544,"-2"0"-2320,-1 3-314,0 0-593,10 56-1009,-12-29-5042,1 45 6734,-19-41 0,8-14 0,-1-2 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36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1366 280 23404,'-68'-29'945,"0"1"0,-4 3 0,-1 5-710,4 11 0,-2 5 28,-7 4 1,-1 4-321,-3 4 0,2 6 225,3 2 0,2 5-345,9 3 1,3 3 176,8 0 0,5 3 78,7 0 1,4 1-68,-24 40 79,18 12-62,28-32 0,4 3-408,4 11 1,4 3 446,0 12 0,5 2 6,7 9 1,6 3-539,1 3 1,6 1 464,-1-34 0,4 0 0,1-2 0,17 26 0,5-5 0,5-9 0,5-6 0,5-11 0,5-9-175,5-12 1,5-9 174,4-9 0,3-11 0,5-16 0,0-10 0,4-9 0,-3-10 0,-28 6 0,-1-4 0,-2-3 0,-2-3 0,-2-3 0,-1-2 0,-4 1 0,-1-3 0,-4-1 0,13-24 0,-8-7 0,-21 7 0,-6-6 0,-6 2 0,-4-13 0,-10-1 0,-7 11 0,-5-4 0,-7 6 0,-16-10 0,-9 5 0,-7-1 0,-5 3 0,-2 5 0,-7 5 0,7 23 0,-6 3 0,2 7-236,-7 0 0,-2 10-369,-16 0 0,2 18-493,28 28 0,5 13-2309,0 9 1,5 9 3406,-1 20 0,7 1 0,-7 13 0,12-5 0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36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2325 219 23639,'-70'-3'814,"-1"-1"0,-3 0 1,1 3-586,3 4 1,-1 4-1224,-9 0 1,-2 4 1071,-8 5 1,-3 4-27,27-4 1,-1 1 0,-1 2-5,-5 1 1,-1 2-1,0 2-358,-1 1 0,-1 1 0,2 2 426,0 1 0,2 1 0,1 1-90,4 0 0,1 1 0,4 2-4,-22 18 1,7 4 44,10 3 0,6 5 236,9 4 1,7 6-243,9 6 1,7 2-467,7 5 0,9 1 411,8 2 0,11-1 38,14-1 1,12-3-34,13-2 1,13-6 40,-8-27 1,6-5-1,4-3-224,9-2 1,5-4 0,3-5 171,8-3 0,4-6 0,1-3 0,7-3 0,1-5 0,1-4 0,-22-4 0,0-3 0,1-3 0,-1-2-112,0-2 1,-1-2 0,0-3 0,-1-2 111,-1-2 0,0-2 0,-2-3 0,-1-2 0,17-11 0,-2-3 0,-4-4 0,-6-2 0,-5-3 0,-3-3 0,-8 0 0,-4-3 0,-6-3-198,-6 1 0,-5-3 1,-5-2 197,6-28 0,-9-4 0,-9 2 0,-10-2 0,-11-1 0,-10 0 0,-9 0 0,-9 1 0,4 30 0,-5 1 0,-7-1 0,-7 1 0,-8-3 0,-4 2 0,2 6-191,-4 0 0,0 5 0,-4 1-253,-19-12 1,-5 1 0,2 14-151,-6 16 0,2 14-286,4 6 1,4 12-803,7 11 1,5 10 1681,8 6 0,7 3 0,-6 11 0,21-2 0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37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2024 673 24031,'-18'-72'2465,"-41"2"-1938,-11 48-359,15 9 0,-3 5-1096,2 5 1,-1 4 1078,-4 4 0,-3 2-90,-3 2 1,-2 3-29,-4 6 1,-2 2-28,-2 3 0,-1 1 10,-2 2 1,0 1 16,1 2 1,2 1 44,4 0 1,2 0-12,6 2 1,2 2-75,5 0 1,1 4 6,4 1 0,3 4 0,1 3 0,4 2 0,3 4 0,4 3 0,6 2 0,5 1 0,7 1 0,6 2 0,4-1 0,6 0 0,12-1 0,8-3 0,6 1 0,8-5 0,15-1 0,9-4 0,12-3 0,7-5-157,11-7 1,6-7 156,-25-11 0,3-3 0,1-3-467,5-2 1,1-4 0,1-4 466,4-4 0,1-5 0,-1-2 0,5-2 0,0-3 0,-1-4 0,2-3 0,-1-4 0,2-6 0,-5-5 0,4-5 0,-1-4 0,-7 3 0,0-3 0,-5 2 0,-1-5 0,-9 3 0,3-4 0,-5-1 0,-10 2 0,2-18 0,-15-1 173,-11 4 1,-9-1-174,-9 3 0,-9 1 0,-15 1 0,-9 1 0,-6 1 0,-10 0 0,-8 1 0,-10-2 0,1 4-251,-10-9 1,-3 2 250,9 9 0,-3-1 0,4 6 0,-3 3 0,2 8-28,3 6 0,1 5 28,5 7 0,2 4 364,-40 1-2224,17 10-1815,15 22 3797,12 6 1,23-2-1,7-2 1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40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1350 26530,'-14'-15'369,"1"-25"-346,8-52-35,3 35 1,0-2-2410,-1-7 0,0-1 2382,-1 0 0,-1 1 33,-2 0 1,-1 3 362,-2 6 0,-2 2-346,-13-38 752,-4 17-751,4 16 111,3 11 45,7 8 2674,4 6-2494,5 5 630,4 5-653,1 3-79,1 6-189,7 0 59,11 3-116,22-2 0,28-3 0,-20 8 0,4 0 0,11 0 0,3 0-728,10 2 1,3 1 727,6 1 0,0 2 0,2 1 0,0 1 0,-2 1 0,0 1 0,-4 4 0,0 0 0,-6 1 0,0 1 0,-4 2 0,1 1 0,19 1 0,-2-1 0,-25-3 0,-1-1 0,13 2 0,-3-2 0,6 0 0,-17 0 0,-16-2 0,-9 0 0,-17-2 0,-2 0 1455,-12-1-1455,-3 0 0,0 0 0,-1-1 0,-1 0 0,0-2 0,-1 2 0,0-1-1696,-2 44 0,-1 25 1696,-3 3 0,0 11 0,0 3-148,0-31 1,1-4 147,-1 2 0,1 0-61,0-1 1,1 0 60,-2 42 0,2-6 0,1-9 0,1-7 0,0-6 0,-2-8 0,0-3 0,0-7 0,-2-4 3187,1-5-3187,0-6 432,0-6-432,2-8 189,1-4-189,0-1 0,0 1 0,-1 2 0,-1 3 0,-2 2 0,1-7 0,0-3 0,3-8 0,-1-2 0,-9-9-158,-1-1-1332,-10-8-594,1 1-2835,-3 3 4919,-4 1 0,12 7 0,2 1 0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2:40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30 25667,'-4'-4'3004,"53"-7"-3004,1 8 0,2-2 0,4 1-469,-5 3 1,0 0 468,10 0 0,1 1 0,7 0 0,1 0 0,7 0 0,1 0-514,4 0 0,1 0 514,-1 0 0,1 0 0,-4 0 0,0 0 0,-5 0 0,-1 0 0,-7 1 0,-1 0 42,-4 0 0,-1 1-42,-4 0 0,-1 1 0,-3 0 0,-1 1 0,43 5 0,-13 3 0,-14 5-426,-13 5-2178,-11 4 2604,-6 7 0,-17-15 0,-7 0 0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08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4537 918 22182,'-66'-53'608,"-1"0"1,-4 2 0,-4 6-211,-1 13 0,-4 5-634,-12 0 0,-4 4 322,25 8 0,-1 2 0,-2 2-1117,-5 1 0,-2 2 1,-1 1 1033,-7 1 1,-1 2 0,-1 1 26,-4 1 0,-1 1 0,-1 3-172,21 1 0,0 2 0,0 1 0,-1 1 158,0 1 1,0 1 0,-1 1 0,2 2-9,-1 2 1,1 2-1,-1 2 1,2 0-7,0 2 1,1 2 0,0 1 0,0 1 22,2 2 0,1 1 0,0 1 1,1 2 10,0 1 0,2 3 1,0 0-1,1 2-467,0 2 0,2 1 1,0 1-1,1 2 431,1 0 0,2 2 0,1 1 0,1 1 0,-17 16 0,4 1 0,2 2-150,6-3 1,4 0 0,4 2 242,8-3 0,4 1 1,6 0-55,-5 24 0,13 2-22,13-5 0,14 0 616,19-3 0,14-3-605,13-1 0,13-5 163,-7-23 0,8-4 0,4-3-124,11 0 0,6-4 1,4-3-35,-11-9 0,4-3 1,2-1-1,2-3 25,8-1 1,2-1 0,5-4 0,8-3-21,-16-4 1,7-3-1,5-2 1,2-1-1,1-1 1,-3-1-1,-4 0-202,-1-1 1,-4-1 0,-1-2 0,1 0 0,1-1 0,5-1 161,-7 1 1,5-2-1,2 0 1,2-1 0,-1 0-1,-1-1 1,-4-1-1,-5 0-205,3-2 1,-3-1-1,-4-1 1,-1-1-1,-1 0 1,1 0 206,12-3 0,0 0 0,-1-1 0,-1-1 0,-2 1-40,-8 1 0,-1 0 1,-1 0-1,-1-1 1,-1-3 32,1-4 0,0-1 0,-1-2 1,-4-1-1,-6 1 7,10-8 0,-8 0 0,-4-4 3,0-7 1,-3-5 0,-18-1 363,-25-8 1,-17-2-340,-12-10 0,-10-2-28,-8-10 0,-9-3 4,3 24 0,-4-2 0,-4 1-12,-7-7 1,-3 0-1,-3 1 13,9 16 1,-2 0 0,-2 1 0,-2 1-6,-2-2 0,-1 1 0,-4 1 0,-6 0-90,-6 2 0,-7-2 1,-4 1-1,1 3 1,3 4-12,-2 1 1,4 5 0,-2 2-1,-4 0-94,1 4 0,-5-1 0,-1 2 0,1 4 0,4 7-708,-19 2 0,4 9 0,1 7-2374,1 6 0,1 7 0,1 5 3110,1 6 1,2 4 0,8 0 0,5 0 0,9 3 0,16 1 0,0 0 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09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22855,'68'-7'3014,"15"3"-2443,-6 4 0,9 1-903,11 2 0,5 1 537,-19-1 1,3 0 0,3-1-854,-13 0 0,2 0 1,2-1-1,2 0 648,7 0 0,2 0 0,2 0 0,1-1 0,-14 0 0,1 0 0,1 0 0,1 0 0,0 0 0,4 0 0,0 0 0,1 0 0,1 0 0,-1 0-278,2-1 0,0 0 0,1 0 0,-1 0 1,1 0 277,-1-1 0,0 1 0,-1-1 0,1 0 0,-1 0-289,-2 0 1,-1 0-1,1-1 1,-2 0-1,0 1 289,-3-1 0,-2 0 0,0 1 0,0-1 0,-2 1 0,15 0 0,-1 0 0,-1 0 0,-2 1 0,-8-1 0,0 1 0,-2 0 0,-1 0-86,16 0 0,-2 1 0,-4 1 82,-10 1 0,-3 2 0,-3 0-635,16 1 1,-7 4-404,-19 2 0,-9 4-8789,6 12 9787,-39 4 0,-19-14 0,-7-3 0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12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0 119 26059,'76'-7'818,"0"0"0,3 1 0,0 0-739,-6 1 0,0 0-688,10-1 1,3 0 608,5-1 0,2 1-376,3-1 0,0 0 376,2 0 0,0 1-289,0 1 1,-1 0 288,0 0 0,0 0 0,-6 2 0,-1 1 0,-6-1 0,-3 2-138,-11 0 1,-4 1 137,-12 2 0,-4 1 365,23 5-365,-30 4 792,-23-1-1812,-11-1 50,-19-2-4464,-10 1 5524,-17-1 0,15-3 0,-1-1 0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14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1079 18765,'-3'5'4952,"0"0"-3809,3-5 426,0 0-1199,13-61-158,1 12-156,-1-3 0,2-3 68,10-24-79,-2-3 11,-3 0-813,-6-1 813,-6-2 0,-5 1 68,-3 3-12,-2 10 33,-1 15 189,-1 18-177,1 16-34,2 11-33,4 7-1,9 2 57,12 2-123,18 0-23,18 0 0,22 0 0,-33-1 0,3 0-1384,6-2 1,1 1 1383,4-2 0,1 0 0,1 0 0,3-1-467,-3 2 0,5 0 0,-3 1 467,13-3 0,1 1-139,-11 2 0,4-1 0,-4 0 139,5-1 0,0 1 0,25-2 0,-1 2 0,-27 0 0,-2 0 0,16 0 0,-5 0-226,10 2 226,-18 0 2260,-14 1-2260,-14 0 1817,-9-2-1817,-9-1 735,-2 0-735,-11 1 453,-3 1-453,-8 0 171,-3 0-171,0 1 0,0 7 0,-5 14 0,-4 18 0,-4 20 0,-2 12 0,2 8 0,1 3 0,1-1 0,3-6 0,2-7 0,3-10 0,2-8 0,1-10 0,-1-5 0,1-6 0,-1-3 0,1-3-1155,0-3-918,0 0 2073,2 8 0,-1-15 0,2 5 0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15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291 97 23068,'-90'-10'2128,"-3"8"-1893,55 13 1,-4 10-90,26 5-23,8 3-44,5 4 10,6 4-10,10 5 44,10 0 90,12-4 22,9-11-123,6-12-79,5-11 1,1-20-12,-1-12-10,-5-19-12,-8-8 22,-12-3-11,-14 5 12,-8 4 10,-28 0-33,3 22-123,-17 3-157,11 21-358,6 3-696,8 8-1445,6 3-4549,10 7 7328,10-1 0,-7-8 0,6-2 0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16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25869,'-70'50'1019,"14"-5"-806,45-14 0,6-5-45,3-2-100,5-7-68,7-6 0,9-5-56,11-4-34,7-6-123,2-6 56,2-4 11,-6-4 79,-9 3 56,-10 7 11,-10 4 45,-3 6 22,-7 15-22,-6 12-12,-5 18 1,-4 4-34,2 0-67,7-7-292,4-8-694,4-8-751,5-8-3899,9-7 5703,10-7 0,-7-4 0,2-2 0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16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26519,'-32'38'470,"6"-8"-436,35-28-34,5-3-56,12-8-56,5-3-56,-1-7 89,-3 4 68,-8 7-23,-7 4 34,-7 4 34,-3 0 33,-2 3 90,0 6-45,-4 7-34,-3 7-55,-4 4-23,-2 6-34,0 5-201,1 4-336,2-2-774,5-7-2431,1-11 3776,12-10 0,-6-9 0,5-3 0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16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0 260 24681,'43'-51'-566,"-1"0"0,19-25 309,-43 36 257,-16 21 100,-1 7 292,-1 5 91,-2 4-170,-4 2-44,-4 11 101,-2 7 90,-2 14 144,2 7-111,-1 1-89,4 1-135,2-4-135,4-3-134,1-6-56,2-5-572,6-6-806,4-8-930,9-3-7467,6-17 9588,6-10 1,-13 6-1,-2-2 1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16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4 23079,'0'-2'3238,"0"0"-2924,0 2 22,-5 47-45,0-9-134,-6 41-157,2-24-101,1-4-582,1-7-841,1-9-1323,2-7-6984,3-8 8922,0-10 0,1-3 0,0-7 0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16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25174,'58'-3'-1938,"-2"-8"-4281,-22-6 6219,5-13 0,-16 13 0,-3-1 0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17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24379,'-20'92'2005,"1"-4"-1714,3-28-257,1 0-34,1-10-325,5-9-493,0-10-481,5-10-1974,1-8-6558,3-7 8801,0-4 0,0-2 1,0 0-1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17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1 170 25588,'70'-18'-1815,"-3"1"-896,-26 6-1144,5-2-5176,3-2 7754,1-4 1277,-2 1 3286,-4-2 1633,-7 3-1916,-9 5-1076,-10 5-840,-7 4-281,-6 4-32,0 11-169,-4 5-145,1 13-57,-2 2 3090,0-2-3493,-2-2-124,1-4-425,-2-3-369,1 0-405,0-1-1355,-1 0-7153,-2 1 9638,-1 3 1,1-10 0,1-2 0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21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27460,'90'2'403,"-1"0"1,9-1 0,3 0-1585,-32 0 0,2-1 1,1 1 1180,7-1 0,1 0 0,1 0 0,4 0 0,0 0 0,0 0 0,-1 0 0,-1 0 0,0 0 0,-1 0 0,-1 1 0,0 1 0,-3 0 0,-1 1 0,0 0 0,-3 1 0,0 1 0,-1 2 0,-1 0 0,-1 1 0,-1 0 0,-4 1 0,1 1 0,-2 0 0,27 5 0,-4 2-751,-9 1 0,-5 1-756,-13 0 0,-6 3 1507,22 25 0,-41-21 0,-22-3 0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3:31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26955,'71'-1'572,"-1"0"0,11 0 0,4 0-572,-19 1 0,3 0 0,2 0-1719,8 0 1,2 0-1,2 0 1719,6 0 0,2 0 0,1 0 0,4 0 0,2 0 0,0 0-333,-22 0 1,0 0 0,0 0 0,1 0 332,1 0 0,0 0 0,1 0 0,-1 0 0,-1 0 0,0 0 0,0 0 0,0 0 27,21-1 0,-1 1 0,-1 1-129,-7 1 1,-1 1 0,-2 1-892,-9 0 0,-1 2 0,-3 2-3923,22 6 1,-7 3 3913,-17 4 1,-7 0-1,6 3 1,-33-2 0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03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1 196 28671,'98'-2'0,"0"-1"0,-27 1 0,2-2 0,1-1 0,4-3 0,1-3 0,2 2-827,9 1 0,3 1 1,2 1 826,-20 1 0,2 0 0,1 1 0,0 0-249,6 1 0,0 1 1,2 0-1,1 1 249,7-1 0,2 0 0,0 0 0,2 0-350,-15-1 1,1 0 0,1 0-1,0-1 1,1 1 349,6-1 0,0 1 0,2-1 0,-1 0 0,2 0-333,2 0 1,2-2-1,0 1 1,0 0 0,0 0 332,-15 1 0,0 1 0,1-1 0,-1 1 0,1 0 0,-1 0-156,16 0 0,0 1 1,1-1-1,-2 2 1,0-1 155,-3 0 0,0 0 0,0 1 0,-2 0 0,0 1-106,-5 1 0,-1 1 0,0 0 0,-2 0 0,0 1 106,13 1 0,0 1 0,-2 1 0,-2 0 32,-9 2 1,-1 0 0,-2 2-1,-3 1-656,14 5 0,-4 1 0,-6 3-2653,-14-2 0,-5 1 0,-6 3 2550,-1 11 0,-10 0 0,3 4 0,-44-7 0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05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27393,'0'54'362,"0"1"0,0-3 0,0-1-170,0 22-192,-1 4 0,-6-4 0,-4 2 0,-5-14 0,-1-12 0,5-20 0,3-15 0,5-29 0,2-21-91,2-33-55,4-19 12,6-3 134,1 3 11,2 15 12,-5 17 10,-5 17 34,-2 17-55,-1 11-1,0 8-11,1 3 33,3 5 68,5 5-78,8 7-12,9-2-11,11-5-123,8-5-34,9-18-179,4 0 123,-3-9 213,-5 9 11,-12 5 146,-10 16 101,-12 14-79,-9 17 0,-3 16-88,-8 7-91,-6 3 0,-5 2 0,-4-1 0,1-3-225,3-3-604,5-12-628,3-15-1938,10-16 3395,19-20 0,-11 1 0,10-8 0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05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25959,'-27'48'599,"0"-1"1,-18 39-343,31-41-66,7-7-191,3-12-180,10-14-123,10-15 23,10-18-22,9-13 145,-2-8 124,-4 3 21,-9 11 12,-7 9 12,-5 11 111,-5 7 112,-1 20-78,-2 15-90,-2 24 23,-4 7-90,1 0-101,-1-12-134,4-13-437,3-18-1099,10-11-1501,4-21 2424,14-16 0,-13 8 0,0-5 0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05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1 26575,'1'67'351,"-1"0"0,1-4 0,-1-3-284,0 16-67,0-10-145,0-13-169,0-16-11,0-12 11,0-12-11,0-7-44,-4-3 369,-5-3 112,-11 0 168,-8 0 56,-8 0-12,-6 2-21,-3 12-11,0 8 66,2 12-22,8 3-22,7-1-201,8-1-113,6-3 0,6 3-91,6-14-1029,15-2-605,15-21-3397,22-16 5122,15-11 0,-26 8 0,-5 2 0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05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416 151 24771,'-13'-84'1557,"-12"18"-941,-27 66-78,-8 17-123,-4 12-57,7 14-100,7 7-100,10-1-158,14-1 0,8-5 0,11-4 0,4-4 0,4-5 0,12-5 0,9-11-864,19-6-917,9-9-3352,9-10 5133,1 2 0,-25-2 0,-8 7 0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06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10 25735,'1'-5'2397,"0"0"-2929,0 61 678,0-11 93,-4 51-239,-7-27 0,-4-3-192,-4-8-839,4-9-1199,2-12-4403,6-12 6633,3-13 0,3-6 0,0-6 0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08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3 584 25656,'-2'39'1199,"1"-17"-1132,4-78-34,6-1 1,4-41-23,5 16 0,1 3 1,0 5-12,-3 10 11,-3 13-11,-6 14 0,-2 11 0,-4 14-11,0 5-23,0 6 34,1 6 22,1 13 1,2 13-23,2 16 22,3 8 23,1 9 34,5 6 55,2 6 12,4 1-12,7-8-66,6-12-1,11-22 67,9-17 68,4-21 67,1-19-23,-8-16-155,-10-15-91,-12-4 0,-12-2 0,-10 2 0,-5 5-438,-3 5-514,-2 7-606,-6 9 1558,-17 11 0,12 9 0,-8 8 0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09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1 428 28121,'37'-54'41,"1"-1"0,-3 5 0,-2 3-41,11-13 22,-4 6-44,-7 8 44,-8 13-10,-7 13 144,-11 12 81,-3 24-237,-4 20 0,-5 32 0,-10 20 0,4-38 0,-3 0 0,-1 0 0,-1 1 0,0-3 0,2-1 0,-11 37 0,7-17-237,6-16-995,6-20-583,4-15-2051,15-11 3866,9-25 0,-5 14 0,3-14 0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10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923 86 25679,'-54'-25'702,"0"1"0,2 3 0,0 6-254,-31 16-689,-4 28 292,41-3 0,2 7-715,-3 12 1,1 6 663,-1 9 0,2 6 0,-1 8 0,3 4-1234,3 6 1,4 3 1233,5 5 0,5 1 0,8 2 0,6-1-288,2-2 1,7-2 287,11-7 0,9-3 0,2-12 0,10-6 0,10-13 0,10-9 0,7-12 0,6-11 0,6-7 0,3-11 0,5-13 0,-1-9 0,0-3 0,-4-8-825,-6-6 1,-2-12 824,-9-15 0,-2-12 0,-7 4 0,-4 2 0,-7-2-79,-2-3 0,-1-6 0,-10 8 79,-13 12 0,-9 4 696,-7 2 1,-6 1-697,-3 2 0,-4 3 0,-9 4 0,-4 3 0,-3 3 0,-3 4 0,-1 6 0,-3 4-107,-2 7 1,-1 4-1146,-49-3-2759,0 20 4011,3 31 0,43-18 0,11 16 0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12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93 27617,'65'-51'582,"-5"10"-436,-21 50-90,-6 7-34,-6 13 1,-9 10-23,-9 2-12,-5 7-55,-15 3-78,-12 5 55,-18 1 12,-10-2 33,-1-9 45,8-9 0,9-12 33,11-8 79,6-6 45,3-3 56,1-1-66,4-3-147,2 1 0,5-3 0,2 3 0,1 6 0,7 4 0,9 10 0,10-1 0,28 10 0,-9-13 0,16 0 0,-15-15 0,2-7-281,4-18-1019,5-10-818,4-20 2118,-19 14 0,-1 2 0,-1-2 0,8-5 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13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1042 18 19941,'-60'-5'1602,"-1"0"1,3 0-1,-1 2-1137,3 6 1,1 3-63,5 3 0,1 3 135,-43 25 33,8 15-1018,43-21 1,0 2 681,0 3 0,2 3-1553,1 4 1,2 3 1317,1 3 0,3 2 0,4 7 0,4 3-267,3 5 0,5 2 267,5 7 0,4 1 0,1 3 0,5 1 0,9-2 0,6-1 0,2-3 0,7-4 0,10-7 0,8-5 0,6-6 0,5-6 0,7-6 0,7-7 0,7-7 0,5-7 0,4-4 0,3-6-483,5-9 1,1-7 482,0-6 0,-2-7 0,-3-6 0,-2-5 18,-4-6 0,-3-5-18,-6-2 0,-5-2 0,-6-2 0,-5-2 0,-6-2 0,-6-3 0,-9 3 0,-7-2 129,-7 0 0,-6-1-129,-3 4 0,-7 0 0,-20-47 0,-16 5 0,4 47 0,-5 3 0,-5-1 0,-4 3 0,-4 2 0,-2 3 0,-1 3 0,-2 4 0,1 6 0,-2 5 462,-10 3 1,2 8-800,-22 12-2004,-4 32-5133,52 31 7474,23-17 0,3-1 0,0 10 0,6-3 0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15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27785,'98'0'177,"0"0"0,-16-2 0,8-1 0,3 0 1,-4 1-1594,-13 0 1,-3 0 0,2 1 0,4-1 1415,6 0 0,6-1 0,2 0 0,-1 1 0,-3 0 0,8 0 0,-3 1 0,-1 0 0,3 0-216,-11 1 1,0-1 0,2 1-1,1 0 1,2 0 215,7 0 0,1 0 0,2 0 0,2 1 0,0-1-74,-9 1 1,2 0 0,0 0 0,1 0 0,1 0-1,1 0 74,-9 0 0,0 0 0,1 0 0,1 0 0,1 0 0,0 1 0,1-1-145,4 1 0,2-1 0,0 1 0,1 0 0,0 0 1,1 0-1,0 0 145,-10 0 0,0 0 0,1 0 0,0 0 0,0 0 0,0 0 0,0 0 0,1 0 0,1 1 0,1-1 0,0 0 0,0 1 0,0-1 0,0 1 0,1-1 0,-1 1 0,0 0 0,0 0 0,1 1 0,0-1 0,-1 0 0,0 1 0,0 0 0,-1-1 0,-1 1 0,-1 0 0,0 0 0,-1 0 0,1 0 0,-2 0 0,1 0 0,-2 1 0,9 0 0,0 0 0,-1 1 0,-1-1 0,0 1 0,-2-1 0,-1 0 0,7 1 0,-1 0 0,-1-1 0,-2 1 0,-1-1 0,-3 0 41,4 1 1,-1 0 0,-3 0 0,-3 0 0,-3-1-488,2-1 0,-4 0 1,-4-1-1,-5 1-3098,30 1 0,-17 1 3544,-9 2 0,-53-4 0,-35 1 0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45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1 181 27505,'69'-8'233,"0"-1"0,0 0 0,14 0 0,3 0 1,3 0-1562,-9 2 1,3 0-1,2 1 1,2-1 1327,-7 1 0,1-1 0,3 1 0,1 0 0,1-1 0,9 1 0,1-1 0,2 0 0,1 0 0,1 2 0,-12 0 0,1 1 0,1 0 0,0 0 0,0 1 0,1 0-209,3 0 0,0 0 1,1 0-1,0 1 1,0 1-1,0 0 209,0 0 0,1 1 0,-1 1 0,0 0 0,0 1 0,-1 0-84,-3 1 1,0 0-1,-1 1 1,0 1 0,-1 0-1,-2 1 84,11 1 0,-1 1 0,-1 1 0,-2 1 0,-2 1-165,-8 1 0,-2 0 1,-1 1-1,-2 1 1,-2 1 164,7 3 0,-3 1 0,-2 0 0,-3 1 0,11 5 0,-3 0 0,-5 2-180,18 9 0,-8 1-792,-19-6 0,-7 1 972,-19-3 0,-6-1 0,3 2 0,-25-8 0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30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27426,'93'-12'392,"-15"13"-212,-54 25 223,-10 13-325,-8 6 1,-14 4-68,-4-1 91,-9-6-102,-2-8 0,3-11 0,2-6 0,5-10 0,3-1 0,5-5 0,3 1 0,2-2 0,6 0 0,13 0 0,14 1 0,15 2 0,4 4 0,-4 5 0,-6 5 0,-11 6 0,-9 6 0,-11 8 0,-12 8 0,-19 9 0,-18 4 0,-14 2 0,-5-3-360,-6 7-805,28-25-897,3-3-3013,33-27 5075,25-19 0,-15 7 0,14-9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31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1277 46 24423,'-63'-8'855,"0"-1"0,-2 1 1,0 2-615,-2 3 0,0 2-432,1 0 0,1 2 398,1 5 1,2 3-597,1 3 0,2 4 490,3 5 0,1 4-90,4 4 1,2 4 46,4 2 0,3 3-58,4 6 0,4 4 0,3 5 0,5 4 0,3 7 0,4 3 0,4 7 0,4 2-644,2 3 1,4 0 643,6 3 0,6 0 0,6-1 0,6-3 0,7-2 0,7-3 0,9-4 0,6-5 0,4-10 0,7-7-51,7-10 1,5-9 50,6-9 0,3-12 0,7-17 0,1-11-272,4-7 0,-2-9 272,-29 4 0,-1-4 0,-3-3 0,-2-2 0,-2-2 0,-2-2-548,19-24 1,-7-3 547,-11-1 0,-8-3 0,-10 4 0,-8-1 242,-8 3 0,-9-1-242,-11 3 0,-8 1 0,-6 2 0,-8 1 0,-10 0 0,-7 3 0,-5 3 0,-4 3-902,-5 4 0,-2 5 902,-1 6 0,-1 7 0,3 9 0,0 6 370,4 4 1,1 8-1784,-36 30-951,12 31-2459,43-8 0,4 7 4823,2 13 0,5-2 0,-4 12 0,10-8 0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51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566 15 17420,'0'-5'5267,"0"0"-4718,0 5-202,0 0-78,-9-4 101,-4 8 111,-18 5-77,-11 18-169,-12 9-22,-8 5 0,-1 3-22,3-3-79,7-3-12,7-2-10,6-5 33,9-3 23,6-7-23,7-6-22,9-6 33,2-5 1,6-1-57,0-2 315,20 5 21,12 3-145,31 3-68,13-2-55,12-4-79,1-2-56,-4-3-11,-9-1-11,-8 0 11,-11 0-257,7-12-180,-24 1-101,3-9-190,-27 5-224,-7 2-920,-6 2-4907,-7 5 6779,-10 1 0,7 4 0,-5 1 0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51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13 21532,'-4'-7'3575,"1"1"-3183,3 6 359,0 0-494,-22 72-111,15-19-113,-5 3 1,0 2-23,9 20-11,1-2-134,2 4-236,-1 2-403,1-2-560,-1-5-1323,4-14-6509,13-17 9165,11-18 0,-7-14 0,0-8 0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51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1407 234 19314,'-58'-42'1382,"1"0"0,0 4 0,0 5-1119,9 14 0,-1 3-335,-3 3 0,-2 2 324,0 3 0,-1 3-28,0 0 0,2 3-11,0 4 0,2 3 135,-44 16-113,4 20-123,46-12 0,1 5-56,-1 6 0,1 3-6,-1 5 1,2 3-7,1 3 1,4 2 45,4 4 0,5 1-261,7-1 1,5 1 237,4 1 1,6 1 32,8-1 1,5 0-6,5 0 1,5 0-7,6 0 1,7-1-40,5-2 1,6-2-1427,3-4 0,5-3 1393,5-5 0,3-6-1,4-6 1,6-7-272,1-11 1,6-5-1,-2-5 238,12-4 1,0-7 8,-11-2 1,4-2-1,-7-6 8,0-11 0,-7-5 62,-2-2 0,-4-3-56,-7-1 0,-4-2 16,-5 0 0,-4-2 6,-5-1 0,-5-3 167,-4 1 0,-6-3-77,-6-23 0,-8-3-107,-9 18 1,-7-1 1131,-7-19 1,-10 1-1144,-8 21 0,-7 4-12,-6-3 0,-5 2-89,-3 1 1,-4 4-24,-3 2 1,-1 4-84,-1 7 0,0 5-141,3 8 1,-1 5 303,4 3 1,1 8-932,5 10 0,-2 11 975,-26 27 0,6 5 0,5-3 0,24-3 0,-1 0 0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55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72 28042,'-9'3'629,"2"-1"-629,16-3 0,12-2 0,18-4 0,14 0 0,5-3 0,1 0 0,-1 1 0,-6-2 0,-3 3 0,-10 2-125,-10 3-939,-12 1-370,-9 4-930,-7 10-7467,-14 11 8594,-5 14 0,2-14 0,2-3 0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55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5 23247,'-6'-3'2454,"2"1"-2107,4 2-44,0 0-35,-28 20-144,18-5 10,-19 19-56,26-10-66,2 1 21,3-1 1,10-5 22,9-1 68,15-6-80,4 0 68,4-4-11,-4-2-101,-4 2-3313,-5-2 3391,-7 1 23,-7 1 134,-4 1-45,-8 5 23,-2 6-56,-4 6-135,-9 7 3438,-7 4-3460,-11 0 0,-20 16-34,9-16-134,-12 12-224,14-19-370,-3 0-302,-1-5-863,0-4-4090,1-8 6017,10-7 0,13-4 0,8-2 0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5:56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887 0 22967,'-84'2'854,"-1"0"0,17 6 1,-1 3-1,7 3-714,7 0 0,3 5-811,-15 11 1,4 6 850,-7 29-130,38-26 1,2 3 26,3 7 0,2 3-66,2 4 0,2 4 17,4 4 0,4 2 0,3 3 0,4 1-17,0 0 1,4 0-443,9 0 1,5 0 469,1-4 0,5-1-1251,9-5 1,5-4 1300,4-5 1,5-6-40,4-6 1,6-8 114,5-6 1,5-8-133,7-3 1,3-7-23,6-10 1,1-7-7,3-4 1,0-8-162,-2-9 1,-3-7 160,-4-5 1,-4-5 33,-9-2 0,-7-5-6,-9 2 1,-7-3 44,-11 3 1,-6-1-67,-6 2 0,-7 0 285,-13-1 1,-6 1-298,-5-1 0,-5 0 0,-11-4 0,-5 0 1050,-5-1 0,-3-1-1050,-3 1 0,-2 1 0,-2 2 0,-2 2 0,0 7 0,-1 5 0,0 6 0,-1 6-135,3 8 0,-3 10-857,-17 17 1,1 13-191,19 6 0,5 8-3536,-15 18 1,7 10 4717,23 7 0,8-2 0,-5 13 0,12-7 0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05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25646,'96'21'-751,"-17"-1"-941,-60-7-5333,-7 2 7025,-8 1 0,-2-7 0,-2-2 0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05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25599,'45'23'-543,"-1"0"0,37 13-2482,-36-23 3025,6-7 0,-20-2 0,-4-3 0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05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26272,'-27'49'-984,"0"0"0,-16 34 1,34-65-1,6-4 0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06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18 24401,'-6'-9'1670,"2"1"-1670,4 8-381,-41 57-1379,14-13-2621,-5 3 0,-1 4 4381,-11 22 0,17-31 0,5-7 0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08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27628,'82'11'138,"-1"0"1,1 0 0,-1-2 0,1 0 0,-3-5-147,-10-7 1,-1-3 0,-1 1-328,0 0 1,0 1-1,-1 0 324,28-2 0,-2 2-993,-3 2 1,-2 0 975,1 0 0,0 0-6,2 2 1,1 0-51,3 0 0,1 0-79,1 2 1,-1 0-579,-2 2 0,-1 2-441,-5 2 0,-1 3-3734,-7 2 1,-3 3 4084,-4 2 0,-8 1 0,10 3 1,-24-3-1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14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524 0 28671,'51'63'0,"1"0"0,-4-3 0,-5-3 0,6 21 0,-2-7 0,-2-8 0,0-12 0,-2-8 0,-6-12 0,-8-7 0,-11-7 0,-8-3 0,-17 0 0,-22 4 0,-24 3 0,-26-1 0,-17-2-1696,45-13 0,-2-1 1696,-4-1 0,-1-2 0,0-2 0,0-3-138,0-3 1,1-2 137,4-3 0,2-1 0,-34-20 0,22 4 0,21 8 0,20 3 0,11 2 0,69-21 0,13 4 0,-5 8 0,7 2 1225,-3 5 0,1 3-1225,2 2 0,1 2 0,-4 2 0,-1 2 0,-7 3 0,-2 1 0,40 7 377,-24 13-377,-14 32 0,-32 2 0,-8 30 0,-41-8 0,-19 15-276,3-38 1,-5-1 275,-7 4 0,-4-1 0,-4 1 0,-3-2 0,2-5 0,1-3 190,5-6 0,2-3-190,-28 9 0,13-30 0,31-38 576,7-35-576,22-35 0,6 36 0,2-2-1624,2-5 0,3-2 1624,3-3 0,2 1 0,1 2 0,3-1-70,11-18 1,1 4 69,-8 26 0,1 3 0,7-8 0,2 9-2555,9 18 2555,-8 31 0,-14 7 0,-9 8 0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20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 23482,'-4'-5'3014,"1"2"-2330,3 3 750,0 0-1377,64 31-57,-31-8-1696,10 2 0,-1 3 1696,-4 10 0,-3 5-326,-2 2-671,-6 0-808,-6 0-3483,-6-2 5288,-7-6 0,-3-16 0,-4-7 0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20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24793,'0'-10'2398,"0"2"-1782,0 8-246,0 0-247,71-8-123,-27 6-6,7-3 1,3 2-432,5 8-639,1 3-1165,1 6-7590,-3 3 9608,2 5 0,-28-11 0,-6 1 0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21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28671,'-39'32'-2287,"2"7"-4245,18 6 6532,6 0 0,9-20 0,4-8 0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21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1 27614,'-45'59'0,"-1"1"0,11-13 0,3-3-91,-9 22-604,20-28-1368,2-10-3563,-1-8 5626,-3-8 0,9-6 0,1-4 0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37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 25679,'-6'-3'2992,"2"1"-2992,4 2 0,0 0 0,1 36 0,10-13 0,4 29 0,10-23 0,0-3 0,0-5 0,-2-3 0,-2-5 0,-3-5-1256,-5-1-1836,-3-5 3092,-3 1 0,-3-3 0,0 0 0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37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28671,'28'13'0,"1"5"0,0 15 0,3 1 0,-5 0-371,0-3-1534,-3-4-1893,2-7 3798,4-6 0,-13-8 0,1-3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38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8 25051,'3'-4'2107,"-1"1"-1939,-2 3-146,0 0-291,-18 72-851,1-30-264,1 10 0,-1 0 1384,-5 2 0,8-22 0,6-10 0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38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0 28671,'-29'49'-203,"-1"0"1,-20 35-952,28-48-1344,0-4-7333,-3-3 8459,-1-5 1,11-12-1,3-3 1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4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385 1 16220,'-57'13'750,"0"1"1,4 0 0,6 0 2106,-8 11-2622,11 2 1230,13 2-1297,9 5 759,9 5-893,7 8 3514,9 1-3536,16-1 32,13-8-44,20-12 23,5-13-23,2-8 0,-8-11 0,-9-12 78,-14-11-44,-10-15-34,-10-5 0,-5-2-213,-7 4 45,-6 7-168,-6 9-359,-6 9-381,1 12-1837,4 4 2913,7 17 0,4-9 0,5 10 0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5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 26104,'-70'44'605,"14"-3"-504,47-4-23,6-4-78,3-4 101,5-5-90,5-9 0,8-6 34,5-5-34,2-4-11,-2-4 0,-5 0 12,-7-1-12,-6 2 22,-3 3 35,-8 12 122,-10 10-123,-12 20 33,-6 9-89,-1 4-22,7-6-12,6-7-325,7-9-402,7-9-550,4-7-1435,3-9-7085,13-4 9622,10-17 0,-5 10 0,1-10 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5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23460,'-3'0'2230,"1"0"-1525,2 0-581,-43 58 32,32-33-156,-32 42 23,42-52-23,5-6 45,9-5-57,9-3 12,11-9 0,3-5 23,2-8-12,-4-1-11,-3 3 0,-6 4 67,-6 3 0,-5 5 90,-7 2-78,-3 4 145,-3 0 45,-1 1-34,0 8-112,-3 7-33,-4 11-90,-5 8-11,-4 0-23,-1 0-470,2-3-404,0-5-761,4-5-1581,3-7-6581,5-7 9328,1-4 0,2-3 0,0 0 0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6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28 208 22417,'76'-58'415,"-15"6"-347,-45 28 66,-7 1 359,-5 3 123,-2 5 68,-2 5-35,-5 6-323,-5 3 32,-9 16 57,-8 12-158,-2 17 57,-2 12-157,4 1-45,4 2-67,9-4-11,7-6-34,4-8 0,3-12-303,6-11-571,5-10-784,9-11-2623,6-17 4281,6-13 0,-14 8 0,-1 1 0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6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26519,'8'70'37,"1"-1"0,-1-3 1,-3-5-128,-11 16-1008,-3-11-2006,-7-12 3104,-3-11 0,9-21 0,0-6 0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6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23964,'4'-6'1815,"-1"1"-1725,-3 5-90,0 0-157,48-1-1064,-26-4-2959,40-9 4180,-35-11 0,-12 9 0,-1-1 0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6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 26597,'-10'78'100,"0"0"1,0-3 0,-1-5-84,-1-18 0,-2-4-51,-11 45-111,0-12-1021,3-14-1354,0-18-4282,6-16 6802,3-16 0,7-10 0,2-6 0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6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24412,'71'-41'-2458,"-6"8"0,-47 33 1,-2 0-1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6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97 26239,'-36'86'963,"8"-10"-907,23-39-11,3-7-34,10-9 90,6-11-78,11-4-1,4-18-22,3-10-11,-2-17-23,-6-8-190,-6-1-258,-8 1-112,-5 5-795,-3 4-2388,-2 8 3777,-7 8 0,5 11 0,-6 7 0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7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585 94 26675,'-61'-31'418,"0"0"1,1 9-1,4 13-93,-26 39-528,4 23 249,12 8-46,14 8 0,18 10 0,13 12 0,15-41 0,3 2-328,0 0 0,2 1 328,4 46 0,10-14-527,8-17-952,15-19-1860,6-11 3412,5-15 0,-21-10 0,-4-7 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7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26418,'-21'47'218,"1"0"1,-14 35-208,24-40-11,4-11 22,4-12-33,1-11 22,2-6-11,5-2 0,4-5 11,6-1-11,1-4 0,0 1 0,0 3 0,1 2 12,2 2-1,1 2 56,1 0-33,0 0 78,-1 0-67,-1 5-34,-2 1 34,-2 5-45,0-1-45,-4 1-504,2-5-662,2-1-1220,6-4-7273,14-13 9704,15-8 0,-20 4 0,0-2 0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8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0 25095,'-81'40'729,"11"0"-449,41-4-123,7 0-45,6-5-22,9-4-68,3-7-22,4-7 0,8-6 0,5-7-34,10-13-10,5-4-68,-3-10 89,-2 3-10,-7 6 33,-5 7-23,-2 5 23,-4 10 67,-1 12-11,-1 12 0,-2 14-33,0 1-23,-1 0-258,4-12-1176,6-12-4214,14-9 5648,14-22 0,-14 9 0,0-11 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8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425 1 25746,'-5'97'874,"2"-46"0,0-1-550,-9 38-200,0 3-57,2-6-67,2-11-34,4-15-279,1-19-35,3-15 180,-3-14-56,-3-7 33,-6-4 191,-9-6 0,-4-1 79,-5-4 145,-2 4-11,-1 4 101,0 2 22,1 4-101,0 6 123,3 7-177,3 6-181,6 3 0,5-2 0,6 2 0,5-3 0,2-1-46,2-3-1164,11-4-1334,9-6-7287,17-3 9703,11-4 0,-19-1 1,-4 0-1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8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55 204 23908,'33'-43'560,"0"1"0,18-28 113,-48 51 21,-4 5-156,-6 5-22,-1 4-169,-7 4-33,-1 6 33,-3 14-133,-2 14-214,-1 16 0,0 7 0,3 3 0,5-3 0,8-4 0,2-10-1021,5-6-1690,10-7 2711,11-5 0,-7-13 0,3-2 0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8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27930,'-13'92'34,"-3"-10"-931,1-41-783,-1-3-1951,3-3 3631,5-8 0,5-12 0,3-6 0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9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24558,'-3'69'728,"2"-19"-728,-1-34 11,7-13-11,6-3 0,9-8 11,7 0 0,1-8 12,0 6 111,-4 4 169,-3 4-90,-4 4-11,-5 7-68,-2 7-123,-5 6 45,-2 2-56,-2-3-840,-1-5-2309,0-3 3149,0-5 0,0-3 0,0-4 0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49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26575,'18'64'524,"0"0"0,0 0 0,4 14 0,-5-2-524,-9 11 0,-4-3-461,-2-23 0,-2-2 461,-1-3 0,-1-2 0,-1-2 0,-1-3 0,-6 35 298,-4-14-1162,-1-18-1287,-2-11-4801,-5-12 6952,-4-5 0,10-12 0,1-4 0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52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769 0 28334,'-12'25'337,"2"14"-337,5 32 0,0 12 0,0 11 0,2 5 0,0-46 0,0 1 0,0-2 0,1 0-681,-2 0 0,0 1 681,-3 43 0,1-6 432,0-14-432,2-16 224,1-17-224,-1-18 0,0-11 0,-3-10 706,-4-2-706,-11-12 0,-12-3 0,-14-9 0,-11-1 0,-8 4 0,-1 6 0,2 6 0,7 6 0,5 19 0,7 10 0,5 19 0,7 8 0,5 25 0,14-15 0,5 18 0,18-26 0,7-3 0,12-4 0,32-5 0,-1-21 0,29-9-696,-5-32-1995,12-10-554,-45 7 1,1-2 3244,-1 0 0,-2 1 0,6-4 0,-14 7 0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52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27594,'3'61'157,"1"0"0,-1-3 0,-1-2-157,-5 25-146,-4-4-302,-5-7-482,1-11-930,4-16-1703,3-18-6268,10-12 9526,7-9 1,-4-4 0,2 0-1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52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0 170 26171,'44'-86'1580,"-10"16"-1266,-26 62 11,-2 4-44,2 2-281,0 9 0,-2 14 0,-2 16 0,-3 19 0,-1 9 0,-5 4 0,-3-3 0,-6-3 0,1-10 0,1-8 0,3-13 0,3-11 0,4-10 0,1-6 0,1-4 0,2-10 0,10-10 0,6-14 0,10-9 0,-1 2 0,-1 7 0,-2 5-976,-2 10-671,1 3-2264,-2 7 3911,1 4 0,-11 3 0,-2 1 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53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76 313 25218,'46'-20'353,"0"-1"0,34-17-286,-51 13 123,-4 0-179,-8-2 101,-7-2-101,-5-1 18,-2 1-7,-3 1 75,-9 7 3,-3 7 12,-11 9-11,-6 11 303,-4 16 55,-8 17 180,-2 15-246,0 8-393,4-2 0,9-2 0,10-4 0,10-6 0,6-4 0,5-9 0,11-7-371,8-11-1108,16-9-1176,7-7-7176,2-13 7986,1-6 0,-20 2 0,-7 3 0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53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27594,'57'-19'56,"-1"0"0,-5 3 0,-6 4-33,-8 10-23,-6 2 0,-10 3 67,-8 5-67,-7 7 22,-4 7-10,-5 5-1,-10 6 22,-6 0-21,-13 4 10,1 1 112,-2 1 34,1 3 101,2-1-133,4-2-136,3-1 0,7-5 0,4-3 0,6-5 0,3-4 0,2-4 0,1-4 0,7-1 0,4-4-214,10-3-917,5-2-640,3-5-1748,3-7 3519,3-3 0,-15 1 0,-4 2 0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53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8 24782,'0'-4'2734,"0"1"-2342,0 3-134,0 0-258,-2 51-236,-3-21-312,1 43-517,-1-36-661,4-3-2039,1-3 3765,6-7 0,-5-11 0,4-5 0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54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79 22575,'-9'-5'3294,"3"2"-2588,6 3 213,0 0-628,-36 54-78,25-25-23,-25 47-44,34-40-57,4 2-55,9-5-1,7-1-10,10-8-1,3-5 1,0-10 66,1-5-65,0-10-24,-2-12 0,-3-12 0,-5-12 0,-7-3 0,-7-5 0,-4 1 0,-3 1 0,-1 2 0,-5 8 0,-3 9 0,-7 13 0,-6 8 0,-2 14-853,-3 11-917,3 8-2466,6 8 4236,7-2 0,7-15 0,3-5 0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54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27393,'2'86'907,"-2"-11"-717,-3-46-134,1-7-22,0-9-34,2-7 0,2-4 22,6-12-10,8-6-24,7-11 12,3-2 0,0 2 23,0 4-1,3 7 2,0 3-24,3 8 0,-1 1 0,-4 4 0,-3 5 0,-4 7 0,-3 7 0,1 9-225,-5-2-492,-1 3-449,-5-2-1276,-3 0-7389,-2-3 9672,-2 0 1,0-12-1,0-2 1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6:54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173 371 22832,'24'-48'723,"0"1"0,15-38-5712,-28 36 5808,-5 7 1351,-6 5-1553,-9 9 612,-5 9-871,-10 8-33,-1 6-112,-4 10 3358,1 13-3491,-4 13-80,2 18 0,1 7 0,4 8 0,8-2 0,7 2 0,6-7 0,4-7 0,10-7 0,7-6-573,30-4-1398,-9-12-3498,13-3 5469,-20-5 0,-14-8 0,-5 3 0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07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28671,'86'-34'0,"-5"7"0,-22 20 0,-2 3 0,2 3 0,-1 1 0,0 0 0,-3 0 0,-8 0-1133,-9 0-1209,-14 0-6274,-12 2 8616,-15 13 0,1-9 0,-7 9 0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08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27874,'2'54'168,"0"1"0,-1-3 0,1-3-67,3 15-101,-3 1-123,-2-6-415,0-7-392,0-12-605,0-13-2622,9-14 4157,8-9 0,-4-5 0,2-1 0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08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23045,'4'0'3563,"0"0"-2890,-4 0-281,-6 86-11,-4-37-236,4 10 1,-2-1-146,-7-4 179,5-10-78,2-13-90,5-10 24,0-11-35,3-5 0,0-4 0,3-4 0,6-9 0,5-7 0,8-13 0,-1 2 0,2-1 0,-2 2-606,4 2-750,4 0-1289,5 2-3641,5 5 6286,6 5 0,-20 7 0,-4 5 0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08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10 23381,'10'-5'3003,"-2"0"-2532,-8 5 168,0 0-471,-22 62 78,16-36-11,-15 48-190,23-56 134,9-4-33,7-7-12,9-4-110,2-2-24,-1-1 0,-3-8 0,-4-2 0,-9-10 0,-4 0 0,-5-4 0,-2-1-46,-1 1-727,-2 3-247,-4 7-784,-4 6-3305,-3 5 5109,1 4 0,5-1 0,3 1 0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09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24113,'0'92'2128,"0"-14"-1648,0-44-121,5-9-154,1-8 109,6-7-212,3-7-91,4-2 39,2-6-50,5-5-313,-3-4-315,-1 1-795,-5 3-1087,-5 6-7321,-2 2 8905,-3 2 0,-3 0 0,-1 0 0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09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30 206 23663,'38'-44'44,"0"0"1,21-29-22,-54 54 463,-4 6-340,-4 4 170,-7 7-13,-4 1 69,-8 8 20,0 9 292,-2 11-460,2 6-23,2 3-178,6-1 10,4-1-66,4-1-258,4-4-1099,1-7-3394,3-8 4784,10-8 0,-7-5 0,7-1 0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09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5 22126,'0'-4'3104,"-5"62"-2835,-5-12 23,-4 52 21,-3-36-10,3-8 55,4-11-123,2-12-44,4-16 0,2-7-57,1-6 180,1-8-79,0-7-112,0-8 45,3-5-168,2 0 0,4 4-157,2 6-660,0 5-842,5-1-2263,6-2 3922,10-5 0,-14 7 0,1 2 0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09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25735,'-31'46'638,"0"1"0,-20 30-503,38-48-34,6-9-101,3-5 11,5-5 1,8-4-12,5-3 0,8-3-12,2-7-21,-2-5 10,-1-8-21,-6-2 44,-3 3 22,-5 6-11,-4 7 12,-2 4 77,0 2-55,1 9 90,0 6-46,-1 15-78,1 3-11,-1 3-67,2-5-381,3-4-784,4-7-1805,3-6 3037,2-7 0,-5-4 0,-3-3 0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0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25230,'2'78'3441,"-1"-34"-3441,-2 8 0,0 0-640,-1-6-1276,0-9-5770,2-6 7686,10-3 0,-8-13 0,8-3 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2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509 6 25185,'-65'-2'347,"0"-1"1,3 4-1,5 2-201,-23 11-90,11 5-45,16 1-11,19-4 0,17-4-11,11 3-56,13-1 22,9 6-78,14 2 78,9 3 45,4 4 0,2 1 56,-6 1 0,-6-2 67,-10 0 124,-12-1-23,-6-1 0,-5 0-123,-7 0-90,-7 1 0,-10 0-11,-6-3-347,0-1-437,4-5-852,5-3-2107,11-7-6088,5-5 9594,18-5 0,-10 1 0,10-3 0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3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51 25532,'12'80'325,"1"0"0,-5-3 0,-6-5-179,-8-19 0,-4-3 16,-2-1 0,-1 0 97,-13 40-2,2-17-55,1-18 44,5-22-11,4-16-134,5-27-67,4-29-34,3-33 5,6 22 1,3-2 16,1-3 1,2-1-135,4-1 0,3 1 134,-1 6 1,2 2-23,18-36 22,0 21-11,0 15 0,3 17-11,-2 11 12,0 11-12,-6 5 0,-6 4 212,-9 1-189,-6 3 23,-5 5-46,-3 7 0,-2 6-35,-10 7-256,-4 7-292,-12 4-235,-1 3-492,4-4-1772,6-5 3082,8-6 0,6-14 0,3-4 0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3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30 244 25869,'53'-23'100,"0"0"1,-4 1 0,-7 0-101,-5-7-33,-9 0 33,-10 2-23,-10 3 12,-4 5-56,-9 5 67,-9 6 0,-10 5 11,-11 11 45,-6 9 135,-2 13 122,-1 11 113,6 0-90,6-1-156,9-5-136,10-5-44,6-4-33,5-4-382,9-2-795,13-10-1591,19-4 2801,16-10 0,-22 3 0,-2-4 0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3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22933,'-9'0'2588,"1"0"-2386,8 0 190,0 0-212,-12 38 122,18-21-134,-7 32 56,20-33-55,-1 3-13,-3-1 80,-5 0-12,-4-1 33,-4 3 12,-2 3-157,-12 4-78,-5 3-34,-14 2-34,-3-2-134,4-4-325,2-7-191,11-4-368,3-6-955,7-3-3505,4-2 5512,2-3 0,1 0 0,0-1 0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4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13 22687,'-6'-7'2599,"0"1"-2442,6 6 224,0 0-101,2 7 146,10-1-135,2 9-33,11-2 0,-2 4 11,0 1 100,-3 4-122,-3-2-1,-2 2-67,-6-3-155,-3 0-24,-4-2 0,-2 0 0,-10 0 0,-6-1 0,-10-1 0,-4-1 0,4-3 0,2-2-651,5-2-425,4-4-661,6-1-2106,3-1 3843,3-1 0,2 0 0,1 0 0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4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26261,'-6'52'336,"-1"0"0,-1 38-202,20-55-55,7-2 11,10-4 22,3-5-34,3-8 46,-3-8-24,-1-5 113,-6-12-11,-4-9-169,-9-14 135,-5-8-22,-5-2-101,-5 3 44,-6 3-89,-6 6 0,-5 5 0,0 4-201,0 6-236,-1 7-224,1 4-515,-1 4-842,3 4-4548,3 7 6566,7 8 0,4-6 0,4-2 0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5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28671,'9'4'0,"1"0"0,34 4 0,-5-5 0,4-2 0,5-1 0,4 0 0,2 0 0,2-3 0,1-1 0,-1-4 0,-1 2 0,-3-1 0,-3 5 0,-6-1-1032,-6 3-1355,-8 0-6218,-7 0 8605,-4 5 0,-10-4 0,-1 4 0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5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25 27158,'-11'62'201,"-1"0"-167,3-5-12,-2-1-22,1-2 11,2-11-11,1-9 0,4-15 68,1-9 100,1-7 134,1-5 90,-2-13-77,2-12-315,0-16 0,0-7 0,3-2 0,1 3 0,3 4 0,2 5 0,-1 7 0,0 5 0,-1 7-1177,-1 9-694,-4 5-4550,0 8 6421,-2 15 0,0-9 0,0 8 0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6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0 25095,'-81'7'2421,"15"-1"-1850,49-6-123,7 0-312,6 0-136,5 2 0,21 0 0,21 0 0,35-1 0,-26-1 0,3 0 0,8 0 0,2 0-395,7-1 0,2 0 395,2 0 0,0-1 0,-1 1 0,-1-1 0,-3 1 0,-1 0 0,-6 1 0,-3 0 0,-8 0 0,-2 0 0,34 0 0,-22 0 0,-18 0 0,-16 1 0,-14 1 0,-8 0-1323,-9 4-879,-15 4-7629,-15 7 8557,-19 5 1,19-10-1,4 0 1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6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372 0 27684,'-47'30'285,"0"0"1,-34 27-286,43-14-22,5-1-45,4-3-415,6-2-336,4-8-561,4-4-1152,3-7-3531,1-4 6062,3-4 0,2-5 0,3-1 0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6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22294,'1'-5'3441,"0"2"-3038,-1 3 190,0 0-503,48 38-12,-27-18-78,37 31-33,-40-31-46,1 0-223,0-3-180,-1-2-291,1-2-605,1-3-1412,1-5-6443,2-1 9233,0-4 0,-10 0 0,-2 0 0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7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28434,'75'-17'237,"2"3"-2868,-12 14 2631,6 0 0,1 0 792,-3 0-792,-7 0 0,-8 0 426,-8 0-426,-10 0 0,-8 0-998,-7 0-593,-9 0-1703,-6 5 3647,-5 4 0,-1-3 0,-1 2 1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7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0 25499,'-47'51'276,"-1"0"1,10-8-1,4-4-276,-8 10-11,17-17-392,5-7-707,5-6-1310,5-7-6746,7-6 9166,0-4 0,3-2 0,0 0 0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8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27247,'93'15'1378,"-6"14"-1378,-61-4-56,5 8-415,-16-13-402,-1-1-775,-8 1-2408,-3 3 4056,-9 4 0,4-12 0,-5-1 0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8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22664,'0'-7'3631,"0"1"-3463,0 6-146,0 0-22,13 47-146,-9-25-369,10 37-393,-13-41-940,-1-3-4405,0-5 6253,-7-3 0,6-4 0,-6-2 0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8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10 167 23885,'-5'-1'3115,"1"0"-2621,4 1 525,0 0-861,23-1-158,17-1 0,40-6 0,-32 3 0,3-2 0,6-1 0,2-1-404,1-1 1,0 0 403,-2 2 0,-1 0 0,-4-1 0,-1 0 0,42-6-122,-12 0 122,-14 1 0,-16 2-975,-13 4-930,-16 4-2196,-11 1 4101,-8 7 0,-4-3 0,0 2 0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9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26384,'74'-14'194,"-1"1"0,-3 1 1,-5 1 63,14 3-1,-11 4 46,-21 2 78,-18 2-1,-18 0-255,-6 7-125,-10 5 0,-8 12 0,-8 5 0,-11 8 0,0 2 0,-2 2 0,5-1 0,3-6-1110,8-7-930,8-11-4996,8-7 7036,24-8 0,-14-2 0,13 0 0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9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27011,'0'-4'1660,"0"1"-1660,0 3 0,55-22 0,-21 16 0,48-16 0,-35 21 0,2 1 0,-3 1 0,-3 5-1166,-7 3-1680,-13 9 2846,-10 6 0,-9-11 0,-4 2 0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19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0 122 27642,'54'0'0,"1"0"0,-3 0 0,-3 0 0,20 0 0,0-6 501,-2-2-501,1-8 173,-3-3-186,-1-3-1846,-7 2-2581,-5 3 4440,-14 8 0,-17 5 0,-10 4 0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0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675 8 23247,'0'-4'3014,"0"1"-2667,0 3-168,0 0 68,-17 65-146,7-17-40,-1 2 1,0 3 118,0 14-169,4-4 56,2-8-67,2-7 34,2-7-57,1-8 23,0-8-45,0-7 34,0-8-90,0-5 68,-3-4-34,-3-1 55,-10-5 1,-5-4 11,-12-2 0,-10 1 79,-14 5-23,-9 7 156,-9 14 163,26 3 1,0 5-50,-18 19-326,-3 15 0,44-21 0,15 1 0,6 4 0,4 6 0,20 28 0,1-20 0,19 11 0,-3-35 0,0-13-830,3-9-940,3-8-2063,3-6 3833,5-10 0,-23 6 0,-3-4 0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1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26675,'-3'72'179,"1"-1"1,-2-3 0,-1-6-180,-11 13-707,0-6-828,2-10-7187,5-11 8722,5-13 0,2-17 0,2-7 0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1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10 23796,'0'-5'2879,"0"0"-2363,0 5 279,0 0-369,3 57-247,-3-18-99,2 50-80,-4-35 0,-3-6 0,1-11 0,-2-11 0,5-10 0,0-7 0,1-5 0,0-3 0,10-12 0,4-4 0,11-12 0,0 0 0,2 1-774,-4 3-134,0 1-605,-1 4-1456,-1 6-6118,2 1 9087,0 5 0,-10 3 0,-2 1 0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1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210 250 22944,'53'-6'818,"1"-1"0,39-10-616,-54-3-12,-6-4-100,-10-4 55,-8-2-33,-7-1 225,-5 1 78,-13 4-158,-7 7 46,-18 9 10,-14 9-66,-11 21 78,-8 15-11,-3 22 156,5 11-304,8 4-166,13-2 0,16-4 0,13-10 0,10-7 0,9-9 0,11-3 0,10-7 0,13-4 0,10-12-573,3-6-894,7-10-1152,1-15 2619,7-9 0,-30 5 0,-4 2 0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2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51 23661,'9'-7'3082,"-1"1"-2724,54-9-5749,-27 10 5626,51-11-201,-45 14 1464,-6 2-1498,-6 0 860,-7 4-894,-7 2-55,-8 7 89,-4 6 3369,-9 6-3335,-12 9-34,-12 7 45,-12 7-1,-4 3 124,-2 2 34,2 0 100,2-2-9,7-3-293,7-7 0,10-8 0,7-9 0,9-7 0,1-4 0,11-2 0,7-2 0,12-1 0,8-4 0,4-2 0,4-2 0,-3-4 0,3-5-774,-5-6-817,1-5-2028,-3-1 3619,2-1 0,-18 10 0,-3 1 0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2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 28671,'-35'38'0,"1"1"0,-24 31 0,44-25-57,4-2-929,5-1-683,3-4-2466,5-5 4135,11-9 0,-8-11 0,7-6 0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2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52 100 22216,'-7'0'3372,"2"0"-2789,5 0 168,0 0-583,-20 63-11,15-32-146,-10 52 113,28-50 21,7-3 1,11-4 145,1-8-134,1-8 0,-1-6 123,0-7-167,-2-14-113,-2-9 0,-3-18 0,-7-4 0,-6-4 0,-6 4 0,-4 4 0,-5 4 0,-6 9 0,-7 8 0,-6 8 0,-3 9 0,-1 9-494,-5 15-750,-3 11-1288,-1 12-7299,4 1 7778,10-2 1,10-17 0,10-7 0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2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22529,'0'-4'4102,"0"0"-3553,0 4-280,0 0-12,2 18-133,-2-2-91,3 16 46,-3-7-79,0-2 0,0-2 0,0-5 22,0-6-22,5-4 0,3-3 11,9-3 45,3-12-56,6-3 11,2-10-11,0 2 34,-2 4-34,-3 7 34,4 6 10,-7 4-32,3 2-12,-7 4 0,-3 3-90,-3 6-56,-3 2-302,-2 0-616,-2 3-1301,0-4 2365,3 1 0,-4-8 0,3-1 0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3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270 145 24334,'-35'-76'1961,"2"15"-1614,8 56 45,-1 3-112,0 9 68,0 8 55,1 11-67,1 8-66,3 3-270,6 2 0,6 2 0,5 5 0,3 4 0,7 0 0,7-2 0,10-6-225,9-7-929,3-7-639,1-5-1871,-2-6 3664,-3-2 0,-14-8 0,-6-3 0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7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652 53 23639,'6'-7'3003,"0"1"-2465,-6 6 44,0 0-290,-59-21-68,14 16-90,-3-4 0,-4 4-9,-24 25-125,-1 14 0,2 13 0,9 6 0,9 3 0,11 4 0,14 2 0,11 4 0,12 1 0,10 1 0,17-7 0,15-8 0,22-15 0,17-17 0,13-11-252,12-23 252,-46 1 0,-1-3 0,-1-7 0,-1-4 0,-4-2 0,-2-3 0,28-30-3308,-16 2 3308,-13 4-90,-11 4 90,-9 4 0,-10 4 0,-5-9 165,-12 15-165,-8-5 3347,-10 18-3347,-25 7 138,6 7-138,-18 5 0,14 17-393,1 6-885,6 16-1086,8 4-5401,15 4 7765,7-4 0,9-15 0,1-8 0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7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28671,'17'67'0,"0"0"0,-1 10 0,-5-5 0,-11 0 0,0 13-1189,0-39-974,2-9-4839,2-7 7002,5-6 0,-4-12 0,1-4 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7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3 28580,'-15'-2'91,"8"1"-91,16 5 0,8 0 0,4 1-69,5-1-916,1-3-427,-1-1-908,-4 0-4011,-11 0 6331,-5 8 0,-6-6 0,0 6 0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7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23023,'0'0'0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7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23023,'0'0'0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9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15 137 18798,'-8'0'5637,"2"0"-4449,6 0 750,0 0-1154,18-30-458,-3 15-326,18-20 0,-3 25 0,7 6 0,9 2 0,7 2 0,8 2 0,0 1 0,1 0 0,-3-1-1043,-5-2-380,-4-4-897,-5-3-5176,-4-5 7496,-3-2 0,-17 7 0,-6 0 0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9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0 25947,'-84'45'874,"14"-2"-695,51-15-33,5 4-11,4 0 33,5-2-34,3-1 23,2-6-11,6-3-23,6-8-45,6-5-78,5-4 11,2-4-11,1-12 12,3-6-12,-1-14 0,-2-3 0,-3-2 0,-3 2 11,-4 0 11,-3 8 1,-2 4 77,-4 12 24,-3 5 32,-2 6-31,-2 4-125,0 12 0,0 10 0,-3 17 0,-6 6 0,-6 5 0,-6 2 0,1-1 0,3-2-461,6-6-760,4-8-941,4-10-2645,2-12 4807,1-7 0,0-7 0,0-2 0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29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27000,'-19'48'543,"0"1"1,-12 38-152,23-38-213,3-5-166,4-4-13,6-8 0,7-8 0,9-5 0,7-7 0,5-6-91,1-4-760,2-10-292,1-6-1423,-2-9-7265,-3-3 8837,-5 3 1,-13 11-1,-4 4 1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0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79 190 25319,'49'-17'118,"0"0"0,35-14-107,-58 14 11,-7-2 102,-9 2-23,-5-2 78,-4 2 0,-6 1-11,-5 5 124,-8 4-80,-8 5 24,-6 8 134,-5 12 134,-4 12 168,-1 15-626,3 4-46,7 2 0,10-1 0,10-6 0,8-5 0,3-6 0,9-5 0,7-5 0,11-6-1278,7-6-100,1-5-573,5-5-1578,0-4 3529,3-8 0,-19 6 0,-5-7 0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0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5 20815,'0'-3'3743,"0"1"-2544,0 2-751,5 1-78,-2 4-23,5 2-11,-2 5-123,3 1 67,0 2 34,1 3-68,-2-1 90,-2 4-312,-5-2-24,0 2 0,-1 2 0,-8 0 0,-2 3 0,-11 1 0,-1 0 0,-1-2 0,2-3 0,3-6 0,3-4 0,3-6-113,-2-4-727,0 0-203,-5-1-324,1-1-1377,1 1-7087,5-1 9619,8-6 0,1 5 0,3-5 0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0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21 23560,'4'-11'2891,"-1"2"-2375,-3 9 201,0 0-639,-8 91 135,-1-31-168,0 8 0,0 4-556,-10 12 500,1-2-247,1-5-178,2-11-506,5-8-1478,3-14-7411,5-13 9728,1-11 1,1-11-1,0-4 1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1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23224,'3'-6'2364,"-1"2"-2364,-2 4-123,0 0-1120,59 3-2119,-28 6 3362,49 5 0,-60-4 0,-4-1 0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1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19 21196,'-2'-10'4045,"1"2"-3585,1 8 380,0 0-605,-48 68 23,31-34-225,-10 10 1,3-1 11,20-11-45,3-6 34,7-6-34,8-7 0,9-7-90,5-4 90,0-6-90,-5-7 79,-4-8-11,-7-4 22,-3 2 0,-6 2 0,0 6 11,-3 3-11,0 6 11,1 2-11,-1 2 169,3 0 21,0 5 56,3 8 12,2 9-45,3 10-45,6 3-168,5 6 0,6 1-23,7 1-301,2-4-169,3-2-617,-2-9-1142,-3-6-5109,-4-5 7361,-6-1 0,-12-9 0,-4 1 0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2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28671,'93'-4'0,"0"1"0,-18 0 0,-1 0 0,1-2 0,-3 0-348,-18 1 0,-3 0 348,44-3 0,-9-2 0,-10 1 0,-16 1 180,-17 3-1277,-16 1-155,-15 3-1975,-11 3 3227,-16 5 0,8-4 0,-7 4 0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2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404 1 25263,'-61'63'474,"1"0"1,4-3 0,5-4-453,-5 17-44,11-5-23,11-10-426,13-12-257,8-17-863,8-12-4168,3-11 5759,2-3 0,0-3 0,0 0 0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2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23695,'1'-3'3227,"0"1"-2252,-1 2-606,32 74-257,-11-33-50,2 9 0,2 1-62,7-5-23,1-7-346,1-8-415,1-12-315,0-8-1142,3-8-7082,0-3 9323,1-11 0,-18 7 0,-3-7 0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2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15 117 23135,'-8'-5'3798,"1"0"-3260,7 5-191,80-8-123,-20 0-112,5 0 0,3-1-89,24-6-23,-5 1-421,-10 1-5,-19 3-141,-12 1-856,-16 3-1555,-11 2 2978,-10 2 0,-7 2 0,-2 0 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2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0 25398,'-32'44'-118,"1"0"1,-23 29-735,36-52-828,5-5-4001,2-7 5681,4-2 0,3-4 0,2-2 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3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27158,'26'46'-96,"-1"-1"1,19 34-880,-30-48-1020,-3-3-3248,-5-2 5243,-3 1 0,-3-13 0,0-2 0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3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20837,'0'7'1244,"0"-1"-3911,0-6 2667,0 0 0,0 0 0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3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22260,'0'-5'4203,"0"2"-3890,0 3-201,0 0-101,56 0-22,-9-2-28,3-2 0,3-2-320,29-7-391,4-6-617,-8 2-1121,-13 4-6890,-17 6 9378,-13 3 0,-18 3 0,-6 1 0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4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66 22417,'-7'0'3598,"2"0"-3162,5 0-133,71-21-169,-26 12-106,7-4 0,1 1 62,6 6-90,-7 3 89,-10 2 170,-15 5-58,-13 11 180,-8 10-56,-12 12-213,-7 7-23,-7 2-89,-6-4-246,5-4-504,6-13-707,8-6-1647,5-10 3104,7-6 0,-4-2 0,3-1 0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4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24894,'0'-1'2252,"0"-1"-1882,0 2-336,72-2-34,-36 2-224,55-3-404,-59 6-672,-9 2-1266,-11 5-7265,-6 6 9801,-9 8 0,3-10 1,-4 0-1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4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22025,'-6'9'3205,"2"-3"-3116,4-6-761,0 0-952,64 16-6444,-23-13 8068,58 4 0,-67-10 0,-3-5 0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4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367 16 23784,'0'-9'2858,"0"3"-2354,0 6-168,0 0 0,0 68-22,0-25-202,3 56-22,0-48-90,4-10-23,0-12-55,-2-12-180,0-9 34,-4-5 135,0-3-79,-2 0 123,-9-6 22,-6 1 23,-8-4 23,-4 3-12,-2 4 79,-3 6 156,-6 12 124,-3 12 122,-4 15-479,2 4-13,7 0 0,12-3 0,9-4 0,10-3 0,4-3 0,2-5 0,7-5 0,6-8-382,11-6-907,8-5-1008,4-4 2297,29-18 0,-37 13 0,15-13 0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5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3 25263,'0'-1'2600,"0"0"-2253,-9 77-190,-1-25-157,2 5 0,-2 2 0,-5 6-616,2-9-863,3-14-1871,5-12 3350,2-13 0,3-8 0,0-7 0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5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25723,'-11'49'1064,"0"1"1,-6 35-483,9-52-345,4-8-237,2-11 0,1-6 0,1-5 0,1-2 0,4-1 0,1-2 0,6-4-785,0-3-314,2-2-906,2 1-2410,1 0 4415,6 0 0,-12 4 0,1 2 0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5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8 153 22529,'92'-35'427,"-16"3"-416,-53 13 157,-9 0 325,-7 1-45,-5 4 11,-4 5 57,-7 4 134,-7 4-90,-8 5-90,-3 9 80,-2 9-46,1 7 168,1 4-458,4 0-214,5 0 0,6-1 0,7-2 0,4 0 0,2-2 0,8-1-438,5-3-985,9-7-1345,8-6-7063,4-6 8989,8-4 0,-19-1 0,-2 0 0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5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21 27684,'90'-12'448,"-16"3"-437,-59 9-11,-5 6-33,-5 4-135,-5 8 0,-12 5 11,-6 4 56,-14 0 101,-1 1 34,0-1 10,1 0 158,4 1 56,4 1 55,4-2-9,8 0-304,6-5 0,4-3 0,6-6 0,7-5 0,10-4 0,7-2 0,5-2 0,3 0 0,1 0 0,2 0-707,-1-2-929,-3-4-1378,-5-4 3014,-4-7 0,-14 8 0,-2 0 0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6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11 24591,'0'-6'2275,"0"1"-2006,0 5-213,0 0-56,-13 60-101,7-33-627,-9 47-819,12-48-3584,1-4 5131,2-2 0,0-10 0,0-3 0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6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16 19022,'0'-9'4863,"0"3"-4134,0 6 156,0 0-537,-13 50 55,10-24-123,-10 41 22,13-38-89,4-2 12,4-1-1,7-2-124,4-4 136,4-3 44,4-6-56,1-5 22,-1-3-155,-1-4-91,-5-10 0,-2-5 0,-5-9 0,-4-4 0,-4 1 0,-3 0 0,-2 2 0,-1 2 0,-1 4 0,-6 1 0,-2 5 0,-7 4 0,-1 5 0,-3 3-528,0 2-570,-2 6-381,3 2-885,3 5-7182,8-1 9546,3-1 0,4-5 0,1-2 0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6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25443,'19'91'975,"-6"-14"-606,-16-47-66,-3-8-135,2-5 56,0-11-44,3-1-12,0-5-23,1-1-145,5-10 56,7-2-56,7-9 23,5 3-35,-1 4 24,-3 3-12,-1 5 0,0 1-12,0 2 12,-2 1 0,-1 2-67,-3 1-90,-3 0-100,1 3-12,-5 3-325,-1 4-751,-3 3-1030,-2 1-7456,0 2 9339,0-1 0,0-5 0,0-3 0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7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287 175 24647,'55'-78'1368,"-10"13"-1055,-56 51 1,-7 4 100,-14 5-88,-7 3-102,-3 2 123,-4 1 34,2 7-44,4 7-337,6 6 0,6 5 0,7 0 0,6 1 0,5 2 0,5-1 0,3 2 0,2-1 0,9 2 0,4-1 0,8 0 0,2 0 0,-1-2 0,-1-5 0,1-5-1716,5-4-457,-9-7-4719,1-1 6892,-12-3 0,-3-1 0,-3 2 0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8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402 76 17834,'-48'-21'571,"1"0"1,-39-13 1345,36 35-1703,4 10 1351,6 8-1465,7 13 895,8 11-984,9 7 2822,8 6-2687,6 4 33,12 1 90,6-2-112,15-9-90,9-12-22,6-18 914,4-10-903,0-16-33,-5-14-12,-6-17-22,-6-13 0,-7-10-258,-6 3-269,-6 1-134,-6 11-3807,-4 12 2507,-3 14-4942,-9 11 6914,-7 11 0,5-1 0,-3 3 0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8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0 167 28671,'13'26'0,"11"-6"0,32-15 0,11-2 0,14-3 0,4 0 0,2-2 0,-4-2 0,-8-6 0,-7-8-1121,-3-7-1793,-4-7-6917,3-7 7932,0-5 1,-28 19 0,-6 3 0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9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22564,'4'-11'3193,"0"2"-2935,51-4-169,-23 10-66,44-9-23,-41 20-23,-7 4 12,-9 10 11,-10 6 22,-6 4-10,-13 5-1,-7-1 45,-11 1-45,-3-4 79,4-2 55,-1-5 90,5-4 68,3-2-67,4-2 10,5-1 12,3 0-90,5-1 11,2-1 101,1-1-34,4-1-166,8-2-80,9-4 0,9-2 0,7-4 0,2-1 0,0-7-259,-4-1-906,-6-5-471,-10 2-2970,-4 5 4606,-9 3 0,-3 3 0,-3 0 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9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23852,'-3'0'2779,"1"0"-2690,2 0-257,-1 58-493,1-36-1087,-1 45-4897,0-48 6645,-6 0 0,4-8 0,-3-2 0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9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1 162 23695,'0'-1'2409,"0"0"-1692,0 1-717,47 0 0,-13-5-325,43-6-639,-20-10-828,9-7-5604,11-3 7396,6-1 0,-34 14 0,-9 4 0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9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28671,'83'0'0,"-10"0"0,-34 0-438,-2-2-626,1 0-584,-4 0-1646,-6 1 3294,-9 1 0,-10 0 0,-7 0 0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39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24849,'-5'2'3283,"1"-1"-2744,4-1-539,0 0 0,5 21 0,8-9 0,9 17 0,8-17 0,4-4 0,3-3 0,2-2 0,1-2 0,2-1 0,3 0-304,4-6-1108,0-1-884,-2-4-4607,-2 1 6903,-3 2 0,-20 4 0,-4 2 0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40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 23975,'0'-3'2656,"0"1"-1782,0 2-538,-3 70 45,0-22-275,1 6 0,0 3 131,0 15-237,2-1 0,2-7 0,6-10 0,5-12 0,3-14-3392,0-10 3392,-2-10 0,1-5 0,5-6 0,7-10 0,8-8 0,6-11 0,2-2 3392,0-1-3449,-3 4-1377,-1 5-729,-1 5-4134,1 7 6297,2 5 0,-18 4 0,-3 4 0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40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122 211 26933,'51'-1'319,"-1"0"1,49-15-298,-69 0-10,2-11-12,-22 7-12,-6 1-21,-3-3 33,-5 2 0,-8 0-3392,-9 2 3425,-11 3-33,-5 6 0,-5 4 12,-1 4 100,2 10 67,4 8 258,2 13 3292,7 11-3729,1 4 0,9 4 0,5-1 0,7-1 0,4-3 0,11-4 0,11-5 0,13-6 0,11-4 0,2-7 0,-1-3 0,-5-6-1133,-6-3-817,-6-3-3170,-4-2 5120,-2-1 0,-10 0 0,-2 0 0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41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27482,'0'52'274,"0"0"1,-4 46-129,-10-29 123,3-4-44,1-10-225,6-16 0,0-14 0,4-14 0,0-6 0,5-6 0,3-10 0,6-3 0,3-8 0,-1 1 0,0 3 0,-1 5 0,4 1 0,2 2-1413,6 1-1164,5 1-7254,2 1 9669,6 0 1,-19 4 0,-2-1-1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41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8 27045,'-71'-4'751,"14"1"-639,56 10-101,1 4 12,6 12-23,6 1 33,6 6 23,3 0 157,-2 4 168,-7-1-335,-5 3-46,-5 0 0,-4 2 0,-11-1 0,-10 1 0,-17 1 0,-9-1 0,-7-1 0,2-5 0,7-7 0,14-10-1502,16-6-1636,10-7 3138,6-2 0,1 0 0,0 0 0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41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282 138 27460,'-39'46'280,"-1"0"0,5-3 0,9-1-224,16 9-45,7-2 23,13-5-34,7-3 67,16-7-11,7-7 91,5-7-147,-2-11 0,-2-3 0,-4-11 0,-5-13 0,-5-13 0,-5-18 0,-8-9 0,-7-6 0,-5-3 0,-13-2 0,-8 2 0,-16 7 0,-16 11-1357,-16 15-1556,-19 18 2913,30 11 0,3 2 0,-9 3 0,3 0 0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48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41 23601,'-50'-11'1064,"0"0"0,-25-4-717,63 12 372,37 3-372,30 4-173,-6 2 0,7 2-418,15 3 0,5 2 300,15 5 0,5 3-430,-25-5 0,1 1 0,1 2 377,4 2 1,1 1 0,0 1-419,0 1 1,-1 2 0,0 1 414,-6 2 0,0 0 0,-3 2-45,23 13 0,-5 2-199,-16-2 1,-7 0 170,-14-5 1,-7 1 5,9 23 378,-28-9-311,-41-11 56,-31-4-56,-43-2-704,31-19 0,-4-1 704,-8 0 0,-2 0 5,-5 1 1,0 1 253,1-2 0,2 0-259,4 1 0,2 1 32,8-2 0,3 1 18,7 0 0,2 1-27,-39 22 89,8 7 101,4 8-146,5 8 157,9 3-218,38-21 0,6 2-6,-1 22 2894,39 16-2894,31-31 0,35-4 0,-35-29 0,7-1-563,33 6 1,4-2 562,-21-7 0,0-1 0,23 6 0,-2-2 21,-32-8 0,-6-1-21,41 11 0,-25-4 0,-25-5 0,-22-4 0,-14-4 2024,-12-2-2024,-54 3 0,-11 1 0,9 0 0,-4 0-279,3 1 0,1 0 279,0 3 0,1 0 0,4 0 0,2 1 0,-34 15 0,24-1 0,19 2-3021,16-1 3021,12 0 0,8 0 0,22 18 0,17-10 0,29 18 301,23-13-301,-35-18 0,2-1 0,3 1 0,3 2 0,24 16 0,-1 4-274,-22-8 1,-2 3 273,16 13 0,-5 5 0,-25-9 0,-6 1 0,-2 4 0,-3 2 0,-4 3 0,-6 2 1377,-6 1 0,-5 1-1377,-2 1 0,-8 0 0,-13 1 0,-7 0 0,-4 1 0,-10 1 0,-15-3 0,-10 2 0,0-3-676,-11 8 1,-2-2 675,8-11 0,-4 1 0,5-7 0,2-7 0,4-7 253,9-7 1,3-5-254,-21 4 0,17-16 725,8-19-725,-10-43 0,15 1-1076,-7-33-1580,24 22-7002,6 2 9694,3 2 0,6 26 0,-1 4 0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48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23672,'0'61'575,"0"0"0,0-3 1,0-3-94,0 14-11,0-1-79,0-6 45,2-11-123,7-9 55,5-14-78,7-11-167,3-8 10,2-6-123,4-3-22,4-1 0,4-10-717,3-9-606,3-12-1803,-1-4 3137,-3 3 0,-17 14 0,-8 7 0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49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69 25297,'57'-30'45,"-12"5"-34,-48 18 23,-8 3-23,-4 2 123,-10 2 125,0 4-24,-5 9 90,-1 9-34,1 7-56,0 5 34,7 0-168,6-3 0,6-1-90,7-3-11,1 1-33,3-3-259,7 3-425,4-4-482,8-1-1277,4-5-4740,2-7 7216,4-5 0,-12-3 0,-2-3 0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49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5 20636,'2'-3'3485,"1"1"-2903,-3 2 303,0 0-335,-11 64-57,4-38-34,-7 47-167,8-60-12,2-6 0,3-5-112,0-2 33,1 0-33,0-2-123,6-6 11,3-1-56,7-5-22,0 2-79,0 2-459,-2 2-157,-1 2-415,-2 3-908,2 1-4761,3 2 6801,9 0 0,-12 0 0,4 0 0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49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 25757,'-64'20'414,"15"-2"-402,44-11-1,4 3-11,1 3-34,8 1 34,2 5 11,10-1 12,-2 1 55,-1 1 135,-5-3 157,-6 0 157,-2-3-91,-4 0-44,-4-3-201,-3 2-102,-7-4-21,-3 1-68,-3-1-34,-2-2-123,2 2-403,1-2-112,7-1-549,4-2-1984,6 1 3205,1-3 0,1 1 0,0-2 0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0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25824,'2'47'247,"5"-8"-180,7-19 134,5-4 1,7-4 123,1-5-45,3-4-257,-1-5 100,1-10-67,-5-5-22,-4-9 66,-7 1-66,-7 1 11,-5 3-45,-4 3 0,-6 3-146,-2 5-302,-4 4-538,2 4-1065,-1 0-4784,3 7 6835,3 9 0,4-7 0,2 5 0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0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27494,'-16'47'-90,"2"-6"-202,9-15-436,1-6-841,2-6-963,1-5-3362,1-6 5894,11-2 0,-8-1 0,8 0 0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0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15717,'0'0'0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0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15717,'0'0'0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1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26071,'-25'57'470,"4"-8"-313,17-26-101,1-3 11,0-4-67,2-2 22,0-2-22,1-2-33,0-2 22,0-3 11,0-3 0,1-1 89,7-1-22,4-2-22,11-6 90,3-4-79,5-4 34,-2 2-1,-1 8 1,-3 1 67,-3 5-45,-4 0-45,-4 7 56,-4 4-100,-4 5 10,-3 6-33,-1-2-45,-2 2-223,0-1-349,-3 1-885,3-2-2005,-2 0 3507,5-2 0,-2-8 0,2-4 0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2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25342,'-56'40'1076,"8"-4"-819,34-16-178,2-1 10,3-2 1,3-2-34,4-5 0,1-3-56,1-4 34,0-3-23,6 0-11,3-5-45,4-2-11,-1-6 34,-1-1 10,-3 1 12,-1 3 0,-4 2 23,1 4-12,-3 2 34,0 2 90,-1 0 10,0 8-111,0 2-23,-1 9-11,-1 1 0,-3 0-45,0 1-280,0-4-414,2-1-628,2-6-2387,1-4 3754,7-4 0,-5-2 0,4 0 0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2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8 20445,'0'-5'3586,"0"2"-3104,0 3 414,0 0-447,-25 60 55,19-40-101,-19 46-78,25-55-78,3-2-146,6-1-12,4-3-66,6-2-23,1 0-12,-1-2-268,2 0-303,2-1-100,0 0-135,2 0-56,-1 0-101,-3 0-347,-3-3-236,-4-1-1221,0-5 2779,-3 1 0,-5 3 0,-2 2 0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2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69 26216,'3'-5'773,"-1"0"-604,-2 5 133,0 0-280,0-1-22,0 0 12,5-2-12,5-1 0,7-1-45,1 0 34,-2-2-12,-4 0 1,-5 1 11,-2 0 11,-4 1 0,0 1 11,-1 1-11,0 2 101,-5 1-23,-6 1 101,-8 6 101,-4 5-123,0 7 22,0 3-33,3 0-90,3 0 33,3 1-76,4-3-13,1 1 0,6 0-13,1-1-20,2-1-158,1-1-749,14-2-136,-2-7-459,14-3-1625,-5-6 3160,3-2 0,-12 2 0,-1-3 0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3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6 26608,'-25'-3'1042,"5"1"-840,19 2-45,1 0-90,0 3 11,0 1-66,0 5-1,1 1 11,2 3-11,-1 2-22,2 1 11,-2 0 0,0-2 23,-1-1-12,-1-2 34,0-2-23,0 0-11,-6-2-22,1 0 0,-7-1-202,2-2-157,-2-1-246,2-1-448,-1-1-774,1-1-2722,3 0 4560,2-3 0,3 2 0,2-3 0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3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27550,'10'11'683,"-7"30"-706,-8 6-122,-5 20-158,2-20-178,0-4-528,3-5-1097,-1-7-3866,1-4 5972,0-7 0,3-9 0,-1-5 0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3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21588,'0'-6'998,"0"2"-2791,0 4-2151,0 0 3944,41-1 0,-31 0 0,31 0 0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3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20 25185,'-42'-14'740,"4"9"-471,20 30-79,2 1 34,5 0-22,5-3-113,3-2-44,6-5-34,9-5 1,7-2-24,8-5 12,2-2-123,-4-2-45,-2 0 45,-2-5 123,-5-6 0,-2-4 11,-4-3 45,-4 5 67,-1 3 12,-4 6-1,0 2 46,-1 2 33,0 7-90,0 4 56,0 8-168,0 4-11,3-1-78,3 4-213,8 0-147,3 2-525,3 0-1334,0-1-7534,-7 0 9255,-4 2 0,-6-15 0,-3 0 0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4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3 23045,'0'-2'2656,"0"1"-1872,0 1-392,-12 75 34,8-26-275,-3 4 1,2 2 105,4 2-234,1-11-12,2-11-11,3-11-34,0-10-44,1-7-23,-4-4-45,-1-3 23,-1 0-56,-2 0 55,-8-6 113,-6-1-23,-9-3 34,-3 1 113,0 5 33,-3 2 122,-2 11-44,-3 8 12,0 12 21,2 7-100,2 4 46,7 0-203,6 16 0,10-18 0,4 8 0,7-24 0,11-7 0,8-7-3048,41-17-4292,-9-11 7340,28-15 0,-48 14 0,-4 3 0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5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16 23874,'0'-9'2723,"0"3"-2488,0 6-112,0 0-55,-1 13-46,-2 8 0,-2 18-22,-1 2-44,-1 1-180,0-4-370,0-2-549,1-7-1659,3-2 2802,-1-7 0,3-9 0,0-4 0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5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23695,'-5'86'1479,"-1"-14"-896,-4-46-247,4-11-22,2-6 111,3-7-43,1-2 32,0-8-100,4-4-169,5-9-66,4 0-68,4 2-22,0 2-191,0 5-369,0 1-393,2 3-806,0 1-2444,0 3 4214,4 2 0,-11 2 0,-1 0 0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6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63 162 21947,'8'0'4012,"-1"0"-3710,-7 0-235,0 0-78,63-33-11,-40 16-191,48-27-11,-61 25-135,-3 2 34,-6 3 235,-11 3 90,-4 6 11,-13 3 101,-2 4 157,-2 10 79,1 7 123,2 9 89,2 0-89,4-2-102,6-4-55,6-2-225,4-3-55,3 0-34,2 0-56,1 0-426,1 0-493,6-1-997,4-4-3765,9-1 5737,3-7 0,-9 0 0,-2-4 0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6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25286,'91'-19'1165,"-11"3"-1075,-42 13-34,-7 1-56,-9 2 22,-9 0-22,-6 0 0,-5 2 0,0 5 0,-2 5-44,0 7 44,-3 1-12,-6 3 12,-5-2 34,-5-2-34,2-4 101,4-2 89,2-2 34,4-3 1,2 0-1,2-1-56,2 0 112,1 1-112,0-1-34,4 1-100,5-2-1,4 1-66,6-5-202,0 1-381,0-3-247,0 0-505,2 0-1309,3 0-7154,5-2 9361,8-5 1,-16 5-1,-2-5 1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6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8 22137,'0'-4'3451,"0"1"-3047,0 3-12,0 0-313,-6 67-79,1-37-381,-5 50-415,7-57-1848,0-5-7187,3-6 9619,11-5 0,-8-4 0,8-3 1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7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31 21005,'0'-3'3934,"0"1"-2702,0 2-963,-15 43-11,11-23-68,-11 34 1,16-37-45,9-2 89,9-4 34,11-3-112,11-3 22,4-2-78,1-2-34,-4-1 101,-8-8-112,-10-3 11,-7-10-67,-8-2 11,-5-1-11,-3 0 0,-1 4 0,0 1-11,0 4 11,-2 1 0,-2 3-11,-3 5-90,-3 1 34,-1 4-68,-3 2-77,-3 8-102,-2 6-325,-2 9-235,1 3-448,3-2-515,3-1-2153,8-6 3990,3-5 0,3-7 0,0-4 0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7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27067,'-26'34'931,"8"-6"-853,15-27-67,3-1-11,6-1-89,3-6 89,6-1-79,-1-3 23,2 5 56,-3 2-33,3 3 33,-1 1 22,1 0 12,-3 0 89,-2 0-56,-3 7 67,-3 2-44,-2 10-90,-2 3 0,-1 2-280,0 1-392,-1-3-852,-3 0-2936,0-4 4460,0 2 0,2-10 0,2-1 0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7:57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97 163 21499,'19'-83'3249,"-4"16"-2420,-20 60-11,-3 3-370,-8 3-33,-1 1 0,-2 6-23,0 5-34,2 8-110,5 5-248,2 1 0,6-2 0,1 2 0,2-2 0,1 2 0,3-2 0,6 1 0,4-4 0,9-2 0,3-4-360,4-4-513,0-3-125,0-2-358,-3-1-828,-5-2-5481,-4-1 7665,-5-1 0,-6 0 0,-1 0 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1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94 23751,'-81'36'2644,"4"1"-2184,21-3-90,5 2 33,9-1-134,10 3 44,13 3-122,8 4-135,7 5 67,14 2-56,11 1-43,21-6-24,16-11 0,15-14 0,11-12 0,4-19-639,-2-11 639,-11-17 0,-13-11 0,-16-6 0,-15-8 156,-10-3-156,-12-2 0,-5 1 0,-7 4 0,-8 5 0,-7 9 0,-8 9-1222,-11 13-346,6 20-4673,-10 25 6241,7 27 0,14-15 0,4 2 0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1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27527,'-1'68'-840,"0"-9"-763,4-36-3864,0-2 5467,-3 1 0,0-10 0,0-3 0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1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0 187 28671,'87'-16'0,"-1"-1"0,-17 5 0,-2-2 0,6-5 0,-3-1-998,26-6 998,-9 4 0,-10 4-1188,-10 6-359,-11 4-1481,-8 6 3028,-8 2 0,-19 0 0,-6 0 0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2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79 23034,'-4'-7'3597,"2"1"-3261,2 6-213,51-29 12,-19 22-79,43-23-23,-34 38 35,-5 3-46,-5 9-11,-9 1-11,-8 0 11,-8 1 23,-11 4-34,-12 3 0,-14 3 34,-10 1-12,-2-1-22,4-4 0,7-5 11,5-3 56,4-2 12,3 0 111,1-2 57,6-1-124,4-1 11,5-3 23,6-1-23,12 0-121,30-2-13,3-4 0,24-2 0,-11-10 0,3-3 0,3-8-830,-5 0-56,-6 3-727,-13 5-2858,-12 5 4471,-15 5 0,-8 1 0,-7 0 0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2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0 115 28671,'26'6'0,"7"-4"0,19-17 0,10 0 0,10-1 0,8 2 0,5-2 0,1 4 0,-7-1 0,-13 4-841,-16 1-594,-18 5-1243,-13 2-7153,-11 9 8563,-5 5 0,-3-2 1,0 1-1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3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4 23124,'-4'-2'2386,"2"1"-2105,2 1 346,0 0-381,-30 48 12,20-24 78,-21 38-33,27-36-1,3-2-55,2-1-180,7-2 11,8-1-78,10-3-123,8-4-247,8-6-246,8-4-751,8-11-2286,7-7 3653,1-12 0,-27 10 0,-9 1 0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3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28671,'51'10'0,"1"1"0,1-2 0,0-2 0,40-6 0,6-5-1844,-2-1 1844,-4-2 0,-11 0 289,-11-1-289,-12 0 365,-12-2-1744,-13 0-672,-11 3-3899,-12 3 6186,-7 8 0,-5-2 0,-1 3 1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3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 23348,'-2'0'2319,"0"0"-1915,2 0-214,-26 46-33,11-19-101,-21 39-34,17-28-22,-3 2-123,-1 2-336,0 0-684,1-3-1670,5-3-7018,4-9 9381,5-8 0,4-10 0,2-4 1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3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25499,'74'30'1894,"-7"0"-1502,-27-2-168,-1-1-191,-2-3-33,-5-3-246,-5-5-224,-4-2-393,-4-3-1020,-2-3-3451,-3-2 5334,1-2 0,-8-2 0,0 0 0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4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8 117 24031,'-4'-3'2880,"0"0"-2365,4 3-190,55-23-34,-21 11-201,46-19-90,-34 19 0,-3 0-202,-2 4-223,-4 2-181,-4 2-603,-6 3-865,-8 0-5085,-8 1 7159,-5 6 0,-5-4 0,-1 5 0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4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 24488,'-56'74'907,"7"-10"-907,26-31-21,2-5-617,1-4-904,6-5-4644,6-8 6186,4-5 1,4-5 0,0-1 0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4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21544,'2'-3'3686,"0"1"-3170,-2 2 156,0 0-448,32 29-224,-21-14-34,24 23-515,-30-21-1176,-3-1-4483,0 1 6208,-6 4 0,4-9 0,-4 0 0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5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10 22417,'0'-5'3407,"0"0"-2959,0 5-325,0 0-358,2 36-639,-2-23-1479,2 28-7478,-3-29 9431,-6 1 1,4-6-1,-4 1 1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5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27202,'68'-2'191,"1"-1"-236,-9-2-236,1 0-435,-3-1-506,0 2-1198,-5 0-6835,-4 2 9255,-8 0 0,-18 2 0,-9 0 0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7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18496,'2'1'4997,"0"-1"-2789,-2 0-1536,47-1-90,-15 0-155,41 0-58,-24 1-66,5 1-102,2 1-89,5 2-78,-1 0-34,-1 1 11,-4-1-11,-4 0-45,-4-2-89,-3-1-202,-5 0-123,-5-1-416,-6 0-996,-8-2-4034,-8 2 5905,-7-1 0,-4 1 0,-1 0 0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7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24311,'0'-5'2387,"37"-8"-2062,0 7-146,39-6-89,-11 6-23,-2 4 0,-11 0-11,-16 2 34,-13 7 123,-14 4-3292,-8 11 3259,-15 10-57,-8 8-123,-13 7-34,-4 3-369,4-5-538,8-7-1065,11-8-2958,8-11 5812,16-9 0,-5-7 0,7-3 0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7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27112,'77'-8'113,"-6"2"-461,-30 6-1848,4 13-1042,-20-1-6593,-3 12 9224,-20 0 0,-3-10 0,-1-1 1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7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27146,'74'18'-2342,"-5"-3"-3428,-26-15 5770,1-2 0,-19 2 0,-7-2 0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8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379 1 26687,'8'60'246,"0"0"1,-1 0-1,-1-1-579,-4-7 0,-1-2 501,1 45-123,1-12-45,-2-17 254,1-17-321,-1-16 158,-1-16-124,0-8 10,-6-8 23,-6-9-2914,-10-3 2947,-10-9 46,-5 3 55,-7 3 135,-2 8-11,1 2-33,3 4-225,7 4 3392,6 5-3392,7 7 0,5 6 0,5 2 0,2 3 0,5 0 0,3 0 0,1-3 0,8-1 0,8-5-1323,13-6-6577,33-5 7900,-11-4 0,-2-2 0,-27-1 0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8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48 216 25768,'76'-33'415,"-10"2"-404,-36 12 56,-8-9-22,-11 7-34,-5-8 34,-13 9 11,-4 3 145,-8 5 57,-5 6 67,-4 7 168,-5 13 22,-2 9-89,1 13-391,5 3-35,8-3 0,9-3 0,6-6 0,8-2 0,9-4 0,9-1-393,11-4-660,6-6-886,5-4-6274,4-4 8213,1-8 0,-20 4 0,-6-5 0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9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27762,'-17'25'751,"8"-2"-593,30-4-158,1 2 0,-2 1 0,-4 2 0,-7 2 0,-4-1 0,-5 3 0,-9-1 0,-5 1 0,-10-2 0,-3-3 0,2-5-147,0-5-1735,6-7-1984,5-3 3866,6-3 0,6 0 0,2 0 0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9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20747,'-7'80'1132,"-1"1"1296,-2-9-2428,0 3 0,1-2 1183,2-4-1978,1-8-449,1-7-704,1-10-7883,-2-10 9054,-1-9 1,3-12 0,0-6 0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9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26776,'58'-24'-773,"-8"4"-739,-32 20-2746,-1 0 4258,-1 0 0,-7 0 0,-2 0 0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19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4 23280,'2'-2'2555,"-1"0"-1681,-1 2-549,-8 47-78,-5-11-12,-9 40 101,1-24-22,3-7-46,5-11-31,5-11-237,5-11 0,2-8 0,1-3 0,5-10 0,1 0 0,7-9 0,1 1 0,3 0-304,1 2-1242,2 1-919,2 4-5042,4 5 7507,2 2 0,-12 3 0,-1-1 0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0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6 21073,'-2'-3'3821,"1"1"-3272,1 2-157,0 0 101,-33 42-67,21-21-157,-24 31-112,31-34-112,3-5-23,2-5-22,4-4 0,3-2-33,6-4-69,2-5-21,-1-5 22,-1-5-89,-2-2-79,-2-1 101,-3 2 134,-1-3 46,-3 9 100,0 1 112,-2 8 11,0 3 11,0 0 57,0 5 67,0 3 33,3 8-67,1 2-133,3 3-203,4-1 0,3 1 0,2 1 0,5 0 0,2 1 0,4 0 0,5 0 0,2 0-24,4 0-681,-3-2-1794,8 4-11,-14-6 2510,2 3 0,-20-14 0,-5-1 0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8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26899,'67'-1'673,"-3"0"-673,-20 3-302,-1 2-617,-4 5-852,-9 8-3910,-10 4 5681,-10 8 0,-6-12 0,-4-1 0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8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26911,'89'27'-1569,"-4"-13"-795,-26-29-7467,2-9 9487,-1-3 1,-27 12-1,-6 2 1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8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 25073,'-53'8'1894,"9"-1"-1603,29-1-33,5-2-146,5 1-4330,3 1 4285,6 2 894,9 4-861,9 4 46,8 2 11,1 2-12,-4-2-55,-3 0-79,-8-2 3504,-3 1-3446,-7 0-69,-2 2 0,-3 2 0,-12 1 0,-6 3 0,-14 1 0,-5 1-281,2-3-705,3-3-773,7-3-3329,7-2 5088,6-6 0,6-3 0,4-5 0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9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26911,'3'81'-34,"-4"-11"-761,-3-36-1335,-2-3-7035,3-3 9165,0-4 0,3-12 0,0-5 0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9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24423,'-31'74'1312,"5"-12"-1032,11-37-101,5-10-179,5-8-79,6-8 79,12-9 0,7-8 23,11-5-12,0 0 11,-4 6 102,-4 7 21,-5 6 23,-4 2 23,-2 2-79,-3 0-56,-1 2-23,-1 2-22,-1 2-11,-1 3-89,-2 3-415,-1 0-561,0 2-1713,-2 1 2778,5-3 0,-4-5 0,4-3 0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9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14 23112,'3'-8'2207,"-1"3"-1983,-2 5-224,0 0-11,-4 42-661,0-20-1961,-2 34 2633,2-34 0,3-9 0,1-5 0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9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27101,'-3'54'516,"4"-4"-225,12-24 112,-3 2-89,-4 4-268,-3 0-46,-3 2 0,-6-3 0,-4-1 0,-7-4 0,-5-4 0,-1-4 0,0-4-819,0-5-951,2-2-3531,5-5 5301,7 0 0,5-2 0,3 0 0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30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26227,'10'94'1524,"-3"-7"-1233,-6-28-134,-1-2-157,0-3-22,-1-4-538,-5-4-382,-4-6-1242,-8-5-3811,-4-7 5995,-1-7 0,9-11 0,4-4 0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30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0 130 26015,'45'-59'784,"-4"11"-796,-16 35-447,1 7-673,-1 3-1478,-2 2-7221,1 5 9523,-1 0 1,-10 0 0,-3-1 0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30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7 22126,'2'-4'3003,"0"2"-2723,-2 2-112,0 0-33,-7 57 22,-1-19 56,-5 47 112,0-36-1,1-7-122,4-8-90,2-11 57,3-12 21,2-5-44,1-7-12,0-9-67,4-5-67,3-8 0,4 0-201,1 3-494,0 5-930,-1 4-3484,4 5 5109,1 2 0,-6 4 0,-1-1 0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30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25342,'-28'75'2051,"6"-8"-1715,17-32-34,3-6 1,3-5-124,6-8-90,5-6-44,8-7-45,4-4-101,0-9-111,-1-6 55,-2-7 157,-5-1 0,-4 4 33,-4 4 113,-4 8-12,0 4-10,-3 4-67,2 5-57,0 4 0,-1 7 0,2 4 0,-1 0 0,3-1 0,-1 1 0,1-1 0,-1-1 0,0 0 0,-1-2-1077,0 2-940,-1 1-6118,-1 2 8135,-1 5 0,-1-12 0,0-2 0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4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448 38 26317,'-82'-26'1009,"3"15"-685,28 26-133,-4 12 22,3 7-12,6 4-78,11 3-4217,9 5 4229,12 1 725,6 0-860,12-2 0,13-9 0,16-7 0,15-11 0,11-9 0,3-7 0,-1-12 0,-9-3 3392,-11-11-3392,-11 0 0,-11 0 0,-9 1 0,-6 3 0,-4 4-696,0 5-312,-4 6-998,-2 4-2476,-5 10 4482,-1 6 0,5-4 0,2 0 0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4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26485,'-11'81'885,"2"-8"-851,10-34-34,2-2-281,-2-3-469,2 0-1032,-8 2-2912,-5-1 4694,-8-2 0,6-15 0,1-5 0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5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1 255 28671,'30'-19'0,"12"0"0,27 0 0,8-3 0,3 0 0,-5-3 0,-5 3 0,-7-1-46,-10 5-1545,-8 2-717,-12 5-7523,-9 0 9781,-7-2 1,-9 7-1,-3-2 1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5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26698,'0'84'1916,"1"-3"-1859,1-23-57,-1 1 0,1-3 0,-1-1 0,-1-3-987,0 1-660,-4 4-1906,-4 4 3553,-5 2 0,4-27 0,1-7 0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5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0 26989,'-62'59'1378,"6"1"-1098,28-10-256,5 0-24,10-6 0,6-6 0,8-6 0,9-3 0,8-5 0,12-2 0,7-6 0,7-7 0,7-3 0,7-15 0,8-10 0,4-14-1222,2-11-1176,-2-5-7433,0-5 9022,0-2 1,-31 25-1,-6 4 1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6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28671,'52'-4'0,"1"0"0,-2-1 0,-2 1-5661,26-1 5661,-1-1 1409,-7-2-1409,-3-2 0,-5-2 0,-7 1 860,-11 5-2127,-11 2-1366,-11 3-7198,-10 4 9016,-9 4 0,0-2 0,-2 1 0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6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25151,'-51'75'2779,"7"-6"-2409,17-21-202,8-6-146,5-4-22,4-6-224,5-7-358,2-3-326,3-6-873,0-4-2556,0-6 4337,6-4 0,-4-2 0,4-1 0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6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23975,'2'-4'2880,"-1"0"-2376,-1 4-56,0 0-4408,39 41 4105,-13-22 782,32 32-927,-24-34-269,-2-3-526,-2-3-706,-2-1-1390,-2-2 3739,-3-1 0,-10-3 0,-4-2 0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6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1 161 24087,'0'-8'3003,"0"1"-2487,54-26-180,-18 14-236,45-25-100,-33 27 0,-6 2-324,-5 7-259,-6 1-649,-8 5-819,-6 1-5243,-7 1 7294,-4 3 0,-4-3 0,-2 2 0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6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 24804,'-57'65'1647,"6"-6"-1579,24-21-68,3-1-191,5-2-526,7-4-919,4-7-3373,5-10 5009,4-6 0,0-6 0,1-2 0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7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22014,'3'-2'3529,"0"-1"-2923,-3 3 133,0 0-504,26 17-10,-15-4-35,20 13-178,-21-9-12,-2-3-236,0-1-503,-1-4-1177,-1 0-3743,1-3 5659,-3-1 0,0-2 0,-3-2 0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7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24087,'6'-7'3160,"-1"2"-2533,-5 5-145,0 0-258,35 24-168,-20-10-56,28 19-78,-32-15-382,-5-3-368,-2 1-483,-4-1-976,-6 1-7544,-5 2 9689,-11 0 0,10-7 1,-1-2-1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7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0 117 26933,'65'-23'986,"0"1"-986,-12 7-101,8 0-335,5-1-327,0 3-593,-3 5-1893,-10 4 3249,-11 4 0,-20 1 0,-9 1 0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27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27 22832,'-4'1'2431,"0"1"-1993,4-2-57,0 0-79,42-1-145,-13-4 11,35-2-11,-26-1-23,-5 2 68,-9 4 11,-8 1-22,-8 9 167,-5 6 56,-9 12-167,-8 10-201,-11 6-46,-5 4 0,1-3 0,5-6 0,8-7 0,5-8-819,5-6-178,4-5-359,1-2-1400,3-5 2756,8-2 0,-6-2 0,6 0 0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31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0 205 28671,'68'-11'0,"-1"0"0,0-2 0,-2-1 0,-13 1 0,-1-2 0,-1 1 0,-1 0 0,40-10 0,-17 7 0,-14 3-573,-13 3-2598,-11 0 3171,-6 0 0,-14 5 0,-4 0 0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32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27650,'84'-12'1021,"-1"2"-1021,-19 9 0,10 1-505,3-1-470,-1 1-448,-7 0-2365,-11 11 3788,-12 7 0,-22-4 0,-9 2 0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34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0 243 26921,'78'-27'215,"-1"-1"0,0 0 1,6 1-1,2 2 0,1 3-1929,2 6 1,1 4 0,1 1 1713,2 1 0,1 0 0,-1 3 0,-7 1 0,-1 1 0,-3 2 50,-9 0 1,-3 1-1,-3 2-509,13 5 0,-5 4 128,-17-1 1,-6 5-5150,21 28 5505,-26 7 1,-24-19-1,-12-5 1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41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592 1 26541,'-29'92'710,"-1"0"0,1 0 0,1 0-1279,3-10 1,0-1 568,-1 6 0,0 1-437,-1 3 1,-1 0 436,0 0 0,0 0 0,-1-2 0,1 0 0,0-4 0,1-2 0,0-3 0,2-3-337,1-7 1,2-2-398,4-9 0,2-3-2098,-3 26 2832,19-39 0,2-21 0,7-22 0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42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27382,'7'87'429,"-1"1"1,1-4 0,-1-3-430,-1-19 0,1-3-374,1-2 0,1-2 374,14 40 0,3-22 0,5-23 243,1-22-243,6-16 124,4-24-124,2-15 0,2-17-673,-5-12-571,-7 2-784,-7 5-4560,-7 12 6588,-4 12 0,-8 13 0,-3 6 0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42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104 294 24636,'40'-38'-336,"-1"0"0,25-33 257,-44 31 79,-11 2 247,-4 8 403,-15 8-45,-6 11 11,-14 5-123,-9 8-168,-2 12 135,2 9 89,4 14-124,9 7-22,6 5-390,7 3-13,5 2 0,4-4 0,4-4-169,13-9-985,5-13-875,14-10-1870,5-9 3899,3-4 0,-17-1 0,-4 0 0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42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26216,'-15'62'515,"1"0"1,1-4-1,1-4 23,-1 6-247,5-9-211,4-15-80,3-15 0,1-10 0,0-8 0,0-2 0,5-4 0,3-5 0,4-7-752,5-5-413,2-3-1266,5 0-6466,7-2 8897,12-1 0,-19 11 0,1 3 0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1 25791,'-36'36'347,"-1"1"0,-21 25-325,53-40-22,3-4 0,4-2 34,9-2-12,4 0 57,5-1 78,0 2 145,-7-2-77,-3 1 21,-7-4 0,-1 0-55,-2-1-124,-10-1-67,-8 4-246,-15-1-236,-8 1-1019,0 0-2881,4-2 4382,13 0 0,10-4 0,10-2 0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43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15 123 22888,'1'-5'3171,"-4"59"-2622,-1-16-190,-2 47-68,4-40-123,11-11 101,7-14-146,13-11-111,6-19-3416,1-13 3371,-4-16-90,-8-8-45,-12-1-337,-6 2-425,-8 3-683,-10 2-2936,-11 3 5397,-21 3 0,20 16 0,-3 6 0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55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13 24827,'-3'-7'2991,"1"1"-2363,2 6-403,0 0-225,62 46 0,-25-18 0,6 4 0,1 1 0,1 2-427,-5-4-918,-10-5-1007,-8-5-7479,-9-4 9826,-7-4 0,-3-5 1,-3-3-1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55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20 23829,'-4'-11'3070,"1"3"-2531,3 8-159,0 0-380,62 36-246,-33-14-438,50 30-1187,-48-27-5569,0-2 7440,2-2 0,-14-10 0,-4-3 0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56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351 1 28233,'-33'77'201,"-2"-2"-223,-2-13-292,-4 3-324,-6 6-505,0-2-1289,2-5 2432,10-11 0,15-25 0,9-11 0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8:56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360 11 24916,'0'-6'3048,"0"1"-2566,-48 44-370,22-8-112,-39 35-392,36-16-549,-3 0-841,2 3-3484,-6 1 5266,-8 2 0,19-24 0,1-6 0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06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25476,'69'12'614,"-1"0"0,1 0 0,11 0 0,2-2 0,4-1-583,-12-4 0,1-2 0,4-1 1,2 0-1165,-4 0 1,4 0 0,1-1 0,2 1 0,2-2 1132,-4 1 0,2-1 0,2 0 0,0-1 0,2 0 0,1 0-103,-5 0 1,1-1 0,1 0 0,1 0 0,0 0 0,1-1 0,1 1 102,6-1 0,1 1 0,1-1 0,0 0 0,1 0 0,1 0 0,0-1-71,-9 1 0,1-1 0,1 0 0,0 0 0,0 0 1,1 1-1,0-1 0,0 0 71,3 1 0,0-1 0,1 1 0,0-1 0,0 1 0,0 0 0,1 0 0,0 0-122,-10 0 1,1 1 0,0-1-1,0 1 1,1-1 0,-1 1-1,1 0 1,0 0 0,-1 0 121,2 0 0,0 1 0,1 0 0,-1-1 0,1 1 0,-1 0 0,1 0 0,-1 0 0,1 0 0,-1 0 0,1 0 0,0 0 0,0 0 0,-1 1 0,1-1 0,0 0 0,0 1 0,-1 0 0,0 0 0,0 0 0,0 0 0,0 1 0,0-1 0,-1 1 0,1 0 0,-1 0 0,0 0-20,8 0 0,1 1 1,-1 0-1,0 0 1,0 0-1,0 1 0,-2 0 1,1 0 19,-4 0 0,0 1 0,0-1 0,-1 1 0,0 1 0,0-1 0,-2 2 0,0-1 0,7 1 0,0 1 0,-1 0 0,-1 1 0,0 0 0,-2 1 0,-1 0-90,8 1 0,-2 1 0,0 0 1,-2 1-1,-1 0 0,-2 2-257,7 1 0,-1 1 0,-3 1 1,-2 1-1,-3 1-1004,7 3 1,-3 2 0,-3 1 0,-6 2 1435,11 10 0,-7 2 1,-10-2-1,-7-5 0,-12-1 1,11 24-1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11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25275,'0'-10'2487,"0"3"-1938,0 7-189,0 0-360,57-17 0,-22 13 0,48-7 0,-40 21 0,-4 5 0,-5 2 0,-10-3-91,-4-2-1186,-11-1-527,-2 0-2577,-4 6 4381,-3 4 0,0-9 0,0 0 0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11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25712,'0'-6'2959,"0"1"-2959,0 5 0,0 0 0,65 26 0,-27-13-181,55 20-1084,-42-21-1156,3-5-7410,2-2 9045,1-1 0,-26-2 0,-6 1 0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12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8 26205,'1'-4'2308,"0"1"-2196,-1 3-66,0 0-171,-26 53-457,5-17-785,-27 48-6115,9-30 7482,-1 0 0,16-23 0,6-9 0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12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3 27079,'-5'-1'1592,"2"0"-1592,-9 55 0,2-21 0,-14 47-1390,0-33-2163,-8 6 3553,-10 8 0,18-27 0,1-3 0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19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 24222,'-7'0'3473,"2"0"-2497,53-1-976,16 0 0,-5 1 0,7-1-2126,4 1 0,2 0 2126,9 1 0,2 0 0,4 4 0,2 1 24,1 1 0,1 2-24,0 3 0,-1 2 0,-2 0 0,-1 0 0,-5 1 0,-2 1 0,-7-1 0,-3 1 0,-7-2 0,-3-1 0,-8 0 0,-3-2 0,35 6-2320,-18-8-4279,-15-6 6599,-13-3 0,-19 0 0,-7 0 0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20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39 27751,'2'-29'594,"0"20"-449,-2 58-122,0 15-1,-7 17-637,-7 9 604,-10 7 11,-4-5 0,1-7 156,5-16-190,8-18 47,5-19-103,6-15 79,2-10-34,5-23 357,9-17-312,10-26 0,11-17 23,3-3-12,1 3-11,-4 12 0,-2 13 45,-5 17-34,0 13-11,-9 12 90,1 5-68,-6 8-22,7-3 45,12 3-34,14-11 112,19-13-83,-11-3 0,0-3-40,25-15 0,-30 16 0,-4 3 0,-4 6 0,-12 9 0,-10 7 0,-5 11 0,-5 8 0,-4 14 0,-2 11 0,-2 33 0,-4-12-886,0 22-504,-1-29-1758,2-8 3148,10-9 0,-6-19 0,7-10 0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20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228 282 26429,'40'-37'-39,"1"1"0,27-28-264,-46 40-157,-6 3 46,-7 0 268,-5 2-55,-3 2 201,-2 1 11,-6 3 123,-6 4 281,-10 4 123,-10 7 11,-9 16 168,-10 14-56,-8 19 0,1 9-503,6 4-158,12 0 0,15-1 0,13-4 0,8-1 0,14-5 0,9-9 0,17-10-203,12-16-1444,9-10-1008,5-13-7176,2-14 8585,-4-11 1,-26 9-1,-9 1 1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20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7 24211,'0'-4'2744,"0"1"-2418,0 3-136,0 0-167,51 18-23,-28-6-45,40 16-179,-43-10-79,-5 2 68,-8 0-180,-3 5-10,-12 2-24,-9 5 135,-11 3 314,-6 0 11,-3-2 281,3-4 313,3-6 78,4-6 46,5-5-23,8-6-247,3-1-357,7 1-102,2 1 0,2 5 0,8 4 0,5 1 0,12 1 0,6-5 0,4-4 0,0-5 0,-1-3-920,-5-1-704,-3-5-1895,-4-3 3519,-4-8 0,-7 7 0,-4-1 0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21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24659,'8'0'1826,"-2"0"-1669,43 0-157,-24 4-23,38 2 1,-40 4-213,-4 0 123,-9 1 67,-4 1-45,-5 1 68,-11 5 22,-5 1 0,-12 3 258,-2 1-12,-1 0 112,2 1 13,3 0-103,1 2 46,5-1-112,5 0-202,7-2 0,3-2-79,3-1-458,9-1-438,8-1-841,13-1-2744,10-6 4560,7-5 0,-20-4 0,-1-2 0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21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27594,'-65'58'1077,"15"-5"-1077,47-18 0,3 1 0,6-2 0,4 1 0,9-5 0,5-6 0,1-7 0,3-9 0,-1-5 0,-2-16 0,-4-9 0,-7-13-192,-6-7-973,-5 2-336,-3 3-1177,0 8 2678,-7 11 0,5 9 0,-6 6 0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24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5821 679 23292,'-54'-41'186,"0"0"0,0 1 0,-4-2 0,-1 2 0,-1 2-905,1 6 0,0 2 0,-3 1 864,-8-2 1,-3 0 0,-3 3-45,-5 0 0,-3 1 0,-1 3-45,-6 0 0,-2 3 0,-1 1-352,-4 3 0,0 3 1,-2 1 295,24 5 0,-1 1 0,-1 2 0,1-1 0,-1 2 0,-1 1 0,1 1 0,-1 0 5,2 1 1,-1 0 0,0 1-1,1 1-190,-2 2 0,1 1 0,-1 1 1,1 1 200,0 1 1,1 0 0,0 2 0,0 3-17,-2 2 0,1 2 0,0 2 0,0 1 5,0 1 1,-1 2 0,1 2-1,0 1-5,-1 2 0,1 2 0,0 1 0,-1 1-352,0 2 1,0 1-1,1 1 1,-1 1 356,1 1 1,0 1-1,0 1 1,1 1 13,2 1 1,0 2 0,1 1-1,2 0-5,2 1 0,1 1 0,2 1 0,3 0 8,-16 16 1,4 1 0,4 1 10,10-2 1,4 0-1,6 2-30,9-6 1,5 2 0,6-1 13,-1 25 0,12-1 39,17-5 0,13-2 205,15-3 1,13-4-184,18-3 1,13-6-16,-12-21 0,5-5 1,10-2-37,3-6 0,9-3 0,7-2 0,0-1 0,-4-1-169,9 1 0,-3-2 0,2-1 0,6 0 162,-11-4 1,5 1-1,4 0 1,0-1 0,-1-1-1,-4-1-96,4 0 1,-4-1 0,0-1 0,-1-1-1,2 1 68,-11-2 1,0 0 0,0 0-1,1-1 1,0 1 0,0-1-142,1 0 1,0-1-1,0 1 1,0-1-1,0-1 1,0 0 105,-1 0 0,1-1 0,-1 0 0,0 0 0,0-1 0,-1 0-36,14 1 0,0-1 0,-2 0 0,1-2 1,-2 0 69,-3-2 0,-3 0 0,1-2 0,1-1 0,3-3-75,-1-2 0,5-2 0,1-1 0,0-3 0,-3 1 0,-5-1 16,-7 0 1,-5-1 0,-1 0-1,-1-2 1,3-1-5,12-5 0,5-2 0,-2-2 1,-4-1-1,-11-1 64,2-9 1,-11-1-1,-5-3 422,14-22 0,-11-6-409,-17-3 1,-12-6 11,-14-2 0,-10-4-17,-6-6 0,-8-3-4,-8 28 0,-5-1 0,-3 0 4,-2-4 0,-4 0 0,-5 0 187,-6-2 0,-5 0 0,-4 1-187,-5-1 0,-4 1 0,-3 2 189,-6 1 0,-3 2 0,-3 2-208,-4 3 0,-4 3 1,-2 2-53,-4 4 0,-2 3 0,-3 4-112,-2 5 0,-2 4 0,-1 3-198,-2 5 0,-1 4 0,-2 5-684,-2 4 1,-2 5 0,1 3-1693,-2 2 1,0 2 0,0 5 2756,22 5 0,-2 3 0,3 1 0,7-1 0,-19-3 0,8 2 0,13 7 0,1 0 0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35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0 385 7605,'56'8'-161,"0"0"0,-1-4 1,-3-10-36,-7-19 0,-2-6-17,7 2 0,1 2 95,6-1 1,2 2 49,1 2 1,1 1-6,-1 2 1,0 0 44,-2 1 0,-1 1-206,-2 1 0,-2 1 234,2-1 0,-5 1 0,7-2 0,-12 4 0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57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28461,'91'27'0,"-14"1"0,-60 8 104,-1-3-104,-1-2 35,-3-4-1021,-1-3-1058,-4-3-3660,-3 0 5717,-3-4 0,-1-7 1,0-3-1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57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25746,'0'-6'2778,"0"1"-2631,0 5-147,0 0 0,72 25 0,-41-14-561,58 19-1613,-57-24-4123,4-3 6297,8-3 0,-20 0 0,-1 0 0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58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329 1 27404,'-25'71'302,"-6"-2"-5906,-5-17 5604,-11 5 991,-1-1-1743,-2-3-592,9-9-2051,12-13 3614,14-14 0,9-9 0,6-6 0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19:58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1 28671,'-20'71'0,"0"1"0,1-8 0,1-5 0,-7 4 0,2-11-13,2-8-1522,-4-4-1187,-2-2-7109,-8 1 7622,-1 1 0,13-17 0,4-4 0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00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554 139 27863,'24'4'605,"16"22"-577,-1 8 0,4 8-544,0 2 1,-1 3 543,0 3 0,-1 1-28,-1 1 0,-2 2 0,-2-1 0,-2 1 0,-4-2 0,-1 0-28,-2-2 0,-1-1-28,17 38-11,-7-11-20,-6-15-148,-12-12 206,-7-13-117,-9-11 113,-23-6 10,-13-6 548,-27-2-525,-17-3 11,-14-2-316,40-5 0,-3 0 322,-4 0 0,-1-1 27,-4 1 1,-1-2 39,0-2 0,1-2-224,2-2 0,1-2 224,6-4 0,2-3 84,-38-23-22,19-4 34,19-4-202,19-1 22,18-3 0,30-9 0,35-16-522,-3 29 0,8 0 522,16-5 0,7 1 0,-19 15 0,2 1 0,1 2 0,1 3 0,2 1 0,0 3 0,25-5 0,0 6 0,-9 7 0,-3 8 359,-9 10 0,-4 8-359,-8 5 0,-5 6 6,-6 6 1,-4 6-7,22 38 0,-39-11 0,-9 4 0,-11 37-425,-16-25 0,-12 0 425,-13-7 0,-10-2 0,9-13 0,-5 0 0,-1 1 0,-8 7 0,-3 0 0,-1 1 0,-6 4 0,-1 1 0,-1-1 0,0-1 0,-2 0 0,-2 2-59,8-9 1,-3 3 0,2-2 0,4-4 58,4-3 0,4-3 0,0-1 0,-5 4 0,1 0 0,9-9 0,0 3 0,21-27 0,13-16 328,6-39-328,12-42 0,7 18 0,8-13 0,2-6 0,1 3-517,5-13 1,2 1 0,5-6 516,-6 15 0,3-6 0,3-2 0,0 1 0,-1 5 0,2 1 0,2 3 0,-2 3 0,1 0 0,-3 3 0,0 1 0,-1 1 0,-1 3 0,4-10 0,0 3 0,-4 3 0,4-15 0,-5 5 302,-13 22 0,-4 5-516,-3-19-1534,-10 30 1748,-4 27 0,0 9 0,0 10 0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03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22417,'-3'0'2074,"0"0"-1604,3 0 1132,0 0-1310,4 5-192,4-2-21,5 4-34,5-4-1,4-2-44,4 0 0,1-1 23,0 0-11,-2 0-12,-4 0-169,-4 0-447,-4 0-583,-2-1-885,1-1-3082,1-2 5166,2 0 0,-5 1 0,-3 3 0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03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18 21835,'-4'-10'1916,"0"2"-1670,4 8-100,-15 54-123,3-14 78,-13 47 55,7-28-21,1-4 156,0-5-45,2-11 68,4-12-135,5-12-179,2-10 102,3-4-24,0-4-55,1-10 33,0-11-56,0-10 0,0-5-12,0 2-122,0 4-337,0 8-616,0 8-1221,3 5-6690,2 7 8998,3 2 0,-3 3 0,-1 0 0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07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25219,'-8'3'3193,"2"0"-2934,6-3-259,0 0-4252,47 19 4252,-20-10 313,39 17-313,-33-13 0,-1 0 0,-3 1-2087,0-3 2087,-6 0 1223,-2-3-3722,-8-1-7332,-5-1 9697,-4 0 0,-4-3 0,0 1 1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07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28244,'81'47'-1837,"-9"-10"-539,-38-36-7455,4-1 8381,5 3 0,-18-2 0,-4 1 0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08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7 23583,'0'-4'2510,"0"2"-2432,0 2-44,0 0-34,-24 54 0,8-21-157,-24 48-392,12-36-650,-2-4-1591,6-10 2790,10-11 0,7-12 0,7-5 0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08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26451,'-23'53'162,"1"-1"1,-10 27-2180,25-28 2017,13-23 0,-5-13 0,6-4 0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09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1 355 26899,'30'-55'343,"1"0"1,-3 4 0,1 5-8,17-3-33,-4 7-201,-4 14-102,-4 10 0,-3 10 0,-1 5 0,9 29 0,-13-1 0,2 24 0,-19-7 0,-4 0 0,-5-3 0,0 1 0,-8-2-561,-6 6-2924,-10 7 3485,-5 13 0,11-28 0,2-1 0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09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28671,'-44'63'0,"10"-13"0,32-44-237,3-4-2609,4-6-6985,1-2 8193,0 1 1,-3 0-1,-3 5 1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35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324 116 23023,'1'-6'2296,"0"1"-1802,-1 5-180,-10 66-135,-5-5-34,2-1 1,-2 4-222,-2-12 1,0-1 148,-3 1 0,0 0 26,-2-1 1,1-1-95,0-2 1,0-1-6,-18 37 0,9-15 23,7-20-35,10-20 24,6-16-12,5-18 231,2-27-208,9-30-23,10-34 16,5 12 1,3-3-342,-3 19 0,1 1 386,7-20 1,2 3-12,-7 32 1,0 5-237,31-34 198,3 21 66,2 18-44,1 17 44,15 11-67,-26 7 23,3 5 945,-38 6-946,-8 6 508,-6 9-395,-3 10-124,-14 15 34,-14 0 0,-8 2-56,-25 29-79,5-15 1,0-4-269,4-2-258,4-3-101,38-35-482,6-5-1557,2-6-7086,5-1 9339,16-3 0,-11-1 0,10 0 0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36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84 24267,'-19'50'739,"1"0"1,-10 30-729,25-65 34,3-8-23,4-6-22,10-8 0,9-11 23,11-11-23,2-13 22,0 0-22,-5-1 11,-4 6-11,-5 6 0,-7 9 0,-2 11 0,-5 6 157,-1 12 101,0 16 22,-2 13-90,0 18-190,-2 2 11,-2-3-11,-1-4-56,0-11-67,0-5-493,0-8-337,0-11-739,2-4-3686,5-7 5378,10-10 0,-6 5 0,2-6 0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38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23997,'11'1'494,"-2"46"-416,-11 17-11,-9 30 68,-16 2-57,1-30 68,-6 9-90,15-40 123,6-12-11,5-13-67,4-5 247,0-5-46,2-7-22,3-5-56,5-12-213,4-2 56,6-3-67,1 2 12,0 3-91,4 1-122,-1 2-527,2 1-595,0 2-1971,1 1 3294,-4 3 0,-8 5 0,-5 3 0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38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9 23314,'0'-5'2274,"0"2"-1948,0 3-80,0 0 34,0 67-190,-1-19-34,-2 4 0,-1 1-56,-6 16-11,-4-2-236,1-2-683,-1-1-829,0-5-3339,-2-2 5098,0-8 0,6-21 0,2-10 0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39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20109,'4'-12'2488,"-1"3"-2488,-3 9-471,0 0-4974,68-49 5445,-33 29 0,37-31 0,-54 43 0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39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18664,'4'0'4560,"-1"0"-4011,-5 86-212,-6-32-337,3 7 0,0 1-34,-10 2-750,6-7-2522,2-9-6525,4-10 9187,2-12 1,1-12 0,0-8 0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39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5 19941,'0'-3'3731,"0"1"-2543,0 2-773,-50 71-214,28-33-190,-8 10 1,3 1-35,14-4-156,7-2-773,4-5-729,2-4-2353,11-7 4034,5-8 0,-2-9 0,0-7 0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39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25735,'-22'80'504,"4"-13"-359,18-48-44,7-2 67,1-6-90,7-1-66,0-5 55,1-1-56,-3-3 0,2-1-11,-5 0 11,0 0-22,-1-7-67,-4-1-113,-1-9-234,-3-6 156,-1 8 101,0-1-281,0 11-301,0 2-752,-5 1-2184,1-1 3686,-5 1 0,5 0 0,1 1 0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40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26530,'4'63'108,"0"0"0,-2 0 1,-3-4-87,-10 35-932,2-44 1,-2 1 769,1 0 0,-1 0-325,-1 0 0,1-1-1585,-7 39 2050,6-16 0,4-33 0,6-17 0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40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0 24827,'-43'61'485,"0"-1"1,1 8-1,8-5-283,16-4-112,5 9-68,10-35-22,3-12 22,4-11-22,10-10-179,10-19-157,15-13 79,6-16 178,-2-4 79,-3 6 11,-11 9 1,-6 11 44,-8 9 67,-3 8 78,-1 5 46,-1 4-34,0 13 89,-3 10-66,0 15-1,-5 10 11,-1 6-156,-1 2-68,0-1-22,0-6-392,0-11-1927,0-8-908,0-15-6604,7-5 8372,7-20 1,-4 7 0,2-7-1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40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11 22518,'4'-6'2678,"-1"1"-2308,-3 5-224,7 65 67,-5-10-140,-2 1 0,-1 3-6,-9 25-67,-5-2-11,1-14-169,5-11-672,4-16-940,3-13-3822,2-10 5614,1-8 0,-1-5 0,1-4 0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41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326 360 23829,'46'-42'30,"0"-1"0,-4 3 0,-9 2 3,-15-2 46,-8-1 78,-6 5 403,-2 5 90,-8 6-22,-11 10-180,-11 6-67,-20 16-56,-9 23-11,-13 22-174,32-14 0,1 4 95,0 1 0,2 1-488,2 1 1,4 0 398,-17 37-231,18-9 85,15-6 0,8-5 0,9-2 0,7-3 0,11-8 0,13-8 0,8-13-1054,7-12-906,2-10-3374,-3-3 5334,-6-3 0,-20 0 0,-9 0 0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41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0 265 25398,'44'-56'142,"-1"1"0,-3 3 0,-4 9-142,-2 12-157,-1 12-1524,3 10-7810,-2 20 9491,0 11 0,-15-5 0,-6 2 0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0:53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23482,'0'-4'3093,"85"-20"-7913,8 13 5161,-2-2 1,9 0-169,-3 8 1,2 3-68,-27 1 0,3 0 1,0 0-107,5 0 0,1 1 0,0 1 0,1 0 0,0 1 0,0 1 0,1 0 0,1 0 0,-1 2 0,0 0 0,1 2 0,-1 0 0,-1 1 0,0 0 0,0 0 0,2 0 0,-1 0 0,0 1 0,-2-1 0,0 1 0,-1 0 0,-3 0 0,0-1 0,-1 1 131,-5 0 0,-1 0 1,-2 0-132,25 3 0,-5 0 0,-10 0 0,-5 0 0,-10-2 0,-4-1-561,36 9-975,-26-1-1534,-30 1 3070,-18 3 0,-18-9 0,-3-1 0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27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28446,'41'51'75,"0"-1"0,-3-4 0,-4-9-75,-5-16 0,-2-5 0,0-2-80,-5-4-793,-4-3-338,-5 0-873,-5-2-4056,-4 2 6140,-3 0 0,-1-3 0,0 0 0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27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28671,'57'1'0,"1"0"0,-4 0 0,-7 4-46,-1 21-1489,-1-2-1445,-2 0 2980,-3 0 0,-17-11 0,-7-3 0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28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14 23639,'3'-7'2779,"-1"1"-2275,-2 6-212,-34 70-4275,8-25 4028,-2 7 0,0 1-45,-10 8 702,1-3-1195,5-5-852,7-10-2420,12-12 3765,8-15 0,5-9 0,0-7 0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28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0 26899,'-20'75'444,"1"0"1,0-5 0,1-7-445,-3 10-347,0-8-606,3-10-1209,2-7-7669,1-5 9171,0 1 0,6-21 0,1-3 0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0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27796,'17'76'291,"0"-1"1,0 9 0,-4 2-2534,-6 5 1,-2 3 2241,-2-24 0,0 2 0,-2 1 0,1 4 0,-2 2 0,1 0 0,-1 1 0,0 0 0,0 0 0,0-2 0,-1 0 0,2-1 0,-1-4 0,2-2 0,-1-1 0,2 22 0,2-4 275,2-15 1,3-6-1913,14 25-565,11-47 2202,6-52 0,-17 0 0,-3-18 0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1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1 227 27770,'72'17'0,"1"0"0,0 0 0,5-2 0,2-1 0,0-5 0,-1-7 0,2-4 0,0-3-714,8 0 1,2-3 0,0 0 713,4-2 0,1 0 0,0-1 0,0-2 0,0 0 0,0 1 0,2 1 0,0 0 0,1 1-396,-24 2 1,1 0 0,0 0 0,0 0 395,2 0 0,0 0 0,0 0 0,0 0 0,1 0 0,-1-1 0,1 1 0,-2 0 0,23-3 0,-1 1 0,-2 0 0,-8 1 0,-1 1 0,-3 1 0,-10 1 0,-2 1 0,-3 1 0,19-1 0,-5 2 180,-16 1 1,-4 2-181,30 0 139,-31 0-139,-25 0 1012,-18 0-1012,-7 0 2249,-5 0-2249,-3-2 861,2 1-861,-2-2 0,1 2 0,-3-2 0,-1 3 0,-5-1 0,-6 1 0,-4 0 0,0 0 0,3 0 0,5 1 0,1 34 0,3 7 0,0 44 0,1 5-181,-1-39 0,2 2 181,2 4 0,0 2 0,1 5 0,0 2 0,4 6 0,0 2 0,0 6 0,-1 1 0,2 4 0,0 1 0,-2 0 0,0 0 0,0-5 0,-2 2 0,-2-13 0,-1 3 0,-1-5-501,1 5 1,-2-1 500,-3 16 0,0-5 0,-5 4 0,-3-22 0,1-21 0,-16-20-1099,-5-15-2128,-27-22 3227,-17-8 0,30 2 0,0 4 0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1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0 200 28233,'68'3'87,"-1"-1"1,1 1-1,4-5 1,1-2 0,-1-3-1229,1-2 0,-1-3 0,2-1 1141,8-3 0,2-2 0,1 0-588,6 2 0,1-1 1,2 3 587,3 0 0,1 2 0,1 2 0,-20 4 0,0 1 0,2 1 0,0 1 0,6 0 0,1 1 0,1 1 0,1 0 0,5 0 0,3 1 0,0 0 0,0 1 0,-16-1 0,1 0 0,0 1 0,0-1 0,0 1 0,0 0 0,0-1 0,0 1 0,-1 0 0,0 0 0,13 1 0,-1 1 0,-1 0 0,-2 1 0,-9 0 0,-1 1 0,-3 0 0,-1 2 0,11 2 0,-3 2 0,-4 2 0,-10-1 0,-4 3 0,-2 0 0,18 8 0,-4 1-757,-10-1 1,-5 1-766,-11-1 0,-6 2 1522,20 24 0,-33-22 0,-23-4 0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2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11 24838,'5'-6'2846,"-2"1"-2331,-3 5-235,17 77-134,-12-8-123,4 2 0,-1 6-720,-10-13 0,-3 0 691,-1 5 0,-2 1-168,-4 0 0,-1-2-313,-2-3 0,-1-2-202,2-6 0,0-4-2102,-11 28-7040,7-25 9871,5-31 1,7-13 0,2-12 0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2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24429,'65'16'370,"0"-1"0,-3 1 0,-4-7-314,19-18-45,-4-8 1246,-6-8-1257,-10-3 455,-10 7-432,-12 7 269,-8 6-225,-5 5 880,-2 2-923,-2 19-24,-4 19 0,-5 35 0,-4 25-141,-9-40 0,-3 2 141,-2 2 0,-4 1 0,-5 1 0,-3-1 0,-2-1 0,-1-2 0,0-3 0,1-1-578,3-7 1,2-3-1328,-4 25-2039,11-28 3944,31-21 0,-15-17 0,16-4 0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3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24 262 28087,'-7'57'175,"1"-1"1,-1-3 0,4-3-119,12 21-57,12-13 0,18-18 0,14-19 0,12-14 0,2-26 0,0-10 0,-10-23 0,-12-7 0,-13-5 0,-10-5 0,-9 2 0,-7-2 0,-3 6 0,-3 6 0,-9 9 0,-5 10 0,-10 13 0,-5 12 0,-2 11 0,-8 26 0,-4 16-326,0 27-1265,5 9-4614,13-2-3626,13-8 7737,19-16 0,-5-24 0,9-10 0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3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1 262 28671,'27'-54'0,"0"1"0,1 4 0,4 9 0,29 15 0,5 6 0,1 7 0,-7 5 0,-9 5 0,-8 2 0,-15 0 0,-7 3-1413,-12 4-671,-5 7-5681,-7 4 7765,-9 7 0,5-11 0,-4-1 0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3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25623,'0'-2'3024,"0"1"-3000,0 1-24,10 78 0,-7-26 0,2 7 0,0 3-281,-4 14-1075,-8-1-851,-1-12-3407,0-15 5614,2-21 0,6-15 0,0-9 0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3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28132,'3'70'160,"1"0"1,-4 0 0,-3-3-955,-5-13 0,-2-1 446,-1-1 1,-1-1-1020,-6 39-802,4-15 2169,5-22 0,5-25 0,3-13 0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3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14 24166,'0'-8'2722,"0"2"-2116,0 6-147,0 63-78,-1-6-213,-2 1 1,0 4-169,0-10 0,0-1 0,-1 1 0,0-1 0,0 43 0,3-19 0,11-22 0,6-21 0,11-18 0,3-16 0,3-22 0,0-11 0,3-14-1200,-2 2-761,3 8-4762,4 8 6723,10 11 0,-22 10 0,0 5 0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4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308 120 27695,'-51'7'488,"1"-1"0,-37 23-488,49 36-1094,5 19 1094,8 8 0,9 2 248,9-10-248,17-17 0,17-24 0,23-21 0,18-25 0,7-29 0,0-24 0,-40 18 0,-3-5 0,-4-3 0,-4-3-200,-2 0 0,-4 0 200,2-47 0,-10 10-18,-14 16 18,-13 19 522,-10 22-522,-11 13-3094,-5 28 1749,-6 22-1322,-4 26 2774,-7 20 1,27-33-1,4-6 1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4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 23336,'-3'-3'3205,"1"0"-2802,2 3 35,0 0-338,-3 56-21,7-5-35,-1 0 1,2 2 23,14 30-68,6-6-348,3-11-324,2-15-639,0-17-784,2-16-4527,-3-10 6622,1-7 0,-14-1 0,-3 0 0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5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41 23583,'11'-9'3484,"-3"2"-2755,73-4-371,-31 8-336,10-2 1,1-1-23,0 6-11,-8 0-79,-16 0 1,-17 8 89,-11 4 67,-7 15 0,-19 9-22,-12 14 78,-23 8 112,-11 6-110,-3-2-125,4-8 0,10-8 0,15-13 0,9-5 0,8-4 0,6-1 0,3 1 0,3 1 0,4-4 0,2-1 0,2-3 0,2-3 0,6-2 0,8-1 0,9-5-57,9-2-1534,12-10-1132,11-16-7108,10-12 8849,6-17 0,-31 22 0,-9 4 0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5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26351,'-13'64'616,"0"-1"0,0-2 0,0-4-325,-10 25-110,2-9-181,3-12 0,6-14-91,6-15-727,4-10-705,4-11-573,12-4-3282,13-10 5378,17-17 0,-17 12 0,-2-11 0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5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27449,'1'64'1019,"-1"-3"-873,0-11-89,-1 0-57,2 2 0,10-3 0,10-6 0,15-9 0,12-14 0,6-9 0,0-10 0,-3-17 0,-7-11 0,-8-18 0,-6-8 0,-11-4 0,-4 1 0,-9 3 0,-3 8 0,-3 7 0,-8 8 0,-6 4 0,-11 7 0,-8 2 0,1 10 0,-3 2 0,-1 14 0,-1 12-875,-1 16-1164,2 14-3317,8 3 5356,12 2 0,8-26 0,8-8 0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6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27975,'12'53'348,"1"0"0,8 35-348,-17-59 0,-1-8 0,3-7 0,0-8 0,7-3 0,4-4 0,5-9 0,4-6 0,1-7 0,2-3 0,-3 3 0,-1 3 0,-4 5 0,-2 5 0,-5 5 0,-4 3 0,-2 2 0,-2 0 0,-3 6 0,-1 8 0,-2 8 0,0 7 0,0 2 0,0 0 0,-4 0-1278,-2-2-2230,-4 0 3508,4-1 0,1-11 0,5-4 0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1:56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117 383 25611,'47'-50'228,"1"1"0,-4 4 0,-8 3 40,-13 3-21,-8 1-1,-7 6-21,-4 2-46,-4 9-123,-9 3-45,-1 7 34,-10 6-23,-4 3 124,-3 2 78,-5 9-67,-1 9 67,-4 16 56,-2 8-234,4 8-46,5 1 0,7 5 0,10 0 0,6 1 0,4-2 0,8-4 0,10-4 0,12-4 0,14-7 0,7-5-80,1-6-1073,-2-9-562,-6-8-1882,-5-4 3597,-6-4 0,-13 0 0,-6 0 0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29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1 27034,'11'82'381,"-1"-1"0,0 7 0,-3 2-269,-9 3 0,-3 1-952,-1-28 1,0 1 0,-3 0 843,-1 1 0,-1-1 0,-2-1 7,-8 27 0,0-4-11,0-11 0,0-4 175,4-13 0,2-5-131,-7 20 526,8-31-570,7-25 0,4-16 0,1-32 1374,1-21-1374,1-40 0,4 35 0,3-2-303,1-5 0,2 0 303,5 0 0,3 1 0,1 5 0,2 3 0,0 5 0,1 2 0,21-27 0,0 13 0,3 8-640,5 4-693,10 4-3583,-9 18 1,4 3 4649,31-6 1,-4 5 0,-46 19 0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30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1 25880,'-50'72'358,"-1"0"1,5-2 0,6-2-740,21-17 1,4 0 565,-1 1 0,3-1 106,-7 44-157,9-13-122,8-19 512,6-21-570,8-20 252,9-13-217,8-16 15,5-17-127,1-18 710,1-17-710,-4-8 123,-4 3 0,-7 8 0,-5 14 22,-6 16-10,-4 13-12,-1 8 0,-1 7 11,4 19-11,2 18-56,0 28-314,-3 16-111,-3 8-438,-3-2-516,0-12-1064,0-16-6823,4-26 9322,9-17 0,-6-14 0,6-4 0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30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25588,'12'70'1446,"-12"11"-4019,-6-31 1,-2 1 2813,-3 3 0,0 1-68,0-2 1,0-1 1481,-7 39-1609,6-25-46,5-25 860,5-21-860,2-14 0,0-7 0,1-16 3392,10-15-3392,5-19 0,9-6 0,1 3 0,-3 7 0,-2 7-192,-2 5-569,1 3-315,-1 2-650,5 3-2812,4 3 4538,5 3 0,-14 9 0,-1 4 0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30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461 115 27034,'-51'63'463,"0"1"0,2-3 0,10-2-215,10 28-248,8-2 0,11-9 0,10-12 0,19-14 0,13-18 0,28-16 0,18-29 0,14-21-369,-44 6 1,-2-5 368,-5-4 0,-4-2 0,14-42 0,-25-3-154,-23 5 154,-20 1 0,-10 7 0,-18 9-68,-9 11-964,-12 11-536,-11 14-1211,-15 12-2137,39 12 1,-1 6 3668,-10 9 1,4 2 0,-11-1-1,8 12 1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31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6 25487,'1'-3'2544,"0"1"-1904,10 82-640,-1 3 0,-1 1 0,-1 7-1603,-2-6 0,-3 0 1603,1 11 0,-3 1 0,-2-30 0,-2 1 0,-1 0 0,-1-1 0,-1 0 0,-1 0-19,-7 28 1,-3-2 18,-1-8 0,-2-4 0,3-12 0,-1-5-6,4-13 0,1-4-987,-1 13-1785,7-32-7053,15-34 9084,7-34 0,-3 14 0,2-10 0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32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0 213 26104,'75'-3'342,"0"0"1,0-1 0,5 1 0,1 1 0,0-1-261,2 2 0,0-1 1,4 1-1139,-14 0 0,3 1 0,2-1 0,1 1 1120,8-1 1,2 1 0,2 0-1,2 0-64,-11-1 0,2 0 0,1-1 0,2 1 0,0-1 0,7 0 0,1 0 0,2-1 0,1 1 0,0-1-231,-14 1 1,2-1 0,0 0 0,1 1 0,-1-1-1,1 0 231,2 1 0,-1-1 0,1 0 0,0 1 0,1-1 0,-1 0-121,0 1 1,0-1 0,0 0-1,0 0 1,1 1 0,-1-1 120,-1-1 0,1 1 0,-1 0 0,1 0 0,-1-1 0,0 1-197,-2-1 0,1-1 0,-1 1 1,0 0-1,-1-1 0,1 1 197,13-2 0,0 0 0,0-1 0,-1 1 0,-1 1-31,-6-1 0,0 1 0,-2 1 0,0-1 0,-2 1 31,13 0 0,0 0 0,-3 0 0,-2 1 0,-10 1 0,-2 0 0,-2 0 0,-2 2 0,14 3 0,-3 1 0,-2 1-33,-11 0 1,-3 0-1,-1 2 33,23 5 0,-3 3 0,-8-2 0,-3 1 393,-5-2 1,-2 0-394,-4-2 0,0 0 0,-3-1 0,1-1 0,-1 0 0,1-1 0,-2 0 0,0 1 0,-1 0 0,-2 0 0,-2 1 0,-1 1 0,-6 0 0,2 2 0,16 6 0,-1 1 0,-19-5 0,0 1 0,11 2 0,-2-1 1445,11 3-1445,-14-7 0,-14-3 1908,-13-3-1908,-7-2 3106,-5-2-3106,0 0 864,-7-1-864,-3-1 0,-8 0 0,-2 0 0,0 1 0,0 2 0,0 5 0,0 6 0,0 12 0,0 12 0,0 15 0,0 18 0,0 21 0,0-36 0,0 3-738,-1 8 0,1 4 738,-1 6 0,0 2 0,1 6 0,-1 1-460,0 1 1,0-1 459,0 0 0,0-1 0,0-4 0,0-1 0,0-6 0,0 0 0,0-6 0,1-1-339,0-4 0,0-1 339,0-4 0,0-1 0,0-5 0,0-1 0,0 36 0,-3-23 0,-6-35-1325,-11-40 1325,-19-31 0,19 9 0,-8 2 0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32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23717,'96'-3'1095,"-1"1"0,-17 1 1,4 0-1,3 1-952,-5-1 0,4-1 0,2 1 1,3 1-1277,-6 1 1,2 0 0,2 1 0,2 0 0,1 1 1132,-7-1 0,2 2 0,1-1 0,2 1 0,0 0 0,1 1-180,8 0 1,1 1-1,1 0 1,1 0-1,1 1 1,1-1 179,-11 0 0,1 0 0,0 0 0,2 0 0,-1 0 0,1-1 0,0 0-63,4 0 0,-1 0 0,2-1 1,-1 0-1,1 0 0,0 0 0,0-1 63,-11 0 0,1-1 0,-1 1 0,1-1 0,0 0 0,0-1 0,-1 0 0,1 0-127,0-1 0,0 0 0,0 0 1,0-1-1,0 0 0,-1 0 1,1 0-1,0-1 127,-1 1 0,0-1 0,0 0 0,-1-1 0,1 1 0,0-1 0,-1 1 0,0-1 0,12 1 0,0-1 0,0-1 0,-1 1 0,0 0 0,0 0 0,0 0 0,-3 0 0,1-1 0,-1 1 0,0 0 0,-1 0 0,1 1 0,-1-1 0,-2 1 0,1 0 0,-1 1 0,0-1 0,-1 1 0,1 0 0,-1 0 0,-3 1 0,0 0 0,0 0 0,0 0 0,-1 1 0,0 0 0,0 1 0,10 0 0,1 1 0,-2 0 0,1 0 0,-2 1 0,0 0 0,-5 1 0,0-1 0,0 2 0,-2-1 0,0 1 0,-2 1 0,12 2 0,-2 1 0,-1 0 0,-1 1 0,-1 0 0,-9 0 0,0 1 0,-1-1 0,-3 2 0,-1 0-240,9 3 1,-2 1 0,-2 1-1,-3 1-369,15 5 0,-4 1 0,-4 2-960,-12 0 1,-5 1-1,-2 2 1569,18 16 0,-9-3 0,7 8 0,-32-10 0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34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98 28502,'-29'-20'169,"29"1"-169,64 5 0,21 1 0,6-1 0,-2 5 0,-12 3 0,-13 4 0,-18 2 0,-13 0 0,-15 0 0,-6 0 0,-3 5 0,2 3 0,-1 11 0,0 6 0,-5 8 0,-3 7 0,-2 0 0,0 3 0,-2-4 0,-7-3 0,-4-2 0,-9-6 0,-4-4 0,-6-3 0,-5-3 0,-4-3 0,-2-3 0,-1-5 0,-3 0 0,-34 10 0,17 1 0,-21 11 0,37-6 0,12 1 0,14-4 0,10 2 0,7 16 0,9-5 0,9 15 0,7-12 0,8-3 0,5-4 0,4-4 0,7-6 0,4-5 0,6-8 0,7-3-707,2-9-8055,24-19 8762,-34 8 0,-1-8 0,-42 19 0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34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17 23572,'-3'-9'2868,"1"2"-2644,0 87-224,1-40-62,0 12 1,1-1-701,4-12-683,-2-4-2052,1-5 3497,-3-3 0,0-13 0,0-3 0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34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261 270 26071,'-60'-16'1193,"1"0"0,-37-10-979,68 23-214,15 2 0,9 1 0,30 0 0,28 0 0,-5 1 0,7-1-627,13 0 0,5 1 627,9-1 0,3 1 0,4-1 0,0 0-475,-5 0 0,0 0 475,-8 0 0,-1-1 0,-5-2 0,-2-1-1043,0-1 1,1-2 554,5-4 1,3-2-572,8-2 1,3-1-3486,5-4 0,0-2 4544,0-1 0,-6 1 0,-33 8 0,-6 1 0,22-8 0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34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2954 899 20009,'-80'-43'701,"-1"-1"0,1 0 0,6 12 0,-7 1 0,-2 0 0,-1 2 0,5 3-1736,-4 2 1,3 3 0,-1 3 0,-4-1 1177,0 1 0,-5-1 1,-2 1-1,2 5 1,7 5 91,-20 9 0,6 8 0,3 4 15,3 1 1,1 5 0,4 5-98,4 6 0,2 7 0,4 4-136,4 3 1,3 5 0,4 4-18,3 4 0,3 3 0,4 4 0,2 4 0,5 4 0,3 3 0,4 3 0,4 3 0,4 3 0,5 3 0,5 2 0,4 1-89,3 1 0,3 1 0,8 0 89,7-1 0,7 1 0,7-3 0,5-2 0,6-1 0,9-4 0,12-3 0,8-5 0,8-4 0,-9-19 0,5-3 0,4-3 0,3-3 0,8-3 0,5-4 0,3-3 0,1-5 0,8-1 0,3-5 0,2-3 0,1-3-316,-16-4 0,0-3 1,2-1-1,-1-3 0,1-3 316,0-4 0,0-2 0,0-3 0,0-2 0,-1-2 117,-3-1 0,-1-2 1,0-2-1,-1-2 1,-3-3-118,16-9 0,-3-4 0,-2-3 0,-3-3 16,-7-1 1,-2-3 0,-4-2 0,-3-3-17,10-15 0,-5-4 0,-8-3 0,-11 1 0,-7-3 0,-8-2 0,-9 0 0,-7-3 0,-10 0 0,-11-2 0,-9 0 0,-6-2-53,-8-4 1,-6-1 0,-8 0 52,2 17 0,-5 1 0,-4 0 0,-2 1 0,-4-3 0,-4 0 0,-3 2 0,-2 1 0,-6-2 0,-2 1 0,-3 1 0,-2 4 42,-3 1 1,-2 3-1,-3 2 1,-1 3-43,-3 3 0,-2 2 0,-1 4 0,-2 3 0,-1 4 0,-2 3 0,-1 4 0,-1 3-356,0 4 0,-2 5 0,0 2 0,-1 3-378,-1 2 0,-2 2 0,0 4 0,0 5 734,17 4 0,-2 4 0,0 2 0,5 1 0,6-3 0,-9-1 0,8-2 0,3 4 0,-20 13 0,0-1 0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43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26799,'28'43'624,"0"1"0,12-5 0,10-10-624,28-21 0,11-12-559,-18 0 1,4-2 0,3 0 558,14 0 0,3 0 0,3-1-396,-16-1 0,1-1 0,2 0 0,1 1 396,7-1 0,0 1 0,2 0 0,2 1-224,-16 1 0,1 0 0,1 1 0,0 0 0,0 1 224,2-1 0,0 1 0,0-1 0,0 2 0,0 0-389,-1 0 1,1 1 0,0 0 0,-1 0 0,-1 1 388,17-1 0,-1 0 0,-2 1 0,-1 1 0,-9 1 0,-1 1 0,-1 1 0,-3 1-127,14 0 0,-2 2 0,-4 2 96,-16 0 1,-2 2 0,-5 2-294,14 6 0,-9 3-859,-18-2 1,-10 4-6281,4 23 7797,-36 8 0,-15-24 1,-6-3-1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49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1 288 9185,'3'-3'6622,"-1"1"-3944,-2 2 2521,0 0-4516,5-6 23,-2 1-44,10-7-46,7 2-3482,19-4 3348,29-7-208,-17 7 1,6 0-541,20-5 1,7-1 343,-16 4 1,5 0 0,2 0-79,13 1 0,4 0 0,3 2-425,-14 3 0,1 1 0,3 1 0,1 2 425,8 0 0,3 1 0,1 2 0,2 0-271,-13 0 0,1 1 0,2 1 0,0 0 0,1 2 271,7 0 0,1 1 0,1 1 0,1 1 0,1-1 0,-14-1 0,2 0 0,-1 1 0,2-1 0,0 2 0,0-1 0,4 2 0,0 0 0,1 0 0,0 1 0,0 0 0,0-1-96,2 1 1,0-1 0,1 1 0,-1-1-1,1 1 1,0 0 95,0 0 0,1 0 0,-1 1 0,1-1 0,-1 1 0,0 0-20,-1-1 1,0 1 0,-1 0 0,1-1 0,-2 1 0,1 0 19,-4 0 0,0 0 0,0 1 0,-1-1 0,0 0 0,-1 0 0,-5 0 0,0 0 0,0 0 0,-1 0 0,-1 0 0,-1 0 0,10 1 0,-1 0 0,-1 0 0,-1 0 0,-1 0 0,-7-1 0,0 0 0,-2 0 0,0 0 0,-2-1 0,11 2 0,-1 0 0,-2 0 0,-2-1 0,18 2 0,-3 0 0,-4-1 0,-10 0 0,-3-1 0,-3 1 235,21 2 1,-4 1-2645,-3 3 0,-8 2 2409,8 12 0,-16-5 0,-68-8 0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55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1 141 24961,'7'-11'2286,"-1"3"-1849,-6 8 224,0 0-471,23 62-54,-9-12-136,3 2 0,0 4 0,1 26-271,2 3 271,0 0 0,7-3 0,0-7 0,5-13 0,4-18 0,8-21-3302,9-18 3302,12-33 0,5-21-117,-33 13 1,-1-4 116,-1-5 0,-2-1 0,0 0 0,-2-1 0,-2-2 0,-2 0-202,0 1 0,-2 0-409,-1 1 0,0 0-493,-2 2 1,2 1 1138,8-1 0,-1 3 0,-1-3 0,8 7 0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55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194 224 25443,'0'11'2051,"0"-3"-1760,61 0-246,-25-18-45,51 1-45,-43-20-157,-5-6-123,-8 1-45,-9-1 146,-11 3 123,-6 4 101,-9 7 56,-18 10 213,-16 5 57,-25 22-3371,-12 15 3526,-9 20-212,6 8-162,12-1 73,19-4-180,18-2 0,14 2 0,9 1 0,3 6 0,8-4-460,24 4-952,5-30-1468,29-12 2880,2-47 0,-26 14 0,-5-11 0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56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1 26328,'-34'78'642,"0"1"1,2-5-1,3-4-328,-4 23-819,1-3 505,2-8 0,4-13 0,5-20 198,7-17-198,6-17 0,4-9 0,3-6 101,1 0-101,0-12 0,7-8 0,9-20-41,14-9-1101,10-4-685,9 3-2374,3 10 4201,2 10 0,-23 15 0,-7 7 0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56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542 1 26586,'-91'7'1949,"13"3"-1813,46 9-136,7 3 0,10 4 0,7 5 0,6 5 0,8 1 0,5-3 0,7-2 0,3-4 0,-4-5 0,-3-4 0,-5-6 0,-3-4 0,-3 1 0,-2 5 0,-17 10 0,-16 13 0,-24 9 0,-15 4-136,0-3-659,7-9-236,17-10-616,20-12-2454,15-9 4101,25-6 0,-10-2 0,12 0 0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56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105 363 24143,'-1'-5'2745,"0"2"-2207,1 3-101,0 0-34,-44 70-156,31-29-168,-11 6 0,3 1-79,20-6 0,17-8 0,9-15 0,19-8-3392,10-13 3392,4-22-92,0-16 92,-2-24 0,-9-9 0,-11 0 0,-14 2 0,-10 7 0,-12 8 0,-17 6 0,-29-5 0,1 19 3347,-16-1-3460,21 24-1677,2 6-3421,8 6 5211,8 14 0,11-8 0,6 8 0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57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14 25420,'-9'-8'2992,"2"2"-2733,7 6-259,0 0 0,32 29 0,-3-5 0,28 23 0,-15-12 0,-6-5 0,-8-6-1200,-6-7-1915,-8-8 3115,-2-6 0,-8-3 0,-1 0 0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57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19 26351,'-6'-11'2027,"2"3"-1791,4 8-236,0 0-336,77 35-717,-40-18-281,12 4 1,0-1 1333,-8-5 0,-20-9 0,-3-2 0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58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23247,'0'9'-1311,"0"-1"-8520,0-8 9145,0 0 0,0 0 0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2:58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27067,'-34'70'239,"-1"-1"0,4-6 1,3-6-699,4 5-1166,5-12-5222,6-9 6847,5-12 0,5-14 0,2-8 0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05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0 373 25073,'81'-6'487,"-1"0"1,0 1-1,1-1 1,13-3-1,-3-1 1,8 0-1529,-15 1 1,6-1 0,4-1 0,-1 1-1,-3-1 1074,-8 1 1,-3-1 0,1 0 0,0 1-1,1-1-24,8-1 0,0 1 1,2-1-1,0 1 0,2-1-166,-11 3 0,1-1 0,1 1 1,1-1-1,0 1 0,1 1 157,3-1 0,2 1 0,-1-1 0,2 2 0,-1-1 0,0 1-82,1 0 1,1 0 0,-1 1 0,1 0 0,-1 0 0,0 2 81,-3-1 0,1 2 0,0-1 0,-1 2 0,-1-1 0,0 2-116,11 0 1,0 1-1,-1 0 1,-1 2 0,-1 1 115,-7 0 0,0 2 0,-2 1 0,0 0 0,-2 2 73,14 1 0,-1 2 0,-3 1 1,0 0-128,-7 1 1,-1 1-1,-2 1 1,-1-1-191,-5-1 0,-2 1 1,-2-1-1,0 1-29,15 2 1,-1-1 0,-3 1-681,-9-2 1,-3 1-1,-3-1 953,17 5 0,-10-2 0,11 4 0,-42-7 0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08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28671,'6'6'0,"8"22"0,22 53 0,-18-34 0,0 3-470,-1 5 0,0 1 470,-2 2 0,1 1 0,-1 0 0,-1-1 0,0-5 0,-1-2 0,14 33 303,-2-27-303,0-24 0,-1-19 0,7-22 156,6-25-156,11-30 0,-20 21 0,-1-5-543,1-7 1,0-3 542,0 0 0,-1-1 0,-2 1 0,1-2 27,5-10 1,0 4-1149,11-14-750,4 4-1412,-24 61-6548,-7 31 8563,-1 9 0,-7-3 0,-1-2 1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08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27762,'-40'51'216,"-1"0"1,5-3 0,9-3-27,22 5-121,4-3-69,3-13 0,12-11 0,6-12 0,15-8-35,3-17-43,0-9-3337,-5-15 3404,-7-2 22,-9 9-11,-8 11 0,-6 11 0,-1 7-67,0 5 67,3 9 3426,3 8-3426,1 6-202,0 0-436,0-8-550,1-7-930,8-6-3204,8-27 5322,15-13 0,-18 6 0,2-1 0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09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442 6 24435,'0'-3'2779,"0"1"-2410,0 89-55,0-23-571,-2 4 0,0 4 493,-2 19-102,-1-5-112,2-13 229,2-17-330,0-18 117,1-18-138,0-11 100,0-6 0,-2-3 415,-9 0-359,-11 0 56,-15 0-22,-10 0 23,-6 1-113,0 9 0,2 7 0,9 10 0,6 6 0,8 4 0,8 2 0,7 1 0,6-3 0,5-3-673,16-9-806,13-11-874,25-5-6902,17-19 9255,12-11 0,-35 6 0,-7-4 0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09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65 294 22014,'0'-5'3743,"0"2"-3228,0 3 348,0 0-493,-28 47-68,20-21-78,-20 39-56,32-35-89,7-2 10,5-7-22,4-9-44,1-11 66,2-28-21,1-19-57,-1-28 35,-4-7-46,-9 5 0,-5 10 0,-5 15 0,-12 12 0,-1 12 0,-13 10 0,4 9-427,4 4-884,4 4-1008,8 10-4068,3 9 6387,10 15 0,-6-12 0,6-2 0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09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354 0 26328,'-53'23'343,"0"-1"1,2 2 0,8 5 59,4 32-55,3 9-113,3-1-11,11-4-122,7-15-102,8-15-24,5-18-9,14-9 21,16-23-44,20-15-67,14-21 101,0-6 22,-13 5 0,-15 16 11,-16 15 56,-11 12 68,-3 6-78,0 7-57,4 15 0,4 13 0,4 22 0,2 6 0,3 2 0,4-8-4144,7-16 2632,10-17-1122,13-12 2634,6-24 0,-24 12 0,-7-12 0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0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593 6 23168,'-51'-2'1501,"0"1"1,-41-1-964,33 4-124,4 11 46,3 12-1,4 21-134,-1 20-524,6 17 199,23-34 0,2 2 0,2 2 0,3 0 0,4 0 0,2-2 0,-2 40 0,17-15 0,20-20-270,20-19-771,23-18-338,9-16-1075,8-29-5535,2-13 7989,-46 7 0,-4 0 0,8-6 0,-14 7 0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0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25028,'-22'55'790,"1"-1"0,-13 38-6092,33-52 5493,9-14 1241,11-11-1399,14-12 849,14-19-882,0-9 34,-1-12-23,-12 1 3403,-12 11-3291,-9 10 34,-8 9 157,-2 5-68,-3 10-11,0 14-44,0 17-180,0 10-11,0 2-202,0-9-447,9-11-304,7-13-705,17-10-2275,11-13 3933,10-11 0,-22 5 0,-6-4 0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0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0 27897,'-62'20'112,"13"4"-79,52 3-10,5 3 78,4 0 100,0-3-44,-2-2-10,-6-3-147,-2 2 0,-2-3 0,-6 6 0,-11 3 0,-12 4 0,-12 2 0,1-1 0,6-8 0,8-5 0,11-9 0,5-5-1088,6-3-738,1-3-1525,6-1 3351,14-7 0,-10 4 0,10-4 0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1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17 22104,'4'-9'3541,"-1"2"-3071,-3 7-10,0 0-124,-16 73-135,9-32-190,-10 53-11,14-57 0,3-14-179,9-11 11,6-9-101,10-18 146,3-10 123,-3-12 11,-4 1 79,-7 8 168,-6 12 22,-4 8 23,-2 6-35,-1 2 1,-1 3 134,0 8-212,0 9-68,0 8-112,0 7-11,2 5-761,8 29-304,5-6-302,17 24 885,14-16-2801,12 8 3242,-27-37 0,-2-3 0,7 9 1,-13-8-1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2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28175,'76'-11'9,"1"0"0,-1 0 0,12 3 0,3 2 1,2 3-1338,-15 5-1,2 2 1,2 1 0,3 1 1328,-6-1 0,3 1 0,1 0 0,3 0 0,0 1-185,10 0 0,2 0 1,2 1-1,1 0 1,2 0 184,-10-1 0,1 0 0,1 1 0,2-1 0,0 0 0,0 1-66,-10-2 1,1 0 0,1 1-1,0-1 1,1 0 0,0 0-1,-1 1 66,4-1 0,-1 1 0,2-1 0,-1 1 0,0 0 0,0-1 0,0 0-144,-1 0 1,1 0 0,-1 0 0,0-1 0,0 1 0,0 0 0,-1-1 143,-3 1 0,-1 0 0,1-1 0,-1 1 0,-1-1 0,0 1 0,-1-1 0,9 2 0,-1-1 0,-1 0 0,-1 0 0,0 0 0,-2 0 0,10 0 0,-1 1 0,-2-1 0,0 0 0,-3 0 31,-7 0 0,-2-1 0,-1 1 1,-1-1-1,-2 0-31,10 0 0,-1-1 0,-3 1 0,-1-2 0,15 2 0,-3-1 0,-3-1 0,-14 1 0,-4-2 0,-3 1-1082,15 1 1,-9 0-917,-23 1 1,-9 2 1997,2 10 0,-32-8 0,-17 1 0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2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0 151 28671,'24'-70'-4057,"1"12"4057,-6 44 0,-7 5 0,-4 9 0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2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26384,'-4'0'-481,"0"0"-5301,4 0 5782,0 0 0,0 0 0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3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18944,'0'0'0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20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442 7 26104,'-64'-3'657,"0"0"0,5 3 1,7 4-87,1 11-547,8 11-24,9 3 0,4 7 0,11 6 0,3 7 0,10 6 0,2-2 0,14-3-1121,12-12-694,25-16-1884,24-11 3699,19-23 0,-35 9 0,-8-11 0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21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26115,'-32'60'388,"0"-1"1,2-6 0,9-6-255,20-10-67,9-12-67,8-12-56,12-9 23,7-20-34,0-7 22,-4-15 45,-7 1 0,-6 6 11,-4 9 67,-7 10-10,-2 7-1,-4 4 56,-1 5 23,0 5-46,0 9-100,0 3-78,0 0-236,0-2-560,15-6-919,13-2-3731,22-5 5524,14-4 0,-27-2 0,-3 0 0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21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25219,'-30'35'-12,"6"0"102,26-7 134,2 4 169,1 3 122,-1 1 23,-1 4-123,-3-3 100,-5 0-22,-6-3-212,-8-4-281,-5-2 0,0-8 0,2-1 0,3-7 0,3-3-1021,5-3-962,5-4-3451,2 0 5434,10-2 0,-4 0 0,3 0 0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21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 21129,'0'-5'4101,"0"2"-3160,0 3 135,0 0-706,-3 55-57,3-36-122,-3 44-124,8-52-67,3-3 0,5-4-45,4-3 0,-1-1-22,0-1 22,-1-4-22,-1-3-34,-2-2 57,-1 0 21,0 4 23,-2 2 11,0 1 23,-2 2 67,0 1 56,0 0-34,1 1-34,1 8-89,3 3 0,0 10-56,2 2-291,0 3-246,6 3-472,3 2-2173,5 1 3238,-2 1 0,-9-16 0,-7-2 0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31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28671,'58'30'-1121,"-16"-15"0,-33 0 0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7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25735,'14'26'1232,"1"13"-1053,-3 23-11,0 6-11,2-2-22,-2-9-35,3-9 12,-2-14-33,2-11-34,1-12 11,4-5 33,8-12-55,8-18-34,7-16-157,2-16-89,-3-2-102,-4 4-212,-7 10-448,-2 5-707,-2 9-3406,1 4 5121,4 8 0,-14 7 0,-2 6 0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7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57 25779,'-38'53'224,"0"1"0,4-6 0,8-6-168,20-7-56,3-12 0,3-13 0,6-6 12,9-17 21,9-11-33,9-15 11,-1-10-11,-2 2 0,-2 2 23,-4 6-12,-1 8 23,-4 9 22,-2 10 78,-1 7 135,-3 14 79,-2 11 44,-1 18-90,-4 14-168,-4 7-122,0 2-12,-2-7-191,0-7-514,3-12-651,8-14-1479,13-10 2835,15-24 0,-15 9 0,1-12 0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8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0 26474,'8'60'197,"0"0"1,0-5 0,-2-5-164,-6 1-34,1-10-34,0-9-134,0-15 34,0-7 134,-1-8 22,0 0-22,-5-2 45,-11 0 67,-11 0 0,-13 6 46,-5 7-13,-2 12 46,-1 10 77,4 5 12,3 5-100,7-2-113,7 0-67,9-6-56,8-4-415,6-2-347,19-8-571,16-8-1199,25-6-7243,19-26 9058,4-10 1,-32 5 0,-11-1 0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8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22036,'0'-3'2555,"0"1"-1232,0 2-842,12 62-55,0-38-67,13 44-169,-1-59-100,-1-6 0,-1-3 22,-6-7 56,-5-5-112,-5-10-56,-4-5-112,-2 2-157,-4 4-527,-1 7-1288,-2 8-7747,2 3 7574,3 4 0,2 0 1,0 0-1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8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28412,'9'50'86,"1"0"0,0 0 1,1 1-337,3-2 1,1-1 249,15 43 0,5-20 0,5-21 0,7-24 0,9-19 163,6-33-163,4-15 0,-1-25-195,-3-6 195,-8 5-908,-9 10-929,-14 16-3419,-9 17 5256,-13 12 0,-4 10 0,-5 2 0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8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0 323 27908,'63'-28'44,"0"1"1,-5 0 0,-7-1-369,-6-14 66,-11-1 180,-12 5 78,-12 4 44,-8 10 24,-14 5 32,-8 11 80,-13 3-1,-6 16-67,-5 12 89,-1 18 12,0 14-21,7 7-192,7 4 0,10 1 0,11-3 0,5-3 0,12-8-326,10-11-861,12-17-663,11-12-1623,8-16-6358,2-18 8591,0-16 0,-22 11 0,-7 1 0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9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16 23460,'4'-9'3059,"-1"2"-2455,-11 75-21,-2-21-286,2 4 0,-2 2 74,-6 5-371,5-10 0,3-15 0,6-13 0,0-13 0,2-4 0,0-10 0,6-7 0,4-10 0,5-3 0,5-1-573,1 2-872,7 0-1536,4 0 2981,7 3 0,-17 9 0,-3 5 0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9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0 27326,'-44'37'89,"15"-3"-55,39-15 33,6 3 258,-1-3 0,-4 2 111,-5-1-367,-3 2-69,-7 3 0,-12 5 0,-9 5 0,-14 6 0,-2 0 0,5-1 0,5-9-696,10-10-716,8-8-862,7-7-1973,9-4 4247,14-2 0,-9 0 0,7 0 0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19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86 21555,'0'-1'3294,"0"0"-1748,0 1-1120,-26 76-56,18-44 56,-18 59-79,24-68 11,7-7-44,8-8-279,7-4-35,9-14 0,3-11 0,-1-14 0,-5-11 0,-6 0 0,-7 1 0,-6 4 0,-4 7 0,-3 9-561,0 7-918,-2 10-2387,-2 3 3866,-4 5 0,4 0 0,-1 0 0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20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19 21308,'0'-10'3474,"0"2"-3015,0 8 180,0 0-404,-59 25 1,33 11 66,-44 30 45,53 2-10,8-2-192,6-14-133,3-15-12,10-18-34,7-10 23,13-14-45,5-12 0,0-7 33,-5-5 23,-8 9 0,-8 9 23,-6 8 22,-1 3 11,2 10-12,4 10-44,4 14-11,7 7-179,8-2-707,12-4-694,15-12-3093,17-10 4684,14-8 0,-36-5 0,-8 0 0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3:34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3288 529 23538,'-55'-43'387,"0"0"1,0 1 0,0 2-1,-1 1 1,1 6-197,-12 3 0,-1 6-630,-13 0 1,-4 4 734,-11 4 1,-4 3-759,26 6 0,-2 3 1,-1 0 550,-5 2 1,-1 1-1,-2 2-22,-5 3 1,-1 2-1,-1 1-37,-1 2 0,-1 2 0,0 1-271,-1 3 0,0 3 0,1 0 323,3 2 0,2 1 0,1 1 4,8 0 0,1 1 0,3 2-49,9-2 1,2 2 0,4 2-38,-16 12 0,7 4 0,11 3 0,6 5 0,9 5 0,6 6 0,5 7 0,6 5-372,6 9 1,7 4 371,3 4 0,9 2 0,17 1 0,12 0 0,-3-32 0,5-2 0,8-3 0,12-1 0,7-5 0,7-4 0,11 0 0,7-5 0,5-5-250,-12-10 1,3-4 0,3-3-1,2-3 250,8-1 0,3-3 0,2-2 0,0-2 0,-14-2 0,-1-1 0,2-1 0,2-4 0,2-5 0,2-6 0,5-6 0,2-3 0,-1-2 0,-4-1 0,-5 0 0,11-3 0,-5 0 0,-4-4 0,1-7 0,-8 0 0,3-6 0,-2-3 0,-8-4 0,-14-1 0,-7-14 0,-16-5 0,-7-1 0,-6-2 0,-8-1 0,-7-1 0,-10-2 0,-8 1 0,-5 0 0,-3 0 0,-6 1 0,-5 2 186,-7 3 1,-5 2 0,-9 1-187,-6 6 0,-8-1 0,-3 4 0,2 5-57,-4 1 1,0 6 0,-5 3-109,3 4 0,-5 0 0,-1 5 0,3 8-325,-2 9 1,3 9 0,-2 6-1050,-5 7 0,-2 7 1,-1 5 1538,-10 7 0,-1 5 0,9-1 0,4 1 0,7 1 0,6 2 0,0 0 0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6:30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17 28199,'-18'4'472,"8"0"-472,21 1 0,8-2 0,7-2 0,2-5 0,0-1 0,-7-1 0,-6 1 0,-7 2-24,-4 1-1208,1 1-718,1-1-3394,3 0 5344,2 0 0,-5 1 0,-1 0 0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6:30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85 25174,'-23'67'1311,"4"-6"-1087,11-29 168,0-5 269,3-5-123,0-8-167,1-7-371,2-5 0,1-7 0,2-8 0,4-10 0,2-11 0,6-4 0,1-1 0,-3 1 0,-3 3 0,-4 4 0,-2 6 0,-2 6 0,0 8-1144,0 5-1848,-3 21 2992,-6 12 0,4-7 0,-4 3 0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01.9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24575,'16'0'0,"3"0"0,21 0 0,9 0 0,9 0 0,29 0 0,4 0-1832,-25 3 1,4 1 1831,0 1 0,3 0 0,17 3 0,2 1 0,1-3 0,0-2 0,-26-1 0,0 0 0,0-1 0,-1-2 0,1 0 0,0 0 0,5 0 0,1 0 0,-1 0 0,-4 0 0,-1 0 0,2 0 0,8 0 0,2 0 0,-3 0 0,-6 0 0,-3 0 0,1 0 0,0 0 0,0 0 0,-2 0-320,20 0 1,-3 0 319,-7 0 0,-1 0 0,-5 0 0,-2 0 0,-4 0 0,-2 0-364,0 0 0,-1 0 364,-4 0 0,-2 0-85,28 0 85,10 0 0,-32 0 0,14 0 2447,-16 0-2447,-10 0 0,-10 0 0,-11 0 1639,-3 0-1639,-12 0 916,2 0-916,-11 1 113,3 0-113,-5 2 0,0-1 0,-2 0 0,0 0 0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12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1 267 10215,'62'10'2566,"-9"-1"-6982,-36-4 5110,-1 2 827,-2 0-703,-1 0-2025,0 0 1487,-1-1 639,0-1-505,-1 0 2752,0-2-2382,0 1-403,1-3 448,1 1 2888,-1-1-3314,2 0 124,-1 1-382,0-1 404,1 1 57,1 0-259,3 0 247,7 1-336,5 0-12,8 0-22,8-2-134,5 1 33,6-2-6,-7 0 1,2 0 229,35 0-813,-24 0 0,1 0 516,-10 0 1,-1 0 16,6 0 1,3 0-1,5 0 0,3 0-50,5 0 0,3 0 61,4 0 1,7-2 10,1-1 1,7-1 0,-2-1-90,-18 2 0,-3-1 0,5 0-433,-3 0 1,4-1 0,0 0 0,-4 0 458,4 0 0,-4 1 1,1 0 14,3 0 0,0 0 0,0 1-858,2 0 0,-1 0 0,1 0 820,2 0 1,-1 1 0,1-1 26,1 2 0,0 0 0,0 0-130,1-1 0,1 1 0,0-1 100,2 1 0,0 0 0,1-1-207,1 0 0,1 1 0,0-1 203,1-1 0,-1-1 1,1 1 36,2 0 1,0 0 0,1 0-34,-1-1 0,1-1 0,-1 1 0,2 0 0,-1 1 0,1-1 3,1 0 1,-1 1 0,0-1 7,0 1 0,-2 1 1,1-1-12,0 1 0,-1-1 0,1 1-228,-2 0 1,0 0 0,1 1 223,-1-1 1,0 0-1,0 0 0,1 1 0,-1-1 1,0 0 60,1 0 1,-1 0-1,0 0-57,0-1 0,0 1 0,0-1-151,0 0 0,-1 0 0,0 0 139,0-1 1,0-1 0,0 1 11,-1 0 0,-1 0 0,0-1 0,1 1 0,-1-1 0,-1 0-8,0 0 1,-1 1 0,-1-1 10,0 1 1,0-1 0,-1 0-4,-2 1 0,-1 0 0,5-1 2,-4 1 1,6 0 0,0 0 0,-5 0 12,5 0 0,-5 0 0,4 1-15,-7-1 0,4 1 0,-1-1 0,-5 1 0,-3 0 0,-4 1 0,-1 0-8,1-1 1,0 1 0,-1-1-5,0 1 1,0 0 0,0-1 11,-1 2 0,-1-1 0,1 1 0,-3-1 0,-1 1 0,5-1 54,24 1 0,6 0 0,-5 1-54,-20-1 0,-5 1 0,5 0 0,20-1 0,5 1 0,-6 0-12,-25 0 1,-3 0 0,-1 0 345,3 0 0,1 0 0,0 0-334,0 0 0,1 0 0,0 0 0,0 0 0,0 0 0,1 0 18,0 0 1,1 0 0,0 0-27,0 0 1,0 0-1,0 0 15,-1 0 1,1 0 0,4 0 0,0 0 0,5 0 1,2 1-1,-5-1 209,5 2 1,-4-1 0,4 1-218,-5-1 0,3 1 0,1-1 0,-6 1 0,0 1 0,-4 0 0,-1 0 3,2 0 1,0 0 0,0-1 41,0 0 0,0 0 0,1 0 244,1 0 0,1-1 1,0 0-272,-2 1 1,0-2 0,6 1-5,2 0 0,6 0 0,0 0 0,-4 0-276,5 0 1,-5 0-1,5 1 262,-6-1 0,5 0 0,-1 1 0,-6-1 11,-1 2 0,-4-1 1,-1 1-70,1 0 1,0 1 0,0-1 57,0 2 0,0-1 0,0 1 0,-2 0 0,-1 1 0,-2 0-6,27 2 0,-6 1-11,-15 1 1,-7 1-7,21 9 365,-47 15-1608,-31-3-1397,-13 16 2663,-3-1 0,0-19 0,0-2 0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29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26978,'66'-21'639,"-5"3"-527,-25 10-23,0 3 68,-1 2-56,-3 1 33,-3 2 23,-6 3-78,-4 3 133,-5 5-199,-4 2-13,-5 2 0,-3 1 0,-1-1 0,-1 1 0,-1-1 0,-1 0 0,-1 2 0,-2 1 0,0-1-293,1-2-804,1-4-3733,-3-3 4830,-1-3 0,2-1 0,1-3 0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29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27986,'56'-5'685,"-1"0"-685,-14 0 0,1 0 0,1 0 0,1-2-438,0-1-413,0-2-326,-3 2-392,-5 0-1131,-8 5-7131,-8 1 9619,-8 1 0,-7 1 0,-3 0 0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29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25981,'58'-5'414,"-10"2"-391,-28 3-1,-7 1 1,-6 2-12,-3 3 0,-4 4 34,-2 1 22,-5 6 224,-6 2 124,-7 4-90,-1 1 45,-1 2-102,3 2-111,5-1-22,5 0-46,4-4-65,4-3-24,1-3 0,5-3 0,2-2 0,7-5 0,5-3-24,21-10-1040,-6-6-348,15-10-2387,-13-4 3799,1-1 0,-17 10 0,-4 5 0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0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3 21275,'3'-1'3854,"-1"0"-1949,-2 1-1333,3 10-158,-2 0-168,-2 14-78,-6 0-123,-4 5-34,-3 4-11,-1 2 0,-2 0-44,0-1-136,0-1-156,0-4-33,4-3-270,2-6-537,4-6-415,4-5-2354,1-6 3945,2-4 0,0-1 0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0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20882,'3'-4'5166,"0"1"-4359,-3 3 336,0 0-729,21 11-201,-13-1-167,18 10-46,-17-3 0,-1 1 0,0-1 0,0 0-113,-1-3-380,-1-1-246,-1-5-449,0-3-594,-1-2-2397,0-3 4179,0 0 0,-1 0 0,-2 0 0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1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0 26675,'-28'54'707,"1"-5"-707,9-18 0,1 1-146,-1-2-157,1-1-268,2-3-270,1-4-313,3-3-986,3-4-2331,5-6 4471,1-4 0,2-4 0,0-1 0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1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20714,'1'-2'4045,"0"1"-3317,-1 1-728,17 32-56,-9-16-134,13 24-392,-12-26-561,-1-2-2488,0-4 3631,1-3 0,-5-3 0,1-2 0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1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21252,'4'0'3362,"-1"0"-3362,-3 0-168,32-6-348,-21 2-772,25-5-2040,-28 2-6129,-2-1 9457,0-2 0,-2 5 0,-2 0 0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1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25095,'-5'58'1032,"-1"-5"-932,1-22-100,-1-1-44,1-4-315,1-3-448,0-4-1086,2-4-4988,0-5 6881,1-5 0,1-4 0,0-1 0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1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26250,'5'47'627,"-2"-2"-627,-6-18-56,-1 2-347,-3-3-696,3-2-2385,1-4 3484,2-6 0,1-6 0,0-5 0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6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23 22507,'-1'-1'3317,"-1"1"-1771,2 0-1366,32 0-113,-17 0-56,26 0-22,-24-1-157,0-2-494,0-2-682,-1 0-2007,-2 1 3351,-5 1 0,-4 3 0,-4 0 0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6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28671,'38'2'0,"-4"0"0,-13-2-561,0-3-728,-1-1-1411,0-3 2700,2 1 0,-10 2 0,-1 2 0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7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 23516,'2'-1'2072,"-1"0"-1813,-1 41-181,0-15-78,-2 33-56,-1-26-426,0-3-526,-1-6-1290,2-6-4828,0-8 7126,0-4 0,1-4 0,0-1 0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7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21958,'3'0'2465,"0"0"-2140,11 36-90,-7-13 34,12 31 56,-9-24-11,-1 0-112,2-4-68,-1-3-100,0-5 0,0-6 10,-1-4-32,1-6 32,-1-1-32,0-7-12,2-4-124,-1-6-335,0-2-292,-1 3-616,-2 3-2510,1 4 3877,0 4 0,-2 2 0,-2 2 0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7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28 24849,'-18'62'897,"5"-6"-494,20-20-123,5-5-78,7-6-102,2-10-77,2-8 33,-1-10-34,-2-10 124,-3-8 22,-4-7-33,-4-1 10,-5 1-66,-2 0-23,-1 3 0,-2 2-56,-4 3 33,-3 3-33,-3 3-33,-3 7-1,-2 3-223,-1 7-349,-1 4-357,2 5-898,3 4-4906,3 0 6767,6 0 0,1-8 0,3-1 0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8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26888,'2'54'505,"-1"-4"-393,-1-14 0,0-2-101,0-4-11,0-8-11,0-7-56,0-8 67,1-6 11,2-9 11,0-6 34,3-10 45,-2-2 78,0-1 23,-1 3-23,-1 2-45,1 3-44,-1 5-56,0 2 10,0 7-32,1 1-1,1 4 35,2 6-46,2 6 0,0 11 0,1 6 0,-1 4 0,1 1 0,1-2 0,4-2 0,-3-15 0,4-3 0,-2-19 0,1-7 0,2-9 0,0-3 0,-1 2-1144,6-8-1321,-4 10 2465,9-5 0,-14 18 0,-2 2 0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8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24782,'-47'8'425,"8"-1"-301,26 1-46,5-1-44,5 0 33,2 2-45,6 1 91,3 2 145,8 1-57,2 1 68,1 0-45,0 0-11,-3 0 56,-5-2 78,-5 1 23,-2 0-68,-7 2-201,-4 0-45,-5 1-56,-2-4-123,0-1-1222,-2-3-235,8-2-2475,-1-2 4055,8-3 0,1-1 0,0 0 0</inkml:trace>
</inkml:ink>
</file>

<file path=ppt/ink/ink2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9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45 26451,'-17'47'897,"3"-6"-617,13-22 45,1 0-146,2-4-33,3-1-57,5-6-33,3-3 34,2-7 68,0-6-158,-1-6 0,-1-7 0,-2-3 0,-4 0 0,-4-3 0,-1 2 0,-2 3 0,-3 4 0,-1 4 0,-4 6 0,0 3-225,-2 4-1041,0 9-897,0 4-4784,1 8 6947,4 2 0,2-9 0,3-2 0</inkml:trace>
</inkml:ink>
</file>

<file path=ppt/ink/ink2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9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27180,'2'0'1491,"0"0"-1491,-2 0 0,4 0-1278,-5 1-6577,-4 8 7855,-9 8 0,4-5 0,-1 1 0</inkml:trace>
</inkml:ink>
</file>

<file path=ppt/ink/ink2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45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22137,'-2'-1'2835,"1"0"-1434,1 1-1099,13 18-122,-4-10-102,9 13-78,-7-16-11,-1-2-280,-2 0-864,-1-2-1388,-1 0 2543,-3-1 0,-1 0 0,-1 0 0</inkml:trace>
</inkml:ink>
</file>

<file path=ppt/ink/ink2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45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23796,'2'-1'2891,"0"1"-2578,28 17-279,-11-6-34,26 13-381,-18-12-773,2-1-2185,0-3 3339,2 0 0,-13-5 0,-4 0 0</inkml:trace>
</inkml:ink>
</file>

<file path=ppt/ink/ink2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45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27684,'-2'10'-90,"-3"2"-403,-5 6-537,-1 0-774,3-1-2656,4-2 4460,2-5 0,2-5 0,0-3 0</inkml:trace>
</inkml:ink>
</file>

<file path=ppt/ink/ink2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46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21219,'0'4'2733,"0"-1"-2621,0-3-112,-6 32-448,3-16-997,-5 24-4213,6-25 5658,1-4 0,0-4 0,1-4 0</inkml:trace>
</inkml:ink>
</file>

<file path=ppt/ink/ink2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50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76 123 24087,'2'0'2364,"0"0"-1837,-2 0-191,0 32-44,1-3-102,-1 34-33,-4-7 89,-1 5-123,-4 2 1,-1-5-1,0-8-21,0-9-102,1-13 0,1-10 0,2-10 0,1-16 0,2-13 0,2-22 0,2-18 0,8-13 0,4-6 0,4 26 0,3 2 0,12-21 0,13-9 0,-11 46 0,0 12 0,-1 11 0,0 6 0,-3 6 0,-4 7 0,-6 6 0,-6 25 0,-9-2 0,-11 16 0,-8-12 0,-8-1 0,-1-5 0,1-5 0,4-7-1716,2-1-771,9-10-4774,4-1 7261,15-14 0,-7 3 0,6-4 0</inkml:trace>
</inkml:ink>
</file>

<file path=ppt/ink/ink2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50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26003,'-28'54'1558,"5"-6"-1200,19-26-134,1-3-224,3-6 0,2-7 0,4-3 0,5-9 0,4-5-201,3-8 111,0-2 0,-2 1 46,-2 4 32,-5 5 1,-3 6 11,-2 3 34,-2 4-12,0 5-22,-2 6 0,1 6-145,-1 4-225,0 0-403,0-1-460,0-3-1075,0-5-4180,2-7 6488,4-3 0,-2-4 0,2 0 0</inkml:trace>
</inkml:ink>
</file>

<file path=ppt/ink/ink2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50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 23325,'1'-2'3059,"-1"0"-2173,0 2-528,-5 40-56,0-16-55,-4 31-57,1-28-78,2-6-11,2-7-10,1-8-91,3-3 0,0-3 0,0-6 0,3-5 0,3-8 0,5-2 0,1 0-561,1 4-482,-1 2-559,0 4-1737,-1 2 3339,2 2 0,-6 3 0,-1 1 0</inkml:trace>
</inkml:ink>
</file>

<file path=ppt/ink/ink2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50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6 23885,'2'-3'3317,"-1"1"-2219,-1 2-863,1 37-112,-1-12-123,-2 33-56,-1-18-179,-2 2-414,1-2-506,1-5-1164,2-7-5367,4-10 7686,5-9 0,-4-6 0,3-3 0</inkml:trace>
</inkml:ink>
</file>

<file path=ppt/ink/ink2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51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 23045,'-1'-2'2050,"1"-1"-1781,0 3-22,-7 32-45,6-19-191,-6 22-11,8-29 0,3-4 0,1-6-11,4-3 11,1-5 0,-2-3 0,0 1 0,-2 4 11,-3 5 157,1 3 123,-3 5 12,1 6-12,-2 7-89,1 5-135,-1 2-67,0-2-146,0-4-459,0-3-986,0-7-5491,0-3 7082,4-7 0,-2 3 0,1-3 0</inkml:trace>
</inkml:ink>
</file>

<file path=ppt/ink/ink2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51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 24468,'1'-1'2543,"0"-1"-2094,-1 2-91,8 29-178,-6-8-147,5 25-33,-8-17-515,-2-1-583,-1-4-594,-2-3-2342,0-3 4034,0-4 0,3-6 0,0-3 0</inkml:trace>
</inkml:ink>
</file>

<file path=ppt/ink/ink2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51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27236,'50'-26'-9831,"-12"5"9594,-21 21 0,-11 0 0,-1 0 0</inkml:trace>
</inkml:ink>
</file>

<file path=ppt/ink/ink2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51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40 23605,'-3'39'1490,"0"-6"-951,7-26-125,3-2 12,4-3 44,2-1-144,-1-3-102,1-6-23,-2-5-66,-1-5-1,-4-1-89,-2 1-45,-2 1-45,-1 3-224,-1 5-212,-5 4-774,1 2-1816,-5 3 3071,2 0 0,3 0 0,2 0 0</inkml:trace>
</inkml:ink>
</file>

<file path=ppt/ink/ink2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52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24659,'46'7'4012,"9"-5"-4012,-3 3 0,5-1 0,3-4 0,2-1 0,10-2 0,3 1-1108,7-2 0,2 2 1108,4-1 0,2 1 0,1 0 0,0 2 0,4 1 0,-1 0-486,2 1 1,-1 0 485,3 1 0,0 1 0,-2 1 0,0 0 0,-3 1 0,-2 1-919,-5 0 0,-2 1-1950,-8 0 1,-3 1 2868,-5 1 0,-7 0 0,8 2 0,-22-3 0</inkml:trace>
</inkml:ink>
</file>

<file path=ppt/ink/ink2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39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24927,'2'-4'2096,"5"31"-1905,-5-6-147,4 27-44,-6-17-415,0 0-1041,0-3-4729,0-5 6185,0-7 0,0-8 0,0-5 0</inkml:trace>
</inkml:ink>
</file>

<file path=ppt/ink/ink2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40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25824,'3'79'1703,"-1"-16"-1703,-2-53 23,3-9 10,3-8-10,5-5-23,3-4 0,-1 4 44,1 4 1,-2 4 22,0 3 135,-1 1 67,0 3-23,-1 4-100,-1 4-135,-3 4-11,-2-1-269,-2 2-739,-1-1-1524,-1-2-7299,2-5 9229,1-3 1,0-4 0,0-1 0</inkml:trace>
</inkml:ink>
</file>

<file path=ppt/ink/ink2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40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27617,'11'53'593,"-2"-5"-525,-5-23-68,0-3-12,-1-5-55,1-5-90,-3-5 146,0-4 0,-1-2 22,-3-1 0,-3-1 23,-4-1 134,-5 1 134,1-1-177,-2 2-125,-1 5 0,0 5 0,1 8 0,1 2 0,3 2 0,3-2 0,3-2 0,4-3 0,1-3 0,1-1 0,4-1-617,3-3-1075,6-3-1658,2-4 3350,4-7 0,-8 5 0,0-5 0</inkml:trace>
</inkml:ink>
</file>

<file path=ppt/ink/ink2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40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19 111 27370,'42'-19'191,"-6"3"-191,-24 6 0,-3-1-34,0 0 23,-4-1 11,-2 0 0,-1 3 112,-2 2-11,-3 4 89,-5 2 169,-5 8-91,-5 6-143,-3 10-125,1 5 0,2 4 0,3-1 0,4 0 0,5-3 0,3-3 0,2-4 0,3-4 0,4-4-1110,5-4-694,4-5-3306,6-2 5110,2-4 0,-8 1 0,-3-1 0</inkml:trace>
</inkml:ink>
</file>

<file path=ppt/ink/ink2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41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27415,'-37'12'1256,"6"4"-1256,25 5 0,2 3 0,2-1 0,1-2 0,1-3 0,3-2 0,2-2-214,4-5-1063,0-2-393,1-5-772,0-1-1839,2-4-5550,-1-4 9316,0-6 1,-6 6 0,0-1 0</inkml:trace>
</inkml:ink>
</file>

<file path=ppt/ink/ink2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41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23157,'1'-2'3552,"-1"1"-2767,0 1-528,4 34-167,-4-17-90,4 27-146,-4-27-526,0-4-964,0-4-2398,0-3 4034,2-4 0,-1-1 0,1-1 0</inkml:trace>
</inkml:ink>
</file>

<file path=ppt/ink/ink2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41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26395,'-2'13'706,"0"-1"-437,5-3-89,1 1 133,0 0 57,0 0-12,-1 0-278,-2 0-80,0 0 0,-1 1 0,-4 1 0,-3-1 0,-4 2 0,-5-1 0,0 0 0,-1-2-472,2-3-1544,3-3-1559,5-3 3575,3-1 0,3 0 0,1-1 0</inkml:trace>
</inkml:ink>
</file>

<file path=ppt/ink/ink2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42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 24356,'0'-3'3070,"0"1"-1825,0 2-1245,4 22 0,-3-5 0,3 18 0,-8-10 0,0-3-1222,-3-1-919,2-3-3876,3-3 6017,1-5 0,1-5 0,0-2 0</inkml:trace>
</inkml:ink>
</file>

<file path=ppt/ink/ink2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42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26799,'-2'27'717,"0"0"-583,0-3 23,1-1-90,1-1 124,5-5 10,2-4-33,6-6 69,1-3-237,2-3 0,-1-5 0,2-3 0,-3-5 0,0-3 0,-4 0 0,-3-1 0,-4-1 0,-1 1 0,-2 0 0,-3 2 0,-3 2 0,-4 3 0,-3 4-270,-1 2-1041,-2 7-1726,0 6 3037,4 5 0,4-5 0,4-1 0</inkml:trace>
</inkml:ink>
</file>

<file path=ppt/ink/ink2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42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27191,'8'32'874,"-1"-6"-807,-6-17-67,1-3 34,1-2-34,0-3 112,2 0 44,2-1-21,2-3-33,3-2-102,2-5 0,3-1 0,1-1 0,-1 1 0,-1 3 0,-4 3 0,-1 2 0,-4 1 0,-1 2 0,-2 0 0,-1 4 0,-1 2 0,-2 6 0,0 1-1211,-1 0-1019,-1-2-3530,0-4 5760,1-1 0,0-4 0,1-1 0</inkml:trace>
</inkml:ink>
</file>

<file path=ppt/ink/ink2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8:43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85 26709,'25'-30'358,"-8"3"-302,-22 18 102,-5 1-46,-1 2 11,0 3 112,0 1 90,-1 3 45,0 6-145,0 5-225,1 8 0,2 4 0,1 1 0,4 0 0,2-2 0,3-3 0,4-4 0,3-5 0,4-3-13,2-5-1858,-1-2-1389,1-3 3260,0-2 0,-7 2 0,-1-1 0</inkml:trace>
</inkml:ink>
</file>

<file path=ppt/ink/ink2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9:19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27270,'36'43'190,"-5"-7"-392,-19-24-1019,-2-4-2679,2-2 3900,0-4 0,-5-1 0,-2-1 0</inkml:trace>
</inkml:ink>
</file>

<file path=ppt/ink/ink2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9:19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26698,'50'39'-908,"-15"-12"0,-25-20 1</inkml:trace>
</inkml:ink>
</file>

<file path=ppt/ink/ink2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9:20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27359,'-12'23'-8460,"3"-4"8460,8-12 0,1-4 0,0-1 0</inkml:trace>
</inkml:ink>
</file>

<file path=ppt/ink/ink2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29:20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27482,'-44'61'527,"6"-8"-1367,24-29-1301,3-2-7690,2-2 8291,-2-1 1,6-8-1,-2-2 1</inkml:trace>
</inkml:ink>
</file>

<file path=ppt/ink/ink2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02.9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24575,'0'0'0</inkml:trace>
</inkml:ink>
</file>

<file path=ppt/ink/ink2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09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 21510,'3'-2'3843,"-1"1"-3428,-2 1 347,0 0-639,3 4-123,-2 3-11,2 5-157,-3 4-325,0 4-370,-4 1-437,0 1-1781,-4 0-5861,0-4 8942,3 0 0,1-10 0,3-2 0</inkml:trace>
</inkml:ink>
</file>

<file path=ppt/ink/ink2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11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20423,'-2'40'22,"0"-7"12,-1-24 67,1-3 201,0-1 270,0-3 122,2-1-110,-1-1 9,0 0-414,1-1-156,0-3-1,0-2 1,1-2 44,2-1 45,2 4 22,1 2 57,0 1 56,-2 2-12,1 0-56,-1 0-89,0 3-79,0 1-11,0 4-135,-1 1-324,0 0-583,1-1-3328,3-3 4370,2-2 0,-4-2 0,1-1 0</inkml:trace>
</inkml:ink>
</file>

<file path=ppt/ink/ink2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11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3 19908,'-2'-1'3652,"1"0"-2565,1 1-885,-14 26 22,9-13-67,-10 20 22,13-21-101,0-2-44,1-1-34,0-3 0,1-3 0,0-1-90,0-2 79,2-2 11,2-4-101,2-3 101,3-3-44,-2 1 44,0 1 22,-2 2-22,-1 2 0,-1 3 0,-1 2 11,-1 1 23,-1 0 44,1 4-33,-1 3-23,0 4-22,0 2-11,0 2-134,-2 0-337,-1 1-459,-3-1-2533,1-3 3474,1-4 0,3-4 0,1-3 0</inkml:trace>
</inkml:ink>
</file>

<file path=ppt/ink/ink2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12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19123,'4'-3'4236,"-1"1"-3833,-3 2 180,0 0-281,2 18-100,-1-8-34,3 14-112,-1-16-56,2-2 0,-1-1-56,0-4-146,1 1-324,1-2-348,0 0-1412,4-3-4986,0-2 7272,2-2 0,-5 2 0,-1 1 0</inkml:trace>
</inkml:ink>
</file>

<file path=ppt/ink/ink2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12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85 21219,'0'-1'2285,"1"0"-2677,-1 1-213,29-29 134,-18 18 113,21-22 156,-27 27 202,-2 3 79,-2 2-281,-1 1 202,-4 0 23,-2 3 324,-4 0 494,-1 4 10,-1 1-33,1 1-191,0 2-224,2 1-134,2 0-190,2-1-56,3-1-23,1 0-147,1-1-211,2-1-672,5-3-1716,3-2-7085,5-2 9683,2-1 1,-7 0 0,-2 0 0</inkml:trace>
</inkml:ink>
</file>

<file path=ppt/ink/ink2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12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9 21286,'0'-5'2655,"0"1"-2486,0 4 66,0 0-112,0 3 56,0 1 113,0 3-46,0 1 68,0 0 34,1 0-24,-1 1-55,2-2-34,-1 2-22,-1-1-78,0 0-35,0 0 24,-1 0-90,-2 1-1,-1-1-33,-3 1-168,0-4-303,1 0-570,2-3-820,1-1-5354,3-1 7215,0-2 0,1 1 0,-1-1 0</inkml:trace>
</inkml:ink>
</file>

<file path=ppt/ink/ink2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12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22171,'1'-2'2611,"-1"0"-1928,0 2-683,2 14-22,-1-3-370,1 12-953,-2-6-3529,0-1 4874,0-1 0,0-7 0,0-2 0</inkml:trace>
</inkml:ink>
</file>

<file path=ppt/ink/ink2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13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18597,'0'0'0</inkml:trace>
</inkml:ink>
</file>

<file path=ppt/ink/ink2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13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20871,'2'-3'3832,"0"1"-3249,-2 2 123,0 0-706,1 21-11,0-7-572,2 16-1770,0-14 2353,3-3 0,-2-6 0,0-2 0</inkml:trace>
</inkml:ink>
</file>

<file path=ppt/ink/ink2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13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6 20221,'1'-3'3866,"-1"1"-3126,0 2-393,-8 25-101,5-11 1,-7 20-168,9-21-57,1-4-22,0-3-33,0-3-12,2-3 22,3-1-56,2-4 79,2-2-11,0-4 22,-2 1-22,-1 2 11,-1 2 0,-2 3-11,0 2 11,-1 0 57,0 2 55,-1 4-68,-1 2-44,0 5-78,0 1-449,0-1-548,0-1-1772,0-3-6984,0-3 9686,0-3 1,0-1-1,0-1 1</inkml:trace>
</inkml:ink>
</file>

<file path=ppt/ink/ink2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13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24849,'1'39'-7664,"0"-5"7664,4-26 0,-3-2 0,2-5 0</inkml:trace>
</inkml:ink>
</file>

<file path=ppt/ink/ink2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14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6 22014,'0'-3'2331,"0"1"-1670,0 2-538,-12 26-67,8-14 34,-9 21-12,13-22 101,0-2 102,3-1-46,2-1-112,5-5-55,1 0-68,0-2 67,0-1 0,-3-2-67,-2-3 67,-1-2-67,-2-1-22,-2 0-236,-1 1-515,0 0-561,-2 3-3506,0 2 4840,0 1 0,0 2 0,2 0 0</inkml:trace>
</inkml:ink>
</file>

<file path=ppt/ink/ink2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14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19078,'0'0'0</inkml:trace>
</inkml:ink>
</file>

<file path=ppt/ink/ink2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14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19078,'0'0'0</inkml:trace>
</inkml:ink>
</file>

<file path=ppt/ink/ink2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17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13420,'0'-2'4998,"0"1"-2590,0 1-1814,3 19-56,-2-8-146,2 15-100,-3-13-90,0-2-12,0 0 68,0-1 10,0-3-10,0-1 0,0-2 0,0-1-1,0-2 46,1 0-214,0-2 46,1-3-34,1-2 11,2-5-56,-1 2 0,0 1-23,-1 2-33,0 2 0,-1 1-78,0 2-269,-1 0-931,1-1-2442,1 1 3720,2-4 0,-2 3 0,0-1 0</inkml:trace>
</inkml:ink>
</file>

<file path=ppt/ink/ink2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17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18563,'3'-5'3597,"-1"1"-3250,-2 32-190,0-15-78,0 19 66,0-24-10,0-4-135,0-2 11,0-2-11,0-3 45,3-2-34,1-4 11,4-1 12,-1 2 156,-1 3 247,0 2 12,-1 3 100,0 0-169,-2 5-55,1 3-122,-3 5-159,0 2-44,-1-1-224,0-1-605,0-2-1199,2-3-3967,1-3 5995,3-3 0,-2-1 0,0-1 0</inkml:trace>
</inkml:ink>
</file>

<file path=ppt/ink/ink2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17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21129,'1'-2'3552,"0"0"-2891,-1 2-661,6 24-314,-4-10-885,5 18-5210,-5-18 6409,2-4 0,-2-4 0,0-3 0</inkml:trace>
</inkml:ink>
</file>

<file path=ppt/ink/ink2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1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27650,'66'-4'1021,"4"0"-1021,-5 1 0,20-2-549,-34 1 1,2 0 548,8-2 0,1-1 0,8 0 0,1 0 0,7-1 0,1 1 0,5 0 0,1 1-807,3 0 0,-1 1 807,-2 1 0,-2 2 0,-5 0 0,-3 1 0,-8 0 0,-3 2 0,-8 1 0,-2 1 0,37 4 602,-16 6-602,-16 0 0,-16-2-24,-18-2-1978,-13-3-5438,-14-2 7848,-14-2 1,6-1 0,-5-1 0</inkml:trace>
</inkml:ink>
</file>

<file path=ppt/ink/ink2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3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87 21723,'0'-2'3798,"0"1"-2565,0 1-1020,-9 30-68,1-5 1,-9 29 22,1-13 23,1 2-12,1-3-33,3-2 22,4-5-23,3-5-55,1-3 55,3-7-44,0-3-21,0-5-80,3-3 0,3-3 0,2-1 0,5-1 0,4-2 0,6 0 0,6 0 0,5-1 0,5 0 0,3-1 0,-1 1 0,-1 0 0,-3 1 0,-3 0 0,5 0 0,-12 0 0,1 0 0,-16 0 0,-5 0 0,-2 0 0,-2-1 0,-2-16 0,-1-2 0,-1-15 0,-1-1 0,-2-4 0,-3-5 0,-1-3 0,-2-1 0,-2-14 0,3 21 0,-2-7 0,4 27 0,2 4 0,0 7 0,2 3 0,-1 4-1749,0 2-1747,-2 1 3496,-1 8 0,2-6 0,0 7 0</inkml:trace>
</inkml:ink>
</file>

<file path=ppt/ink/ink2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4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68 25420,'-4'-2'3160,"1"1"-3069,3 1-91,0 0 0,25 1 0,-4-1 0,25 0 0,-9-3 0,3-4 0,3-3 0,-1-3 0,-3 3 0,-4 0 0,-5 4-640,-4 1-1085,-4 4-1536,-2 0 3261,-1 1 0,-8 0 0,-2 0 0</inkml:trace>
</inkml:ink>
</file>

<file path=ppt/ink/ink2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4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24177,'1'-2'2543,"-1"1"-1041,0 1-1088,7 40-379,-6-9-35,6 36 0,-7-21 0,0-1 0,0-1 0,-1-6-1121,0-4-863,-1-7-2901,1-4 4885,-1-6 0,1-8 0,0-3 0</inkml:trace>
</inkml:ink>
</file>

<file path=ppt/ink/ink2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4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27202,'49'-10'-1187,"-5"2"-181,-26 8-1220,-1-1-4325,0 0 6913,-3 1 0,-6-1 0,-2 1 0</inkml:trace>
</inkml:ink>
</file>

<file path=ppt/ink/ink2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5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7 21376,'-2'-4'3742,"1"2"-3339,1 2 68,0 0-202,-17 33-45,10-8 45,-12 29 0,16-18-56,2 0 89,1-4 1,3-2-34,3-3-1,4-6-133,3-7-34,1-7-44,2-4-57,0-10 0,1-4 0,0-10 0,-1-6 0,0-1 0,-3-1 0,-2 2 0,-2 3-617,-3 4-347,-3 4-549,-2 5-2274,-6 6 3787,-5 2 0,3 3 0,-1 0 0</inkml:trace>
</inkml:ink>
</file>

<file path=ppt/ink/ink2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5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14 24457,'-4'0'3339,"1"0"-2835,3 0-133,0 0-371,13 3 0,-1-3-181,12 3-670,-6-4-281,1-1-1019,-2-2-4213,0 1 6364,0-2 0,-7 3 0,-3 0 0</inkml:trace>
</inkml:ink>
</file>

<file path=ppt/ink/ink2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5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2 22810,'-3'-1'2981,"0"1"-2477,3 0-112,-12 31-112,5-9 67,-8 28-67,9-16-56,4-1 56,0-4-78,3-3 33,3-6-99,2-6-136,4-4 0,1-5 0,1-5 0,2-8 0,0-5 0,2-9 0,-2-2 0,0 1 0,-3 2-113,-1 2-996,-1 3-752,-1 3-2631,-3 4 4492,-1 5 0,-3 1 0,-1 3 0</inkml:trace>
</inkml:ink>
</file>

<file path=ppt/ink/ink2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5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34 24278,'-2'0'3574,"0"0"-2755,2 0-819,24-13 0,-13 9 0,20-10 0,-19 13-259,-2 0-906,-1 1-617,-3-1-2890,-1 1 4672,-3 0 0,-1 0 0,-1 0 0</inkml:trace>
</inkml:ink>
</file>

<file path=ppt/ink/ink2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5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27594,'29'4'-1221,"1"-3"-2409,-1-8 3630,4-3 0,-14 2 0,-3 3 0</inkml:trace>
</inkml:ink>
</file>

<file path=ppt/ink/ink2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6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19 22888,'-6'0'3519,"1"0"-2825,5 0 695,0 0-1208,24 5-181,-4-3 0,20 3 0,-12-5 0,-2-2-405,-2-2-715,-4-3-785,-3 0-3159,-5 1 5064,-5 3 0,-4 2 0,-3 1 0</inkml:trace>
</inkml:ink>
</file>

<file path=ppt/ink/ink2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6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26194,'-7'50'1826,"1"-4"-1389,6-19-223,1 0-214,2-2 0,0 0 0,4-3 0,-1-3 0,2-5 0,1-4 0,3-5 0,1-3 0,3-4-707,1-6-436,1-4-885,-1-4-2644,-1 0 4672,-4 0 0,-5 8 0,-3 1 0</inkml:trace>
</inkml:ink>
</file>

<file path=ppt/ink/ink2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6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23975,'0'-2'3059,"0"1"-2353,0 1-605,5 33-101,-4-13-45,4 29-392,-4-23-807,-1-2-2487,0-3 3731,0-2 0,0-10 0,0-1 0</inkml:trace>
</inkml:ink>
</file>

<file path=ppt/ink/ink2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6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24491,'46'-2'-1051,"-4"-1"1,-30 1-1,-2 0 1</inkml:trace>
</inkml:ink>
</file>

<file path=ppt/ink/ink2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7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28671,'28'6'0,"-1"-2"-853,-4-3-883,-3-1-1850,-3 2 3586,-6 3 0,-5-3 0,-3 2 0</inkml:trace>
</inkml:ink>
</file>

<file path=ppt/ink/ink2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7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27415,'55'3'-824,"-4"-5"1,-32-1-1,-4-2 1</inkml:trace>
</inkml:ink>
</file>

<file path=ppt/ink/ink2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7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25847,'-43'23'1176,"6"-1"-817,25-4-12,1 4-123,3 1 0,1 3 33,4 2-44,3-1-189,6-3-24,6-6 0,10-7 0,6-6 0,4-6 0,-2-6-505,-3-9-33,-13 1-258,-4-3-1232,-10 10-6263,-2 2 8291,0 2 0,0 3 0,0 0 0</inkml:trace>
</inkml:ink>
</file>

<file path=ppt/ink/ink2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8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25151,'37'-7'875,"-6"1"-662,-23 6-1,0 10-178,-2-1-23,1 10-11,-2-2 0,-2 0-101,-1-2-145,-1-3-280,-1-4-13,0-3-503,-4-2-1815,-7 0-5816,-6 3 8673,-7 2 0,10-3 0,3 1 0</inkml:trace>
</inkml:ink>
</file>

<file path=ppt/ink/ink2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8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 26709,'-62'1'1468,"14"2"-1233,13 14 24,14 0-259,5-1 0,6 0 0,5-1 0,3 0 0,2 1 0,0 1 0,2-1-729,4-2-616,4-3-985,8-4-6332,4-4 8662,6-2 0,-11-1 0,-3 0 0</inkml:trace>
</inkml:ink>
</file>

<file path=ppt/ink/ink2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9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27281,'-42'41'1390,"6"-4"-1390,27-14 0,2-2 0,3-2 0,3 0 0,0-1 0,2-2 0,4 0 0,4-3 0,4-3-539,3-6-828,2-2-1031,3-5-5031,2-2 7429,1-4 0,-10 3 0,-2 2 0</inkml:trace>
</inkml:ink>
</file>

<file path=ppt/ink/ink2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9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27180,'-23'47'683,"4"-6"-515,19-25 34,1-1 22,4-1-90,3-2-78,4-1-32,3-3-24,2-2 0,0-3 0,-1-2 0,0-1 0,-2-5-192,-3-3-469,-1-6-202,-3-1-773,-1 1-2397,-2 2 4033,-2 3 0,0 4 0,-2 3 0</inkml:trace>
</inkml:ink>
</file>

<file path=ppt/ink/ink2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29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40 23202,'2'-4'3025,"-1"1"-2498,-1 3 134,0 0-459,2 30-1,-1-9 12,2 24 0,-5-16-67,-1-2 55,-2-1-121,-2-3-80,0-5 0,1-5 0,1-5 0,2-4 0,1-3 0,1-7 0,0-5 0,1-10 0,2-8 0,4-2 0,3-4 0,3 3 0,2 2 0,2 5 0,7 1 0,-6 9 0,4 2 0,-9 10 0,-2 1 0,-1 1 0,-2 2 0,-2 2 0,-2 3 0,-1 5 0,-2 1 0,-3 2-438,-1 0-1321,-5 0-2835,-1 0 4594,1-1 0,4-5 0,3-2 0</inkml:trace>
</inkml:ink>
</file>

<file path=ppt/ink/ink2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30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27326,'-41'33'627,"6"-2"-437,28-10 1,3 0-113,2-3-56,2-2-22,0-5 0,3-4-33,3-4 10,5-3-55,3-7-12,0-4 23,0-6 56,-1 0 11,-3 1 0,-3 3 11,-1 4 68,-2 3-12,-2 4 90,0 0-23,-2 2-43,2 4-91,-1 3 0,1 4 0,0 11 0,-1-5 0,1 4 0,-2-11-875,1-2-1209,0-5-3496,2-1 5580,2-2 0,-1 0 0,0 0 0</inkml:trace>
</inkml:ink>
</file>

<file path=ppt/ink/ink2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30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28671,'7'69'0,"-1"-4"0,-8-22 0,-1 0 0,-2-3 0,-1-5-505,0-6-784,-1-7-537,0-6-1637,0-7-6217,1-4 9680,0-3 0,3-2 0,1 0 0</inkml:trace>
</inkml:ink>
</file>

<file path=ppt/ink/ink2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30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25263,'33'-21'-6073,"-4"4"6073,-17 17 0,-5 0 0,-2 1 0</inkml:trace>
</inkml:ink>
</file>

<file path=ppt/ink/ink2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30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6 22048,'-3'-3'3103,"1"1"-2486,2 2-102,-9 34-100,7-17 10,-7 28-99,9-26 43,5-2-44,1-1-34,6-4-54,0-2-237,1-6 0,0-1 0,-1-6 0,-1-4 0,-1-4 0,0-7 0,-4-1 0,1-1 0,-5 1-214,0 1-693,-2 2-147,-2 2-683,-4 2-2969,-5 4 4706,-7 2 0,8 3 0,0 2 0</inkml:trace>
</inkml:ink>
</file>

<file path=ppt/ink/ink2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31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0 204 28110,'68'-3'187,"0"-1"0,15-3 0,6-2-2074,-16 1 0,3-1 0,3-1 1887,14-2 0,4 0 0,3-1 0,-16 4 0,1-1 0,2 1 0,1 0-270,6 0 1,2 1 0,1 0 0,1 1 269,-16 1 0,0 0 0,1 1 0,1 0 0,0 1-88,2 0 0,1 1 0,1 1 0,-1-1 0,1 1 88,1 0 0,1 1 0,-1-1 0,1 1 0,-1 0-203,1 0 0,-1 1 0,0 0 1,0 1-1,0 0 203,-2 0 0,0 1 0,0 0 0,-1 1 0,-1-1 29,-3 1 1,-1 0 0,0 1 0,-1 0 0,-1 0-30,15 3 0,-2 0 0,-1 1 0,-1 1-184,-8-1 0,-1 1 0,-2 0 0,-1 2-2300,15 3 1,-3 2-1,-3 0 2484,-10 2 0,-2 0 0,-8-1 0,-6-2 0,-7 0 0,20 12 0</inkml:trace>
</inkml:ink>
</file>

<file path=ppt/ink/ink2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39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381 1 24334,'-56'8'2308,"1"4"-1827,15 9 2,-1 3-47,2 2-122,3 3-68,4 3-177,4 3-69,5 3 0,7 3 0,6-2 0,5-1 0,11-3 0,6-4 0,9-5-3392,4-7 3346,2-7-962,1-7-393,-2-10-975,0-9-7455,0-7 9498,-2-7 1,-10 12 0,-3 4 0</inkml:trace>
</inkml:ink>
</file>

<file path=ppt/ink/ink2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40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23023,'1'31'2734,"0"-1"-2230,-3 28 22,-3-5-144,-3 2-113,0-2-135,1-4-123,3-10-11,2-10-11,2-11-34,0-9 12,2-6 44,10-11 34,0-5-45,8-8 33,-4 1-22,-1 3 57,-1 5 156,-3 5 22,-2 4-3099,-1 5 2853,-2 3 0,2 16 0,-4-2 0,0 11 0,-3-11-774,-1-2-638,0-4 2204,3-6-10623,0-4 9185,3-1 0,-2-2 0,-1 0 0</inkml:trace>
</inkml:ink>
</file>

<file path=ppt/ink/ink2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40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60 116 25129,'30'-41'45,"-6"4"-45,-24 22 67,-3 2 224,-3 7 203,-5 2 55,-1 6-68,-2 9 24,-1 9 32,0 11-212,1 4-146,2 1-167,5-3-12,3-5-68,4-6-514,6-6-617,5-6-1322,9-5 2521,3-4 0,-10-1 0,-1 0 0</inkml:trace>
</inkml:ink>
</file>

<file path=ppt/ink/ink2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42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9 25073,'-46'-5'1031,"8"1"-784,28 4-91,3 0 91,3 0-79,2 0-123,1 1-45,1 3 0,6 3 11,3 4 0,9 3 11,3 0 1,-1 0-12,-2-2 56,-5-2 147,-5 0 368,-4-2 68,-3 4-537,-10 0-113,-4 4 0,-10 0 0,0 0 0,3-3 0,6-4 0,5-4-752,3-2-794,3-2-2298,2-1 3844,6-5 0,-4 3 0,3-3 0</inkml:trace>
</inkml:ink>
</file>

<file path=ppt/ink/ink2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43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100 110 25679,'35'-33'-12,"-7"4"12,-29 13 34,-5 2 89,-4 4 482,-6 5-45,-3 3-67,-3 8 0,-1 4-34,2 10-222,3 4-237,5 2 0,5 2 0,4 1 0,3-2 0,3 0 0,4-5 0,5-3 0,4-6-494,3-6-929,4-4-863,3-9-5076,3-5 7362,3-8 0,-14 6 0,-3 2 0</inkml:trace>
</inkml:ink>
</file>

<file path=ppt/ink/ink2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43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28671,'1'53'0,"0"-6"0,-1-22 0,0-1 0,0-3 0,0-3 0,0-2 0,0-4-1884,1-3-3550,1-2 5434,4-3 0,-3-2 0,0 0 0</inkml:trace>
</inkml:ink>
</file>

<file path=ppt/ink/ink2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43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28671,'13'-1'-1877,"-3"1"0,-10 0 0,0 0 0</inkml:trace>
</inkml:ink>
</file>

<file path=ppt/ink/ink2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55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276 0 26765,'-56'38'1513,"5"1"-1120,21 1-393,0 9 0,-1 7 0,3 8 0,4 0 0,9 1 0,7-1 0,6 0 0,9-1 0,3-2 0,8-9 0,2-10 0,3-13 0,1-14-393,0-7-1658,2-17-3058,1-7 5109,1-12 0,-11 11 0,-5 3 0</inkml:trace>
</inkml:ink>
</file>

<file path=ppt/ink/ink2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56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24468,'0'-3'2902,"0"0"-2454,0 3-168,10 36-56,-4-8-100,8 34-57,-8-15-67,-1 1-79,-2-3-570,-1-7-505,0-9-986,1-8-4573,-1-8 6713,1-6 0,-2-5 0,0-2 0</inkml:trace>
</inkml:ink>
</file>

<file path=ppt/ink/ink2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56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25757,'48'16'1423,"-6"2"-1143,-20 7-90,-2 4 79,-3 5-67,-3 3-23,-5 3 11,-2 1-122,-4 0 45,-2-4-113,-2-3 0,-4-5 0,-3-6 0,-4-5 0,-2-5 0,-3-6 0,-2-3 0,-1-2 0,-2-2 0,0 2 0,2-1 0,3 0-181,5-1-670,5 0-415,3 0-796,3-2-3596,7-5 5658,5-6 0,-3 4 0,1 0 0</inkml:trace>
</inkml:ink>
</file>

<file path=ppt/ink/ink2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56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27863,'41'-15'583,"-5"4"-583,-22 10-45,0 0-470,-1 1-438,-1 0-582,-3 0-2465,-1 4 4000,-4 3 0,-2-2 0,-1 0 0</inkml:trace>
</inkml:ink>
</file>

<file path=ppt/ink/ink2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56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28020,'6'7'651,"4"-3"-651,6-5-91,2-3-4855,0-3 4027,-2-4 367,-1-1-2003,-3 1-7276,-1-3 9017,0 0 0,-5 5 0,0 1 0</inkml:trace>
</inkml:ink>
</file>

<file path=ppt/ink/ink2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57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27438,'1'56'873,"-1"-5"-839,1-28-34,-1 0-381,0-2-616,0-1-1244,0-2-4471,0 1 6712,0 1 0,0-9 0,0-2 0</inkml:trace>
</inkml:ink>
</file>

<file path=ppt/ink/ink2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57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27180,'-17'44'1198,"3"-4"-905,13-20-293,1-1 0,1-2 0,4 1 0,2-3 0,5-2 0,3-5 0,3-4 0,3-2 0,3-9 0,1-4-1211,2-8-739,0-4-5142,0-1 7092,0 0 0,-12 11 0,-4 3 0</inkml:trace>
</inkml:ink>
</file>

<file path=ppt/ink/ink2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57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2 24591,'-2'-1'2947,"0"1"-2342,2 0-101,-15 29-480,6-6-24,-13 26 0,10-14 0,1-2 0,0-1 0,1-3 0,1-3-774,1-4-974,1-5-1759,4-5-6324,0-7 8431,3-3 0,0-2 1,0 0-1</inkml:trace>
</inkml:ink>
</file>

<file path=ppt/ink/ink2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57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27729,'44'1'347,"-6"0"-347,-20 3-493,-1-3-359,-1 0-705,0-1-1525,-2 0 3082,0 0 0,-7 0 0,-2 0 0</inkml:trace>
</inkml:ink>
</file>

<file path=ppt/ink/ink2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58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26631,'37'-6'-9737,"-2"-5"9737,-25 3 0,-1 0 0,-6 4 0</inkml:trace>
</inkml:ink>
</file>

<file path=ppt/ink/ink2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58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28199,'0'59'472,"0"10"-472,-1-35 0,1 8-80,-1-22-1365,1-4-964,0-8-5065,0-3 7474,2-4 0,-1-1 0,1 0 0</inkml:trace>
</inkml:ink>
</file>

<file path=ppt/ink/ink2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0:58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28367,'54'38'304,"-9"7"-304,-26 5 0,-4 10 0,0 9 0,-3 3 0,-2 4 0,-3-4 0,-4-6 0,-7-7 0,-6-10-741,-8-5-1253,-7-8-3138,-7-2 5132,-5-4 0,16-13 0,2-4 0</inkml:trace>
</inkml:ink>
</file>

<file path=ppt/ink/ink2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25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0 21320,'0'4'3372,"0"0"-2745,0-4 349,0 0-517,-16 32-112,8-19-78,-14 26-22,13-28-180,-1 0 0,0 1-67,-4 2-67,-1 1-191,-3 1-157,1-2-447,2-1-640,3-2-1993,3-1 3495,1-2 0,4-3 0,1-2 0</inkml:trace>
</inkml:ink>
</file>

<file path=ppt/ink/ink2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25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23381,'0'-4'2398,"0"1"-2062,0 3 549,0 0-638,27 5 0,-13 0-236,20 5 22,-19-3-33,-2 0-145,-1-1-192,1 1-324,0-2-415,0-2-559,1-2-3150,-1 0 4785,-2-1 0,-4 0 0,-2 0 0</inkml:trace>
</inkml:ink>
</file>

<file path=ppt/ink/ink2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25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23751,'-4'0'2689,"0"0"-2162,4 0 134,0 0-471,24 2 1,-9-1-169,20 2-11,-15-2-11,-2-1-324,-2 0-57,-5 0-482,-2 0-605,-4 0-1311,1 0-7052,0 0 8921,0 0 1,-3 0 0,-1 0-1</inkml:trace>
</inkml:ink>
</file>

<file path=ppt/ink/ink2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25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26093,'-15'38'-381,"4"-8"-728,11-27-1592,0-1-7130,0-1 9213,2-3 0,-1 2 0,2-2 0</inkml:trace>
</inkml:ink>
</file>

<file path=ppt/ink/ink2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26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26687,'-3'56'515,"1"-6"-515,-3-23-11,1-4-57,2-2-279,1-3-627,0-4-887,1-2-3450,2-3 5311,1-4 0,0-2 0,0-2 0</inkml:trace>
</inkml:ink>
</file>

<file path=ppt/ink/ink2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26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24300,'4'-6'2499,"-1"1"-2208,-3 5-123,29 0-145,-11 0 10,25-2-33,-19 0-134,-3-1-169,-5-1-335,-3 2-360,-5 0-705,-2 1-3373,-3 0 5076,-2 1 0,-1 0 0,0 0 0</inkml:trace>
</inkml:ink>
</file>

<file path=ppt/ink/ink2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26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25645,'-16'49'1109,"3"-7"-818,10-21-22,2-2-56,0-1 11,1-3 56,0 0-101,2-2-55,2-1-46,2-1-78,1-1 22,0-2-22,-2-3-44,-1 1-68,1-3-135,-2 0-111,2-1-23,0-1-224,0 0-303,2-1-728,1-3-1793,1-4 3429,1-3 0,-4 2 0,-1 2 0</inkml:trace>
</inkml:ink>
</file>

<file path=ppt/ink/ink2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26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23896,'0'-2'2421,"0"0"-1480,0 2-739,1 28-90,0-10-45,0 25-67,-1-16-33,1-2-180,-1-2-359,1-2-626,-1-4-652,0 0-3001,0-2 4851,-3-1 0,2-7 0,-1-1 0</inkml:trace>
</inkml:ink>
</file>

<file path=ppt/ink/ink2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27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23829,'2'-3'3194,"-1"1"-2623,-1 2-123,0 0-134,28-3-157,-15 2-124,23-1-33,-21 1 0,0 0-224,-1-2-212,0-1-102,0-1-359,0 0-447,1-1-1199,2 0-7288,6 0 9358,10 1 1,-14 2-1,1 1 1</inkml:trace>
</inkml:ink>
</file>

<file path=ppt/ink/ink2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29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23661,'0'-3'2678,"0"1"-1938,0 2-707,26 12-33,-11-7-123,22 8-280,-18-11-381,-1-1-695,0 0-2163,-4 0 3642,-4 2 0,-5-2 0,-3 2 0</inkml:trace>
</inkml:ink>
</file>

<file path=ppt/ink/ink2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30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60 25017,'-2'0'2432,"0"0"-2387,2 0-45,12 7-202,5-5-426,17 4-795,9-16-3014,10-4 4437,7-10 0,-26 9 0,-5 3 0</inkml:trace>
</inkml:ink>
</file>

<file path=ppt/ink/ink2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30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8 24860,'-3'-4'2174,"0"1"-1894,3 3-44,0 0-203,-26 25-22,12-7-11,-22 23-190,18-13-315,-2 1-671,-2 0-1121,1-2-7534,0-1 9496,4-2 0,7-11 0,4-4 0</inkml:trace>
</inkml:ink>
</file>

<file path=ppt/ink/ink2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30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27191,'52'-3'-90,"4"3"-257,-34 3-392,7 1-483,-13-4-963,-1 1-3373,-1-1 5558,-1-2 0,-5 2 0,-3-2 0</inkml:trace>
</inkml:ink>
</file>

<file path=ppt/ink/ink2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31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27370,'39'-1'146,"-5"1"-247,-13 0-291,-3 0-247,-4 0-504,-2 0-1198,-5-1-6456,-1-2 8797,-3-1 0,-1 2 0,-2-1 0</inkml:trace>
</inkml:ink>
</file>

<file path=ppt/ink/ink2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31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25690,'-12'45'1053,"2"-7"-1053,8-21-303,1-5-560,1-3-706,0-6-3226,5 0 4795,3-9 0,-1 5 0,-1-5 0</inkml:trace>
</inkml:ink>
</file>

<file path=ppt/ink/ink2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31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26586,'15'51'235,"-2"3"-739,-11-30-1042,1 4-3664,-2-12 5210,-1-1 0,0-7 0,0-2 0</inkml:trace>
</inkml:ink>
</file>

<file path=ppt/ink/ink2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32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23348,'-3'0'2207,"1"0"-1893,2 0-112,28 0-79,-11 0-78,21 0-23,-21 2-11,-4 1-11,-3 4 56,-4-1 56,-2 1-11,-3 1 45,0 2-34,-5 3-34,-3 2 101,-5 2 68,0 1 0,2-1 89,1-2 56,4-1-90,2-3-211,1-2-91,2 0 0,0-3 0,2 1-24,3-4-334,5 0-236,6-3-269,2-2-504,2-3-1580,-1-3-6884,-2 0 9123,-4 4 1,-7 2-1,-2 2 1</inkml:trace>
</inkml:ink>
</file>

<file path=ppt/ink/ink2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54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25690,'23'-15'-79,"-3"4"-638,-13 11-1132,2 0-3866,1 0 5715,3-1 0,-6 1 0,-1 0 0</inkml:trace>
</inkml:ink>
</file>

<file path=ppt/ink/ink2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1:55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23191,'-9'51'840,"0"-6"-716,5-21 122,1-5 101,2-5-78,0-6-11,1-4 33,0-2 214,0-1-405,0-10-100,2-3-89,2-10-405,2-1-603,0 3-2209,-3 5 3306,-1 6 0,-2 5 0,0 3 0</inkml:trace>
</inkml:ink>
</file>

<file path=ppt/ink/ink2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0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28311,'51'-14'120,"-1"-1"0,6 1 0,2 4-120,2 5 0,2 2 0,9 0 0,2 2-1446,3 2 0,2 1 1446,2 1 0,0 2 0,0 1 0,1 1-41,-2 2 1,-1 0 40,-3 1 0,-2 0 0,-5 0 0,-2 0 0,-6-1 0,-3 0 651,39 9-1414,-21-4-2856,-23 0 3619,-23-4 0,-15-4 0,-11-2 0</inkml:trace>
</inkml:ink>
</file>

<file path=ppt/ink/ink2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39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28671,'72'-14'0,"-4"4"0,-20 7 0,-3 0 0,-3 0 0,-5 0 0,-6 0-953,-6-1-1008,-6 1-3698,-5 1 5659,-4 1 0,-5 1 0,-3 0 0</inkml:trace>
</inkml:ink>
</file>

<file path=ppt/ink/ink2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0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22026,'26'-3'-46,"1"-2"-150,0-2-1630,1-1-1565,1 4 3391,-1 1 0,-11 3 0,-5 0 0</inkml:trace>
</inkml:ink>
</file>

<file path=ppt/ink/ink2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0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86 26048,'-14'54'1468,"6"-7"-975,17-29-45,5-5-234,6-5-214,2-7 0,0-11 0,0-8 0,-2-12 0,-3-4 0,-5-1 0,-4 3-539,-4 6-727,-3 8-1221,-1 7-7344,1 6 8002,5 0 1,-4 4 0,4-1 0</inkml:trace>
</inkml:ink>
</file>

<file path=ppt/ink/ink2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0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27292,'0'70'1379,"0"-2"-1379,0-18 0,0 0-13,-2-5-838,-1-7-561,-1-8-1243,1-7 2655,1-6 0,1-8 0,0-4 0</inkml:trace>
</inkml:ink>
</file>

<file path=ppt/ink/ink2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0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 26227,'46'-28'-9831,"-4"-2"9594,-19 3 0,-9 11 0,-4 1 0</inkml:trace>
</inkml:ink>
</file>

<file path=ppt/ink/ink2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0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26989,'-8'62'1356,"1"-3"-1255,6-12-101,-1-2-213,2-3-470,3-6-684,5-9-1827,8-9-6637,11-9 8815,11-10 0,-16 0 1,-1-4-1</inkml:trace>
</inkml:ink>
</file>

<file path=ppt/ink/ink2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1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38 27079,'-47'23'1501,"10"-2"-1410,27 10-91,6-8 0,5 10 0,7-13 0,6-3 0,6-6 0,2-5 0,1-8 0,0-9 0,-1-9 0,-3-9 0,-5-4 0,-5 0 0,-5 3 0,-3 5-158,-6 6-727,0 7-359,-6 6-1019,1 4-6096,-1 11 8359,0 5 0,5-2 0,1 0 0</inkml:trace>
</inkml:ink>
</file>

<file path=ppt/ink/ink2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1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28143,'-2'67'-33,"2"-25"-807,-2-12-684,2-25-897,7-6-3596,5-13 6017,8-8 0,-7 6 0,-2 1 0</inkml:trace>
</inkml:ink>
</file>

<file path=ppt/ink/ink2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1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26026,'4'48'-662,"-4"-5"-1041,-8-22-5625,-4 2 7328,-7 4 0,8-12 0,1-1 0</inkml:trace>
</inkml:ink>
</file>

<file path=ppt/ink/ink2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1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 28671,'58'-11'0,"3"1"0,-4 1 0,4-1 0,5-1 0,4-1 0,4 0-785,6 0-1703,3 0-7343,-1 6 9028,-4 3 0,-36 3 0,-11 1 1</inkml:trace>
</inkml:ink>
</file>

<file path=ppt/ink/ink2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2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28671,'64'3'-737,"-8"5"0,-37-4 0,-6 3 0</inkml:trace>
</inkml:ink>
</file>

<file path=ppt/ink/ink2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3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59 22350,'0'-5'3609,"0"1"-2949,0 4-9,0 0-383,-2 39 35,1-8-68,-1 37 23,2-14-68,2 3-43,-1 2-147,2 2-3392,-2-2 3392,-3-4 0,-2-9 0,-1-9 0,-2-15 0,1-11 0,2-14 0,1-15 3392,2-18-3392,1-19 0,5-14 0,3-8 0,6-2 0,5 3 0,2 8 0,2 11 0,-1 13 0,-1 14 0,-2 10 0,-3 10 0,-1 5 0,-1 4 0,0 2 0,0 6 0,-2 6 0,-6 9 0,-2 7 0,-9 8 0,-8 5 0,-9 1-293,-4-2-479,1-5-259,5-9-415,7-9-716,7-10-1659,5-5-5524,8-8 9345,4-6 0,-1 3 0,-2-2 0</inkml:trace>
</inkml:ink>
</file>

<file path=ppt/ink/ink2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3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24849,'0'58'1804,"0"-7"-1479,0-24-22,0-4 10,0-4-156,0-7-112,0-5 11,0-5-56,3-3 90,1-8-90,5-6-56,2-9-202,2 0-190,-2 3-370,-1 7-583,-1 4-1400,-1 4-7030,3 1 9302,3-1 1,-5 3-1,-2 1 1</inkml:trace>
</inkml:ink>
</file>

<file path=ppt/ink/ink2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4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0 114 23325,'44'-2'874,"-5"-5"-728,-20-5 56,-4-3 78,-5-1 112,-6-1 112,-2 2-56,-5 2-67,-3 4 22,-2 4-32,-4 3-103,1 3 24,-1 8 21,-1 6-33,0 10-112,0 3-144,4 1-24,4-4-80,3-3-480,1-4-313,6-5-697,4-4-950,9-4-7311,5-5 8641,5-7 0,-12 3 1,-1-2-1</inkml:trace>
</inkml:ink>
</file>

<file path=ppt/ink/ink2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4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25847,'0'16'1209,"1"0"-771,8-3 54,1 1-122,-2 2-55,0-1-315,-2 1 0,-3-1 0,-2-1 0,-1-1 0,-2-3 0,-2 0 0,-3-3-158,-1-3-1433,0-2-1278,1-1 2869,2-1 0,2 0 0,2 0 0</inkml:trace>
</inkml:ink>
</file>

<file path=ppt/ink/ink2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4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24939,'43'-20'33,"-8"1"-44,-26 8-11,-4 0 22,-3 3 235,-2 2 214,-4 3 43,-1 3-156,-5 4-56,-1 4-11,0 8 45,0 5-11,3 2-90,2-1-146,2-2-67,3-2-67,0-2-415,3-2-672,3-3-1424,3-4 2578,5-4 0,-6-3 0,0 0 0</inkml:trace>
</inkml:ink>
</file>

<file path=ppt/ink/ink2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4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24703,'-6'44'1670,"0"0"-1468,5-26-113,0-2-22,5-12 101,3-7-11,5-5-44,2-4 44,1-3-12,-2 2-22,-1 3 23,-1 5 33,-3 2-44,0 3-57,-1 1-33,-2 3-45,-1 3-258,-1 4-391,-2-1-506,0 0-1478,-1-2 2633,0-4 0,0-1 0,0-3 0</inkml:trace>
</inkml:ink>
</file>

<file path=ppt/ink/ink2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5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27482,'12'71'-403,"-3"7"-1200,-9-41-2621,-1 7 4224,-1-22 0,1-10 0,-1-5 0</inkml:trace>
</inkml:ink>
</file>

<file path=ppt/ink/ink2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5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25185,'34'-20'-699,"-13"4"1,-9 15 0</inkml:trace>
</inkml:ink>
</file>

<file path=ppt/ink/ink2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45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87 23706,'35'-15'807,"-9"1"-493,-24 1 111,-2 1 24,-5 0 10,-2 3 45,-5 3-67,-1 2-11,0 3 101,1 2-203,-1 7-44,3 5-267,0 9-13,2 4 0,2 3 0,3-3 0,1-2 0,2-7-573,1-4-345,4-5-786,3-2-2150,3-3 3854,2-1 0,-6-1 0,-1 1 0</inkml:trace>
</inkml:ink>
</file>

<file path=ppt/ink/ink2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18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28558,'-27'63'113,"2"-7"-113,8-24-449,0-2-548,1-3-325,5-5-729,5-7-2296,4-7 4347,7-6 0,-4-2 0,4-1 0</inkml:trace>
</inkml:ink>
</file>

<file path=ppt/ink/ink2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18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27550,'10'40'-12,"-1"-7"-324,-3-24-258,1-1-571,-1-2-1076,1-1-6197,0 0 8438,2-2 0,-5-1 0,0-2 0</inkml:trace>
</inkml:ink>
</file>

<file path=ppt/ink/ink2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18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 23079,'0'-1'2644,"-1"0"-2173,1 1-191,-6 35-45,4-16-123,-6 27-112,7-27 0,-3-1-381,-2-1-448,0-1-841,-1-1-3125,1 0 4795,1-5 0,2-4 0,1-3 0</inkml:trace>
</inkml:ink>
</file>

<file path=ppt/ink/ink2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18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20457,'0'-4'3383,"0"1"-3035,0 3-113,0 0-279,10 10-349,-6-7-1142,9 7-3059,-8-8 4594,2-2 0,-3 0 0,0 0 0</inkml:trace>
</inkml:ink>
</file>

<file path=ppt/ink/ink2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19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22193,'0'-2'3250,"0"1"-1950,0 1-1200,1 29-100,0-13-168,0 26-403,-1-20-628,0 0-1098,0-2-2757,0-1 5054,2-4 0,-1-7 0,1-2 0</inkml:trace>
</inkml:ink>
</file>

<file path=ppt/ink/ink2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19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24961,'27'-8'-8718,"-4"1"8718,-21 13 0,0-4 0,-2 3 0</inkml:trace>
</inkml:ink>
</file>

<file path=ppt/ink/ink2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19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 28311,'36'-43'235,"-2"6"-235,-9 25-145,1 0-460,-1 3-56,-1 3-515,-2 1-494,-4 3-1400,-2 1-6761,-5 3 9397,-6 3 1,-2-3 0,-3 2 0</inkml:trace>
</inkml:ink>
</file>

<file path=ppt/ink/ink2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19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27146,'20'-19'-930,"-1"3"-415,-3 13-1456,-1 1-7030,0 1 8616,-4 6 1,-4-4-1,-3 4 1</inkml:trace>
</inkml:ink>
</file>

<file path=ppt/ink/ink2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19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68 25443,'-6'26'1064,"4"-4"-784,13-18-112,3-1-33,1-3-11,2-4-46,-1-4-11,-1-6-44,-3-2 44,-3 0-34,-5 0-33,-2 3-11,-2 1-112,-2 3-146,-2 1-191,-1 5-536,-1 0-932,0 2-7903,0 1 9784,3 0 1,0 0-1,3 0 1</inkml:trace>
</inkml:ink>
</file>

<file path=ppt/ink/ink2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0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25431,'-33'31'942,"7"-3"-729,24-15 0,2 1-23,3-1 12,1 0-34,4-5-145,1-2 10,2-4-22,-1-1 34,2-7 0,-1-1-34,0-8 34,-2 0-45,-2-1 11,-2 2-22,-2 2 11,-1 3-22,-1 2-12,0 2-123,-1 2-179,0-1-471,0 3-4986,-3 0 5793,2 1 0,-2 0 0,3 0 0</inkml:trace>
</inkml:ink>
</file>

<file path=ppt/ink/ink2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0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23325,'5'-2'3597,"-1"0"-3037,-4 2 280,0 0-560,9 33-211,-6-18-69,8 27 0,-7-28 0,0 0-304,1-3-525,-1-2-470,3-2-1368,0-2 2667,2-2 0,-4-2 0,0-1 0</inkml:trace>
</inkml:ink>
</file>

<file path=ppt/ink/ink2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0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28076,'46'-16'-605,"-10"5"-191,-20 10-436,-7 1-539,-3 0-2991,-3 0 4762,-1 1 0,-2-1 0,0 1 0</inkml:trace>
</inkml:ink>
</file>

<file path=ppt/ink/ink2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1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26418,'-4'53'1535,"3"-8"-1110,6-25-132,4-5-293,3-1 0,2-4 0,2-2 0,-1-4 0,2-1 0,-2-2-281,0-7-851,-1-1-706,-2-7-3260,-2-1 5098,-1 0 0,-4 7 0,-1 2 0</inkml:trace>
</inkml:ink>
</file>

<file path=ppt/ink/ink2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1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24110,'0'-4'2655,"0"1"-2487,0 3-168,0 0-78,5 30-270,-2-16-514,4 23-898,-5-23-3898,0 1 5658,-2-1 0,0-5 0,0-2 0</inkml:trace>
</inkml:ink>
</file>

<file path=ppt/ink/ink2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1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24491,'37'4'-1516,"-8"3"1,-28 0-1,-1 0 1</inkml:trace>
</inkml:ink>
</file>

<file path=ppt/ink/ink2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3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26474,'45'0'-1603,"-5"0"-1545,-22 0 3148,-4 0 0,-5 0 0,-5 0 0</inkml:trace>
</inkml:ink>
</file>

<file path=ppt/ink/ink2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3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25387,'-2'2'2319,"0"0"-2162,2-2-190,0 0-359,29 19-505,-5-14-1008,27 12-3809,-11-23 5714,1-2 0,-18 1 0,-5 2 0</inkml:trace>
</inkml:ink>
</file>

<file path=ppt/ink/ink2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3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19 24614,'-18'47'1725,"4"-6"-1232,13-24-358,1-3-135,1-5-90,5-5-67,4-6-44,6-9-247,2-7-124,1-9 269,-1-1 135,-4 3 168,-3 6 23,-4 7 77,-3 6 57,-2 4 45,0 1 56,1 3 0,0 5-169,0 3-66,0 6-23,-1 1-202,1-1-459,2 0-550,2-5-2072,2-2-6548,3-4 8725,1-3 1,-6-2 0,-1 0 0</inkml:trace>
</inkml:ink>
</file>

<file path=ppt/ink/ink2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4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4 22765,'-5'-2'2834,"2"0"-2318,3 2-101,-29 9-23,14 2-56,-23 9-145,23-1-113,4 0-55,3-2-23,4-1-56,2-2-157,1 0-303,1-2-773,1-2-2509,4-4 3798,4-3 0,-2-2 0,1-1 0</inkml:trace>
</inkml:ink>
</file>

<file path=ppt/ink/ink2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4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27146,'-39'55'908,"9"-8"-785,26-26-67,3-3-34,1-1-22,2-3-168,2-4-358,4-3-304,2-3-615,2-2-1323,1-3-7063,2-4 9073,1-2 0,-6 1 0,-2 1 0</inkml:trace>
</inkml:ink>
</file>

<file path=ppt/ink/ink2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4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26552,'-13'47'1042,"2"-7"-750,11-28-24,1-1-44,3-2-44,4-3-147,3-1-10,2-3-23,-1-2-45,0 0-146,-1-3-357,0-3-248,0-5-639,0-3-1455,-1 0 2890,-1 2 0,-4 5 0,-2 2 0</inkml:trace>
</inkml:ink>
</file>

<file path=ppt/ink/ink2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5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25207,'-1'51'1032,"-1"-8"-831,1-26-111,-2-4-68,2-4-11,0-4 12,1-3-23,0-1 0,0-1 67,0-3-67,2-2-11,2-2 11,2-1 0,0 2 22,1 2-11,-2 2 45,1 0 34,0 2 33,0-1 0,1 1-67,-1 0-21,2 0 32,0 0 34,0 0 33,-1 0-33,0 0 0,-1 1-34,-1 3 0,0 5-101,-2 2-78,0 2-246,-3-3-460,0-3-549,1-2-1222,-1-2-7242,2-1 9636,0-2 0,0 0 0,-1 0 1</inkml:trace>
</inkml:ink>
</file>

<file path=ppt/ink/ink2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5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22048,'0'-2'2980,"1"0"-1624,-1 2-1031,0 23-67,0-11-67,0 18-57,0-17 45,0-1-67,0-2 34,3-1 33,1-2 11,3-1-55,2-3-23,1-2-56,0 0-56,1-3 0,-1-3-179,1-4-213,0-3-68,-1 0-335,0-1-517,-3 1-1107,-2 1-7364,0 0 9783,-2 2 0,-2 4 0,0 2 0</inkml:trace>
</inkml:ink>
</file>

<file path=ppt/ink/ink2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5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23504,'3'0'3261,"-1"0"-2779,-2 37-34,0-11-112,0 34-134,-2-20-124,-2 0-78,0 0-33,-1-5-270,2-5-571,-1-7-1277,2-5-5592,0-5 7743,1-3 0,1-4 0,0-3 0</inkml:trace>
</inkml:ink>
</file>

<file path=ppt/ink/ink2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6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 22036,'-5'-1'3104,"1"0"-2667,4 1-67,-16 35-90,10-16-67,-12 28 78,17-24-67,0-2-33,1-1-23,0-2-100,0-4-57,3-3-11,1-5-45,3-3 23,0-3 22,0-4-34,0-3 0,0-6 1,0-4 22,-1 1-12,1-1 12,-2 2 11,-1 3 22,-2 4 34,-1 3 0,0 3 0,0 1 34,0 1-23,2 2 0,1 9-123,-2-1-123,1 7-258,-1-4-750,-1-3-1648,1 0 2835,1-1 0,-2-4 0,1-2 0</inkml:trace>
</inkml:ink>
</file>

<file path=ppt/ink/ink2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6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25342,'4'47'1277,"-1"-5"-997,-3-25-123,0-2-67,0-4-22,0-5-24,0-2 12,1-2 12,0-2-1,2-2-67,0-4-56,2-4-281,1-4-301,0 0-617,2 1-1401,-2 2-7175,1 4 9442,0 3 1,-4 3 0,0 1 0</inkml:trace>
</inkml:ink>
</file>

<file path=ppt/ink/ink2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26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95 23952,'37'-11'606,"-6"0"-595,-24-2 0,-2 0 23,-3 2-34,-1-1 157,-1 4 179,0 0 11,-3 4 124,-2 1-101,-4 2-113,-3 1 23,0 4-45,-1 3-21,1 4 21,2 5-67,0 1 11,2 2-33,2 1-23,3 0-101,1 0-22,2-2-22,2-3-258,4-4-235,5-3-225,4-2-963,4-2 1703,8 3 0,-13-4 0,3 2 0</inkml:trace>
</inkml:ink>
</file>

<file path=ppt/ink/ink2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3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28671,'87'-4'0,"-3"-1"0,-19-4 0,1 2 0,-1 3 0,1 2 0,-2 1 0,-1 1 0,-4 0 0,-4 0 0,-8 0 0,-8 0 0,-12 0-505,-9 0-896,-10 0-985,-5 1-7445,-8 5 9224,-6 5 0,3-3 0,-2 1 0</inkml:trace>
</inkml:ink>
</file>

<file path=ppt/ink/ink2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4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2 23359,'5'-1'2039,"-1"1"-1814,-4 0-147,-15 31-67,6-12-11,-15 27-157,11-22-605,0-1-739,1-5-2511,4-4 4012,3-6 0,3-4 0,1-2 0</inkml:trace>
</inkml:ink>
</file>

<file path=ppt/ink/ink2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4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24323,'43'17'2128,"-5"1"-1982,-16-3-146,-4 0 0,0-1-269,-3-1-516,0-1-750,-1-1-3047,-3 0 4582,-2-1 0,-4-5 0,-3 0 0</inkml:trace>
</inkml:ink>
</file>

<file path=ppt/ink/ink2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4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23325,'2'0'1345,"0"0"-1166,-2 0-179,21 35-157,-10-17-392,16 30-1154,-18-24-5334,-3 0 7037,-4-2 0,-2-10 0,0-4 0</inkml:trace>
</inkml:ink>
</file>

<file path=ppt/ink/ink2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5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23023,'30'40'-692,"-7"-5"0,-21-28 0,-2-2 0</inkml:trace>
</inkml:ink>
</file>

<file path=ppt/ink/ink2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5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1 133 28671,'53'1'0,"0"-1"0,-6 0 0,3-3 0,2-3 0,0-6-192,-4-5-1197,-3-2-964,-3-3-4168,-3 2 6521,-2 2 0,-16 8 0,-6 3 0</inkml:trace>
</inkml:ink>
</file>

<file path=ppt/ink/ink2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5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28671,'70'-5'0,"-4"-1"0,-21 0-673,-1 0-896,-5 3-1759,-10 1 3328,-8 8 0,-10-5 0,-7 5 0</inkml:trace>
</inkml:ink>
</file>

<file path=ppt/ink/ink2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5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28671,'57'-6'-550,"-1"-4"-1243,-5-10-4246,-2 1 6039,-1 3 0,-22 8 0,-7 4 0</inkml:trace>
</inkml:ink>
</file>

<file path=ppt/ink/ink2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6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25140,'-32'53'651,"7"-3"-181,22-16-22,2-1-123,1-2-168,3-6-101,4-9-56,6-8 0,6-11-33,4-12-46,4-11-33,1-8-3336,-2 1 3425,-4 4 23,-6 7 11,-4 7 34,-5 6 45,-1 5-34,0 2 12,0 3 3357,2 6-3425,2 4-56,2 7-348,0 3-3741,9 11 4145,-3-9 0,-2-2 0,-7-13 0</inkml:trace>
</inkml:ink>
</file>

<file path=ppt/ink/ink2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6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72 680 26888,'-20'-80'1042,"3"1"-806,9 16-35,0-7-55,1-2-79,1-1-22,2 7-45,2 9-5661,2 13 5561,5 12 1027,3 11-1644,6 7 187,3 8-1913,1 4-7388,2 7 9087,-2 8 0,-7-5 0,-4 3 0</inkml:trace>
</inkml:ink>
</file>

<file path=ppt/ink/ink2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6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28 24905,'-2'0'2622,"0"0"-2622,2 0-224,30-9-516,-5 4-884,28-5-2163,-12 7 3787,-3 7 0,-17-3 0,-7 4 0</inkml:trace>
</inkml:ink>
</file>

<file path=ppt/ink/ink2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7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33 767 27706,'-5'-80'751,"2"0"-662,2 10-10,-1-8-33,-1-3-46,-1 2 0,-2 7 0,3 11 0,-1 10-158,3 12-469,1 8-449,0 8-1411,1 9-7344,3 6 9546,2 11 0,-2-2 0,-1 4 0</inkml:trace>
</inkml:ink>
</file>

<file path=ppt/ink/ink2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7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25095,'62'10'-2087,"-16"1"0,-19-9 1,-18 1-1</inkml:trace>
</inkml:ink>
</file>

<file path=ppt/ink/ink2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7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37 133 27550,'51'-19'795,"-1"-3"-762,-31 8 1,0-3-12,-14 6-22,-3-2-56,-3 0-11,-5 1-11,-5 5 55,-8 3-44,-4 7 67,-2 9 45,1 9-45,0 9 11,4 2-11,4 1-33,7-2-203,4-2-290,5-4-169,8-5-594,5-6-2005,8-8 3294,5-6 0,-11-1 0,-3-1 0</inkml:trace>
</inkml:ink>
</file>

<file path=ppt/ink/ink2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7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24703,'-8'46'1905,"0"-4"-1468,1-17-33,0-4-113,1-5-101,2-5-10,3-5-24,0-3 24,1-3-24,0 0-87,0-3-69,0-4 0,1-6 0,2-2 0,1 0 0,3 4-315,-1 2-458,2 2-482,0 2-874,2 0-3809,1-1 5938,1 2 0,-5 1 0,-1 1 0</inkml:trace>
</inkml:ink>
</file>

<file path=ppt/ink/ink2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8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5 21936,'1'-2'3585,"-1"0"-2957,-4 39-124,-1-12-179,-4 30-145,1-27-68,3-6-12,1-7-88,2-7-12,1-5 44,1-2 80,2-5-46,3-3-33,3-6-12,1 0 12,0 1-11,-3 4 11,0 5 22,-2 1 11,1 2-22,0 0-22,-1 0-1,1 0-33,0 0-67,1 0-202,0 0-156,-1 0-1649,2 0-625,-1 0-7132,2 0 8781,1-2 0,-4 1 1,0-1-1</inkml:trace>
</inkml:ink>
</file>

<file path=ppt/ink/ink2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8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24771,'-20'58'1613,"4"-6"-1478,11-24-68,2-5-22,2-6-45,1-6-79,1-6-100,1-2 179,3-9-157,2-4 45,1-7-78,-2 0 55,0 2 135,-3 5 12,0 5 44,-2 3 134,0 6-112,0 5 46,1 6-91,-2 3-33,2-1-179,1-1-213,0-4-561,2-5-1367,0-3-7192,1-2 9512,2-8 0,-4 5 0,1-5 0</inkml:trace>
</inkml:ink>
</file>

<file path=ppt/ink/ink2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8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26675,'9'68'953,"-1"-4"-908,-8-19-45,0-1-303,-1-3-504,-1-6-829,-3-4-2801,-2-4 4437,-3-5 0,5-10 0,0-4 0</inkml:trace>
</inkml:ink>
</file>

<file path=ppt/ink/ink2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8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22305,'40'-9'-1584,"-13"2"1,-20 5-1</inkml:trace>
</inkml:ink>
</file>

<file path=ppt/ink/ink2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9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 23975,'1'-5'2387,"-1"1"-2118,0 4-169,0 0-100,-3 31-347,1-14-718,-3 25-1915,3-22 2980,1-3 0,1-9 0,0-2 0</inkml:trace>
</inkml:ink>
</file>

<file path=ppt/ink/ink2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9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25431,'1'50'1883,"0"-7"-1502,2-29-258,1-3-111,3-3-12,2-4-292,0-2-302,3-2-503,-1-2-327,3-2-526,-1-4-2027,3-2 3977,0-1 0,-7 5 0,-2 0 0</inkml:trace>
</inkml:ink>
</file>

<file path=ppt/ink/ink2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29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28054,'-20'12'617,"3"1"-617,13 2 0,1 1 0,2 1 0,1-2 0,0-2 0,1-3 0,2-5 0,2-2 0,1-3 0,2 0 0,0 0-35,-1-3-88,-1 1 22,0-2 56,-1 2 45,0 1 34,0 0 156,1 1-110,1 2-80,1 3 0,1 4 0,3 2 0,0 1 0,3-2 0,0-1 0,2-3-741,1-2-1690,0-1 2431,-1 2 0,-7-3 0,-4 2 0</inkml:trace>
</inkml:ink>
</file>

<file path=ppt/ink/ink2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35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0 268 25151,'69'-18'3093,"16"-5"-5710,-30 9 0,3-1 2617,12-2 0,5 1 0,10 0 0,3 1 171,7 0 0,4 2-171,-30 6 0,1-1 0,1 2 0,3-1 0,2 2 0,0-1-58,5 0 1,0 1 0,1-1 57,4 1 0,1 0 0,1 0 0,3 0 0,1-1 0,0 2-525,0 0 1,0 0 0,-1 1 524,-1 0 0,-1 1 0,-2 0 0,-5 1 0,-1 0 0,-2 1-55,-8 2 1,-1 0 0,-3 2-854,20 1 1,-4 3-2088,-17 1 1,-5 4 2994,25 14 0,-44-12 0,-23-1 0</inkml:trace>
</inkml:ink>
</file>

<file path=ppt/ink/ink2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36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24670,'-1'61'2285,"0"5"-1746,1 0-91,0 11-168,0 6-112,0 4-124,0 2-663,2-6 496,0-4-459,5-10-448,1-11-763,3-12-3484,2-16 5277,3-15 0,-8-9 0,0-6 0</inkml:trace>
</inkml:ink>
</file>

<file path=ppt/ink/ink2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2:37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1 240 25219,'74'-13'2185,"7"1"-1860,10 5-118,-38 4 0,2 1-101,6 1 1,2 0-534,4 0 1,2 1 443,4 0 1,3 0-496,4-1 0,3-2 478,4-1 0,3-2-372,8-2 1,1-3 371,-28 3 0,0-1 0,2 0-459,2 0 0,2-2 0,0 1 459,2 0 0,0 0 0,0 0 0,-1 0 0,1 1 0,-1 0 0,-3 1 0,-1 1 0,0 1 0,-4 0 0,-2 0 0,0 2 0,24-1 0,-2 2 0,-11 0 0,-3 2 0,-11 0 0,-3 1 0,33 0 365,-27 0-365,-27 0 761,-20 0-761,-13 0 1180,-6 0-1180,-2 0 1903,-5 0-1903,-11 0 0,0 0 0,-5-1 0,9 1 0,4-1 0,3 1 0,3-1 0,1 1 0,0 2 0,1 8 0,-2 10 0,2 17 0,-1 14 0,1 13 0,0 9-3392,0 10 3392,0 9 0,1-43 0,-2 3-183,-3 24 0,-1 1 183,2-19 0,0-1 0,-4 15 0,0-3 0,-4 10 0,0-17 0,-4-15-1021,-1-14-2329,-2-11 3350,-2-9 0,9-7 0,0-3 0</inkml:trace>
</inkml:ink>
</file>

<file path=ppt/ink/ink2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4:02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1437 64 23740,'-61'-34'2655,"-3"9"-2184,-1 21-23,-11 8-1194,-14 10 897,40-3 1,-2 4-7,-5 5 1,0 5-96,-7 3 1,0 3-1763,-3 6 1,0 2 1756,-2 4 0,1 3-45,1 2 0,3 3 75,6 0 0,2 2-75,7-1 0,5 2-126,7-3 0,6 1 126,8-3 0,6 1 0,-3 44 0,30-4 0,20-3 0,27-6 0,-20-44 0,5-4 0,5-2 0,4-4 0,5-4 0,7-5 0,2-8 0,8-4 0,-3-3 0,13-6 0,2-4-20,-8-2 1,3-3-1,-5-4 20,7-13 0,-4-6 0,0-2 0,-1-3 0,-5-2 0,-3-2 0,-7 2 0,-3-4 0,0-14 0,-7-2 0,-22 16 0,-5-1 0,1-11 0,-11 0 2645,-33-22-2645,-19-3 0,8 40 0,-6 1 319,-6-2 0,-5 2-319,-5 0 0,-2 2 0,-4 2 0,-6 3 0,-24-2 0,-2 6-311,25 12 0,0 3 311,-15-1 0,4 7-393,-5 15-61,18 10-1317,17 13-3305,17 12 5076,12 10 0,10-22 0,4-2 0</inkml:trace>
</inkml:ink>
</file>

<file path=ppt/ink/ink2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44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27326,'58'0'1232,"-6"0"-1119,-23-1-113,0-1 0,-1-2 0,-1 0-13,-1-1-703,-4 0-383,-4 1-1052,-5 2-4617,-6 1 6768,-4 1 0,-3 0 0,0 0 0</inkml:trace>
</inkml:ink>
</file>

<file path=ppt/ink/ink2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45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25925,'-38'54'773,"7"-6"-594,21-19 11,3-1 1,3 0 0,2-3 55,2-2-44,0-3-57,0-4-10,1-3 10,4-4 79,3-3-99,3 0-125,3-4 0,1 0 0,0-2 0,2 0 0,0-3 0,2-2 0,0-4-505,0-1-358,-1 1-470,-4 2-909,-3 4-7589,-5 2 9358,-3 3 1,-2-2 0,-1 2 0</inkml:trace>
</inkml:ink>
</file>

<file path=ppt/ink/ink2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45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26093,'6'49'-695,"0"-5"-661,-4-26-3361,-1 1 4717,0-1 0,-1-7 0,0-3 0</inkml:trace>
</inkml:ink>
</file>

<file path=ppt/ink/ink2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45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12 128 24367,'-6'-2'3395,"1"1"-2991,5 1-68,0 0-167,14-8-169,6 3 0,19-7 0,2 5 0,3-1 0,-2-1-248,-3 0-917,-3-2-930,-4-1-5894,-1-2 7989,-3 0 0,-12 5 0,-5 3 0</inkml:trace>
</inkml:ink>
</file>

<file path=ppt/ink/ink2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46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 24983,'-1'-2'3093,"1"34"-2600,0-3-391,0 32-102,0-11 0,0-1 0,0-2 0,0-5 0,0-5-1211,4-6-1792,4-5 3003,9-6 0,-7-10 0,1-4 0</inkml:trace>
</inkml:ink>
</file>

<file path=ppt/ink/ink2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1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46 22956,'-4'0'3283,"0"0"-2690,4 0 606,0 0-818,37-8-146,-11 3-211,30-7-24,-21 7 0,-4 0 0,-3 2 0,-3 1-494,-6 0-469,-4 1-674,-5-1-1523,-5 2 3160,-3-1 0,-2 1 0,0 0 0</inkml:trace>
</inkml:ink>
</file>

<file path=ppt/ink/ink2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1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25936,'-17'56'1222,"3"-3"-931,12-20 45,1-1-11,1-4-12,5-5-89,2-4-200,5-5-24,2-4 0,0-5 0,1-3-80,3-4-693,2-6-190,5-4-651,1-7-1523,1-2 3137,0-2 0,-13 11 0,-4 1 0</inkml:trace>
</inkml:ink>
</file>

<file path=ppt/ink/ink2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1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24782,'0'-2'1972,"0"0"-1670,0 2-302,0 32-45,0-11-548,0 26-886,0-21-1468,0 0-6533,0-2 9480,0-2 0,0-10 0,0-4 0</inkml:trace>
</inkml:ink>
</file>

<file path=ppt/ink/ink2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1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27258,'49'-32'-157,"-5"5"-2252,-10 22-3630,-5 1 6039,11 0 0,-22 2 0,-4 1 0</inkml:trace>
</inkml:ink>
</file>

<file path=ppt/ink/ink2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2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8 22384,'-2'-4'3250,"0"1"-2735,2 3 303,0 0-571,-4 37-12,3-12-101,-3 34-89,7-23-23,1 1-22,4-4-302,-2-4-729,1-8-1131,-3-5-5077,-1-5 7239,-2-2 0,-1-5 0,0 0 0</inkml:trace>
</inkml:ink>
</file>

<file path=ppt/ink/ink2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2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82 24771,'-1'-5'3159,"0"2"-2498,1 3-581,37-20-80,-8 10 0,33-15 0,-19 17 0,-2 2 0,-4 3-1211,-4 1-885,-4 5-5456,-5 8 7552,-6 9 0,-8-7 0,-5 2 0</inkml:trace>
</inkml:ink>
</file>

<file path=ppt/ink/ink2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2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28671,'21'-6'0,"5"1"0,15 1 0,3 0 0,0-1 0,-1 1 0,-3-1 0,-5 2 0,-5 0-113,-8 2-1490,-5 0-1164,-8 1-7064,-4 0 7938,-3 2 1,-2-2-1,0 2 1</inkml:trace>
</inkml:ink>
</file>

<file path=ppt/ink/ink2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3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24479,'-5'2'2656,"-15"28"-2331,11-10-157,-14 26-112,11-19-56,1 0-90,0-4-290,3-3-506,1-4-671,2-6-1883,3-4 3440,1-4 0,0-1 0,1-1 0</inkml:trace>
</inkml:ink>
</file>

<file path=ppt/ink/ink2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3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22529,'1'-2'3396,"-1"1"-2545,0 1-571,15 35-89,-8-16-191,12 28-33,-13-26-808,1-5-1086,1-5-2477,3-6 4404,3-2 0,-5-3 0,-1 0 0</inkml:trace>
</inkml:ink>
</file>

<file path=ppt/ink/ink2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3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25387,'2'43'-1199,"0"-5"-2208,-1-23 3407,0-2 0,0-6 0,0-3 0</inkml:trace>
</inkml:ink>
</file>

<file path=ppt/ink/ink2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3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26272,'42'-6'-1065,"-7"2"-694,-23 4-3473,-3 0 5232,-4 3 0,-3-2 0,-2 3 0</inkml:trace>
</inkml:ink>
</file>

<file path=ppt/ink/ink2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3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23448,'-5'5'2533,"2"-2"-2107,-14 32-12,11-19-33,-12 26 56,15-26 112,2-3-66,1-1-483,0 0 0,2 0 0,1 1 0,4-2 0,0-1 0,1-2 0,1-1 0,1-2 0,1-2-573,0-2-659,3-7-1177,4-7-7422,3-8 9434,5-8 0,-12 12 0,-2 2 1</inkml:trace>
</inkml:ink>
</file>

<file path=ppt/ink/ink2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4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28031,'43'3'-1322,"-3"-1"-448,-20-2-2589,-1 0 4359,-3 0 0,-8 0 0,-4 0 0</inkml:trace>
</inkml:ink>
</file>

<file path=ppt/ink/ink2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4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27740,'19'1'-1356,"-1"2"-213,-3 1-1624,-2 2 3193,-2 0 0,-5-2 0,-3-2 0</inkml:trace>
</inkml:ink>
</file>

<file path=ppt/ink/ink2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4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58 24423,'-25'47'1064,"5"-8"-704,19-26 54,2-2 79,4-1-89,3-2 21,6-2-10,3-3-113,2-1-156,0-3-57,0-6-78,-3-4-11,-4-11-22,-4-3-90,-4-5-45,-3 1-11,-3 3-22,-3 6-79,-4 6-145,-4 6-158,-3 5-672,-2 5-1512,-2 5 2756,2 4 0,7-4 0,5 0 0</inkml:trace>
</inkml:ink>
</file>

<file path=ppt/ink/ink2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4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4 23807,'-4'-2'2488,"1"1"-2152,3 1-12,0 0-43,-28 25-57,18-9 34,-21 23 10,25-17-100,1 0-22,4-2 0,0-3-34,4-3 1,2-4-113,9-3 0,-2-4 0,4-8 0,-7-7 0,0-8 0,-3-6 0,-2 1 0,-3 2 0,-1 5-214,-5 4-357,-3 5-90,-6 5-605,-5 3-1121,0 4-7444,-1 2 9532,4 4 0,7-3 1,3-2-1</inkml:trace>
</inkml:ink>
</file>

<file path=ppt/ink/ink2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5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28671,'30'73'0,"-9"-24"-976,-17 0-1332,-3-28-6521,1-4 8829,1-3 0,-2-7 0,1-2 0</inkml:trace>
</inkml:ink>
</file>

<file path=ppt/ink/ink2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5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28412,'66'-20'259,"-4"4"-259,-22 12 0,-2 3-24,1 2-1197,0 3-2443,5 2 3664,2 2 0,-20-4 0,-5 0 0</inkml:trace>
</inkml:ink>
</file>

<file path=ppt/ink/ink2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3:57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28266,'90'-1'202,"-36"-2"1,2-1-2075,12-4 1,5-3 1871,9 1 0,5 0 0,8 1 0,2 1-113,-29 3 1,1 1 0,1 0 112,1 1 0,2 1 0,-1 0 0,2 1 0,0 0 0,-1 1 0,0 0 0,0 1 0,-1 0 0,-3 1 0,0 1 0,-1 0-742,29 2 1,-3 1 741,-9 2 0,-2 1-85,-12 0 1,-3 1-1327,-12 0 0,-4 2-8420,18 13 9630,-34 1 1,-21-10-1,-15-4 1</inkml:trace>
</inkml:ink>
</file>

<file path=ppt/ink/ink2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4:15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2105 162 21297,'-59'-28'601,"0"-1"1,8 7-1,-1 2-405,-8 0 0,-2 3-593,7 8 0,0 3 509,-6 0 0,-2 3-79,-4 2 1,-1 2 16,-2 4 1,-1 1 50,0 2 0,1 2-84,2 3 0,1 1 5,4 0 0,1 1-16,5 0 0,3 0-1,4 1 1,1 1-3630,-36 17 3636,8 5-1,5 6 763,2 10-651,1 12-39,34-28 0,2 3-23,0 3 1,1 3 5,2 1 1,2 2 83,3 0 0,3 1-57,4-4 0,7 2 74,12 10 1,11-1-68,28 19 24,-1-32 0,8-6-64,6-19 1,5-7 1161,10-1 1,3-4-1180,10-3 1,2-2-23,8-3 1,2-3-12,5-2 0,2-2-11,-33 1 0,1 0 0,-1-1-49,-1-1 1,-1 0 0,3-2 18,16-3 0,4-2 0,-5 0 30,8-2 0,-2-2 11,-18 3 0,3-2 1,-8-1-12,-5-2 0,-7-1-23,-4-2 1,-3-3-289,28-30 311,-23-9 59,-22-10 53,-26 18 0,-8-3 22,-17-31-127,0 31 0,-6 3 4,-4 16 0,-3 3-11,-4 1 0,-2 0-34,-3 2 1,-2 3-12,-1 2 0,-1 3-56,-1 4 1,-1 5-113,-47-4-768,27 22 1,-1 6-1289,17 2 0,1 5 2269,-20 6 0,7 3 0,12 0 0,11-1 0</inkml:trace>
</inkml:ink>
</file>

<file path=ppt/ink/ink2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4:51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34 24199,'-15'40'1132,"4"-2"-773,10-15-57,1 2-123,3-3-55,4-2-1,5-5 0,3-6 11,2-5 34,2-5 23,0-8-34,-1-6 0,-1-6-23,-3-3 1,-5-2-12,-4 1-11,-2 0-56,-6 2-34,-5 4-22,-4 2-33,-4 6-34,-1 3-157,2 4-168,3 2-539,4 2-1007,4 6-3340,2 2 5278,8 8 0,-4-8 0,4 0 0</inkml:trace>
</inkml:ink>
</file>

<file path=ppt/ink/ink2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4:52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87 24053,'0'-3'2309,"0"1"-1772,0 2-335,0 28-33,-1-6 21,-2 26 0,-1-13-22,0 4 34,0 0-68,0 0-78,1-6-22,1-6-34,1-11 0,1-6 0,0-8 22,0-12 34,2-10-33,3-17 10,2-10 35,2-4 10,-1-2-22,-3 2-22,-1 5-23,0 6-11,0 11 0,0 9-34,-1 9-44,0 6 44,0 6 23,1 5-179,-2 4-359,-2 6-157,0 3-672,0 5-1166,-1 3 2544,-2 1 0,0-12 0,0-3 0</inkml:trace>
</inkml:ink>
</file>

<file path=ppt/ink/ink2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4:52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19 26138,'10'66'1288,"-5"-13"-1086,-9 0-68,-4-17-55,-2-4-46,1-6 1,0-6 44,3-6 180,1-8-23,2-3-190,2-11 0,0-9-23,3-13 12,6-12-23,3-5 24,3-1-35,1 6 0,-3 8 0,-1 9 0,-1 9 0,-2 6 0,-1 4 0,-2 4-125,-1 1-43,-1 2-145,0 5-191,-1 5-1132,0 17-348,0-5-3461,1 7 5445,0-13 0,-1-7 0,1-5 0</inkml:trace>
</inkml:ink>
</file>

<file path=ppt/ink/ink2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4:52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23986,'-17'57'1771,"4"-7"-1177,10-21-146,2-3-202,1-5-33,5-6 101,3-6-168,7-4-90,1-5-56,4-7-101,-1-2-202,0-5-403,-2 0-515,-3 1-1222,-1 0-7388,-1 1 9655,-2-1 1,-4 5 0,-1 2 0</inkml:trace>
</inkml:ink>
</file>

<file path=ppt/ink/ink2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4:53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25532,'0'44'1065,"0"-3"-718,0-12-111,-1-5-68,0-6-123,0-7-12,1-5-10,0-4 22,0-2-90,0-3 34,3-3-438,1-5-436,4-1-560,0 0-1693,0 3 3138,1 3 0,-4 3 0,-1 2 0</inkml:trace>
</inkml:ink>
</file>

<file path=ppt/ink/ink2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4:53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66 14271,'18'-33'8617,"-10"5"-7227,-18 24-203,-8 4-245,-4 9-304,-1 6-100,-1 9 45,5 2-124,6 0-413,5 0-46,5 0 0,2-3 0,7-1 0,3-4 0,9-4 0,5-6 0,6-4-416,4-5-1388,5-6-1624,3-4 3428,0-2 0,-17 5 0,-6 2 0</inkml:trace>
</inkml:ink>
</file>

<file path=ppt/ink/ink2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24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7 20770,'2'-4'4538,"1"1"-3439,-3 3-416,0 0-459,-25 3 112,13 2-123,-21 3-67,19 3 22,1 1-90,1 1 12,2 1-12,3-1-67,2 0 23,2 0-34,1 0 0,1 0-11,1 0 0,0-1-191,2-1-347,2-2-258,5-3-538,2-3-873,2-1-2488,1-2 4706,-1-2 0,-5 1 0,-2-1 0</inkml:trace>
</inkml:ink>
</file>

<file path=ppt/ink/ink2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24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22810,'3'-5'2577,"-2"2"-2140,-1 3-146,0 0-291,6 29-56,-5-13-549,4 23-717,-5-22-2297,0 0 3619,0-1 0,0-8 0,0-1 0</inkml:trace>
</inkml:ink>
</file>

<file path=ppt/ink/ink2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25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25331,'14'24'583,"-2"-1"-370,-11-4-57,-1 1-4295,0-1 4217,0-1 782,0-2-849,0-4-11,0-3-45,0-4-33,0-3-1,0-2 3471,0-3-3380,1-4-12,2-6 33,2-1 34,3 0-33,0 4 33,0 4-44,0 3 21,-1 1-10,1 2-23,0 0 23,-1 2 22,-1 2 0,-1 2 56,-2 3 22,-1 1-11,-2 0-10,0 1-23,0-2-68,-1-2-44,-5 0-34,1-3-91,-3 1-177,2-3-91,0 2-302,1-1-874,1 1-3418,1 0 5009,2 1 0,0-2 0,1-1 0</inkml:trace>
</inkml:ink>
</file>

<file path=ppt/ink/ink2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25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27370,'-17'45'292,"4"-4"-225,14-26 34,4 0 33,3-3-89,3-4 0,0-3 55,-1-3 46,-1-3 0,-2-5-68,-1-4 0,-1-6-33,-2-1-21,-2 0-24,-2 0-13,-4 3-99,-3 0-168,-3 4-436,-1 2-338,1 5-1321,0 1 2375,0 5 0,6-3 0,-1 3 0</inkml:trace>
</inkml:ink>
</file>

<file path=ppt/ink/ink2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41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28671,'90'11'0,"4"-6"0,1-13 0,-43 1 0,2-1-382,4 1 0,2-1 382,1 0 0,1 1 0,0 0 0,0 2 0,-2 0 0,-1 1 0,-4 0 0,-2 2 0,44-3 0,-18 3 186,-16 1-1296,-18 2-1725,-17 5 2835,-13 6 0,-8-3 0,-5 1 0</inkml:trace>
</inkml:ink>
</file>

<file path=ppt/ink/ink2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42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0 26194,'-48'15'1501,"7"-2"-1120,25-7-157,4-2 56,3 1-202,4-3-78,3 1 0,2-1 0,2 3 0,4 3-3392,4 1 3405,1 2-13,-1 0 0,-3 2 0,-3 0 0,-3 1 0,-1-1 0,-4-1 3392,-1-2-3392,-4-3 0,0-3 0,0 1 0,-1-3 0,1 2-931,-3 0-335,1 1-986,2-2-5121,2 1 7373,4-3 0,1 0 0,2-1 0</inkml:trace>
</inkml:ink>
</file>

<file path=ppt/ink/ink2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43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86 22249,'5'-1'3687,"0"1"-3149,-3 29-113,-1-9-144,1 27 100,-5-15-3471,0 0 3236,-4-1-57,1-6-55,0-6 78,3-6-112,0-7-11,1-3-23,1-14 3292,0-9-3516,3-16 157,4-9 45,3-3 56,3 2-22,-1 4 22,-1 9 0,-1 7-11,1 9 11,-3 7 0,0 5 0,0 3 33,2 1 12,1 1-22,3 5 301,5 10-156,-5 0 56,0 7-168,-8-7-22,-4 6-101,0-7-224,-2 5-628,-1-8-571,-1-2-2275,1-1 3765,0-3 0,2-2 0,0-2 0</inkml:trace>
</inkml:ink>
</file>

<file path=ppt/ink/ink2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43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8 118 27045,'45'-17'67,"-7"0"-67,-24 2-45,-3 0-44,-4 1 66,-3 2 23,-2 1 12,-2 3 66,-2 3 79,-3 2 157,-5 3 67,-5 9-45,-2 6-45,-3 9-144,3 3-147,0 0 0,5-2 0,4-1 0,4-4 0,2-1 0,2-4 0,4-1-640,3-4-660,7-4-907,6-3-3407,3-6 5614,3-6 0,-11 4 0,-2-3 0</inkml:trace>
</inkml:ink>
</file>

<file path=ppt/ink/ink2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43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28076,'-28'51'595,"5"-6"-595,19-27 0,3 0 0,0-3 0,2-1 0,3-5-886,2-2-414,4-4-818,1-1-2879,1-3 4997,1-4 0,-5 4 0,-2-4 0</inkml:trace>
</inkml:ink>
</file>

<file path=ppt/ink/ink2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44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27180,'0'38'-583,"0"-6"-627,0-22-1535,0-3-6085,2-3 8830,1-1 0,0-3 0,0 0 0</inkml:trace>
</inkml:ink>
</file>

<file path=ppt/ink/ink2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44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21465,'-3'0'3317,"0"0"-2780,3 0-65,-16 28-36,10-13-77,-12 24-12,15-20 12,2-1 11,0-2-79,1-4-291,0-4-56,3-4-90,1-2 12,3-6-101,3-4-57,0-6-44,0-3 190,-1 0 135,-1 4 11,-4 3 45,0 4 11,-3 4 56,1 1 11,0 1 67,1 3-10,0 3-57,1 4-44,-1 2-34,1 2-45,-1-3-135,2 0-246,0-4-2330,2 0-1480,-3-4 4191,1 0 0,-4-3 0,0 0 0</inkml:trace>
</inkml:ink>
</file>

<file path=ppt/ink/ink2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44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24558,'1'-3'2835,"-1"0"-2197,0 3-145,5 35-346,-4-9-147,4 31 0,-5-18 0,0-2 0,0-1-24,-1-6-1096,1-3-796,-2-7-4078,1-3 5994,1-3 0,0-7 0,0-3 0</inkml:trace>
</inkml:ink>
</file>

<file path=ppt/ink/ink2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45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27516,'3'27'403,"-1"0"-324,-2-3-46,1 2 12,-1-2-45,0-3 0,0-5-56,0-5-34,0-5 46,0-4-12,0-1 56,1-1 11,2 0 0,1-4-11,3-1 34,-1-3-23,2 2 56,-1 0 34,1 2 22,1 1 112,-1 1-44,0 0-134,-2 2-57,0-1 0,-1 1 0,0 0 0,0 3 0,1 4 0,-2 0 0,0 3-169,-1-6-1254,-1 1-11,1-2-1569,-1 0-6828,1 0 8537,-2 0 1,1-2 0,-2 1 0</inkml:trace>
</inkml:ink>
</file>

<file path=ppt/ink/ink2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45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23885,'40'-21'202,"-7"3"-45,-25 9 0,-1 0 67,-4 1 22,-1-1-89,-1 2-90,-1 0 57,-2 2 44,-1 2 68,-1 1 66,-1 1-33,0 3-12,0 4 46,0 2-12,0 3-66,1 2-69,2-1-77,1 0-68,0-1-11,1 1-90,0-2-178,2-1-607,1-2-1007,3-2-1872,0-3-6077,2-1 8944,1-1 0,-4 0 0,0 0 1</inkml:trace>
</inkml:ink>
</file>

<file path=ppt/ink/ink2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46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18653,'2'0'4437,"0"0"-2499,-2 0-1490,2 27-223,-2-19-225,1 20 0,0-26 0,1-2 0,2-2 0,2-3 0,1-1 0,1-2 22,0 1-10,0 1 77,-1 2 23,0 1 23,-1 2 33,-1 0-68,0 1-21,-1 2-57,0 2-22,-1 3-45,-1 2-134,-1 0-325,1 0-505,-1-2-1736,-1-1 2745,1-3 0,-1-2 0,0 0 0</inkml:trace>
</inkml:ink>
</file>

<file path=ppt/ink/ink2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46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26451,'7'37'112,"-2"-2"-235,-5-12-381,0 0-650,0-2-2623,0-3 3777,0-4 0,0-6 0,0-4 0</inkml:trace>
</inkml:ink>
</file>

<file path=ppt/ink/ink2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46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24064,'26'-3'-1332,"-3"1"-3566,-16 2 4898,1 0 0,-4 0 0,0 0 0</inkml:trace>
</inkml:ink>
</file>

<file path=ppt/ink/ink2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46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76 24267,'8'-9'-135,"0"-5"102,-4 3-2,-2-2 35,-1 4 102,-1 2 189,0 1 269,-2 2 22,-2 2 58,-3 2-47,-2 0-21,-1 4-68,0 4-202,-1 6-111,3 4 22,1 2-156,2 2-57,3 1 0,0-2 0,3-3 0,4-4-696,3-4-581,4-4 1277,9-3 0,-11-2 0,4 0 0</inkml:trace>
</inkml:ink>
</file>

<file path=ppt/ink/ink2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50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25690,'5'-18'840,"-1"4"-627,-3 15 67,0 4-224,-1 6 23,1 6-79,-1 5 56,0 1-79,0 0 23,0 0 0,0-2 45,-2-2-45,0-3 0,0-4-11,0-4 44,1-4-33,0-3 0,1-1 0,0-8 23,0-4-23,5-9 0,8-15 45,1 10-45,7-6 11,-6 16-11,-1 5 145,-1 5-33,-3 3 124,-2 2 10,-2 1-156,-2 4 145,-1 12-224,-2 2 45,0 9-56,-1-7-56,0-1-134,0-5-1323,0-4-56,0-6-2218,0-1 3787,0-4 0,0 0 0</inkml:trace>
</inkml:ink>
</file>

<file path=ppt/ink/ink2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51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25679,'-10'50'963,"2"-6"-605,7-26 124,1-2-22,3-2-91,7-2-313,0-5-45,4-1 135,-4-6-135,0-1 23,0-3-34,0-3-90,-1-3-55,0-1-303,0 1-337,0 1-290,-1 0-740,1 1-2264,-2 0 4079,1 1 0,-3 3 0,-2 1 0</inkml:trace>
</inkml:ink>
</file>

<file path=ppt/ink/ink2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51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26451,'-37'37'729,"8"1"-628,26-24 67,1 4 112,3-6-101,3-2 45,2 0-101,5-3-112,-1-1 23,0-3 11,-1-2-12,-1-2 147,0-6-169,-2-3 34,0-7-45,-1-3 33,-2-2-33,0 3 0,-2 2-56,-1 4 23,0 3-292,0 2-314,0 4-369,0 2-987,0 1 180,0 1 0,0 0 0</inkml:trace>
</inkml:ink>
</file>

<file path=ppt/ink/ink2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51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26272,'3'28'795,"-1"-3"-503,0-7 111,0-2 1,2-1-91,1-4-121,0-2-192,0-4 0,-1-2 0,1-2 0,1-1 0,0-4 0,2-3 0,2-5 0,2-3-113,1-1-503,0 2-168,0 1-348,-1 2-448,-1 3-2712,0 1 4292,-1 4 0,-4 1 0,-2 1 0</inkml:trace>
</inkml:ink>
</file>

<file path=ppt/ink/ink2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5:52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27751,'-13'34'191,"3"-3"-169,9-13 45,2-1 68,3 0-12,3-1 134,4-3-132,2-2-125,1-5 0,1-2 0,0-3 0,-2-6 0,-2-1 0,-4-7 0,-3-1 0,-3-3 0,-1-1 0,-2-1 0,-2 1 0,-4 2 0,0 2 0,0 3 0,0 4 0,-1 2-573,-1 3-939,-1 2-5130,-2 6 6642,-2 6 0,7-4 0,1 2 0</inkml:trace>
</inkml:ink>
</file>

<file path=ppt/ink/ink2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0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64 20849,'-30'3'3933,"4"0"-8753,18-2 5660,0-1 1207,2 0-1396,1 0 679,1 0-983,1 0-245,2 0-102,13 0 3392,17 0-3392,30-5 0,29-3-312,-33 2 1,3-1 311,6-1 0,0 0 0,3 1 0,-1 1 0,1 1 0,-2 1 0,-3 1 0,-1 1 0,-1 1 0,-1 1-176,-3-1 0,-1 1 176,-2 0 0,-1 1 0,44 3 0,-10 2 0,-15 4 0,-13-1 0,-15 0 0,-10-3-1446,-6 2 208,-11-4-2605,-4 3 3936,-8-1 1,-3-3 0,-1 0 0</inkml:trace>
</inkml:ink>
</file>

<file path=ppt/ink/ink2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2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1 23135,'-45'12'2352,"1"2"-1914,12 3-68,1-1-124,2 0 0,7-5-100,8-2-112,6-1-1,5 0-22,8 0 12,6 2-12,7-1 45,5 0-11,-2-1 45,-2-2 156,-6 2 214,-6 0-24,-4 4-156,-3 0-267,-5 3-13,-2-1 0,-5-1 0,0-2 0,2-2 0,1-3-270,3-1-682,4-3-673,1 0-8206,15-9 9112,0-2 0,3 0 0,-6 2 0</inkml:trace>
</inkml:ink>
</file>

<file path=ppt/ink/ink2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2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146 131 24468,'32'-43'168,"-6"5"-168,-21 21 0,-2 2 56,-3 4 191,-8 6 21,-4 3 102,-11 10 157,-4 5 44,-3 9 1,1 5 44,2 3-45,5 0-334,6 3-237,5-1 0,6 0 0,3-3 0,9-3 0,5-7 0,12-6 0,6-7-942,5-8-1647,4-6-7242,0-4 8431,2 0 1,-19 5-1,-5 3 1</inkml:trace>
</inkml:ink>
</file>

<file path=ppt/ink/ink2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3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19661,'1'-2'4617,"-1"1"-2735,0 1-1344,7 6-348,-2 1-78,6 5-112,-4 1-33,-1-1-113,1 0-571,-2-1-874,0 0-1490,-2 0 3081,-2 1 0,0-5 0,-1-1 0</inkml:trace>
</inkml:ink>
</file>

<file path=ppt/ink/ink2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3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28266,'70'-16'405,"-5"4"-405,-22 6 0,-3 2 0,-4 2 0,-4 1 0,-4 0 0,-5-1 0,-5 2-875,-5-1-414,-6 1-907,-3 0-7635,-3 5 9333,-7 3 1,4-1-1,-4-1 1</inkml:trace>
</inkml:ink>
</file>

<file path=ppt/ink/ink2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3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25252,'-25'46'527,"1"-3"-527,13-18-78,0 0-225,3-3-504,2-5-750,4-5-2163,1-7-6111,6-2 9347,3-7 1,-2 3-1,1-2 1</inkml:trace>
</inkml:ink>
</file>

<file path=ppt/ink/ink2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4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25746,'20'4'705,"-1"3"-705,-10 8-112,1-1-392,-1 0-493,1-2-1076,0-2-3272,2-3 5345,2-4 0,-6-1 0,-1-2 0</inkml:trace>
</inkml:ink>
</file>

<file path=ppt/ink/ink2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4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26933,'12'26'258,"-1"-2"-258,-5-10-404,-2 0-223,-1-3-953,0-1-2140,-2 0 3720,-1 0 0,0-5 0,0 0 0</inkml:trace>
</inkml:ink>
</file>

<file path=ppt/ink/ink2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4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26082,'46'-19'717,"-3"5"-628,-17 12-89,-1 1-213,-3 1-324,-4 0-808,-5 0-1277,-3 0-7209,-4 0 9683,-3 0 1,-1 0-1,-2 0 1</inkml:trace>
</inkml:ink>
</file>

<file path=ppt/ink/ink2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4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82 24983,'-3'-2'2925,"1"1"-2354,2 1-379,0 0-192,21-19 0,-2 11 0,22-15 0,-5 16 0,1 1 0,0 1 0,-3 1 0,-4 1-360,-8 1-771,-6 1-584,-5 1-1557,-6 0 3272,-3 1 0,-2 0 0,0 0 0</inkml:trace>
</inkml:ink>
</file>

<file path=ppt/ink/ink2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4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23292,'-5'2'2342,"-12"27"-2085,8-11-234,-13 22-46,9-17-336,1-1-682,0-4-1324,2-3-7466,2-4 9372,4-5 1,1-3 0,3-2 0</inkml:trace>
</inkml:ink>
</file>

<file path=ppt/ink/ink2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5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22260,'3'-1'3048,"-1"1"-2745,-2 0-123,0 0-180,26 15-34,-15-6-751,21 11-2106,-22-13 2891,-1-3 0,-4-3 0,-1-1 0</inkml:trace>
</inkml:ink>
</file>

<file path=ppt/ink/ink2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5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26485,'53'-14'582,"-7"3"-582,-23 9-33,-1 2-494,-3 0-437,-2 2-503,-3 1-4079,-4 2 5546,-4 0 0,-4-2 0,-1-1 0</inkml:trace>
</inkml:ink>
</file>

<file path=ppt/ink/ink2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5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24311,'-3'0'2633,"0"0"-2106,3 0-146,0 0 78,-3 33-156,2-16-246,-1 28-57,5-25 0,2 0 0,1-1 0,1-4-595,0-3-414,3-5-379,0-2-708,1-4-3439,2 0 5535,-2-1 0,-4 0 0,-2 0 0</inkml:trace>
</inkml:ink>
</file>

<file path=ppt/ink/ink2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5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26384,'6'47'-2488,"-2"-7"2488,-4-25 0,0-8 0,0 0 0</inkml:trace>
</inkml:ink>
</file>

<file path=ppt/ink/ink2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5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23404,'0'-5'2555,"0"2"-2634,28-12-1098,-9 8-2655,28-11 3832,-10 12 0,-15 3 0,0 0 0</inkml:trace>
</inkml:ink>
</file>

<file path=ppt/ink/ink2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6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24244,'0'-2'2655,"0"-1"-2195,0 3-516,31 3-359,-17 0-839,24 3-1189,-26 0-7388,-3 0 9540,-3 3 1,-4-5 0,-1 0 0</inkml:trace>
</inkml:ink>
</file>

<file path=ppt/ink/ink2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6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28065,'52'-6'-4213,"-12"2"-4292,-9-3 8505,-11 3 0,-9 3 0,-3 0 0</inkml:trace>
</inkml:ink>
</file>

<file path=ppt/ink/ink2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6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0 25465,'-66'4'1883,"4"5"-1480,22 11 112,1 3-235,7 1-155,9-2-125,9-4 0,7 0 0,4-2 0,3 0 0,5 1 0,4-2-304,9-1-737,4-4-1201,8-5-6340,6-5 8582,5-6 0,-17 3 0,-3-3 0</inkml:trace>
</inkml:ink>
</file>

<file path=ppt/ink/ink2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7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91 24838,'-2'0'2678,"1"0"-2432,29 0 23,-12-1-179,22-1-68,-18-3 1,-4-2-23,-2-2-101,-5-1 45,-5-1-101,-2-1 90,-4 0 33,-4 2 34,-5 3 34,-6 4 55,-2 1 68,-3 5 168,-1 5-67,-1 4-201,1 7-57,2 1 0,5 1 0,6-1 0,4-2 0,4-1 0,1-2 0,12 2 0,0-7-1144,11-2-458,0-6-2141,2-5 3743,0-2 0,-10 1 0,-3-2 0</inkml:trace>
</inkml:ink>
</file>

<file path=ppt/ink/ink2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7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22844,'0'1'3316,"1"0"-2689,-2 35-122,-3-16 55,-2 30-22,-3-29-257,1-5-281,1-4 0,3-6 0,0-4 0,3-1 0,0-1 0,1 0 0,0-1 0,0-2 0,0-3 0,4-3 0,1-1 0,4-1 0,1 1 0,1 1 0,0 2-1088,1 1-1131,-1 2-7612,2 2 9751,1 1 0,-7 1 0,1 0 0</inkml:trace>
</inkml:ink>
</file>

<file path=ppt/ink/ink2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7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28244,'-44'13'427,"8"2"-6088,22 3 5661,3 0 1409,3-2-1409,2-1 860,3-2-860,2-2 0,1-1-539,0 0 2150,5-2-5062,3 1 3451,5-1 0,-5-4 0,0-1 0</inkml:trace>
</inkml:ink>
</file>

<file path=ppt/ink/ink2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8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28076,'-21'32'595,"5"-7"-595,12-4 0,3-7 0,1-3 0,1-2 0,4-2 0,1-4 0,4-2 0,1-2 0,-1-4 0,0-2 0,0-3 0,-1 0 0,-2 1 0,0 0 0,-3 2 0,0 0 0,-1 1 0,-1 1 0,0 1 0,-1 1 0,1 1 0,-2 1 0,0 1 0,2 3 0,-1 3 0,2 5 0,1 2 0,0 1 0,1 0 0,0-1 0,2-2 0,-1-1-774,1-3-638,-1-3-1367,1-1-7052,0-2 8608,4-1 0,-6 0 0,1 0 0</inkml:trace>
</inkml:ink>
</file>

<file path=ppt/ink/ink2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8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20658,'3'-5'4426,"-1"0"-3831,-2 5 323,0 0-638,5 8-67,-3 2-78,3 8 156,-7-1-179,0-1-56,-2-4 45,1-3-90,1-3 112,2-4-112,-1-1 12,1-1 122,3 0-122,1 0-23,4-3-11,0-2-157,2-4-101,1-2-370,2 0-616,0-1-986,1 4-7590,-2 1 9204,1 4 1,-7 2 0,0 1-1</inkml:trace>
</inkml:ink>
</file>

<file path=ppt/ink/ink2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08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89 23504,'38'-3'68,"-8"-1"44,-23-6 145,-4-1 91,-2-1 111,-1 0 0,-2 1 13,-4 2 110,-3 1-112,-5 3 80,-1 3-80,-1 1 23,-2 1-66,-1 6-427,-1 5 0,0 6 0,1 6 0,3 1 0,5 12 0,5-11 0,6 5 0,7-13 0,7-3 0,6-1 0,3-1 0,1-1-337,-1-2-1826,-2 0 2163,6 4 0,-15-8 0,4 4 0</inkml:trace>
</inkml:ink>
</file>

<file path=ppt/ink/ink2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14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1 196 27326,'70'-52'1345,"19"6"-4176,-33 32 1,5 3 2830,12-1 0,4 2 0,12 0 0,3 2-143,-25 2 1,2 2 0,1-1 142,5 2 0,2 0 0,1 1-8,6 0 1,1-1-1,2 2 8,5 0 0,1 0 0,2 1 0,-20 0 0,1-1 0,1 1 0,-1 0 0,2 2 0,1 0 0,-1 0 0,1 1 0,-2 1 0,0 0 0,0 0 0,-1 1 0,20 4 0,-2 1 0,-2 1 0,-9 0 0,-1 2 0,-5 1-824,24 6 0,-7 3-2975,-19-2 1,-8 3 3798,-17-2 0,-7 0 0,1 3 0,-25-8 0</inkml:trace>
</inkml:ink>
</file>

<file path=ppt/ink/ink2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0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25959,'25'-13'425,"0"1"-290,-4 3-102,0 1-33,-3 1 0,-3 2 11,-1 2-11,-3 1 12,-3 1-1,-3 1 269,-1 0-146,-2 5 57,-1 3-23,1 7-101,-2 3-44,1 1-23,-1-1 11,0 1-67,0-3 34,0 0-248,1-2-167,-1 1-470,1-1-180,-1-2-1278,0-1 2365,2-6 0,-2-2 0,2-3 0</inkml:trace>
</inkml:ink>
</file>

<file path=ppt/ink/ink2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0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24972,'43'-27'202,"-6"5"-180,-21 18 23,-2 0-45,-2 3 0,-3 1 90,-1 0-79,-2 0 90,0 0-68,0 0 282,1 2-147,-1 4 112,0 3-12,-1 4-256,0 1 144,-3 1-156,1 0-22,-2-1 11,-1-3-672,0 1-505,-2 0-1390,-3 1-7253,-5 3 9731,-4 3 1,6-8-1,1-1 1</inkml:trace>
</inkml:ink>
</file>

<file path=ppt/ink/ink2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0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21062,'0'-5'3429,"0"2"-2993,0 3-88,0 0-348,8 7-56,-3-1-504,5 8-1289,-5-4-2667,-3 1 4516,0-1 0,-2-4 0,0-1 0</inkml:trace>
</inkml:ink>
</file>

<file path=ppt/ink/ink2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1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27067,'38'-9'796,"-1"-1"-785,-5-1 68,-1-1-79,0 1-258,0 0-314,-1 3-760,-2 1-943,-5 2-5479,-5 4 7754,-7 0 0,-5 1 0,-4 0 0</inkml:trace>
</inkml:ink>
</file>

<file path=ppt/ink/ink2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1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26205,'23'0'190,"0"1"-190,0-1 34,-2 0 134,-6 0 280,-6 2-11,-5 4-11,-4 4-34,-6 5-336,-4 3 34,-6 2-90,1 1-124,2 0-335,4-2-729,5-4-817,2-4-4113,8-6 6118,5-3 0,-2-3 0,1 1 0</inkml:trace>
</inkml:ink>
</file>

<file path=ppt/ink/ink2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2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25835,'15'-9'269,"2"1"-269,-2 6-425,2 2-483,0-1-1176,0 1-4270,-1 0 6354,-5 1 0,-4 0 0,-4 0 0</inkml:trace>
</inkml:ink>
</file>

<file path=ppt/ink/ink2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2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25701,'30'0'-1154,"-1"-3"-1827,-3 0 2981,1-3 0,-12 3 0,-3 1 0</inkml:trace>
</inkml:ink>
</file>

<file path=ppt/ink/ink2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2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25151,'-33'36'572,"6"-3"-471,26-14 146,0-4-124,2-3-112,3-5 23,2-3-34,5-4-34,2-6-33,2-4-68,-1-5 135,-1 1 0,-4 3 0,-2 3-22,-3 5 44,0 1-22,-1 2 0,0 1 23,1 3-57,1 2-515,0 3-863,3-1-3429,1-2 4841,4-3 0,-6-1 0,0-2 0</inkml:trace>
</inkml:ink>
</file>

<file path=ppt/ink/ink2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3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24871,'-40'5'572,"6"8"-550,27 1 0,2 5 34,4-2-56,6-1 124,-1 0-34,5-2 201,-2-2-44,-2-3 66,-3-3 135,-1-1-122,0-2-69,-2 0-156,-4 1-79,-4 1 34,-4 1-56,1-1-67,1 0-56,4-1-415,3-2-325,2 0-369,2 0-2107,0 2 3339,4 0 0,-3-2 0,4 0 0</inkml:trace>
</inkml:ink>
</file>

<file path=ppt/ink/ink2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3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3 25791,'-14'-2'44,"2"3"-10,13 4 22,1 2-56,1 2 56,2-1 22,-1-1 393,-1 0-57,-1-1-111,-2 0 78,0-1-303,-2 2 12,-3 1-90,-3 1-56,-2 0-67,-1 2-415,3-2-538,2 1-840,3-4-2543,1-2 4459,8-2 0,-4-2 0,4 0 0</inkml:trace>
</inkml:ink>
</file>

<file path=ppt/ink/ink2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3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18 25140,'-15'41'662,"2"-8"-584,13-26-22,0-3-22,5-2 44,2-1-55,6-1-1,0-5 45,1-2-56,-2-5-11,-2-1 0,-2-2 56,-3 1-56,-3 1 0,-1 2 12,-1 3-35,0 3 23,0 4-101,0 0-896,0 1-729,0 1-8105,-3 3 9549,0 2 0,0-2 1,1 0-1</inkml:trace>
</inkml:ink>
</file>

<file path=ppt/ink/ink2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4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25499,'0'33'527,"0"1"-415,0-4-101,0 1 146,0 2-146,0 1-11,0 0 0,-1-2-112,-1-2-224,0-3-404,-1-4-717,1-2-1232,0-5-4392,2-2 7081,-1-4 0,1-4 0,0-3 0</inkml:trace>
</inkml:ink>
</file>

<file path=ppt/ink/ink2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6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9 15650,'0'-3'6364,"0"0"-5277,0 3 549,0 0-1311,-2-3-45,-1 3-101,-2 4-77,0 4 211,0 8-223,2 0 22,1 0 67,1-1-168,1 0 146,0-1 22,3-1-112,0-1 157,2-2-224,1-3 23,-1-3-23,3-2 45,1-2-101,2-2 44,2-2-436,1-3-224,-1-2-437,-2-1-762,-2 0-4651,-2-2 6522,-1-2 0,-3 6 0,0 1 0</inkml:trace>
</inkml:ink>
</file>

<file path=ppt/ink/ink2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6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25364,'0'30'315,"-1"0"-315,1-3 11,0 2-67,0 1-147,0 0-435,-2-4-527,-1 0-1670,-1-4-4280,-1-1 7115,-1-3 0,3-8 0,0-3 0</inkml:trace>
</inkml:ink>
</file>

<file path=ppt/ink/ink2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6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22653,'41'-23'-1435,"-3"5"1,-26 18 0,-3 0 0</inkml:trace>
</inkml:ink>
</file>

<file path=ppt/ink/ink2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6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24435,'-18'23'772,"5"-5"-716,11-10 0,2-5-44,0 0 21,1-3-33,2 0 0,2-2 23,4-2-23,-1-2 0,0 0 0,-2 3-68,-1 1 68,-1 2-33,-1 0-202,-1 0-583,0 2-560,0 0-2119,0 3 3497,1-1 0,-2-2 0,1-1 0</inkml:trace>
</inkml:ink>
</file>

<file path=ppt/ink/ink2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7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15896,'0'-2'5334,"0"0"-3138,0 2-1927,-1 21-112,0-15-157,0 15 11,1-20 22,0-1-10,2 0-23,0 0 0,3 0-67,-1 0-34,1 0-403,0 0-628,3 0-2285,2 0 3417,3 0 0,-6 0 0,-1-1 0</inkml:trace>
</inkml:ink>
</file>

<file path=ppt/ink/ink2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7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18160,'4'1'2924,"-1"0"-4728,-3-1 392,9-12 751,-5 6 661,5-10 571,-8 11 528,-1 3 447,0 0 224,0 2-1153,-2 1-1,1 4-325,-2 2-179,0 6-112,1-1-235,1 0-953,0-3-1478,1-2-6578,0-2 9244,0-3 0,0-1 0,0 0 0</inkml:trace>
</inkml:ink>
</file>

<file path=ppt/ink/ink2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7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12983,'0'0'0</inkml:trace>
</inkml:ink>
</file>

<file path=ppt/ink/ink2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7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12983,'0'0'0</inkml:trace>
</inkml:ink>
</file>

<file path=ppt/ink/ink2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7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17756,'-1'0'4998,"0"-1"-4001,1 1-740,0 36-189,0-19 44,0 29-112,0-27 0,-1-3-258,1-5-1176,0-2-661,0-4-1334,0-2 3429,0-2 0,0-1 0,0 0 0</inkml:trace>
</inkml:ink>
</file>

<file path=ppt/ink/ink2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8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20053,'0'-6'3429,"0"1"-3429,0 5-1054,0 0-2654,18 0 3708,-11 0 0,11 0 0,-15 0 0</inkml:trace>
</inkml:ink>
</file>

<file path=ppt/ink/ink2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8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5767,'0'0'0</inkml:trace>
</inkml:ink>
</file>

<file path=ppt/ink/ink2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6:28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5767,'0'0'0</inkml:trace>
</inkml:ink>
</file>

<file path=ppt/ink/ink2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46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22827,'-36'10'1008,"4"1"-473,23-2-322,-1 3 99,1 1-256,1 2 111,1-1-100,3-1-56,0-1 280,3-3-291,1-2 0,0-3-11,0-2-123,3-1 78,3-6-135,5-3-55,3-7 100,1-3-33,-2 1 179,-1 3-33,-3 2 33,-3 4 0,1 1 33,-1 3-33,0 3 79,1-1-46,0 2 135,-1 2 79,0 2-113,0 3 90,0 10-190,0-4-68,1 4-100,0-8-1793,8-2-2824,1-4 4751,7-1 0,-12-2 0,-1 0 0</inkml:trace>
</inkml:ink>
</file>

<file path=ppt/ink/ink2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47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25319,'-2'45'897,"-1"-6"-639,1-19 78,1-1-224,0-3 11,1-3-45,1-5-78,3-3 203,1-4-80,4-1-11,1-4-56,1-2-23,1-5-66,-1 1-23,1 0-382,0 0-334,0-1-708,3 0-1019,1-2-3585,1 1 6084,-1 2 0,-7 4 0,-3 2 0</inkml:trace>
</inkml:ink>
</file>

<file path=ppt/ink/ink2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47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 26575,'-29'24'616,"6"-2"-425,23-8-135,3-1 0,3 0-56,6-2 22,2-3-44,2-3 22,-1-3 0,1-2 22,-3-3-11,0-4-11,-2-5 34,-1-4-23,-4-1 112,-1 1-11,-4 1-22,0 4 11,-3 1-101,-3 5 0,-2 2-79,-2 1-156,-1 2-56,0 3-393,0 2-560,1 3-974,3 3-4786,2 0 7004,3-1 0,1-5 0,0-1 0</inkml:trace>
</inkml:ink>
</file>

<file path=ppt/ink/ink2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47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27930,'-9'54'741,"-1"-3"-741,2-12 0,-1-1 0,1 0 0,0-4-158,2-3-559,1-6-381,2-7-605,2-6-2421,1-6 4124,0-4 0,0-2 0,0 0 0</inkml:trace>
</inkml:ink>
</file>

<file path=ppt/ink/ink2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48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28098,'0'48'573,"0"-3"-573,-2-17 0,0-1-57,-2-3-783,2-4-550,0-4-1142,2-6-7299,3-3 8969,2-5 0,-1 0 1,0-2-1</inkml:trace>
</inkml:ink>
</file>

<file path=ppt/ink/ink2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48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24580,'5'0'2095,"-2"0"-1803,24 0-192,-13 0-88,21 1 55,-19-3-67,-2-2-67,-3-2-1,1-4-122,-4-2 78,-2 0-34,-2-1 68,-3 0 78,0 3 78,-4 4 102,-3 2 100,-6 5 112,-7 9 314,-3 5-156,-2 11-550,2 3 0,5 0 0,7-4 0,5-1 0,7-4 0,7-3 0,6-4 0,7-3-2936,25-5-1300,2-2 4236,27-8 0,-38 4 0,-3-4 0</inkml:trace>
</inkml:ink>
</file>

<file path=ppt/ink/ink2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57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21 26563,'14'-11'975,"-2"2"-795,-12 9 111,0 1-224,-3 6-33,-3 4-34,-5 8 0,-3 4-34,0-1-44,2 1-247,2-2 78,1-3-302,2-1-190,-1-3-192,3-3-604,0-2-1602,2-4-6694,2-2 9672,1-2 0,0-1 1,0 0-1</inkml:trace>
</inkml:ink>
</file>

<file path=ppt/ink/ink2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57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26104,'19'5'1255,"-1"11"-1087,-12 1-168,1 9 0,-2-9 0,-1-1-437,1-2-112,-1-2-369,-1-2-685,0-4-2442,-1-2 4045,1-2 0,-2-1 0,1-1 0</inkml:trace>
</inkml:ink>
</file>

<file path=ppt/ink/ink2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57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23068,'1'-1'2745,"0"0"-1883,-1 1-738,4 36-80,-3-16-44,3 30-604,-4-28-674,0-1-2352,0-4 3630,2-3 0,-2-7 0,1-3 0</inkml:trace>
</inkml:ink>
</file>

<file path=ppt/ink/ink2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58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25543,'38'-16'34,"-6"2"-23,-22 13 46,-1 0 21,-2 1 12,0 0 67,-1 0-157,-2 0 78,0 0 45,-1 1-11,-1 1 236,-1 2-147,-1 2-33,0 4 1,0 2-158,-1 2 23,-2 2-34,0 0 22,-3 1-33,1-3 11,-1 0-258,0-1-258,0 0-649,-1-2-1681,0 0 2846,1-3 0,2-3 0,2-2 0</inkml:trace>
</inkml:ink>
</file>

<file path=ppt/ink/ink2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58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20255,'0'-4'3137,"0"1"-3137,0 3-874,0 0-1904,26-6-7053,-16 3 9720,20-5 0,-26 6 0,0 1 0</inkml:trace>
</inkml:ink>
</file>

<file path=ppt/ink/ink2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58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19639,'1'-2'4325,"1"0"-3070,-2 2-1155,0 28-100,1-12-11,-1 21-381,0-20-560,0-4-1916,0-2 2868,0-3 0,0-4 0,0-2 0</inkml:trace>
</inkml:ink>
</file>

<file path=ppt/ink/ink2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58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22025,'1'-6'2914,"0"2"-2780,-1 4-78,0 0-56,29 1-56,-16 1-202,21 0-526,-24-1-1267,-2 0-4481,1-1 6532,-2 0 0,-3 0 0,-1 0 0</inkml:trace>
</inkml:ink>
</file>

<file path=ppt/ink/ink2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59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25219,'-22'46'1087,"4"-7"-695,16-28-123,2 0-90,0-2 101,0 0-224,0-2 45,1 1-101,2-2 34,0-1-90,3-2 22,-1-1-246,0-1-101,1 0-470,-1-1-349,3 0-715,-2-4-3834,3-1 5749,0-4 0,-3 3 0,-1 1 0</inkml:trace>
</inkml:ink>
</file>

<file path=ppt/ink/ink2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59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20233,'1'-1'4941,"0"0"-3484,-1 1-1390,5 25 56,-3-13-123,3 21 11,-4-22-44,2-1-191,-2-2-180,1-1-324,0-1-863,-2-2-3530,1 0 5121,-1-2 0,0-1 0,0 0 0</inkml:trace>
</inkml:ink>
</file>

<file path=ppt/ink/ink2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59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26631,'35'-4'-79,"-3"0"-447,-18 2-920,3-1-2129,4-2-6256,7-1 9227,5-1 0,-13 2 0,-3 2 0</inkml:trace>
</inkml:ink>
</file>

<file path=ppt/ink/ink2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7:59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26799,'16'3'-1042,"0"0"-975,-7-2-4057,0 2 6074,-3 1 0,-2-1 0,-2 0 0</inkml:trace>
</inkml:ink>
</file>

<file path=ppt/ink/ink2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00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24491,'-4'0'3103,"1"0"-2632,3 0 44,0 0-424,0 5-91,6-1-102,2 3-167,4-4-605,3-1-459,0-2-1424,2 0 2757,0 0 0,-7 0 0,-2 0 0</inkml:trace>
</inkml:ink>
</file>

<file path=ppt/ink/ink2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01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4 20255,'0'-2'4818,"0"1"-3865,0 1-864,-26 2 147,9 4-147,-21 5-78,17 5 292,2 0-247,3 1 89,2-1 23,3 1-111,3 0 111,4-1 45,1 0-146,3-2 247,5-2-314,4-4 33,9-3-22,6-3 68,4-5-79,0-5 0,-2-4 11,-5-3 45,-7 0-11,-5 0-23,-6 0-22,-1 0 45,-6 1-45,-2 1 0,-4 2-67,0 2-12,-1 4-189,0 0-57,1 3-818,-2 0 179,5 2-1333,0-1-5020,5 1 7317,2 1 0,0 0 0,0 0 0</inkml:trace>
</inkml:ink>
</file>

<file path=ppt/ink/ink2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01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21219,'2'-1'3742,"-1"0"-2655,-1 1-482,6 31-403,-5-13 89,5 25-44,-6-23-124,0-4 291,0-3-268,0-4-23,-1-3 112,1-4-235,-1-1 237,1-1-237,0-5 0,4-3 0,3-7 0,4-1 0,3 0 0,-1 1 0,-1 2 0,-1 2-1054,0 2-145,-2 3-1580,1 2 2779,-1 2 0,-3 1 0,-2 1 0</inkml:trace>
</inkml:ink>
</file>

<file path=ppt/ink/ink2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01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26720,'9'31'606,"-2"-1"-606,-5-10 22,-1 0-78,0-2 45,0-5-315,0-4 226,1-5-192,-1-2 180,0-1-100,-1-1 212,0-4 0,-2 1 0,-1-3 190,-3 3-78,-1 0 134,-1 2 169,-1 1-314,-2 0 157,-1 2 11,0 2-101,-1 5 212,2 2-212,2 2-43,1 0-125,3 1 0,2-1 0,1 0 0,2-2 0,2-1 0,3-3 0,4-3-371,4-2-391,1-2-515,1-1-874,0-4 2151,7-6 0,-12 4 0,3-2 0</inkml:trace>
</inkml:ink>
</file>

<file path=ppt/ink/ink2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02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25824,'-4'50'-5177,"-3"-2"5177,3-35 0,-2-2 0,6-8 0</inkml:trace>
</inkml:ink>
</file>

<file path=ppt/ink/ink2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02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19000,'1'-1'4807,"0"-1"-3787,-1 2-841,0 22-168,0-17 79,2 17-79,1-22-11,3-4 0,2-2 89,2-3-77,-1-1 189,0 3-33,-3 2 203,1 3-170,-3 1 57,-1 1 67,0 3-314,-3 2 190,1 5-111,-1 2-79,0 0-11,0 1 0,0-2-672,0-2-1154,0-2-4695,-1-4 6521,1 0 0,0-3 0,0 0 0</inkml:trace>
</inkml:ink>
</file>

<file path=ppt/ink/ink2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02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17946,'-3'0'4348,"1"0"-4011,2 0-46,0 0 146,-5 18-79,4-12-145,-3 13-123,5-16-90,1-1-56,3-2 56,0 0-247,1-1 247,-1-3-22,0-1 44,-1-2 90,0 0-89,1 0 167,-2 1 191,0 1-190,-2 2 212,0 2-56,0 0-55,0 1 201,1 0-325,0 3-34,0 1-78,0 3 0,0 1-56,-1 1 0,0 0-537,1-2-6041,2 0 6578,-1-4 0,1 0 0,-2-3 0</inkml:trace>
</inkml:ink>
</file>

<file path=ppt/ink/ink2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03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19953,'2'-1'4526,"-1"1"-2744,-1 0-1446,4 13 11,-4-6-21,4 11-248,-4-9 68,0-2-146,0 1-56,1-3 56,1-1-483,-1-2-77,1-1-661,1 0-1827,0-1-6783,1 0 8190,0 0 1,-2 0 0,0 0 0</inkml:trace>
</inkml:ink>
</file>

<file path=ppt/ink/ink2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03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50 23975,'-18'-28'2320,"2"6"-1828,3 22-256,0 5 100,-1 2 112,1 5-123,0 1 157,2 1-425,5-1-57,2 1 0,3-2 0,4 1 0,3-2 0,5-2 0,5-1-595,2-4-783,3-2-1323,0-1 2701,2-1 0,-11 0 0,-2 0 0</inkml:trace>
</inkml:ink>
</file>

<file path=ppt/ink/ink2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47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8 22978,'2'-4'3552,"0"1"-2835,-2 3-190,0 0-158,-11 43-134,-4-7-212,-11 40 22,-1-16-45,1 0-45,3-3-168,3-4-829,3-5-773,2-6-2364,5-9 4179,3-8 0,4-12 0,2-6 0</inkml:trace>
</inkml:ink>
</file>

<file path=ppt/ink/ink2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48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28367,'32'48'304,"-4"-3"-304,-15-11 0,-3-1 0,0-3-438,-1-5-1400,0-8-1512,2-8 3350,0-5 0,-4-4 0,-1 0 0</inkml:trace>
</inkml:ink>
</file>

<file path=ppt/ink/ink2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48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26474,'0'70'1098,"-3"-15"1,-1 2-1099,-3 28 0,2-28 0,-1-1 0,-1 18-113,4-10-727,1-9-953,2-13-4459,0-11 6252,0-14 0,0-9 0,1-6 0</inkml:trace>
</inkml:ink>
</file>

<file path=ppt/ink/ink2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48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23751,'48'8'-3277,"-15"1"0,-24-15 0</inkml:trace>
</inkml:ink>
</file>

<file path=ppt/ink/ink2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48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26395,'-6'75'1435,"0"-3"-1379,0-20-56,-1 0-471,1-1-952,-1-2-3048,0 0 4471,0-3 0,4-20 0,0-6 0</inkml:trace>
</inkml:ink>
</file>

<file path=ppt/ink/ink2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49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91 104 26866,'-34'31'504,"7"-3"-358,25-8-45,1 1 44,5-3-100,5-2-34,7-5-11,8-5-11,5-5-11,5-9 11,1-7 11,-1-7 11,-4-5 0,-4-1 34,-6 0 78,-6 2 79,-7 2 78,-3 2-55,-7 3-225,-7 3 0,-10 5 0,-11 4 0,-6 4 0,-5 4 0,1 5-69,2 3-2238,1 10-1424,14-3 3731,3 2 0,16-10 0,3-4 0</inkml:trace>
</inkml:ink>
</file>

<file path=ppt/ink/ink2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49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2 23135,'-3'-1'3652,"1"1"-2957,-10 30-213,4-6-135,-13 28-201,7-13-68,-4 2-78,0 0-33,2-2-214,1-5-705,5-5-538,3-7-628,3-6-2129,0-5-5584,2-4 9244,1-4 0,0-2 0,1-1 0</inkml:trace>
</inkml:ink>
</file>

<file path=ppt/ink/ink2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49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27146,'37'19'773,"-5"-2"-773,-21-3-11,1-3-560,-1-4-718,1-2-975,1-4-7567,2-5 8625,1-5 0,-6 3 0,-2-2 0</inkml:trace>
</inkml:ink>
</file>

<file path=ppt/ink/ink2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49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28423,'16'63'135,"-3"-7"-326,-13-26-1142,0-3-1042,0-2-5110,-2 0 7485,-3 0 0,1-10 0,0-3 0</inkml:trace>
</inkml:ink>
</file>

<file path=ppt/ink/ink2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0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27684,'-35'52'806,"6"-7"-625,22-23-181,3-1 0,2-2 0,2-4 0,2-1 0,4-3 0,4-2 0,3-4 0,4-2 0,2-2 0,3-8-270,2-5-1220,3-10-1603,1-3 3093,-2-1 0,-12 12 0,-3 4 0</inkml:trace>
</inkml:ink>
</file>

<file path=ppt/ink/ink2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0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24614,'-1'0'2509,"-1"-1"-1590,2 1-795,38 14-124,-14-8-56,31 10 22,-24-12-1019,-2-3-852,-4 1-3428,-6 1 5333,-7 5 0,-6-4 0,-4 1 0</inkml:trace>
</inkml:ink>
</file>

<file path=ppt/ink/ink2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0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28546,'36'19'-1153,"1"-3"-1301,-3-19 2454,1-1 0,-14 0 0,-5 1 0</inkml:trace>
</inkml:ink>
</file>

<file path=ppt/ink/ink2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1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0 23706,'-75'4'2589,"8"2"-2153,29 8-346,7 4 112,8 5-169,8 4 1,8 3-68,3 2-22,5-2-425,8 0-371,9-3-1053,14-3-3540,13-5 5445,7-3 0,-21-9 0,-4-2 0</inkml:trace>
</inkml:ink>
</file>

<file path=ppt/ink/ink2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1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23359,'-45'9'2801,"8"3"-2599,23 6-12,6 3 68,7 3-247,11 3 157,7-1-146,15-3 1,7-5 10,5-7-33,0-6 0,-4-3 0,-6-8 23,-6-4-12,-6-8 90,-6-4-33,-7-1 234,-4 1-156,-7 1 10,-10 4-66,-11 4-45,-10 7-45,-7 5 0,-1 11-45,1 4-224,8 8-661,9 0-5994,11 4 6924,13-11 0,0-1 0,6-11 0</inkml:trace>
</inkml:ink>
</file>

<file path=ppt/ink/ink2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1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25543,'-11'59'1446,"1"-6"-1221,5-25-46,2-4-179,2-8 11,1-5-11,1-7 11,3-3 0,5-7 45,4-3-33,2-7-23,1 0 0,-2 3 0,1 2 0,-2 2 0,0 2 0,-1 3 78,0 1-67,-3 2 124,0 1 134,-3 0-213,-1 2 168,-1 2-135,-1 3-78,0 2 23,0 1-34,-1-2-123,-1 0-482,0-1-840,-1 0-1122,2-1 2567,1-2 0,-1-1 0,0-3 0</inkml:trace>
</inkml:ink>
</file>

<file path=ppt/ink/ink2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2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60 26239,'0'65'919,"-4"-4"-819,-2-23 68,-4-1-168,1-7 0,0-7 56,0-7 0,3-8-56,1-4 0,1-5 0,2-7 0,1-8 0,2-10 0,6-8 45,4-6-11,5-2-34,3 2 0,1 3 45,0 6-45,2 8 78,1 5 23,-1 7 190,0 3-213,-3 3 79,-4 4-11,-3 0-113,-4 2 92,-5 3-125,-1 3 0,-4 6 0,-4 3 0,-4 2 0,-10 9-864,5-6-525,-5 4-762,9-13-3822,3-4 5973,4-4 0,3-3 0,1-1 0</inkml:trace>
</inkml:ink>
</file>

<file path=ppt/ink/ink2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2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23997,'2'-3'3093,"-1"0"-2443,0 34-359,-1-8-78,0 28-213,-2-17 0,-1-4-157,-1-2-1277,1-6-1334,2-2-7063,1-4 8876,0-2 1,0-6 0,0-2 0</inkml:trace>
</inkml:ink>
</file>

<file path=ppt/ink/ink2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2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96 25981,'48'-23'582,"-7"4"-548,-25 9 100,-3 0-134,-4 3 56,-4 0-44,-3 2 55,-2 1-67,0 0 11,-3 1-11,-4 1 224,-3 1-33,-5 2 111,0 6 1,-1 5-124,-1 6 101,1 4-123,1 2-135,3-1 57,4-1-79,4-2-12,3-2-178,1-2-773,6-4-931,2-3-2330,7-5 4224,3-2 0,-8-2 0,-1 0 0</inkml:trace>
</inkml:ink>
</file>

<file path=ppt/ink/ink2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3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22900,'-3'0'1848,"1"0"-1635,2 0-202,0 0 45,-11 29-56,8-16 0,-8 23-33,11-26 10,1-4-201,2-2 90,1-3-1,2-1 79,0-1 34,0-3 22,-1-3 0,0-1 0,-2-1 22,1 1 135,-3 2 11,0 2 101,-1 2-67,1 1-1,-1 1 248,1 9-371,-1-1-78,0 8 0,0-3-11,0-3-302,1-2-629,1-3-615,1-2 1557,5-3 0,-6 0 0,4 0 0</inkml:trace>
</inkml:ink>
</file>

<file path=ppt/ink/ink2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3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 20009,'2'-1'3899,"-1"0"-2857,-1 1-605,-3 29 0,0-15-101,-3 20-168,2-25-56,2-4-78,1-3-34,1-1 56,3-4-34,2-4-22,3-4 0,2 0 34,-1 1-12,-1 4-22,-1 3 23,-2 2 133,-1 1-111,0 2 45,-1 3-90,-1 3 22,-1 2-67,0 1-223,-1-1-1100,0-1-1735,0-2-6728,0-2 9213,0-2 0,0-2 0,0-1 0</inkml:trace>
</inkml:ink>
</file>

<file path=ppt/ink/ink2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3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25286,'2'32'628,"-1"-6"-494,-3-13-134,0-4-11,1-5 0,0-2 22,1-2 67,5-3-78,2-3 0,6-4 112,1-1-112,1 0 101,-3 2 67,-1 4-157,-2 2 146,-4 3-78,0 2-46,-2 5-10,-2 3-23,0 4-292,-1-1-536,0-2-1839,1-1-7164,1-3 8991,3-3 1,-2-2-1,0-1 1</inkml:trace>
</inkml:ink>
</file>

<file path=ppt/ink/ink2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4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21 21040,'0'-2'3831,"0"1"-3091,0 1-191,-14 30-34,10-14-89,-10 23-179,12-24 123,3-3-90,4-4-68,3-4 35,5-3-180,1-5-33,0-5-34,0-6 56,-4-4-112,-3-1 22,-4 0-257,-2 2-359,-4 3-694,-5 4-1144,-7 4 2488,-11 3 0,12 3 0,-1 1 0</inkml:trace>
</inkml:ink>
</file>

<file path=ppt/ink/ink2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5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1 25230,'-31'63'2028,"-1"-3"-1826,6-18-168,-6 4-34,-1 1-45,-1-1-639,4-4-941,7-5-1871,7-9-6335,6-7 8311,5-10 0,3-4 1,1-6-1</inkml:trace>
</inkml:ink>
</file>

<file path=ppt/ink/ink2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5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27449,'34'49'717,"-6"-7"-729,-18-25-77,-2-1-841,-1-4-684,-1 0-3562,-2-1 5176,-1-1 0,-1-4 0,-1-2 0</inkml:trace>
</inkml:ink>
</file>

<file path=ppt/ink/ink2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5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2 22305,'1'-2'4718,"2"31"-3855,-3-1-449,1 30-43,-1-9-371,-3 3 0,-2-2 0,-2-3-528,0-4-615,-1-9-918,2-6-4785,1-9 6846,2-8 0,2-6 0,0-2 0</inkml:trace>
</inkml:ink>
</file>

<file path=ppt/ink/ink2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5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27684,'45'-5'571,"-5"1"-571,-24 4-582,-1 0-1043,-1-2-3451,-1-3 5076,0-2 0,-5 2 0,-2 0 0</inkml:trace>
</inkml:ink>
</file>

<file path=ppt/ink/ink2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6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7 23874,'0'-3'2633,"0"-1"-1803,0 4 312,0 0-950,1 37-192,-1-8 0,0 33 0,0-17 0,-1-2 0,-1-3 0,0-6-57,-1-5-1052,2-8-1502,-2-4-7220,0-4 9266,-2 1 0,2-8 0,-1 1 1</inkml:trace>
</inkml:ink>
</file>

<file path=ppt/ink/ink2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6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34 25543,'-50'21'1188,"9"-1"-863,27-2-55,5 2-24,2 3-179,4 1 157,2 0-33,4-1-102,6-4 191,9-5-145,8-6-22,6-4-113,3-11 0,1-6 0,-4-9 0,-4-5 0,-6 0 0,-8 3 0,-7 3 0,-5 5 0,-2 3 0,-3 1 0,-2 1 0,-3 0 0,0 0 0,-1 1 0,0 1 0,0 1-248,0 3-928,0 2-696,1 2 1872,1 0 0,3 1 0,2 0 0</inkml:trace>
</inkml:ink>
</file>

<file path=ppt/ink/ink2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7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25364,'-45'11'1401,"7"1"-1008,20 4 43,3 0-212,5 1 34,3 1-23,4 1-145,3 0 89,6-1-88,4-1-91,6-5 0,5-5 0,0-3 0,2-4 0,-1-7 0,0-3 0,-3-6 0,-5 0 0,-5-2 0,-4 1 0,-3 0 0,-2-6 0,-3 8 0,0-2 0,-5 10 0,1 4 0,-5 2 0,-1 2-225,-2 5-2397,-4 7-594,7 1 3216,0 6 0,9-12 0,1-1 0</inkml:trace>
</inkml:ink>
</file>

<file path=ppt/ink/ink2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7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28671,'16'30'0,"-3"-1"0,-9-6 0,-1 0 0,-1-1-1211,-1-2-1221,-1-2-5568,0 0 8000,0-1 0,0-7 0,0-2 0</inkml:trace>
</inkml:ink>
</file>

<file path=ppt/ink/ink2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7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26967,'43'-8'247,"-8"3"-180,-25 9-22,-3 1-23,-4-1 247,-1 3-146,-4 1-22,-6 6 22,-4 3-56,-5 3 135,0 2-23,1-2-11,5 0-77,4-1-91,3-1 0,2-2 0,2-1 0,3-1 0,5-3-237,6-3-995,6-4-1076,5-3 2308,6-6 0,-14 3 0,0-3 0</inkml:trace>
</inkml:ink>
</file>

<file path=ppt/ink/ink2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8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 24289,'-2'-4'3261,"1"1"-2825,1 3-324,30 14-78,-6-10-34,31 11-56,-11-14-1042,3-1-1154,-1 0-6421,-6 3 8673,-12 5 0,-13-4 0,-8 3 0</inkml:trace>
</inkml:ink>
</file>

<file path=ppt/ink/ink2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8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28671,'54'-7'0,"0"-1"-942,-6-2-1759,3-1-7130,-1 2 7891,-6 4 0,-20 3 0,-9 2 0</inkml:trace>
</inkml:ink>
</file>

<file path=ppt/ink/ink2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8:59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1 715 28098,'74'-64'286,"-36"30"1,0 1-287,33-30-770,1-5 770,-3 3 0,-6 5 0,-9 4 0,-7 8 250,-8 8-250,-8 10-3135,-7 9 3135,-6 7 0,-5 7 0,-4 3 263,-3 2-263,-1 2 0,-1 0 0,0 0 3392,-2 0-3438,-1 0 35,0 0-1,-6 0 12,-6 0 12,-8-1-12,-8-2 0,-7-2 0,-5-4 44,-7 0-31,-2 0-13,-19-7 0,18 5 0,-8-4 0,29 5 0,10 3 0,7 1 0,7 4 0,2 0 0,9 4 0,4 5 0,34 18 0,-2 2 0,26 16 0,-8-7 0,2 2 0,-2 1 0,-6-2 0,-8-4 0,-9-5-315,-1-1 203,-13-11 56,-3-4 56,-13-9 56,-3-10 34,-1-7 190,-2-13-223,0-10-57,-2-8 0,-16-22 0,1 20 0,-16-8 0,7 30 0,1 8 0,5 7-606,6 5-1724,4 3 2330,1 23 0,5-16 0,-2 15 0</inkml:trace>
</inkml:ink>
</file>

<file path=ppt/ink/ink2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1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364 4 23852,'-60'-4'2308,"3"10"-1804,19 10 191,-1 12-359,2 6 112,3 8-33,4 7-302,6 8-113,5 5 0,5 4 0,7 3 0,3 0 0,4-2 0,4-3 0,5-7 0,6-10-3392,6-9 3392,5-14 0,4-10 0,5-8-427,1-9-1007,1-6-852,-2-6-4773,-4-4 7907,-6 3 0,-11 7 0,-6 3 0</inkml:trace>
</inkml:ink>
</file>

<file path=ppt/ink/ink2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2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25028,'-21'52'1188,"4"-5"-1076,16-24-11,0-2-34,2-6 34,2-4-101,3-7 0,5-1 0,2-8 45,2-3-45,1-7 0,-1-3-11,-2-2 33,-3 2-22,-3 1 0,-3 4 11,-2 3 79,-2 5-79,0 3 572,0 1-314,3 7 78,0 4-190,2 6-146,0 3 135,0 1-146,0-3-79,1-1-727,1-5-1167,2-5-1511,4-4 3484,3-10 0,-7 5 0,0-4 0</inkml:trace>
</inkml:ink>
</file>

<file path=ppt/ink/ink2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2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0 26530,'0'61'930,"1"-4"-807,2-18-56,0-4-55,0-5 10,0-7-22,0-7 0,-2-7-34,-1-6 1,0-1 33,-1-2 0,-4-1 11,-3-2 0,-6 1-11,-2 0 168,-2 2-145,-1 5 413,-3 5-122,2 6-223,0 4-91,4 0 0,2 1 0,3 1 0,4 0 0,3 1 0,1-4 0,3-4-741,5-6-883,6-5-1984,9-8 3608,7-6 0,-10 2 0,-2-1 0</inkml:trace>
</inkml:ink>
</file>

<file path=ppt/ink/ink2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2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3 23202,'-1'-1'2577,"-1"0"-2241,-11 37 146,6-14-79,-8 30-133,12-27 155,3-2-212,5-5 89,3-2 146,5-3-435,0-4-13,0-2 0,1-4 0,-1-2 0,0-7 0,1-1 0,0-7 0,-1 0 0,-1-2-281,-2 2-548,-2-1-561,-2-1-8441,-1-6 7373,-2 4 0,0 2 1,-2 9-1</inkml:trace>
</inkml:ink>
</file>

<file path=ppt/ink/ink2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2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27998,'0'53'673,"0"0"-673,0-11 0,0 3 0,0 2 0,0-3 0,0-3 0,-1-7-976,-1-6-1096,-1-8-3800,0-8 5872,2-6 0,1-4 0,0-2 0</inkml:trace>
</inkml:ink>
</file>

<file path=ppt/ink/ink2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3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27718,'13'61'604,"-2"-2"-525,-8-16-79,0 4 33,0-1-100,-2-3 67,0-5-280,-1-9-313,0-5-685,0-8-638,-1-5-5121,-3-3 7037,-4-3 0,3-2 0,-1-2 0</inkml:trace>
</inkml:ink>
</file>

<file path=ppt/ink/ink2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3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25465,'46'-6'-2173,"-6"1"-3105,-25 5 5278,-3 2 0,-4-2 0,-4 2 0</inkml:trace>
</inkml:ink>
</file>

<file path=ppt/ink/ink2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3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26899,'10'53'191,"-3"-6"-348,-7-23-515,0-2-1233,2-2-5087,0-3 6992,1-3 0,-1-5 0,-1-4 0</inkml:trace>
</inkml:ink>
</file>

<file path=ppt/ink/ink2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3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26395,'15'98'2276,"-3"1"-2276,-6-13 0,-3 9-212,-2-44 0,-1 1 212,1 0 0,-2 0 69,-1 0 1,-1-1-70,-4 45 0,-7-13 0,-1-15 70,0-16-2860,1-16 2790,3-13 0,4-13 0,3-6 0</inkml:trace>
</inkml:ink>
</file>

<file path=ppt/ink/ink2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5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1 628 27438,'46'-35'411,"0"0"0,3-1 0,1 1-411,0 4 0,1 0 0,3-1 0,2-1 0,-2 1 0,0-1 0,-2 1 0,0 0 0,-5 2 0,0 0-125,35-24-323,-12 9-504,-14 11-123,-15 11-864,-15 13-4033,-13 6 5972,-8 14 0,-5-7 0,0 6 0</inkml:trace>
</inkml:ink>
</file>

<file path=ppt/ink/ink2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5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1 227 28671,'61'-58'0,"0"5"0,-11 19 0,2 4-483,-1 5-1142,-3 9-268,-4 9-2466,-2 3 4359,-2 8 0,-17-3 0,-5 3 0</inkml:trace>
</inkml:ink>
</file>

<file path=ppt/ink/ink2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6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1 22137,'-61'18'3990,"2"6"-3542,2 11 56,5 7-56,7 6-168,8 7 112,9 6-190,8 3 11,8 5-156,5 1-57,9 2 0,9 0 0,8-4 0,10-7 0,3-11 0,3-12 0,1-14 0,2-12-629,0-6-872,3-12-415,1-3-2846,2-6 4762,-2 0 0,-19 7 0,-6 3 0</inkml:trace>
</inkml:ink>
</file>

<file path=ppt/ink/ink2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7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23202,'-43'18'2421,"5"-2"-2186,19-4-11,3-2 11,4 0-33,2-3 145,3-1-134,2-1-134,3-1-46,1 1 1,7 1-34,1 2 33,8 0 35,0-1 167,0 0-101,-2-2 12,-4 0 55,-3-2-55,-4 1 44,-1-1-78,-1 3-56,-2 0 34,-4 3-90,-3 1 11,-2 1-22,0 0-247,-1 0-1153,0 3-214,4-6-2028,1 1 3653,6-4 0,1-3 0,0 0 0</inkml:trace>
</inkml:ink>
</file>

<file path=ppt/ink/ink2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8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6 19527,'0'-3'4908,"0"1"-4304,0 2 114,0 0-404,-24 5-158,11 3 57,-21 8-34,19 3-3515,1 2 3482,3 2-112,3 0-1,3 2 68,2-1-67,3 1 134,6 1 23,1-1 3335,7 0-3280,1-2-156,3-6-90,2-4 0,1-8 45,2-6-34,0-10-11,0-9 22,-1-10-33,0-6-11,5-16 11,-8 13 11,1-6 0,-10 23 0,-5 7 11,-1 6 67,-3 4-67,0 3 90,-1 2 370,2 14-358,-2 3-113,1 17 0,-1 3 0,-1 5 0,-2 1 0,-2 2-57,-4 6-649,4-18-504,-2 1-729,5-24-1198,1-5-5973,4-6 9110,4-9 0,-3 6 0,2-5 0</inkml:trace>
</inkml:ink>
</file>

<file path=ppt/ink/ink2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8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27606,'4'2'795,"-1"7"-795,-5 23 33,-1 3-33,-2 0-392,0-2-414,1-2-819,3-4-1187,0-5-7019,6-6 9829,2-5 0,0-7 0,-1-2 0</inkml:trace>
</inkml:ink>
</file>

<file path=ppt/ink/ink2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9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26250,'-1'23'582,"2"-2"-358,4-8 180,2-2-46,6-2 90,2-2-145,4-3-201,2-3-102,2 0 0,1-5 0,0-2 0,4-13 0,-9 2 0,0-8 0,-11 5 0,-1 0 0,-4 0 0,-1 2 0,-2 3 0,-3 3 0,-2 3 0,-2 3 0,-3 3 0,1 1 0,-2 2-360,0 2-569,0 3-932,0 2-2027,3 4 3888,3 1 0,3-6 0,1-1 0</inkml:trace>
</inkml:ink>
</file>

<file path=ppt/ink/ink2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9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21107,'1'-3'4022,"-1"0"-3652,0 3-246,0 0 223,7 29 22,-3-15-21,5 24 156,-4-22-190,1-3 55,1-2 1,1-3-224,0-3 55,0-2-178,1-2 34,-1-1-114,2-2-302,1-2-896,1-3-1154,1-3-7422,0 0 9580,2 0 0,-6 5 0,-2 1 0</inkml:trace>
</inkml:ink>
</file>

<file path=ppt/ink/ink2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09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24491,'-4'43'1221,"0"-7"-818,5-24-190,2-3 34,2-1-247,1-4 56,1-2-90,0-2 34,-1 0-90,0-4 90,1-3-179,-2-2 179,1-3-11,-1 2 11,-1-2 34,0 2-12,0 2 12,-1 1 156,-1 2-190,0 3 213,0 2 67,0 0-89,1 3 134,1 8-292,-1 0-33,-1 7-280,-1-7-527,0-1-1165,-1-3 1972,2 1 0,-2-4 0,2-1 0</inkml:trace>
</inkml:ink>
</file>

<file path=ppt/ink/ink2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10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25342,'5'38'684,"0"-8"-639,-1-25-1,1-3-21,0-2-1,2-3 79,0-2-79,1-4 258,0-1-11,0 1-134,-1 2 145,-1 2-224,1 3 11,-1 1-55,-1 1 55,0 2-67,-1 2 0,-1 3-370,-2 1-571,-1 1-1928,0 0 2869,0-1 0,0-3 0,0-2 0</inkml:trace>
</inkml:ink>
</file>

<file path=ppt/ink/ink2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10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21936,'0'-3'3451,"0"1"-2902,0 2-347,0 34-202,0-15-112,0 26-438,0-26-1892,0-4 2442,0-5 0,0-6 0,0-1 0</inkml:trace>
</inkml:ink>
</file>

<file path=ppt/ink/ink2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10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26955,'11'94'1716,"-2"-1"-1716,-7-17 0,-2 2 0,-1-4 0,-5-3 0,-1-6 0,-4-7 0,0-7-69,0-10-2832,0-8 2901,0-7 0,6-12 0,0-4 0</inkml:trace>
</inkml:ink>
</file>

<file path=ppt/ink/ink2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45.7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24575,'16'0'0,"4"0"0,17 0 0,2 0 0,23 0 0,25 0 0,10 0 0,-28 0 0,2 0-816,-10 0 1,1 0 815,10 0 0,-2 0 264,-19 0 1,-2 0-265,14 0 0,-3 0 0,19 0 0,-27 0 0,0 0 0,21 0 269,-16 4-269,-12 0 0,-19 0 0,-6 0 833,-6-2-833,-6-2 0,-2 3 0,-2-2 0,-1 0 0,1 0 0,0-1 0,-2 0 0,0 0 0</inkml:trace>
</inkml:ink>
</file>

<file path=ppt/ink/ink2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53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54 24379,'57'-28'840,"-7"6"-684,-24 19-133,-4 3 190,-2 4-213,-5 2 68,-3 6-68,-4 1 100,-4 1-100,-2 1 34,-5 0-12,-7 4 225,-8 3-169,-7 2 101,-4 1 79,2-2-213,0-1 257,4-1-55,2-1-68,3 1 191,4-3-269,6-2 44,3-3 68,4-2-202,3 0 225,4-1-147,4 1-78,5 0 79,2-2-90,3-1-22,-1-2-1031,7-3 22,-8-2-1042,3-5-4291,-8-3 6364,0-6 0,-6 4 0,-1 1 0</inkml:trace>
</inkml:ink>
</file>

<file path=ppt/ink/ink2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53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22272,'2'-3'3407,"0"1"-2870,6 42-156,-5-14-381,6 33 78,-7-25-78,0-1-280,-2-3-246,0-2-897,0-4-1659,0-5-6749,0-2 9767,0-6 1,0-4 0,0-4 0</inkml:trace>
</inkml:ink>
</file>

<file path=ppt/ink/ink2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53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25319,'28'-14'-6756,"15"-1"6756,-12 9 0,-1 0 0,-17 1 0</inkml:trace>
</inkml:ink>
</file>

<file path=ppt/ink/ink2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54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23583,'-23'58'1288,"2"-5"-1288,7-22-22,2-2-314,-1-4-594,2-3-1648,3-6-4794,2-5 7372,3-7 0,2-1 0,1-3 0</inkml:trace>
</inkml:ink>
</file>

<file path=ppt/ink/ink2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54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26709,'17'-23'449,"1"9"-6054,-5 20 5605,1 5 1285,0 1-1677,-1 0 569,-1-1-1164,-2-2-201,-1-3-2621,-3 0 4657,-1-2 0,-3-1 0,-1-1 0</inkml:trace>
</inkml:ink>
</file>

<file path=ppt/ink/ink2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54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25532,'40'-14'-549,"-7"1"-1568,-22 5-5985,-3-1 8102,-2 0 0,-3 3 0,-2 2 0</inkml:trace>
</inkml:ink>
</file>

<file path=ppt/ink/ink2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54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23986,'0'-3'2286,"0"1"-1715,0 34-391,0-6-136,-2 29-44,1-16-369,-1-2-830,0-3-2801,2-5 4000,5-4 0,-4-12 0,4-4 0</inkml:trace>
</inkml:ink>
</file>

<file path=ppt/ink/ink2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54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27258,'62'17'-403,"-16"-5"-1065,-12 8-1692,-20-5 3160,-4 0 0,-6-6 0,-3-2 0</inkml:trace>
</inkml:ink>
</file>

<file path=ppt/ink/ink2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54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25039,'-2'-2'1502,"0"1"-1424,2 1-78,0 0-616,39 1-1132,-16-1-4459,33 1 6207,-27-1 0,-12 0 0,-4 0 0</inkml:trace>
</inkml:ink>
</file>

<file path=ppt/ink/ink2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55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94 26899,'-9'-10'505,"2"2"-359,7 8 122,3 0-189,2-1 89,4 0-168,1-1 78,4-1-55,1-3-23,3-2 0,-1 0 0,-2-2 22,-2 2-22,-5 0 67,-3 1-67,-3 2 179,-7 0-78,-5 3 22,-7 0-110,-7 4-13,-1 5 0,-10 15 0,10 2 0,-5 12 0,15-9 0,4 1 0,5-3 0,4-3 0,7-4-2287,25-1-122,-6-9-5132,21-3 7541,-17-11 0,-11 3 0,-4-3 0</inkml:trace>
</inkml:ink>
</file>

<file path=ppt/ink/ink2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55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27740,'-6'22'56,"3"-1"-22,14-6-1,0 0-33,-1 1 146,-3-2 22,-3-1 168,-2-1-178,-4-1-158,-7 0 0,-5 0 0,-9 1 0,-2 1 0,0-2 0,4-1 0,4-4 0,9-3 0,4-2-1334,4-1-1255,8-2-7242,6-4 9112,8-4 0,-9 4 1,-1 0-1</inkml:trace>
</inkml:ink>
</file>

<file path=ppt/ink/ink2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58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25174,'-24'7'291,"5"3"-280,18 8 45,5 2 0,5 1 57,5-1 111,5-1-78,-1-3 10,-3-2 68,-7-2 101,-3 0 113,-4 0-69,-6-1-167,-4 1-45,-5-1-57,-1-3-77,1-1-12,2-3-22,3-1-191,3-2-358,2 1-594,2 0-942,1 3-7148,1 1 9244,0 1 0,0-2 0,0-2 0</inkml:trace>
</inkml:ink>
</file>

<file path=ppt/ink/ink2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58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97 25779,'40'-38'-78,"-8"6"44,-29 21 12,-2 3 22,-7 4 90,-2 1 66,-8 3 158,-1 3 100,0 3-33,2 3-22,1 4-79,4 2-89,2 1-46,3 2-10,2 2-135,2 1-101,1-2-728,0-3-639,7-5-672,6-6-5099,11-3 7239,6-10 0,-11 5 0,-3-5 0</inkml:trace>
</inkml:ink>
</file>

<file path=ppt/ink/ink2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59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25532,'-21'48'1166,"5"-8"-6793,14-30 5661,2-4 1397,0-4-1386,4-1 881,4-3-881,5-1 45,1-2-1,0 1 2,-1 2 21,-3 1 3414,-1 1-3459,-1 3-56,0 1-11,-3 3-358,1 0-718,-1-2-1120,1-1-6365,3-3 8561,3 0 0,-5-1 0,0 0 0</inkml:trace>
</inkml:ink>
</file>

<file path=ppt/ink/ink2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59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2 23202,'4'-1'2533,"-1"0"-1962,0 38-179,-3-12-34,3 31-111,-3-24-213,0-5-34,0-6-157,0-8-34,0-6 34,0-5 157,0-1 0,-3-1 34,-4 0 100,-5 0 57,-5 3 100,-5 5 79,-3 7 0,-1 5-113,1 0-65,5 1-192,4-4 0,5 0 0,6-4 0,3 1-393,4-2-459,6-3-403,8-4-1804,10-2-6772,5-9 7944,5-4 0,-15 2 1,-4 0-1</inkml:trace>
</inkml:ink>
</file>

<file path=ppt/ink/ink2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39:59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29 106 22956,'0'-2'3495,"0"1"-2508,0 1-629,-13 32 12,10-16-68,-10 25-99,15-25-203,5-4 0,5-4 0,7-3 0,2-8 0,1-7 0,0-10 0,-3-8 0,-6-5 0,-5 1 0,-6 2 0,-4 5 0,-5 6 0,-4 4 0,-4 6 0,-1 3 0,1 3-1962,1 5-4996,2 5 6958,3 7 0,4-5 0,3 2 0</inkml:trace>
</inkml:ink>
</file>

<file path=ppt/ink/ink2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10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28671,'-21'79'0,"-1"-5"0,0-23 0,1 0 0,-1-1 0,3-3-1166,3-7-1636,6-9-7029,4-12 7652,4-10 1,2-6 0,0-3 0</inkml:trace>
</inkml:ink>
</file>

<file path=ppt/ink/ink2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10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24155,'0'-5'2991,"0"1"-2341,0 4-180,0 0-122,38 27-291,-18-8-57,30 23 0,-28-16 0,-2-5-237,-2-4-1163,-2-6-998,0-6-7433,0-3 9045,1-7 0,-8 3 0,-1-4 0</inkml:trace>
</inkml:ink>
</file>

<file path=ppt/ink/ink2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10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26037,'49'16'-1911,"-8"-7"1,-34-11-1,-1-3 1</inkml:trace>
</inkml:ink>
</file>

<file path=ppt/ink/ink2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10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27460,'-11'80'974,"1"-6"-817,8-23-157,1-1-11,1 0-101,3-6-1042,2-7-953,6-8-4436,9-8 6543,9-9 0,-11-6 0,0-5 0</inkml:trace>
</inkml:ink>
</file>

<file path=ppt/ink/ink2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11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28031,'74'-11'303,"-6"3"-303,-23 7-23,-7 1-391,-9 0-976,-8 2-716,-7 4-7725,-7 5 9428,-5 8 1,-2-8 0,0 1-1</inkml:trace>
</inkml:ink>
</file>

<file path=ppt/ink/ink2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11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28671,'61'0'0,"-3"-4"-270,-11-3-1926,-4-5-3754,-5-1 5950,-6 3 0,-14 4 0,-6 3 0</inkml:trace>
</inkml:ink>
</file>

<file path=ppt/ink/ink2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12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1 26272,'-70'0'1401,"5"3"-1211,22 4 79,6 2-213,7 2 0,9-1-56,7 4-11,8 0 11,3 3 0,7 2 11,5 1-11,6 0 22,4-1-22,0-2 157,-3-1-22,-6-2-22,-5 0-113,-4 1 0,-1 1 0,-5 1 0,-1-2 0,-5-1 0,0 0 0,-1-2-1278,-3 6-560,6-8-3182,1 1 5020,11-8 0,-2-1 0,3-2 0</inkml:trace>
</inkml:ink>
</file>

<file path=ppt/ink/ink2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12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28345,'-8'59'326,"0"-3"-326,1-13 0,3-3-1032,2-5-1601,12-5-7198,6-8 8918,14-6 1,-13-8 0,-1-4 0</inkml:trace>
</inkml:ink>
</file>

<file path=ppt/ink/ink2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12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27135,'-53'14'1423,"8"3"-1356,29 4-21,2 3-46,4 1 0,5 1 0,2-1-80,3-2-749,8-3-392,7-6-1323,12-2-7287,9-7 9392,6-3 1,-18-2-1,-2 0 1</inkml:trace>
</inkml:ink>
</file>

<file path=ppt/ink/ink2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12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 26978,'-43'10'1020,"5"0"-864,22 5 35,0 1 33,0 3-122,-1 0-102,2 0 0,1-2 0,3-1 0,2-3 0,4 0 0,3-1 0,2-1 0,1 0 0,5-1 0,6-1-181,9-5-524,5-2-528,4-2-414,1-3-1065,-2-2-6498,-2-3 9210,-4 2 0,-10 3 0,-4 1 0</inkml:trace>
</inkml:ink>
</file>

<file path=ppt/ink/ink2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13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61 26855,'-30'50'773,"6"-7"-504,25-29-101,6-2 22,3-3-134,7-3 0,3-3 0,2-1-33,2-4-12,-1-4 112,1-5-112,-4-6 69,-2-2-80,-3-3 0,-6 0 0,-4 1 0,-3 0 0,-3 1 0,-5 5 0,-2 2 0,-6 7 0,-3 2-147,-2 4-805,-1 9-975,1 4-3922,3 7 5849,7 0 0,4-9 0,4-3 0</inkml:trace>
</inkml:ink>
</file>

<file path=ppt/ink/ink2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13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26765,'21'48'796,"-3"-6"-673,-17-23 90,1-6-168,1-3-23,1-7 12,4-1-23,3-8-11,3-2 0,1-7 11,1 1 101,-4 1 78,0 4-22,-2 2 13,-1 3-181,0 2 0,-1 2 0,0 0 0,-1 3 0,-1 3 0,-1 3 0,-1 3 0,-2 1-1021,-1 4-424,2 3-1916,2 2 3361,3 0 0,-2-10 0,0-4 0</inkml:trace>
</inkml:ink>
</file>

<file path=ppt/ink/ink2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13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153 152 23560,'17'-52'740,"-3"8"-79,-14 24-11,-4 5 67,-3 3 191,-6 7-135,-4 2-111,-3 5-662,-1 7 0,-1 6 0,0 11 0,2 4 0,3 3 0,5 1 0,6-2 0,3-2 0,10-5 0,6-5 0,11-5 0,6-7 0,4-3 0,0-4 0,0 0-942,1-1-1714,-2 0 1808,0-1 0,-15 1 0,-4-1 0</inkml:trace>
</inkml:ink>
</file>

<file path=ppt/ink/ink2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00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399 2 25465,'-62'-2'2566,"-1"12"-2006,7 14-480,-1 18-80,3 11 0,9 9 0,13 5 0,12 4 0,11 4 0,9 0 0,9-1 0,6-5 0,9-8 0,4-11 0,6-12-1513,6-13-2253,4-13 3766,5-7 0,-21-5 0,-4 0 0</inkml:trace>
</inkml:ink>
</file>

<file path=ppt/ink/ink2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00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0 24311,'-53'14'2454,"6"4"-2061,19 7-13,6 8-10,6 6 22,6 5-101,5 1-211,3-2-80,8-6 0,5-6 0,8-7 0,3-6 0,3-5 0,2-6-13,-1-3-547,1-3-380,-1-7-641,-1-2-1747,0-7 3328,3 0 0,-13 5 0,-2 3 0</inkml:trace>
</inkml:ink>
</file>

<file path=ppt/ink/ink2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01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25107,'-30'53'1815,"5"-5"-1411,20-23-80,2-3-189,3-7-135,5-5 0,3-6-34,7-7-44,4-7 33,0-5-22,0-7 22,-3 2 34,-3 5 11,-4 4 0,-1 7 0,-3 2 56,0 7-34,0 5 34,1 7-56,-1 4-22,1 0-303,1-2-560,2-3-684,3-2-2264,2-3 3833,2-2 0,-7-4 0,-1-2 0</inkml:trace>
</inkml:ink>
</file>

<file path=ppt/ink/ink2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01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2 21667,'-4'-1'3944,"0"1"-3283,4 0 157,0 0-426,-23 32 45,17-15 45,-17 24-225,23-22-244,2-4-13,3-3 0,3-3 0,4-3 0,1-3 0,1-3 0,1-3 0,0-3 0,-1-5-685,1-1-805,-1 1-2274,0 3 3764,1 5 0,-8 2 0,0 1 0</inkml:trace>
</inkml:ink>
</file>

<file path=ppt/ink/ink2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01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37 27359,'-37'-20'1210,"9"5"-1108,24 13-102,3 4 0,2 5 0,5 5 0,2 7 0,4 1 0,0 2 0,-3-3 0,-4 0 0,-2-2 0,-2-3 0,-3 0 0,-5-1 0,-3-2 0,-7 1 0,1-1 0,1-1 0,4-2-1413,4-2-537,4-3 1950,5-1 0,-2-1 0,3-1 0</inkml:trace>
</inkml:ink>
</file>

<file path=ppt/ink/ink2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02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4 27818,'-19'27'45,"4"-5"-34,18-22-11,2-5-22,3-2 22,0-6 0,0 1 0,-2 3 0,-1 5 0,-1 1 146,0 8 100,-1 4-11,0 7-89,-1 5-100,0 1-46,1 0 0,2-4-315,3-3-682,4-4-830,4-5-1881,4-2 3708,5-2 0,-11-2 0,-2 0 0</inkml:trace>
</inkml:ink>
</file>

<file path=ppt/ink/ink2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02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 28076,'3'53'595,"-1"-3"-595,3-18 0,-1-3 0,1-7 0,-1-5 0,-1-8 0,0-4 0,-2-3-13,-1-2 2,-2 0 11,-5-1 24,-5 0-24,-6 0 0,-2 2 0,-4 6 0,1 4 0,0 6 0,4 2 0,2 0 0,5-1 0,3 1 0,3-1 0,3 0 0,1-2 0,2-3 0,7-3-125,4-5-1701,10-2-8005,19-9 8633,-8-1 0,-1 0 1,-18 1-1</inkml:trace>
</inkml:ink>
</file>

<file path=ppt/ink/ink2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02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28177,'1'44'-6533,"-1"-7"6533,3-26 0,-2-5 0,2-3 0</inkml:trace>
</inkml:ink>
</file>

<file path=ppt/ink/ink2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02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25656,'4'0'3015,"12"41"-3015,-7-1 0,9 43 0,-8-9 0,-3 5 0,-4-1 0,-1-5 0,-4-5 0,-3-8 0,-3-11 0,-3-9 0,2-12 0,1-9-2802,0-8 2802,0-4 0,3-5 0,0 0 0</inkml:trace>
</inkml:ink>
</file>

<file path=ppt/ink/ink2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16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39 21723,'-75'14'4684,"12"-1"-3575,15-4-672,25-3 281,45-4-718,44-2 0,-5-2 0,7-2-479,17-2 0,5-1 479,-23 1 0,2-1 0,0 0 0,4 0 0,1 0 0,0 1 0,0 0 0,1 1 0,-1 1-722,1 1 0,-1 0 0,0 2 722,1 0 0,-1 0 0,0 2 0,-2 1 0,0 1 0,-1 0-325,-1 1 0,-1 1 1,-1 1 324,27 3 0,-3 2 0,-7 0 0,-3 0 0,-10-1 0,-4 0-66,-10-1 1,-3 1-1920,30 7-4748,-28-3 6888,-22 0 0,-19-6 0,-9-3 0</inkml:trace>
</inkml:ink>
</file>

<file path=ppt/ink/ink2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28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7 22182,'0'-3'3048,"0"0"-2746,0 3-10,0 0-180,0 31-56,0-18 79,0 25-135,1-27 0,1-2-12,0-3 24,0-1-12,-1-1 0,0-3-79,-1 1 12,0-2 11,0 1 56,0 0-45,-2 1 101,-5 2-56,-3 0 90,-7 2-45,0 1 235,1 1-168,1 1 571,-2 9-481,4-2 145,-2 7-44,7-4-169,3-1 135,1-1-224,3-3-34,1-2-11,1-3 22,4-2-100,6-1-628,-1-4-34,5 0-1086,-5-5-3384,3-3 5210,2-5 0,-7 4 0,-1 1 0</inkml:trace>
</inkml:ink>
</file>

<file path=ppt/ink/ink2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28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23840,'0'-1'2219,"0"0"-1222,0 1-952,6 33 34,-5-13-158,5 28-100,-8-22-751,-1-3-941,-1-2-5939,2-5 7810,1-5 0,1-5 0,0-5 0</inkml:trace>
</inkml:ink>
</file>

<file path=ppt/ink/ink2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28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18966,'0'-3'4751,"0"1"-2969,0 2-1412,4 31 179,-4-15-303,4 22 34,-5-26 34,0-5-258,-1-4 180,1-3-46,1-1-78,0-4 235,0-4-268,1-2-23,1 2-56,2 2-34,1 3-11,-1 2-425,3 0-472,0 1-526,4-1-2442,0 1 3910,3-1 0,-6 2 0,-2 0 0</inkml:trace>
</inkml:ink>
</file>

<file path=ppt/ink/ink2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29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94 24255,'0'-3'2118,"0"2"-1995,0 1-224,32-15 12,-19 6-12,24-11 101,-29 8 0,-4 3 34,-2 1 156,-1 1 213,-2 2-89,-5 2 56,-2 1-90,-5 4-134,-2 4 223,0 5-223,1 7 11,3 2-100,2 1-57,3-1 0,2-1 0,3-3 0,1-2 0,0-2-1043,6-4-89,2-4-1176,6-4-4303,1-9 6611,2-5 0,-8 4 0,0 1 0</inkml:trace>
</inkml:ink>
</file>

<file path=ppt/ink/ink2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29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27090,'10'53'370,"-1"-4"-370,-9-18-617,0-4-839,0-3-2544,0-5 4000,-2 0 0,2-10 0,-2-1 0</inkml:trace>
</inkml:ink>
</file>

<file path=ppt/ink/ink2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29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28132,'30'-13'-358,"-4"1"-528,-16 9-1030,0-3-3227,-1-2 5143,1-1 0,-5 3 0,-2 1 0</inkml:trace>
</inkml:ink>
</file>

<file path=ppt/ink/ink2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29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24345,'0'-5'2678,"0"1"-2420,0 4-90,0 0-67,0 40-45,0-16-101,0 34 45,0-27-426,1-1-314,-1-1-1500,0-3-7591,0-3 9605,0-5 0,0-8 0,0-4 0</inkml:trace>
</inkml:ink>
</file>

<file path=ppt/ink/ink2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29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25735,'34'-18'-1541,"-6"4"0,-23 14 0,-2 0 1</inkml:trace>
</inkml:ink>
</file>

<file path=ppt/ink/ink2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30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22933,'-4'0'2297,"1"0"-1804,3 0-257,-7 32 77,5-18 23,-6 25-213,8-27 113,0-4-102,3-3-89,1-3-22,4-5-23,2-7-79,2-4 68,-1-6-68,-1 3 79,-1 2 0,-3 5 11,-2 5 57,-1 2-35,-1 6 13,0 5-46,-2 6-35,0 7-110,0 0-538,-1-1-886,0-4-1737,1-5 3306,0-5 0,0-4 0,0-2 0</inkml:trace>
</inkml:ink>
</file>

<file path=ppt/ink/ink2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30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24894,'1'43'1065,"-1"-8"-1043,0-29 101,0-3-100,0-1-23,3-1 0,-1-1 44,4-4-44,1-3 56,0-4-11,2-1 302,-1 1-100,1 2 67,0 2 0,-1 2-214,1 2 158,-2 1-79,1 2-112,-2 0 169,-1 0-225,-1 2-11,-2 2 0,0 3-448,-2 1-258,0 2-1098,0 0-4919,0 0 6723,1-2 0,-1-3 0,0-2 0</inkml:trace>
</inkml:ink>
</file>

<file path=ppt/ink/ink2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30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70 24244,'24'-21'415,"-5"2"-203,-19 12-32,-3 1 156,-1 0-89,-3 2 234,-1 0 46,-2 3-169,-1 0 124,-1 7-134,1 5 55,-1 7-56,1 2-302,2 0 1,4 0-46,2-2-13,2-1-31,1-2-673,1-3-213,3-2-751,5-5-2891,4-3 4572,3-2 0,-7 0 0,-1 0 0</inkml:trace>
</inkml:ink>
</file>

<file path=ppt/ink/ink2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31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21230,'3'-5'3563,"-1"0"-3048,-2 5 449,0 0-437,2 26-203,-2-17-121,2 20-114,-2-25-44,0-2-23,0-1-22,2-2 12,2-5-12,3-2 22,2-3-22,0 0 56,0 1-34,-1 2 68,0 2 89,0 2-78,-1 2 145,-2 2-190,1 0 12,-1 2-68,-2 3 0,0 4-68,-1 1-234,0 0-269,-1-2-404,1-2-840,-2-3-2567,1-1 4382,1-2 0,-1 0 0,0 0 0</inkml:trace>
</inkml:ink>
</file>

<file path=ppt/ink/ink2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31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24535,'2'-2'2847,"0"0"-1558,-2 2-1289,13 26 0,-10-9 0,10 23 0,-13-18 0,0 0-606,0-3-795,0-1-1759,-2-5 3160,-1-1 0,0-6 0,1-2 0</inkml:trace>
</inkml:ink>
</file>

<file path=ppt/ink/ink2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31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24636,'32'-15'-2458,"-5"4"0,-21 11 1,-2 0-1</inkml:trace>
</inkml:ink>
</file>

<file path=ppt/ink/ink2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31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40 23224,'8'-21'1457,"-1"4"-695,-11 16 34,-1 1-371,-7 0-44,-2 6 12,-2 3-181,0 6 113,0 2 67,4 2-201,3-1-78,4-1-113,3-3 0,2-2 0,2-4 0,5-2-393,4-3-615,6-2-1312,3-1-7511,6-3 9053,5-3 0,-13 1 1,0 1-1</inkml:trace>
</inkml:ink>
</file>

<file path=ppt/ink/ink2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32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3 24311,'0'-1'1972,"0"0"-1030,0 1-718,0 28-112,-1-8-67,-2 25-90,-1-14-112,-3 0-583,0-1-672,1 0-1770,2-4-6649,0-5 9025,3-6 1,1-7-1,0-5 1</inkml:trace>
</inkml:ink>
</file>

<file path=ppt/ink/ink2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0:33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10 23639,'-3'-2'2600,"0"0"-2208,3 2 157,0 0-191,-13 32-234,10-12 156,-10 26-56,15-20-202,5-4 180,2-3-158,5-6-21,-1-7 22,-1-2 11,0-7 33,-2-8-65,1-8-24,-2-10 0,-4-2 0,-2 0 0,-3 4 0,-5 6 0,-3 8-35,-7 6-659,-4 5-785,-2 12-2600,-3 6 4079,0 15 0,10-13 0,3 0 0</inkml:trace>
</inkml:ink>
</file>

<file path=ppt/ink/ink2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1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27292,'14'46'101,"-1"-6"-325,-7-24-538,0-3-1031,-1-3-5726,0-3 7519,-1-2 0,-2-3 0,-1-1 0</inkml:trace>
</inkml:ink>
</file>

<file path=ppt/ink/ink2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2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24311,'-3'0'3216,"1"0"-2499,2 0-290,40 4-427,-8-3 0,36 3 0,-18-4 0,1 0 0,-3 0 0,-1 0 0,-2 0 0,-1 0 0,1 0 0,-1 0 0,-4 0 0,-6 0-853,-9 0-144,-8-1-583,-7 1-1501,-6-2 3081,-6 1 0,1 0 0,-2 1 0</inkml:trace>
</inkml:ink>
</file>

<file path=ppt/ink/ink2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2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25185,'-20'58'202,"3"-6"-270,9-22-245,0 0-640,-2 0-1220,-1-3-4236,2-4 6409,0-5 0,5-8 0,1-4 0</inkml:trace>
</inkml:ink>
</file>

<file path=ppt/ink/ink2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2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23717,'3'-2'3227,"0"0"-2845,-3 2-80,0 0-235,33 27-44,-18-12-23,25 23-224,-28-19-471,-1-2-706,-1 0-1871,-3-2 3272,-3-1 0,-2-6 0,-2-2 0</inkml:trace>
</inkml:ink>
</file>

<file path=ppt/ink/ink2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2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26731,'8'34'-1367,"-1"-3"-1187,-7-17-6881,-2 1 9435,-4 0 0,3-7 0,-2-1 0</inkml:trace>
</inkml:ink>
</file>

<file path=ppt/ink/ink2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3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86 24031,'-4'-2'3104,"0"1"-2622,4 1 302,0 0-717,29-1-67,-6-1-190,28-3-572,-10-3-459,5-3-1021,2-2-4985,-1-1 7227,-4 0 0,-19 6 0,-7 2 0</inkml:trace>
</inkml:ink>
</file>

<file path=ppt/ink/ink2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3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28199,'58'-6'146,"-5"1"-482,-22 3-258,-6 1-403,-4 1-505,-7 0-1613,-5 0 3115,-5 0 0,-3 0 0,-1 0 0</inkml:trace>
</inkml:ink>
</file>

<file path=ppt/ink/ink2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3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26575,'-27'61'1893,"6"-6"-1690,19-27-203,6-1 0,3-1 0,4-1 0,2-3 0,0-2 0,1-4 0,-2-4 0,0-3 0,0-4-113,3-2-1422,3-4-706,3-7-3014,3-6 5255,1-9 0,-10 10 0,-4 1 0</inkml:trace>
</inkml:ink>
</file>

<file path=ppt/ink/ink2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3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22821,'0'-5'4370,"1"1"-3687,-1 4-212,0 0-145,7 19-326,-3-2 0,4 19 0,-3-6 0,-2 0-337,0 0-874,-2-4-671,0-4-2992,0-3 4874,-1-4 0,0-6 0,0-4 0</inkml:trace>
</inkml:ink>
</file>

<file path=ppt/ink/ink2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3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23124,'0'-4'2655,"0"2"-2475,0 2-158,0 0-706,26-10-1321,-12 3-7161,21-10 9166,-19 2 0,-7 7 0,-2 0 0</inkml:trace>
</inkml:ink>
</file>

<file path=ppt/ink/ink2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4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24446,'1'-5'2655,"-1"1"-2162,0 4-56,0 0-45,6 46-144,-4-16-248,5 39 0,-4-29-35,1-4-827,0-5-595,1-7-1109,1-7-7265,1-4 9227,0-5 0,-4-4 0,0-2 0</inkml:trace>
</inkml:ink>
</file>

<file path=ppt/ink/ink2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4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25140,'4'-3'2398,"-1"1"-2297,-3 2-78,30 0-23,-14 1-336,24 2-460,-24 2-963,-3 1-3059,-3 0 4818,-5 3 0,-2-4 0,-3 0 0</inkml:trace>
</inkml:ink>
</file>

<file path=ppt/ink/ink2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4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25981,'-2'0'2633,"-1"0"-2846,3 0-1098,37 7-751,-19-6-4828,30 6 6890,-24-7 0,-12 0 0,1 0 0</inkml:trace>
</inkml:ink>
</file>

<file path=ppt/ink/ink2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4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26239,'0'73'537,"0"-7"-537,-3-29-582,-1-3-1032,-5-1-6095,-1-1 7709,-2-2 0,6-13 0,1-5 0</inkml:trace>
</inkml:ink>
</file>

<file path=ppt/ink/ink2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5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22260,'4'-2'3261,"-1"0"-2734,-2 33-157,-1-13-169,1 25-189,-1-24-1,0-5 0,0-6 0,1-4 112,2-2 113,3-3-23,1-4-23,1-1-89,1-3 22,0 2-44,0 2-12,2 1 23,0 1-12,3 2 12,-1 0-23,0 1-45,-1 1 12,-2 4 22,-2 5-45,-2 6-11,-4 4-22,0 4-438,-2 1-335,-1-1-785,-1-2-3586,0-4 5166,-1-5 0,2-6 0,1-3 0</inkml:trace>
</inkml:ink>
</file>

<file path=ppt/ink/ink2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5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26933,'1'68'841,"0"-8"-472,-1-27-33,0-4-144,0-5-192,1-8 0,1-6 0,3-5 0,-1-3 0,3-2 0,1-2 0,0-3 0,1-4-113,-1-4-1052,1-2-707,2-2-1915,1-2 3787,1 0 0,-5 7 0,-2 3 0</inkml:trace>
</inkml:ink>
</file>

<file path=ppt/ink/ink2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5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27516,'1'33'414,"0"-1"-414,-1-6-11,0 0-347,-1-4-1054,-1-5-2477,1-7 3889,0-6 0,1-3 0,0-1 0</inkml:trace>
</inkml:ink>
</file>

<file path=ppt/ink/ink2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5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27807,'-11'78'864,"2"-1"-864,3-18 0,1 5 0,3 0 0,1-4 0,1-5 0,0-10-819,0-8-1041,0-10-2790,0-9 4650,0-7 0,0-6 0,0-3 0</inkml:trace>
</inkml:ink>
</file>

<file path=ppt/ink/ink2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6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26451,'16'-27'-2599,"2"5"-2488,1 22 5087,3 3 0,-10-3 0,-2 3 0</inkml:trace>
</inkml:ink>
</file>

<file path=ppt/ink/ink2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16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93 27628,'-30'28'728,"7"-1"-672,20-5 67,3-1 13,7-3-136,4-2 0,8-6 0,3-4 0,2-4 0,-1-6 0,-1-6 0,-6-9 0,-4-5 0,-7-4 0,-2-1 0,-3 1 0,-4 1 0,-2 3-886,-15-1-582,-1 12-2656,-14 1 4124,-4 22 0,17-8 0,-1 8 0</inkml:trace>
</inkml:ink>
</file>

<file path=ppt/ink/ink2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32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 20210,'1'-2'4012,"0"0"-3452,-1 2-191,-2 37-167,1-16-168,-2 30-34,0-24-68,1-1-312,-1 0-584,2-1-2162,0-2 3126,1-3 0,0-10 0,0-2 0</inkml:trace>
</inkml:ink>
</file>

<file path=ppt/ink/ink2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33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 21723,'0'-2'2633,"0"-1"-2286,0 3-33,-1 28 33,1-13-112,-1 21-178,1-23-57,0-3-11,1-3-124,2-5 34,3 0-45,2-8-178,3-4 111,0-5 67,-2-2 101,-1 1 23,-3 5 11,-1 1 0,-2 3 11,1 4 0,-1 1 67,1 2 22,0 2 57,1 5-90,1 3-56,0 3-34,0 1-122,1-2-281,-2-2-919,1-3-2140,-1-1 3496,0-2 0,-2-2 0,-1-1 0</inkml:trace>
</inkml:ink>
</file>

<file path=ppt/ink/ink2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33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22855,'1'47'1535,"0"-7"-1177,2-24-33,1-3-45,0-5 12,1-3 55,0-3-44,1-1-68,0-1-67,2-6-157,0-1-11,1-5-67,1 0-213,0 1-269,0 1-415,0 2-941,-1 1-3518,1 2 5423,-1 2 0,-4 1 0,-1 2 0</inkml:trace>
</inkml:ink>
</file>

<file path=ppt/ink/ink2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33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 24379,'-14'39'884,"2"-6"-682,12-22 0,-1-1-123,1-3-34,0 0-45,1-3 0,2-1-56,1-2 11,1-1-57,1 0 13,1-5-46,1-3 68,0-6 56,-1-1 22,0 0 0,-3 0 0,1 3-11,-1 0 23,0 4-1,-1 2 23,-1 1 56,0 3-12,-1 1-9,0 0 88,0 1 22,0 3 146,2 7-202,-1 2-22,1 6-56,-2-3-33,1 1-23,0-1-179,-1-3-124,1-2-178,-1-4-360,1-2-3608,4-3-3820,0-2 8269,4-4 0,-5 2 0,-1-2 0</inkml:trace>
</inkml:ink>
</file>

<file path=ppt/ink/ink2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34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20042,'1'-1'3787,"0"0"-8271,-1 1 4820,1 30 1297,-1-17-1576,0 23 814,1-27-871,0-2-11,1-1-225,0-2 3157,1-1-3738,0-2-58,0-1-234,2 0-874,0-4-1076,2-2-3777,-1-2 6836,2-1 0,-5 4 0,1 1 0</inkml:trace>
</inkml:ink>
</file>

<file path=ppt/ink/ink2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34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15045,'3'0'6353,"-1"0"-10176,-2 0 4058,22 0 1342,-15 0-1498,17-1 780,-20-1-825,-1 0 11,-2-1-1,0 0 3348,-1-3-3403,0 0 0,0 0 0,0 0 11,-1 1 45,-1 2-45,-2 0 44,0 2-32,-1 0 10,1 1-22,0 1 101,0 5 247,0 3 716,-1 13-627,1-5-168,0 6-179,2-11-46,2-1-44,2-3-22,3-1-124,2-1-482,2-2-570,1-1-965,-2-2-7668,2 0 9302,-2-1 1,-3 0 0,-1 0-1</inkml:trace>
</inkml:ink>
</file>

<file path=ppt/ink/ink2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35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35 19146,'0'-3'5289,"0"1"-4281,0 2-582,0 39-23,-1-16-89,-1 33-135,-2-26-22,-1-2-124,1-4 12,-1-3-11,2-6-12,0-4 12,0-4-1,1-2-10,0-4-11,0-3-12,1-7 0,0-9 0,1-9 11,4-5-11,3-2 0,4 1-11,2 1 11,-1 4 0,1 4 0,1 4 56,-1 6-23,0 4 68,-2 6 45,0 2 391,1 7-212,-5 3-135,0 5-65,-5 1-125,-2 1 0,-2 3 0,-4 1 0,-5 2 0,-3 1 0,-2-2 0,3-1-1110,-5 1 34,9-7-986,-1-1-7769,8-8 9557,3-3 1,-1-1 0,2 0 0</inkml:trace>
</inkml:ink>
</file>

<file path=ppt/ink/ink2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35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26933,'-8'46'-90,"1"5"-884,4-27-1010,2 3-5220,1-14 7204,4-7 0,-3-2 0,3-3 0</inkml:trace>
</inkml:ink>
</file>

<file path=ppt/ink/ink2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36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29 24871,'-2'43'650,"0"-5"-661,2-31-79,2 0 45,3-6-22,2-8-11,3-4-180,1-9 57,0-1 201,0-1 22,-3 5 135,-2 5 89,-2 4-55,-2 3 21,-1 4 13,1 0 22,0 4-1,1 3-44,-1 3-46,1 5-21,-2 1-102,1 1-21,-1 1-12,0 0-348,-1-2-436,2-1-728,0-4-3026,0-2 4538,1-4 0,-1-2 0,0-2 0</inkml:trace>
</inkml:ink>
</file>

<file path=ppt/ink/ink2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36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22473,'1'0'3003,"1"-1"-1714,-2 1-1155,7 29-10,-4-13-113,7 23-11,-8-21-79,2-2-369,-1-2-347,1-2-426,-1-1-1346,-1-1-7136,-2-2 9703,1 1 0,-1-5 0,0-1 0</inkml:trace>
</inkml:ink>
</file>

<file path=ppt/ink/ink2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36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22193,'28'-9'-1565,"-8"1"0,-17 8 0</inkml:trace>
</inkml:ink>
</file>

<file path=ppt/ink/ink2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37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27482,'6'54'135,"-2"-7"-292,-1-26-404,-2-3-940,1-1-2611,-2 0 4112,0-2 0,0-6 0,0-2 0</inkml:trace>
</inkml:ink>
</file>

<file path=ppt/ink/ink2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37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23639,'2'-2'1826,"-1"0"-3036,-1 2-2476,30 5 3686,-19-3 0,20 3 0,-27-4 0</inkml:trace>
</inkml:ink>
</file>

<file path=ppt/ink/ink2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37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26731,'2'50'550,"0"-6"-640,-2-21-538,0-4-817,0-2-3698,0-3 5143,0-3 0,0-4 0,0-2 0</inkml:trace>
</inkml:ink>
</file>

<file path=ppt/ink/ink2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1:54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28671,'52'0'0,"0"1"0,3-2 0,2-1 0,1 0 0,1-1-1073,7-1 0,1 1 1073,4 0 0,1 1 0,1 2 0,2 1-142,0 2 1,0 3 141,0 1 0,0 1-1111,-2 4 0,0 0 1111,-4 2 0,-2 0 0,-6 1 0,-1 0-889,-6-1 1,-3 1-5645,37 14 6695,-14-2 1,-35-11 0,-13-5 0</inkml:trace>
</inkml:ink>
</file>

<file path=ppt/ink/ink2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0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8 18720,'5'-4'4639,"-1"1"-3888,-4 3 369,0 0-807,-31 5 114,13 2-147,-27 7-79,22 1 68,1 1-168,1 1 56,3 0-56,3 0-57,4-1 58,2 1-80,3 2 12,3-1-34,2-2 33,5-2-33,6-4 0,6-5 12,5-3-12,2-8 0,-2-4-79,-2-8-22,-2-3-56,-4-3 101,-2 1 22,-2 0 34,0-1 12,-4 11-1,1 0 34,-4 12 11,1 3 33,0 5-43,1 5-2,0 6 35,0 1-79,1-1 11,0 0-22,1-2-740,2 3-650,-2-6-2173,2 0 3574,-1-9 0,-3-2 0,0-2 0</inkml:trace>
</inkml:ink>
</file>

<file path=ppt/ink/ink2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1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23852,'0'-3'2308,"1"0"-2017,-1 3 34,0 0-269,0 35-56,1-17-168,-1 28-470,0-26-1021,2-2-2789,1-4 4448,4-5 0,-3-4 0,0-5 0</inkml:trace>
</inkml:ink>
</file>

<file path=ppt/ink/ink2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1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 22361,'1'-1'3082,"0"0"-1962,-1 1-873,-5 33-34,2-16-113,-2 26 69,4-26 21,1-2-10,3-3 55,2-2-90,4-4-55,3-3 11,2-2-90,0-1-22,0-3-79,-2-2-223,0-5-46,-2-3-280,-1-1-335,-2 0-461,-2 0-1948,-1 0 3383,0 3 0,-3 5 0,0 2 0</inkml:trace>
</inkml:ink>
</file>

<file path=ppt/ink/ink2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1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22911,'0'-2'2688,"0"1"-1824,0 1-652,2 32-10,-1-11-34,1 26-157,-2-18-11,0-3-123,2-3-235,0-3-337,1-4-571,-1-2-1043,0-4-3002,-2-2 5311,0-2 0,-1-3 0,1-1 0</inkml:trace>
</inkml:ink>
</file>

<file path=ppt/ink/ink2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1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26104,'42'-12'-8505,"-7"2"8505,-21 10 0,-7 0 0,-1 0 0</inkml:trace>
</inkml:ink>
</file>

<file path=ppt/ink/ink2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2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26832,'-28'44'1110,"5"-4"-886,22-21-23,1 0-33,1-4-32,1-1-136,3-5 0,0-1 0,2-4 0,0-2-125,2-2-9,-1-5 112,0-4-1,0-6 34,-1-2-11,-1-2 0,-1 0 34,-2 3-68,-1 1 12,-1 4-325,-1 1-180,0 1-817,-2 2-1267,0 1 2611,0 2 0,1 2 0,0 1 0</inkml:trace>
</inkml:ink>
</file>

<file path=ppt/ink/ink2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4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28390,'53'25'281,"-3"-10"-281,-14-21 0,0-4 0,-3-1 0,-4 1 0,-5 2-942,-5 2-492,-7 2-1390,-6 3 2824,-3 1 0,-3 0 0,0 0 0</inkml:trace>
</inkml:ink>
</file>

<file path=ppt/ink/ink2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4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7 22900,'-2'-3'2173,"1"0"-1714,1 3-66,0 0-12,-5 28-135,2-11 57,-3 23-124,3-19-90,1-2 203,1-1-124,1-2 79,0-1-23,4-2-146,2-4 124,7-2-158,2-4-21,3-1 10,1-2-33,1-3-100,0-2-225,-1-3-235,-2-1-314,-4 1-908,-2 3-2398,-5 2 4180,-3 3 0,-2 0 0,-1 0 0</inkml:trace>
</inkml:ink>
</file>

<file path=ppt/ink/ink2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5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24031,'-4'3'2734,"1"0"-2196,3-3-347,0 0-124,5 31-67,2-15 0,3 25 0,-1-23-213,-2-1-269,-4 1-605,-1-3-1490,-3 2-7254,-5-1 8902,-4-1 0,3-6 0,1-3 0</inkml:trace>
</inkml:ink>
</file>

<file path=ppt/ink/ink2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5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1 182 28671,'63'-43'0,"-3"5"0,-18 24 0,-1 0-259,-1 1-1444,0 0-1838,4-2 3541,1 0 0,-18 6 0,-5 1 0</inkml:trace>
</inkml:ink>
</file>

<file path=ppt/ink/ink2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5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5 26608,'-22'-1'617,"5"0"-438,16 1 0,0 0 213,-1 0-89,1 3-91,-1 1-31,-1 3-181,0 1 0,-3 2 0,0 0 0,-2 2 0,0 1 0,0 1 0,1 0 0,3-1 0,1-3 0,2-2 0,5-2 0,5-3 0,8-2 0,7-4 0,4-5 0,1-5 0,-2-3 0,-5-2 0,-6 2-13,-5-1-2082,-4-5-404,-4 10 2499,-6 0 0,2 10 0,-3 2 0</inkml:trace>
</inkml:ink>
</file>

<file path=ppt/ink/ink2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5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27606,'-2'36'-875,"1"-6"-749,1-23-3284,-4 0 4908,-4 1 0,3-3 0,-2-1 0</inkml:trace>
</inkml:ink>
</file>

<file path=ppt/ink/ink2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6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26664,'47'-14'-672,"-4"1"-841,-17 4-3327,-1-2 4840,-4-2 0,-9 5 0,-3 1 0</inkml:trace>
</inkml:ink>
</file>

<file path=ppt/ink/ink2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6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27045,'0'53'-1546,"0"3"-359,0-34-3462,-3 5 5367,-2-10 0,1-8 0,0-3 0</inkml:trace>
</inkml:ink>
</file>

<file path=ppt/ink/ink2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6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26082,'44'-30'-9831,"-3"5"8602,-15 18 0,-11 2 0,-3 2 1</inkml:trace>
</inkml:ink>
</file>

<file path=ppt/ink/ink2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6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59 25051,'-1'-2'2163,"0"0"-2130,28-8 46,-9 4-68,22-7-11,-15 6-34,0 2-314,-2 1-212,-3 0-1020,-2 1-3316,-4 1 4896,-5 1 0,-4 1 0,-3 0 0</inkml:trace>
</inkml:ink>
</file>

<file path=ppt/ink/ink2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6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25757,'-40'49'370,"7"-7"-684,23-26-583,2-3-515,3-3-2005,2-6-5961,2-2 9378,1-3 0,0 0 0</inkml:trace>
</inkml:ink>
</file>

<file path=ppt/ink/ink2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7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26440,'44'-3'493,"-5"4"-493,-23 7-22,-1 1-169,-2 0-436,-3-1-595,-3-1-1085,-3-1-5066,-3 0 7373,-3 1 0,1-3 0,-2 0 0</inkml:trace>
</inkml:ink>
</file>

<file path=ppt/ink/ink2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7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34 24008,'-4'0'3104,"0"0"-2778,4 0-248,27-5-78,-12 2-235,21-4-415,-20 2-673,-3 1-1063,-4 1-6600,-3 1 8986,-1 0 0,-3 1 0,0 0 0</inkml:trace>
</inkml:ink>
</file>

<file path=ppt/ink/ink2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07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26911,'0'45'-426,"0"-8"-975,3-25-3137,4-5 4538,7-3 0,-6-2 0,2-2 0</inkml:trace>
</inkml:ink>
</file>

<file path=ppt/ink/ink2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10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24 21936,'-1'-3'3944,"0"1"-2498,1 2-1054,28-9-45,-10 7-202,23-5-122,-17 11-23,0 2-437,-2 2-336,-3-1-807,-4 1-2118,-5-2 3698,-5 3 0,-2-6 0,-3 1 0</inkml:trace>
</inkml:ink>
</file>

<file path=ppt/ink/ink2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10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2 23448,'-3'-1'2499,"1"0"-1390,2 1-839,-11 34 54,9-14-44,-9 27-89,11-23-12,3 0-101,3-2 12,4-3-23,2-2-56,-1-4 23,1-4-34,-2-2 0,1-2-168,-1-3-403,1-2-326,0-1-660,2-6-1917,2-4 3474,1-10 0,-6 9 0,-2 0 0</inkml:trace>
</inkml:ink>
</file>

<file path=ppt/ink/ink2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10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22765,'0'-1'2454,"0"-1"-2085,0 2-346,7 27-23,-5-11-303,5 22-1198,-5-19-3978,-2 1 5479,0-2 0,0-7 0,0-2 0</inkml:trace>
</inkml:ink>
</file>

<file path=ppt/ink/ink2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10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23224,'58'-26'-2693,"-19"7"0,-26 16 1</inkml:trace>
</inkml:ink>
</file>

<file path=ppt/ink/ink2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11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 23941,'-1'-2'2734,"1"-1"-2342,0 3-392,1 0-145,6 0-281,4-1-391,8 1-506,2 1-1232,2 3-7276,-2 2 9383,-1 2 1,-9-3 0,-3-1 0</inkml:trace>
</inkml:ink>
</file>

<file path=ppt/ink/ink2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12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23460,'58'-20'-717,"-4"3"1072,-18 10-4277,1-1 4110,-1 1 0,-14 2 0,-7 2 0</inkml:trace>
</inkml:ink>
</file>

<file path=ppt/ink/ink2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12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3 24838,'-6'-1'2196,"1"0"-1815,-22 10-101,14 2-22,-21 9-113,24-1-66,2 0-34,4-2-23,2-3-44,2-3 22,0-3-112,4-5-56,2-1-45,5-4-34,0-4 57,1-3-1,-1-2 146,-2 3 23,-3 3 22,-1 3 22,-2 2-11,0 1 12,-1 1-23,1 2-34,0 2-212,-2-1-393,1 1-4560,4 0 5199,2-3 0,-2 0 0,0-3 0</inkml:trace>
</inkml:ink>
</file>

<file path=ppt/ink/ink2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12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22866,'1'-2'3171,"-1"0"-2062,0 2-1097,1 22-12,-3-9-326,1 18-391,-1-15-1075,0-2-3766,1-4 5558,1-2 0,0-4 0,0-2 0</inkml:trace>
</inkml:ink>
</file>

<file path=ppt/ink/ink2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12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27359,'-15'50'1042,"4"-7"-885,9-20-44,1-4-113,1-2 0,0-4 0,4-3 0,2-5 0,3-3 0,1-3-281,1-6-548,0-4-471,-1-6-1322,-1-2 2622,-1-2 0,-4 9 0,-1 2 0</inkml:trace>
</inkml:ink>
</file>

<file path=ppt/ink/ink2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13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27067,'1'48'718,"0"-2"-718,2-11-90,0 1-447,0 0-394,0-2-1680,0-2-7220,-2-4 9381,-1-2 0,0-12 1,0-4-1</inkml:trace>
</inkml:ink>
</file>

<file path=ppt/ink/ink2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13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20669,'0'-2'1356,"0"0"-2533,0 2 1,0 0 0</inkml:trace>
</inkml:ink>
</file>

<file path=ppt/ink/ink2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13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4 21521,'0'-2'3877,"0"1"-2622,0 1-728,-17 32-57,9-15-156,-12 26 22,14-22-179,2-3-56,2-1-34,1-4-45,1-2-11,0-4-11,0-3-44,1-2 21,2-1-44,2-1 11,3-5-123,-1-4-112,2-5 145,0-1 34,-1-3-101,1 2 202,-1 0-56,0 4 67,-2 1 0,0 3 45,-2 4 111,-1 2 1,-1 2 78,0 2-134,0 4-11,1 4-23,-1 4-33,0 2-34,-1 2 0,0 0-90,-1-1-1299,0-2-919,1-7-6936,1-2 9244,4-6 0,-3 0 0,1 0 0</inkml:trace>
</inkml:ink>
</file>

<file path=ppt/ink/ink2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13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22294,'2'-2'3396,"0"1"-2870,-2 1 90,0 0-493,2 34-55,-3-18-68,2 25-34,-3-29-22,2-4-90,3-5 12,3-2 112,5-4-236,3-4-268,3-5-427,0-1-1075,0 0-3586,-3 2 5614,-2 3 0,-6 3 0,-2 3 0</inkml:trace>
</inkml:ink>
</file>

<file path=ppt/ink/ink2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14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5 20513,'-1'0'3215,"-1"0"-2128,2 0-583,-20-2 57,13 2-23,-16-3-23,17 3-257,1 0 89,0 1-22,0 3-22,-2 2 10,-1 5-167,1 2-100,0 1-46,3 0 0,2-2-13,1-1-356,4-1-482,5-2-147,4-1-951,5-4-3083,1-1 5032,1-2 0,-9 0 0,-1 0 0</inkml:trace>
</inkml:ink>
</file>

<file path=ppt/ink/ink2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15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 20692,'-2'-2'3575,"0"1"-1749,2 1-1479,4-1-212,2 1-35,5-1-100,1 1-324,4 0-674,4 1-2375,4 2 3373,3 1 0,-11-1 0,-3-1 0</inkml:trace>
</inkml:ink>
</file>

<file path=ppt/ink/ink2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30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28546,'41'14'90,"-7"-1"-101,-23-5-359,-2 0-537,-2 0-942,-4 1-5255,-1 0 7104,-2 2 0,0-5 0,0-1 0</inkml:trace>
</inkml:ink>
</file>

<file path=ppt/ink/ink2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30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28591,'54'15'-907,"-4"-1"-359,-20-6-1244,6 0-7321,6 1 9551,4-1 1,-19-3 0,-5-1 0</inkml:trace>
</inkml:ink>
</file>

<file path=ppt/ink/ink2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30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27045,'-51'66'-1961,"8"-7"-6476,32-29 8437,5-5 0,3-12 0,3-5 0</inkml:trace>
</inkml:ink>
</file>

<file path=ppt/ink/ink2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2:30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26003,'-2'0'2263,"0"-1"-2240,-14 32-23,5-7-347,-14 29-494,9-13-1109,0 2-5546,0 2 7496,0-1 0,7-19 0,1-6 0</inkml:trace>
</inkml:ink>
</file>

<file path=ppt/ink/ink2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3:35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 27516,'61'-21'385,"1"1"0,5 1 0,2 3-385,1 6 0,2 3-1861,11 1 0,2 1 1861,11 2 0,1 1 0,-29 1 0,1 0 0,0 2 80,2 1 1,1 1-1,0 1-80,0 1 0,0 0 0,-1 1 0,-2 2 0,-1 1 0,-1 0 0,28 6 0,-1 0 0,-9 1 0,-3 0 0,-7 0 0,-3 0 0,-8 0 0,-2-1 0,-8-1 0,-3 1-605,29 10-3317,-22-1 3922,-23-3 0,-19-10 0,-9-2 0</inkml:trace>
</inkml:ink>
</file>

<file path=ppt/ink/ink2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3:55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26261,'-7'11'661,"1"2"-594,1 1-67,1 4-56,0 1-235,0 1-504,1-1-528,2-2-1702,0-2-6806,1-6 8462,0-4 0,0-3 1,0-2-1</inkml:trace>
</inkml:ink>
</file>

<file path=ppt/ink/ink2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3:56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21353,'3'0'3563,"-1"0"-3272,-2 0-268,1 13 33,-1-7-34,0 11-22,0-12 0,0-2 0,0-2 45,0 0-34,3-3 0,2-2-11,3-2 0,2-1 0,0 0 0,1 2 12,-2 2-12,0 1 145,-2 2-66,-1 0 45,0 4 10,-2 1-78,0 6 34,0-1-90,-1 1 0,0-1-12,-2 0-324,1-3-180,-1 2-514,1-3-1895,1 1 2925,2-2 0,-2-2 0,1 0 0</inkml:trace>
</inkml:ink>
</file>

<file path=ppt/ink/ink2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3:56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24614,'-52'26'1916,"11"-6"-1614,18 1-22,9-8-201,2 0-12,3-2-67,4-2 23,1-1-90,3 0 11,1-2-348,0-1-403,4-2-873,3-2-2545,7 0 4225,5-1 0,-8 0 0,-2 0 0</inkml:trace>
</inkml:ink>
</file>

<file path=ppt/ink/ink2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3:57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25207,'-14'29'897,"4"-5"-729,10-17-168,0-3 0,3-2-112,1-2-22,4-1-12,2-3-44,0-4 167,0-1 1,-1-1 22,-2 3-11,0 1 22,-2 2-11,0 3 0,-1-1 0,0 2-11,0 0 11,-1 2-46,-1 2-43,0 2-281,-1 2-201,0 1-4247,-1 2 4818,1-3 0,0-1 0,0-5 0</inkml:trace>
</inkml:ink>
</file>

<file path=ppt/ink/ink3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3:57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20961,'0'-3'2947,"0"2"-2700,0 32-23,-1-16-90,0 24-100,0-26 89,0-4-22,0-4-23,0-3 247,1-1-213,0-7-34,1 0-67,2-5 113,1 3-46,1 1-44,0 3 78,-1 2-100,1 1 32,1 1 35,1 0-57,0 0 157,0 0-44,0 0-57,0 0 90,-1 0-145,0 0 21,0 1-32,1 3 44,-2 2-112,0 2 0,-1 1-415,0-1-470,-1 0-1188,0-3-5984,0-2 8113,2-2 0,-2 0 0,0-1 0</inkml:trace>
</inkml:ink>
</file>

<file path=ppt/ink/ink3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3:57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25667,'6'56'728,"-2"-4"-593,-7-22 10,-1 0-77,-2-5-68,1-6 56,1-7-56,3-6 145,0-5-55,1-5-68,0-6-11,3-7-11,3-6 0,4-2 23,2 3-23,0 3 0,-1 5 0,1 5 22,0 4-22,0 3 68,-3 1 201,2 5-135,-6 2 68,0 5 33,-5 4-112,0 2-22,-3 1-101,-2 1-45,-4-2-123,0-2-336,-1-2-1603,-1 0-1568,3-5 3675,1 1 0,4-6 0,3-2 0</inkml:trace>
</inkml:ink>
</file>

<file path=ppt/ink/ink3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3:58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3 22451,'1'-2'4146,"0"1"-3900,-1 1-279,-7 33-270,3-15-705,-5 25-1513,7-27-6253,0-3 8774,3-6 0,-1-2 0,0-4 0</inkml:trace>
</inkml:ink>
</file>

<file path=ppt/ink/ink3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3:58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28 21342,'1'-6'3014,"0"0"-2443,-1 6-22,0 0-201,-10 31 22,7-16-90,-7 22-45,9-23 79,2-5 11,3-4-11,4-2 33,5-3-146,2-7 35,0-3-68,-1-9-111,-4 0-57,-3-2 0,-4 3 0,-2 3-192,-3 4-693,-5 4-168,-6 4-1199,-6 7-7579,-9 8 8775,-5 9 1,13-6 0,2-2 0</inkml:trace>
</inkml:ink>
</file>

<file path=ppt/ink/ink3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3:59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25241,'6'0'2869,"27"-6"-7969,-8 3 5100,28-3 1409,-9 5-1409,5 5 0,5 3 0,4 4 860,3 1-860,2-1 0,1-2-539,-3-1-537,-2-2-1187,-7 0-7568,-10-1 9657,-8 1 1,-18-3 0,-7 1 0</inkml:trace>
</inkml:ink>
</file>

<file path=ppt/ink/ink3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09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28098,'17'70'202,"-3"-4"-202,-13-23-571,-3 2-718,-2-3-1725,-1-1 3014,0-8 0,1-14 0,3-9 0</inkml:trace>
</inkml:ink>
</file>

<file path=ppt/ink/ink3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09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25824,'59'-16'1042,"-8"4"-638,-28 19-259,-5 6 258,-6 10-44,-6 6-225,-4 5 101,-5 4-223,-3 1-12,-5-1 0,-3-4-146,-1-4-156,1-4-382,2-4-414,0-2-482,2-2-4504,2-3 6084,5-4 0,0-6 0,3-2 0</inkml:trace>
</inkml:ink>
</file>

<file path=ppt/ink/ink3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09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22518,'0'-2'3217,"0"0"-2781,0 2-335,3 38-78,-3-12-46,3 32-672,-4-23-885,0-1-2644,0-4 4224,0-6 0,1-11 0,0-5 0</inkml:trace>
</inkml:ink>
</file>

<file path=ppt/ink/ink3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09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25947,'35'-25'-1591,"-7"6"-2118,-20 24 3709,-3 7 0,-4-3 0,-1 1 0</inkml:trace>
</inkml:ink>
</file>

<file path=ppt/ink/ink3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0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25779,'-49'58'784,"6"-7"-705,27-28-79,1-4-11,3-4-236,5-5-470,3-5-493,3-3-639,1-3-1445,0-8-1771,6-6 5065,2-10 0,0 10 0,-1 2 0</inkml:trace>
</inkml:ink>
</file>

<file path=ppt/ink/ink3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0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12356,'0'0'0</inkml:trace>
</inkml:ink>
</file>

<file path=ppt/ink/ink3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0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12356,'0'0'0</inkml:trace>
</inkml:ink>
</file>

<file path=ppt/ink/ink3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0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26967,'-42'34'818,"10"-3"-471,30-10-101,7-3-178,2-2 77,7-6-145,0-4 0,0-4 0,-1-8 56,-3-2-56,-5-5 0,-3-1 11,-4 2-78,-4 3 56,-4 4-403,-5 2-281,-1 7-806,1 6-662,0 7 2163,6 9 0,4-12 0,4 0 0</inkml:trace>
</inkml:ink>
</file>

<file path=ppt/ink/ink3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1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23516,'0'-4'3462,"0"0"-2969,0 4 549,0 0-884,12 4-158,-1 5 0,11 7 0,-4 4 0,1 1-584,0-2-1085,1-5-2668,0-5 4337,1-4 0,-10-4 0,-2-1 0</inkml:trace>
</inkml:ink>
</file>

<file path=ppt/ink/ink3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1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22395,'2'-7'3653,"-1"2"-2746,-1 5-167,0 0-617,18 27-89,-11-10-68,12 23-268,-17-14-819,-2 1-1119,0 2-7296,-2 3 9536,-2 0 0,1-13 0,-1-5 0</inkml:trace>
</inkml:ink>
</file>

<file path=ppt/ink/ink3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1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25207,'-53'57'168,"7"-8"-347,25-28-661,4-4-930,4-4-5861,5-5 7631,2-4 0,4-3 0,0-1 0</inkml:trace>
</inkml:ink>
</file>

<file path=ppt/ink/ink3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1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25947,'40'28'191,"-8"-4"-314,-25-12-258,-2-1-449,0-2-548,-2-2-437,0-1-426,-1-2 1031,1-2-1435,1-1 2645,0-1 0,-2 0 0,-1 0 0</inkml:trace>
</inkml:ink>
</file>

<file path=ppt/ink/ink3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2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25207,'-41'45'202,"7"-8"-751,23-24-728,2-3-1301,3-2-6015,1 0 8593,1-1 0,2-3 0,1-2 0</inkml:trace>
</inkml:ink>
</file>

<file path=ppt/ink/ink3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2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22575,'2'-2'2980,"-1"-1"-2599,-1 3 67,0 0-392,21 22-78,-9-14 22,17 14-683,-12-19-1301,2-6-7847,2-5 8294,3-5 0,-10 3 0,-2 1 1</inkml:trace>
</inkml:ink>
</file>

<file path=ppt/ink/ink3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3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84 23034,'-1'-3'2969,"0"1"-2532,1 2-280,0 0-79,39-28 46,-18 17-102,31-20 90,-29 25 0,-4 3-112,-3 3 269,-5 6 11,-5 4 12,-3 9 189,-2 4-279,-6 6-100,-4 3-102,-6 0 0,0-1 0,1-3-80,3-4-693,3-4-246,4-5-1704,1-3-7108,3-4 8781,0-4 1,0-3-1,0-1 1</inkml:trace>
</inkml:ink>
</file>

<file path=ppt/ink/ink3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3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23773,'0'-6'3082,"0"1"-2948,32-6-134,-17 6 34,25-7-68,-27 9-145,-2 2-773,-3 0-1054,-2 1-7825,0 0 9675,0 0 0,-2 0 1,-1 0-1</inkml:trace>
</inkml:ink>
</file>

<file path=ppt/ink/ink3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3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3 23874,'0'-1'3396,"0"-1"-2982,0 2 90,-7 30-314,3-8-167,-7 25 10,4-16-33,0-2-683,1-3-706,3-6-1905,1-6 3294,5-6 0,-2-5 0,2-3 0</inkml:trace>
</inkml:ink>
</file>

<file path=ppt/ink/ink3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3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3 24042,'2'-3'3396,"-2"35"-3072,-5-8-324,-2 30 0,-2-20-67,1-2-1121,4-4-3260,2-5 4448,3-7 0,-1-7 0,1-4 0</inkml:trace>
</inkml:ink>
</file>

<file path=ppt/ink/ink3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4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27852,'49'-14'504,"-3"5"-504,-11 13-67,1 2-796,1 3-1199,-1 2-5613,-4 4 7675,-8 7 0,-12-9 0,-6 1 0</inkml:trace>
</inkml:ink>
</file>

<file path=ppt/ink/ink3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4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52 25140,'-6'0'3238,"2"0"-3193,4 0-11,0 0-90,22-1-314,5-2-806,27-4-998,3-3-4986,5-2 7160,2 2 0,-28 4 0,-9 3 0</inkml:trace>
</inkml:ink>
</file>

<file path=ppt/ink/ink3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4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7 24053,'0'-4'2802,"0"1"-2499,0 3 212,-6 30-168,-1-3 23,-6 27-113,2-12-233,3-6-24,3-7 0,2-9 0,3-10 0,2-5 0,3-4 0,6-7 0,4-5 0,3-6 0,0 0 0,-2 2 0,-2 6 0,-2 4 0,-2 3 0,-1 2 0,-1 0 0,0 0 0,1 2 0,-1 1 0,0 3 0,-2 0 0,-1 1 0,0 2 0,-1 0-393,-1 0-1109,0 2-1826,-1-1 3328,2-3 0,-3-3 0,2-2 0</inkml:trace>
</inkml:ink>
</file>

<file path=ppt/ink/ink3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5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68 26507,'47'-16'124,"-10"2"-124,-32 7 78,-3-1-67,-2 1 90,-4 2 22,-1-1 169,-5 4-146,-3 0 134,-1 2 235,-2 4-258,0 3-20,1 6-237,0 3 0,5 2 0,2-1 0,5 1 0,1-1 0,2-1-931,1-1-425,4-3-1087,3-5-4896,6-3 7339,2-3 0,-6-1 0,-2 0 0</inkml:trace>
</inkml:ink>
</file>

<file path=ppt/ink/ink3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5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26127,'-9'45'761,"2"-8"-761,6-28 45,1-5-45,3-2 11,4-4 34,6-5 78,4-4-77,2-3 88,0-1 23,-1 4-146,-2 1 123,-1 4-44,-2 3 11,-2 2 257,-2 1-190,-1 3-45,-3 3-89,0 4 11,-3 2-90,-1 1-481,0 0-629,-1-2-1624,0-2 2779,0-4 0,0-2 0,0-3 0</inkml:trace>
</inkml:ink>
</file>

<file path=ppt/ink/ink3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5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28490,'14'47'181,"-3"0"-181,-11-5 0,-1 0-113,-2-1-1119,0-4-1290,-2-8-4336,1-6 6858,0-7 0,2-8 0,0-4 0</inkml:trace>
</inkml:ink>
</file>

<file path=ppt/ink/ink3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5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24222,'29'-11'-2458,"-3"6"0,-19 6 1,0 3-1</inkml:trace>
</inkml:ink>
</file>

<file path=ppt/ink/ink3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6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141 107 23695,'37'-21'426,"-8"1"-157,-28 6 44,-1 2-268,-2 1 190,-2 2-44,-2 1 22,-4 2 280,-3 3-168,-3 1 134,-4 1 91,-3 8-181,-2 3 292,-1 9-234,3 4-427,4 3 0,7 3 0,6 1 0,4-2 0,8-1-3392,4-3 3392,9-1 0,3-4 0,2-3 0,0-4 0,-4-4-1962,-2-2-4145,-4 0 6955,-5 1 0,-5-3 0,-2 0 0</inkml:trace>
</inkml:ink>
</file>

<file path=ppt/ink/ink3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6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296 0 27874,'-9'63'493,"2"-2"-370,3-16-100,2-2-23,0-7 0,2-8-101,0-9-145,0-7-146,0-7 123,0-3 224,0-2-67,-2-2 101,-6-3-45,-7-2 78,-5 0-22,-6 4 90,-1 1-23,-3 5 235,1 2-33,1 3-11,5 3-1,3 2-212,5-1 22,2 2-67,4-1-22,5 0 0,2-1-348,2 0-470,8-1-684,5-3-1860,12-3 3384,6-3 0,-13-2 0,-2 0 0</inkml:trace>
</inkml:ink>
</file>

<file path=ppt/ink/ink3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7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26 167 22160,'6'-2'4079,"-2"0"-3654,28-11-290,-14 1-135,25-14 89,-24 3-55,-7-1-12,-4 2 57,-6 3-79,-7 6 56,-4 6 135,-9 4-68,-2 8 134,-3 7 1,0 9 67,1 7-12,3 2-234,4 0-46,6 0-33,4 0-33,3-2 22,7-1-505,3-2-884,7-5-2197,1-6 3597,5-6 0,-10-5 0,-1-3 0</inkml:trace>
</inkml:ink>
</file>

<file path=ppt/ink/ink3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7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2 23672,'1'-1'3339,"0"0"-2688,1 42-103,-7-6-290,-3 38-146,-8-15-112,-1-1-437,3-8-997,6-7-1726,4-11 3160,6-11 0,-2-11 0,2-5 0</inkml:trace>
</inkml:ink>
</file>

<file path=ppt/ink/ink3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7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3 22642,'0'-2'3977,"0"1"-3349,-14 44-292,5-18-213,-11 34-123,11-31 0,2-5-1949,2-3-1009,2-9 2958,2-2 0,1-8 0,0-1 0</inkml:trace>
</inkml:ink>
</file>

<file path=ppt/ink/ink3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8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23224,'1'-2'3272,"0"0"-2241,-1 2-874,2 0-112,-2 0-12,2 0-10,-2 2-23,0 1 0,0 1 0,0 0 22,0-1-44,0 1 33,0-2-11,0 0 0,0-1-11,0-1 11,0 2 22,1-2 146,2 2-11,4-2 101,2 1-68,5 0-168,2-1 47,3 0-69,0 0 0,1 0 0,-4 0 0,-1 0 0,-4 0 0,-3 0 0,-2 0 0,-4 0 0,-1 3 0,-4 3-24,-7 6-43,-8 4 11,-7 5 45,0 1 11,0 0 0,5-2 112,5-4-66,4-3-46,5-2 0,3-4 0,3 0 0,15-1 0,-1-3 0,14-1-80,-4-3-894,2-3-908,-1-2-3139,0-4 5021,0-2 0,-11 6 0,-3 0 0</inkml:trace>
</inkml:ink>
</file>

<file path=ppt/ink/ink3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8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28177,'-4'33'-314,"1"-2"-403,2-10-762,0-4-1053,5-3-2342,4-5-4957,5-4 9313,3-3 1,-6-2 0,-3 0 0</inkml:trace>
</inkml:ink>
</file>

<file path=ppt/ink/ink3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8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60 19213,'0'-6'5961,"1"1"-4986,-1 5 325,0 0-740,-2-13-179,1 10-100,-1-9-281,0 12 0,1 4 0,-1 4 0,2 5 0,0 3 0,1 2 0,4-3 0,3-2 0,5-4 0,2-4 0,1-2 0,2-6 0,0-5 0,0-5 0,-2-6 0,-3 0 0,-6 2 0,-3 2 0,-4 3 0,-5 3 0,-1 3-1513,-6 3-2230,3 3 3743,3 2 0,3-1 0,3 1 0</inkml:trace>
</inkml:ink>
</file>

<file path=ppt/ink/ink3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8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27393,'-29'18'257,"6"-2"-234,23-6 66,4 0 46,2 1 134,3-1 67,0 0-167,-2-2-169,-3-1 0,-2 1 0,-5 2 0,-5 1 0,-4 4 0,-6 0 0,2 1-909,1-2-1612,3-2-7310,4-2 8148,4-4 1,3-2-1,1-3 1</inkml:trace>
</inkml:ink>
</file>

<file path=ppt/ink/ink3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9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23135,'0'-3'3563,"0"1"-1849,0 2-1455,7 20-259,-3-9 0,5 16 0,-3-16 0,-2-4 0,2-2 0,-1-3 0,1-2 0,1 0 0,1-3 0,-1 0 0,-2-3 0,-2 3 0,0 1 0,-3 1 0,2 1 0,-1 1-248,2 11-1063,-1-3-1490,3 9-7030,1-9 8860,6-4 0,-5-3 0,1-2 1</inkml:trace>
</inkml:ink>
</file>

<file path=ppt/ink/ink3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9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25174,'-15'48'1613,"2"-7"-1321,12-28-146,-1-5-135,2-4 79,0-3 55,3 0 12,1-1 101,4-1-113,1-1 34,1-1 57,2-2-158,-1 2 69,2-1-147,-1 3 0,-2 0 0,0 0 0,-4 1 0,0 1 0,-2 4 0,-1 2-550,-1 4-739,1 1-940,0-1-3128,-1-2 5357,2-2 0,-3-4 0,1 0 0</inkml:trace>
</inkml:ink>
</file>

<file path=ppt/ink/ink3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19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67 24008,'30'-31'1872,"-6"5"-1110,-27 21-190,-2 2-136,-2 2 12,-1 2-179,-1 6-34,1 3-166,0 7-69,1 0 0,2 2-46,4-2-682,-1-2-281,2-2-963,5-3-2655,3-4 4627,7-3 0,-6-3 0,-1 0 0</inkml:trace>
</inkml:ink>
</file>

<file path=ppt/ink/ink3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20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25465,'-3'43'1020,"0"-9"-874,3-30 44,0-3 270,4-1-57,1-3-56,4-1-100,0-1-203,0 2 35,-1 1-57,-1 2-11,-1 0 68,-1 2-68,-2 2-22,0 3-23,-2 1-873,0-1-550,-1 0-2274,0 0 3731,0-1 0,0-2 0,0-2 0</inkml:trace>
</inkml:ink>
</file>

<file path=ppt/ink/ink3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20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26888,'0'58'998,"1"-7"-998,-1-27 0,0-2-538,1-6-616,0-3-1211,1-4-3450,0-2 5815,0-3 0,-1-1 0,0-2 0</inkml:trace>
</inkml:ink>
</file>

<file path=ppt/ink/ink3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20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21420,'4'0'616,"-2"0"-3663,-2 0 3047,0 0 0,0 0 0</inkml:trace>
</inkml:ink>
</file>

<file path=ppt/ink/ink3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20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66 25645,'-3'-36'2162,"-2"6"-1635,-3 30-225,-2 5-267,0 6-35,1 7 0,1 7 0,2 1 0,2 2 0,2-4 0,2-3-662,1-5-851,3-5-2476,4-3 3989,3-4 0,-5-1 0,0-3 0</inkml:trace>
</inkml:ink>
</file>

<file path=ppt/ink/ink3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26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1107 112 24804,'-79'-33'1905,"1"5"-1580,15 17 23,-7 1 77,-5 1-369,-3 1 135,-1 2-169,0 2 23,0 2 44,4 3-55,5 8-34,9 9 0,11 15 78,8 10-78,8 11 112,3 8-56,5 6 125,6 6-181,8 1 0,7 2 0,15-2 0,11-1 0,17-2 0,13-5-5661,8-8 5661,11-8 0,7-15 551,-14-22 0,2-5-551,-15-6 0,2-4 0,17-3 0,0-6 0,-18-6 0,-2-3 0,0-4 0,-1-2 0,-2-2 0,-3-4 0,4-14 0,-4-3 0,10-27 0,-28 26 0,-5-2 0,-10-19 848,-13-2-848,-12-1 0,-12 0-2163,-13 3 2163,-10 6 2163,-6 10-2377,-28 14-1186,21 22-1648,-17 25 3048,26 21 0,25-5 0,4 0 0</inkml:trace>
</inkml:ink>
</file>

<file path=ppt/ink/ink3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31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26855,'85'-31'1816,"1"6"-1816,-12 16 0,5 2 0,1 3 0,-3 0 0,-3 3 0,-4 1 0,-5 0 0,-2 4 0,-5 4 0,-1 7 0,-6 3 0,-5 2-1716,-11 0-1331,-10 2 3047,-14 0 0,-6-10 0,-5-1 0</inkml:trace>
</inkml:ink>
</file>

<file path=ppt/ink/ink3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34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140 808 26037,'-6'-7'829,"3"-8"-728,7-17 146,2-12-236,0-9 45,-3-5-56,-1-4 45,-7 0-45,-4-1 0,-6 2 11,-4 3-3370,0 4 3371,-1 5-446,2 5 434,3 4-23,2 9 23,5 7 0,2 9 0,3 8 3166,2 3-3155,0 4 638,6 0-593,4 0-56,10 0 146,10 0 44,10-1 314,12-2-257,11-2-78,5 0-169,5 0 0,-1 2 0,-2 1 0,-4 2 0,19 12 0,-20-3 0,17 9 0,-25-8 0,-1-2 0,-2-1 0,20-3 0,-21-1 0,11-1 0,-29-1 0,-8 0 0,-8-1 0,-8 0 0,-3 0 0,-4 0 0,-2 0 0,-1 0 0,0 1 0,0 6 0,0 6 0,-1 10 0,-2 7 0,-2 8 0,-2 7 0,-2 6 0,-1 7 0,-2 8 0,-3 4 0,1 3 0,1-1 0,2-6 0,4-8 0,4-13 0,2-11 0,1-14-113,0-11-2598,0-8 2711,0-11 0,0 4 0,0-3 0</inkml:trace>
</inkml:ink>
</file>

<file path=ppt/ink/ink3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36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86 432 22238,'-5'1'3396,"1"-1"-2836,4 0 280,0 0-751,-6-31-10,3 10-4330,-6-31 4273,7 15-22,-3-6 860,1-2-838,-2 1-11,-2 3 12,0 8-23,1 6 0,0 7 3392,2 7-3392,2 3 0,0 5 0,3 1-11,-1 2 22,1 1-11,0 0 0,0 0-23,1 1 23,2-1 23,4 1 257,10 0-247,-1 0 124,7 0-112,-5 0 56,1 0-101,-1 1 0,-1 0 0,-2 1-67,-1 1-359,-1-2-437,0 0-3261,-2 1-4357,-4 2 8481,-2 5 0,-5-4 0,0 1 0</inkml:trace>
</inkml:ink>
</file>

<file path=ppt/ink/ink3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37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32 22608,'-2'0'3619,"0"0"-2028,2 0-1143,17-4-201,-3 1-180,17-3 24,-7 3-91,3-1 0,1 1-606,3-1-694,-1 2-627,0 1-3665,-3 0 5592,-2 3 0,-12-2 0,-4 2 0</inkml:trace>
</inkml:ink>
</file>

<file path=ppt/ink/ink3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37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25073,'-41'46'1154,"8"-5"-963,27-21 111,4-1-33,1-3-78,1-2-12,2-3-156,3-5-23,4-3 0,3-2 0,1-7-45,2-3 45,-2-7-79,-1 1 1,-3 0 67,-2 2 11,-4 4 0,0 3-34,-1 3 34,-1 2 0,1 1 0,0 1 34,1 4 11,0 3-45,1 4-191,3 4-694,1-4-897,4 1-3451,3-9 5233,3-2 0,-7-1 0,-1-1 0</inkml:trace>
</inkml:ink>
</file>

<file path=ppt/ink/ink3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37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23303,'-5'0'2902,"1"0"-2588,4 0 234,0 0-4766,-15 36 4298,11-18 790,-12 28-881,17-29-505,3-4-963,2-4-784,5-4-3060,1-3 6171,1-2 0,-5 0 0,-2 0 0</inkml:trace>
</inkml:ink>
</file>

<file path=ppt/ink/ink3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37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26003,'0'49'415,"0"-6"-460,0-20-302,0-4-908,0-3-1905,0-5 3160,0-4 0,0-4 0,0-2 0</inkml:trace>
</inkml:ink>
</file>

<file path=ppt/ink/ink3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38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 22070,'0'-2'4292,"0"0"-3519,0 2-437,0 26-190,0-8-124,-1 21-44,1-15-213,0-3-696,0 1-850,0-4-2869,1 0 4650,4-4 0,-2-6 0,1-3 0</inkml:trace>
</inkml:ink>
</file>

<file path=ppt/ink/ink3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4:38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33 130 24636,'39'-26'135,"-9"2"-135,-26 10 246,-2 0-168,-1 0 191,-2 2 236,-3 1-23,-3 3 44,-4 3-145,0 3-45,-2 5 269,1 8-269,-1 7-200,0 9-136,2 4 0,4 0 0,3-2 0,3-5 0,5-5 0,5-6 0,6-4-942,4-2-1344,3-5-7545,1 1 7787,2-1 0,-11 0 0,-2-1 1</inkml:trace>
</inkml:ink>
</file>

<file path=ppt/ink/ink3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5:11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247 1 24659,'-61'11'1580,"8"-1"-1412,27-2 0,5 0-90,6-1-11,5-2-78,5 0 11,4 0 0,1 3 0,5 4 0,3 2 0,5 3 0,2-1 0,-2 0 0,-2-2 0,-3-1 22,-4-2 146,-2-1-44,-4 0 33,-6 0-67,-5 2-23,-6-1-67,0-2 0,2 0 11,2-3-78,2-1-292,0 1-380,6-3-1671,0 2-7421,6-3 9473,9 0 1,-6-1 0,6-1-1</inkml:trace>
</inkml:ink>
</file>

<file path=ppt/ink/ink3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5:11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24905,'-13'46'964,"7"-6"-572,14-26-336,4-2-22,3-4-34,0-4 67,-2-2-67,1-2 0,-3-4 33,0-4 57,-3-5-90,-3-3 0,-2 1-11,-3 1 0,-4 4 11,-2 4-359,-4 3-605,0 2-1142,3 2-7725,4 3 9585,1 1 1,2 0 0,0-1-1</inkml:trace>
</inkml:ink>
</file>

<file path=ppt/ink/ink3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5:12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3 18485,'0'-1'4863,"0"0"-3407,0 1-941,-10 32-324,5-18-34,-6 24-134,8-30-23,2-5 11,0-1 79,1-2-90,0-5 0,3-2 44,0-5 57,4-1-101,-1 1 79,0 2-46,1 3 34,-2 1-67,1 2 0,1 3 12,-1 0-1,2 1 0,0 4-11,1 1 0,-1 5 11,0 1-11,1-1 0,0-1 11,-1-2-78,2-4-168,0-1-505,2-2-4324,12-4 5064,-4-1 0,1 0 0,-12 2 0</inkml:trace>
</inkml:ink>
</file>

<file path=ppt/ink/ink3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5:12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39 26653,'-36'16'448,"8"0"-291,27-3-22,1-1-68,2-3-67,2-4 56,4-2-45,3-8 180,1-6-191,-2-5 0,-3-7 0,-3 3-34,-2 3-235,-6 5-594,0 6-1546,-2 3 2409,0 13 0,3-8 0,1 7 0</inkml:trace>
</inkml:ink>
</file>

<file path=ppt/ink/ink3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5:12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23628,'-52'14'1927,"7"0"-1434,22-1-224,4 1 78,3 2-112,4 1-111,3 2 33,4 2-157,2 1 0,3-1-113,7-3-693,4-3-259,9-6-1321,5-4-3396,4-4 5782,2-8 0,-12 5 0,-5-5 0</inkml:trace>
</inkml:ink>
</file>

<file path=ppt/ink/ink3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5:13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20143,'-3'0'3697,"0"-1"-3002,3 1-202,-14 33 34,10-16-79,-10 26-414,14-29 22,1-4-45,4-6-11,2-2 45,4-6-45,2-4-11,3-4-12,-2-3-189,-1 3 100,-4 4-68,-2 3-145,-2 4-112,-1 1-639,-1 4-1109,0 1-5255,0 4 7440,2 1 0,-3-5 0,1-2 0</inkml:trace>
</inkml:ink>
</file>

<file path=ppt/ink/ink3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5:13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55 22350,'0'-2'2185,"0"0"-717,0 2-930,2 35-292,-2-15-78,-2 28-123,-2-26 11,-2-5-56,1-5 0,1-4 23,2-5 10,1-2-22,1-5-11,0-7 0,4-9-33,6-7 22,7-4 11,6 0 0,2 3 22,1 5 23,-1 6-45,-3 5 180,-3 5-46,-4 3 135,-2 3-45,-4 0-112,-1 1 67,-3 0-157,-3 4 23,-1 4-213,-5 16-381,-3-4-426,-3 10-1153,2-11-2881,4-2 5009,1-4 0,3-6 0,0-3 0</inkml:trace>
</inkml:ink>
</file>

<file path=ppt/ink/ink3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5:13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3 26261,'-14'30'650,"3"-5"-538,11-20-34,4-1-78,3-3 45,6-2-45,1-6 0,2-3 34,0-4-34,-4 0 11,-1 4-11,-5 3 0,-2 4-22,-1 2 22,-2 1 0,0 3-34,1 2-11,-2 6-795,1 2-718,1 2-2263,2-2 3821,3 0 0,-2-7 0,0-1 0</inkml:trace>
</inkml:ink>
</file>

<file path=ppt/ink/ink3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5:14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27863,'-36'10'717,"6"3"-672,22 9-45,3 0 0,2-1-191,2-1-581,3-2-595,4-2-1289,4-3-7175,4-4 8932,1-4 1,-6-4 0,-2-1 0</inkml:trace>
</inkml:ink>
</file>

<file path=ppt/ink/ink3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6T16:45:14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11 110 25611,'44'-19'258,"-7"0"-258,-26 4 112,-4-1 392,-4 1 236,-3 3-68,-4 4-56,-4 4-458,-5 3-158,-3 6 0,0 5 0,0 8 0,1 5 0,4 1 0,3-1 0,4 0 0,2 0 0,5 0 0,6 1 0,19 10-1548,0-10-2776,15 3 4324,-7-13 0,-16-7 0,-2-2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44A3A1-E3C0-E827-69DF-D34BD6C0E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D1DA997-61C8-C43D-2394-CBC731457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47DD7C-CE56-AB8F-CFDA-5B18DAE4B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16/10/25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A94A737-41B2-D23F-7271-91A072218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F55AAAE-BD5A-D16C-17AF-1F4C58D5D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8568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FCC6D5-0DDB-72A6-3CAB-23FBB0F5C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BEDA6B-6A5B-DDB1-1737-5E6975549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B35B5D-F6DE-D1F4-0A7A-7A5A2FC92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16/10/25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2F31646-6295-868B-13E2-84A0A3EAE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272D80F-1A20-5E34-443C-45EA2B66D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0463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02B030-2242-D5C6-8717-98AD66E88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1AC10DC-04EB-16E3-C01B-65CD5A576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D07A9E-3D48-1A6D-145A-E9DD705F7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16/10/25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E1DA329-52F5-3563-6869-4F715655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0459708-7B0B-0BF1-6C4B-15EC10C2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9780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352C59-C7DB-92C3-5F57-23E1E4A4F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0B4292-8156-E238-2B7B-98DB0E9774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558AEC8-922D-55EC-CF1A-3882C2703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9401DCD-9DD8-41D3-0A91-24E89D18B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16/10/25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0AC571-DC1A-8878-1FF6-0059D4B5F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D371083-E27D-C7AF-15E4-E78B65CEE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260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1DD8D2-12D2-C089-2B27-77355AA18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C474209-D1FE-5C0D-AF0E-74418F60C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BB2E885-004C-88DE-256F-107D573E8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AF0C52A-C282-9A37-5666-7BE95B9B69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F45B13C-5AF2-2644-E42C-899B1FEE5F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64D6899-ABB6-31B9-B49E-B69E84DF6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16/10/25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CAEB128-2F3B-F5C2-A4D5-CAB3883D6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E35DB2A-8E4F-51F0-A4CA-AA20A20E9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8947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B26DCE-43B5-450B-3C5A-1FFAB525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D996D5D-6EE6-47A7-1805-8C485522F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16/10/25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8B2F7E1-961A-A8D2-C3EA-82DB7DD26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CF62FEB-33D0-1AFF-CA26-E2D1EADEE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5233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33FBF82-F4AA-2A47-F4A3-1AFFA92B3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16/10/25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5B2C98A-390F-02F8-61EE-9EF6496C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4D2DBA-E5A6-1CEA-5514-CCFCB8B3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2371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CC6293-596F-3C8F-47FF-4FFCA6989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EF04A82-3E96-5C06-1397-879223CDB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EAC613D-9134-D388-3D1C-1427EBAB5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3DE6B1D-5A00-3179-4A6D-9D3E71BFF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16/10/25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DFA5015-8DB9-753E-E942-4A8F91075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86B7B4-8C09-8504-541A-17626A02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987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46677B-2314-7AD4-444D-1DB27F776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971AF98-0F27-81ED-ACAD-92B1B1B6E7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350A26A-7E20-C4D7-F967-C02761E3F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240617-A58A-3718-8F11-2D1BB6799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16/10/25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D572857-1477-B73B-A3AD-119AAB001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E801746-A7F3-933A-8661-31517A3C1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022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EBD54C-AC32-6C12-B4F7-FC50C2304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AF5FB35-68F8-2953-1235-971EFAC5D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C840DF-696E-4A0D-5A54-0302B50D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16/10/25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7E451F5-D8F9-324A-0977-61909A83D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D9D65C-2331-2ABD-DB1C-572021E12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31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39EBC64-B4A1-E76E-B9A6-D1586DD2F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747927C-22E5-6B5B-BA73-4A33670CD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60FD8F-640B-A413-745E-25A020D75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16/10/25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5C3B1F-D78C-2DA3-037C-0440B442E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D30F60-F343-DB2B-64CF-4E2B3EBF7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083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F9AC0D6-6B47-058A-2803-69E544A4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63B3F7-494E-FE07-FB66-98E253073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7F1B12-B2A4-FFCF-2367-02220C69F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F17FC-671E-874F-B00B-E84548049822}" type="datetimeFigureOut">
              <a:rPr lang="it-IT" smtClean="0"/>
              <a:t>16/10/25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166979F-1B23-A578-6F08-B5BC70F78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006AC8-377C-4E97-37A6-AF95235E76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7085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3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1.png"/><Relationship Id="rId299" Type="http://schemas.openxmlformats.org/officeDocument/2006/relationships/image" Target="../media/image152.png"/><Relationship Id="rId21" Type="http://schemas.openxmlformats.org/officeDocument/2006/relationships/image" Target="../media/image13.png"/><Relationship Id="rId63" Type="http://schemas.openxmlformats.org/officeDocument/2006/relationships/image" Target="../media/image34.png"/><Relationship Id="rId159" Type="http://schemas.openxmlformats.org/officeDocument/2006/relationships/image" Target="../media/image82.png"/><Relationship Id="rId324" Type="http://schemas.openxmlformats.org/officeDocument/2006/relationships/customXml" Target="../ink/ink162.xml"/><Relationship Id="rId366" Type="http://schemas.openxmlformats.org/officeDocument/2006/relationships/customXml" Target="../ink/ink183.xml"/><Relationship Id="rId170" Type="http://schemas.openxmlformats.org/officeDocument/2006/relationships/customXml" Target="../ink/ink85.xml"/><Relationship Id="rId226" Type="http://schemas.openxmlformats.org/officeDocument/2006/relationships/customXml" Target="../ink/ink113.xml"/><Relationship Id="rId433" Type="http://schemas.openxmlformats.org/officeDocument/2006/relationships/customXml" Target="../ink/ink217.xml"/><Relationship Id="rId268" Type="http://schemas.openxmlformats.org/officeDocument/2006/relationships/customXml" Target="../ink/ink134.xml"/><Relationship Id="rId32" Type="http://schemas.openxmlformats.org/officeDocument/2006/relationships/customXml" Target="../ink/ink16.xml"/><Relationship Id="rId74" Type="http://schemas.openxmlformats.org/officeDocument/2006/relationships/customXml" Target="../ink/ink37.xml"/><Relationship Id="rId128" Type="http://schemas.openxmlformats.org/officeDocument/2006/relationships/customXml" Target="../ink/ink64.xml"/><Relationship Id="rId335" Type="http://schemas.openxmlformats.org/officeDocument/2006/relationships/image" Target="../media/image170.png"/><Relationship Id="rId377" Type="http://schemas.openxmlformats.org/officeDocument/2006/relationships/image" Target="../media/image191.png"/><Relationship Id="rId5" Type="http://schemas.openxmlformats.org/officeDocument/2006/relationships/image" Target="../media/image5.png"/><Relationship Id="rId181" Type="http://schemas.openxmlformats.org/officeDocument/2006/relationships/image" Target="../media/image93.png"/><Relationship Id="rId237" Type="http://schemas.openxmlformats.org/officeDocument/2006/relationships/image" Target="../media/image121.png"/><Relationship Id="rId402" Type="http://schemas.openxmlformats.org/officeDocument/2006/relationships/image" Target="../media/image203.png"/><Relationship Id="rId279" Type="http://schemas.openxmlformats.org/officeDocument/2006/relationships/image" Target="../media/image142.png"/><Relationship Id="rId444" Type="http://schemas.openxmlformats.org/officeDocument/2006/relationships/image" Target="../media/image224.png"/><Relationship Id="rId43" Type="http://schemas.openxmlformats.org/officeDocument/2006/relationships/image" Target="../media/image24.png"/><Relationship Id="rId139" Type="http://schemas.openxmlformats.org/officeDocument/2006/relationships/image" Target="../media/image72.png"/><Relationship Id="rId290" Type="http://schemas.openxmlformats.org/officeDocument/2006/relationships/customXml" Target="../ink/ink145.xml"/><Relationship Id="rId304" Type="http://schemas.openxmlformats.org/officeDocument/2006/relationships/customXml" Target="../ink/ink152.xml"/><Relationship Id="rId346" Type="http://schemas.openxmlformats.org/officeDocument/2006/relationships/customXml" Target="../ink/ink173.xml"/><Relationship Id="rId388" Type="http://schemas.openxmlformats.org/officeDocument/2006/relationships/customXml" Target="../ink/ink194.xml"/><Relationship Id="rId85" Type="http://schemas.openxmlformats.org/officeDocument/2006/relationships/image" Target="../media/image45.png"/><Relationship Id="rId150" Type="http://schemas.openxmlformats.org/officeDocument/2006/relationships/customXml" Target="../ink/ink75.xml"/><Relationship Id="rId192" Type="http://schemas.openxmlformats.org/officeDocument/2006/relationships/customXml" Target="../ink/ink96.xml"/><Relationship Id="rId206" Type="http://schemas.openxmlformats.org/officeDocument/2006/relationships/customXml" Target="../ink/ink103.xml"/><Relationship Id="rId413" Type="http://schemas.openxmlformats.org/officeDocument/2006/relationships/customXml" Target="../ink/ink207.xml"/><Relationship Id="rId248" Type="http://schemas.openxmlformats.org/officeDocument/2006/relationships/customXml" Target="../ink/ink124.xml"/><Relationship Id="rId455" Type="http://schemas.openxmlformats.org/officeDocument/2006/relationships/customXml" Target="../ink/ink228.xml"/><Relationship Id="rId12" Type="http://schemas.openxmlformats.org/officeDocument/2006/relationships/customXml" Target="../ink/ink6.xml"/><Relationship Id="rId108" Type="http://schemas.openxmlformats.org/officeDocument/2006/relationships/customXml" Target="../ink/ink54.xml"/><Relationship Id="rId315" Type="http://schemas.openxmlformats.org/officeDocument/2006/relationships/image" Target="../media/image160.png"/><Relationship Id="rId357" Type="http://schemas.openxmlformats.org/officeDocument/2006/relationships/image" Target="../media/image181.png"/><Relationship Id="rId54" Type="http://schemas.openxmlformats.org/officeDocument/2006/relationships/customXml" Target="../ink/ink27.xml"/><Relationship Id="rId96" Type="http://schemas.openxmlformats.org/officeDocument/2006/relationships/customXml" Target="../ink/ink48.xml"/><Relationship Id="rId161" Type="http://schemas.openxmlformats.org/officeDocument/2006/relationships/image" Target="../media/image83.png"/><Relationship Id="rId217" Type="http://schemas.openxmlformats.org/officeDocument/2006/relationships/image" Target="../media/image111.png"/><Relationship Id="rId399" Type="http://schemas.openxmlformats.org/officeDocument/2006/relationships/customXml" Target="../ink/ink200.xml"/><Relationship Id="rId259" Type="http://schemas.openxmlformats.org/officeDocument/2006/relationships/image" Target="../media/image132.png"/><Relationship Id="rId424" Type="http://schemas.openxmlformats.org/officeDocument/2006/relationships/image" Target="../media/image214.png"/><Relationship Id="rId466" Type="http://schemas.openxmlformats.org/officeDocument/2006/relationships/image" Target="../media/image235.png"/><Relationship Id="rId23" Type="http://schemas.openxmlformats.org/officeDocument/2006/relationships/image" Target="../media/image14.png"/><Relationship Id="rId119" Type="http://schemas.openxmlformats.org/officeDocument/2006/relationships/image" Target="../media/image62.png"/><Relationship Id="rId270" Type="http://schemas.openxmlformats.org/officeDocument/2006/relationships/customXml" Target="../ink/ink135.xml"/><Relationship Id="rId326" Type="http://schemas.openxmlformats.org/officeDocument/2006/relationships/customXml" Target="../ink/ink163.xml"/><Relationship Id="rId65" Type="http://schemas.openxmlformats.org/officeDocument/2006/relationships/image" Target="../media/image35.png"/><Relationship Id="rId130" Type="http://schemas.openxmlformats.org/officeDocument/2006/relationships/customXml" Target="../ink/ink65.xml"/><Relationship Id="rId368" Type="http://schemas.openxmlformats.org/officeDocument/2006/relationships/customXml" Target="../ink/ink184.xml"/><Relationship Id="rId172" Type="http://schemas.openxmlformats.org/officeDocument/2006/relationships/customXml" Target="../ink/ink86.xml"/><Relationship Id="rId228" Type="http://schemas.openxmlformats.org/officeDocument/2006/relationships/customXml" Target="../ink/ink114.xml"/><Relationship Id="rId435" Type="http://schemas.openxmlformats.org/officeDocument/2006/relationships/customXml" Target="../ink/ink218.xml"/><Relationship Id="rId281" Type="http://schemas.openxmlformats.org/officeDocument/2006/relationships/image" Target="../media/image143.png"/><Relationship Id="rId337" Type="http://schemas.openxmlformats.org/officeDocument/2006/relationships/image" Target="../media/image171.png"/><Relationship Id="rId34" Type="http://schemas.openxmlformats.org/officeDocument/2006/relationships/customXml" Target="../ink/ink17.xml"/><Relationship Id="rId76" Type="http://schemas.openxmlformats.org/officeDocument/2006/relationships/customXml" Target="../ink/ink38.xml"/><Relationship Id="rId141" Type="http://schemas.openxmlformats.org/officeDocument/2006/relationships/image" Target="../media/image73.png"/><Relationship Id="rId379" Type="http://schemas.openxmlformats.org/officeDocument/2006/relationships/image" Target="../media/image192.png"/><Relationship Id="rId7" Type="http://schemas.openxmlformats.org/officeDocument/2006/relationships/image" Target="../media/image6.png"/><Relationship Id="rId183" Type="http://schemas.openxmlformats.org/officeDocument/2006/relationships/image" Target="../media/image94.png"/><Relationship Id="rId239" Type="http://schemas.openxmlformats.org/officeDocument/2006/relationships/image" Target="../media/image122.png"/><Relationship Id="rId390" Type="http://schemas.openxmlformats.org/officeDocument/2006/relationships/customXml" Target="../ink/ink195.xml"/><Relationship Id="rId404" Type="http://schemas.openxmlformats.org/officeDocument/2006/relationships/image" Target="../media/image204.png"/><Relationship Id="rId446" Type="http://schemas.openxmlformats.org/officeDocument/2006/relationships/image" Target="../media/image225.png"/><Relationship Id="rId250" Type="http://schemas.openxmlformats.org/officeDocument/2006/relationships/customXml" Target="../ink/ink125.xml"/><Relationship Id="rId292" Type="http://schemas.openxmlformats.org/officeDocument/2006/relationships/customXml" Target="../ink/ink146.xml"/><Relationship Id="rId306" Type="http://schemas.openxmlformats.org/officeDocument/2006/relationships/customXml" Target="../ink/ink153.xml"/><Relationship Id="rId45" Type="http://schemas.openxmlformats.org/officeDocument/2006/relationships/image" Target="../media/image25.png"/><Relationship Id="rId87" Type="http://schemas.openxmlformats.org/officeDocument/2006/relationships/image" Target="../media/image46.png"/><Relationship Id="rId110" Type="http://schemas.openxmlformats.org/officeDocument/2006/relationships/customXml" Target="../ink/ink55.xml"/><Relationship Id="rId348" Type="http://schemas.openxmlformats.org/officeDocument/2006/relationships/customXml" Target="../ink/ink174.xml"/><Relationship Id="rId152" Type="http://schemas.openxmlformats.org/officeDocument/2006/relationships/customXml" Target="../ink/ink76.xml"/><Relationship Id="rId194" Type="http://schemas.openxmlformats.org/officeDocument/2006/relationships/customXml" Target="../ink/ink97.xml"/><Relationship Id="rId208" Type="http://schemas.openxmlformats.org/officeDocument/2006/relationships/customXml" Target="../ink/ink104.xml"/><Relationship Id="rId415" Type="http://schemas.openxmlformats.org/officeDocument/2006/relationships/customXml" Target="../ink/ink208.xml"/><Relationship Id="rId457" Type="http://schemas.openxmlformats.org/officeDocument/2006/relationships/customXml" Target="../ink/ink229.xml"/><Relationship Id="rId261" Type="http://schemas.openxmlformats.org/officeDocument/2006/relationships/image" Target="../media/image133.png"/><Relationship Id="rId14" Type="http://schemas.openxmlformats.org/officeDocument/2006/relationships/customXml" Target="../ink/ink7.xml"/><Relationship Id="rId56" Type="http://schemas.openxmlformats.org/officeDocument/2006/relationships/customXml" Target="../ink/ink28.xml"/><Relationship Id="rId317" Type="http://schemas.openxmlformats.org/officeDocument/2006/relationships/image" Target="../media/image161.png"/><Relationship Id="rId359" Type="http://schemas.openxmlformats.org/officeDocument/2006/relationships/image" Target="../media/image182.png"/><Relationship Id="rId98" Type="http://schemas.openxmlformats.org/officeDocument/2006/relationships/customXml" Target="../ink/ink49.xml"/><Relationship Id="rId121" Type="http://schemas.openxmlformats.org/officeDocument/2006/relationships/image" Target="../media/image63.png"/><Relationship Id="rId163" Type="http://schemas.openxmlformats.org/officeDocument/2006/relationships/image" Target="../media/image84.png"/><Relationship Id="rId219" Type="http://schemas.openxmlformats.org/officeDocument/2006/relationships/image" Target="../media/image112.png"/><Relationship Id="rId370" Type="http://schemas.openxmlformats.org/officeDocument/2006/relationships/customXml" Target="../ink/ink185.xml"/><Relationship Id="rId426" Type="http://schemas.openxmlformats.org/officeDocument/2006/relationships/image" Target="../media/image215.png"/><Relationship Id="rId230" Type="http://schemas.openxmlformats.org/officeDocument/2006/relationships/customXml" Target="../ink/ink115.xml"/><Relationship Id="rId468" Type="http://schemas.openxmlformats.org/officeDocument/2006/relationships/image" Target="../media/image236.png"/><Relationship Id="rId25" Type="http://schemas.openxmlformats.org/officeDocument/2006/relationships/image" Target="../media/image15.png"/><Relationship Id="rId67" Type="http://schemas.openxmlformats.org/officeDocument/2006/relationships/image" Target="../media/image36.png"/><Relationship Id="rId272" Type="http://schemas.openxmlformats.org/officeDocument/2006/relationships/customXml" Target="../ink/ink136.xml"/><Relationship Id="rId328" Type="http://schemas.openxmlformats.org/officeDocument/2006/relationships/customXml" Target="../ink/ink164.xml"/><Relationship Id="rId132" Type="http://schemas.openxmlformats.org/officeDocument/2006/relationships/customXml" Target="../ink/ink66.xml"/><Relationship Id="rId174" Type="http://schemas.openxmlformats.org/officeDocument/2006/relationships/customXml" Target="../ink/ink87.xml"/><Relationship Id="rId381" Type="http://schemas.openxmlformats.org/officeDocument/2006/relationships/image" Target="../media/image193.png"/><Relationship Id="rId241" Type="http://schemas.openxmlformats.org/officeDocument/2006/relationships/image" Target="../media/image123.png"/><Relationship Id="rId437" Type="http://schemas.openxmlformats.org/officeDocument/2006/relationships/customXml" Target="../ink/ink219.xml"/><Relationship Id="rId36" Type="http://schemas.openxmlformats.org/officeDocument/2006/relationships/customXml" Target="../ink/ink18.xml"/><Relationship Id="rId283" Type="http://schemas.openxmlformats.org/officeDocument/2006/relationships/image" Target="../media/image144.png"/><Relationship Id="rId339" Type="http://schemas.openxmlformats.org/officeDocument/2006/relationships/image" Target="../media/image172.png"/><Relationship Id="rId78" Type="http://schemas.openxmlformats.org/officeDocument/2006/relationships/customXml" Target="../ink/ink39.xml"/><Relationship Id="rId101" Type="http://schemas.openxmlformats.org/officeDocument/2006/relationships/image" Target="../media/image53.png"/><Relationship Id="rId143" Type="http://schemas.openxmlformats.org/officeDocument/2006/relationships/image" Target="../media/image74.png"/><Relationship Id="rId185" Type="http://schemas.openxmlformats.org/officeDocument/2006/relationships/image" Target="../media/image95.png"/><Relationship Id="rId350" Type="http://schemas.openxmlformats.org/officeDocument/2006/relationships/customXml" Target="../ink/ink175.xml"/><Relationship Id="rId406" Type="http://schemas.openxmlformats.org/officeDocument/2006/relationships/image" Target="../media/image205.png"/><Relationship Id="rId9" Type="http://schemas.openxmlformats.org/officeDocument/2006/relationships/image" Target="../media/image7.png"/><Relationship Id="rId210" Type="http://schemas.openxmlformats.org/officeDocument/2006/relationships/customXml" Target="../ink/ink105.xml"/><Relationship Id="rId392" Type="http://schemas.openxmlformats.org/officeDocument/2006/relationships/image" Target="../media/image198.png"/><Relationship Id="rId448" Type="http://schemas.openxmlformats.org/officeDocument/2006/relationships/image" Target="../media/image226.png"/><Relationship Id="rId252" Type="http://schemas.openxmlformats.org/officeDocument/2006/relationships/customXml" Target="../ink/ink126.xml"/><Relationship Id="rId294" Type="http://schemas.openxmlformats.org/officeDocument/2006/relationships/customXml" Target="../ink/ink147.xml"/><Relationship Id="rId308" Type="http://schemas.openxmlformats.org/officeDocument/2006/relationships/customXml" Target="../ink/ink154.xml"/><Relationship Id="rId47" Type="http://schemas.openxmlformats.org/officeDocument/2006/relationships/image" Target="../media/image26.png"/><Relationship Id="rId89" Type="http://schemas.openxmlformats.org/officeDocument/2006/relationships/image" Target="../media/image47.png"/><Relationship Id="rId112" Type="http://schemas.openxmlformats.org/officeDocument/2006/relationships/customXml" Target="../ink/ink56.xml"/><Relationship Id="rId154" Type="http://schemas.openxmlformats.org/officeDocument/2006/relationships/customXml" Target="../ink/ink77.xml"/><Relationship Id="rId361" Type="http://schemas.openxmlformats.org/officeDocument/2006/relationships/image" Target="../media/image183.png"/><Relationship Id="rId196" Type="http://schemas.openxmlformats.org/officeDocument/2006/relationships/customXml" Target="../ink/ink98.xml"/><Relationship Id="rId417" Type="http://schemas.openxmlformats.org/officeDocument/2006/relationships/customXml" Target="../ink/ink209.xml"/><Relationship Id="rId459" Type="http://schemas.openxmlformats.org/officeDocument/2006/relationships/customXml" Target="../ink/ink230.xml"/><Relationship Id="rId16" Type="http://schemas.openxmlformats.org/officeDocument/2006/relationships/customXml" Target="../ink/ink8.xml"/><Relationship Id="rId221" Type="http://schemas.openxmlformats.org/officeDocument/2006/relationships/image" Target="../media/image113.png"/><Relationship Id="rId263" Type="http://schemas.openxmlformats.org/officeDocument/2006/relationships/image" Target="../media/image134.png"/><Relationship Id="rId319" Type="http://schemas.openxmlformats.org/officeDocument/2006/relationships/image" Target="../media/image162.png"/><Relationship Id="rId470" Type="http://schemas.openxmlformats.org/officeDocument/2006/relationships/image" Target="../media/image237.png"/><Relationship Id="rId58" Type="http://schemas.openxmlformats.org/officeDocument/2006/relationships/customXml" Target="../ink/ink29.xml"/><Relationship Id="rId123" Type="http://schemas.openxmlformats.org/officeDocument/2006/relationships/image" Target="../media/image64.png"/><Relationship Id="rId330" Type="http://schemas.openxmlformats.org/officeDocument/2006/relationships/customXml" Target="../ink/ink165.xml"/><Relationship Id="rId165" Type="http://schemas.openxmlformats.org/officeDocument/2006/relationships/image" Target="../media/image85.png"/><Relationship Id="rId372" Type="http://schemas.openxmlformats.org/officeDocument/2006/relationships/customXml" Target="../ink/ink186.xml"/><Relationship Id="rId428" Type="http://schemas.openxmlformats.org/officeDocument/2006/relationships/image" Target="../media/image216.png"/><Relationship Id="rId232" Type="http://schemas.openxmlformats.org/officeDocument/2006/relationships/customXml" Target="../ink/ink116.xml"/><Relationship Id="rId274" Type="http://schemas.openxmlformats.org/officeDocument/2006/relationships/customXml" Target="../ink/ink137.xml"/><Relationship Id="rId27" Type="http://schemas.openxmlformats.org/officeDocument/2006/relationships/image" Target="../media/image16.png"/><Relationship Id="rId69" Type="http://schemas.openxmlformats.org/officeDocument/2006/relationships/image" Target="../media/image37.png"/><Relationship Id="rId134" Type="http://schemas.openxmlformats.org/officeDocument/2006/relationships/customXml" Target="../ink/ink67.xml"/><Relationship Id="rId80" Type="http://schemas.openxmlformats.org/officeDocument/2006/relationships/customXml" Target="../ink/ink40.xml"/><Relationship Id="rId176" Type="http://schemas.openxmlformats.org/officeDocument/2006/relationships/customXml" Target="../ink/ink88.xml"/><Relationship Id="rId341" Type="http://schemas.openxmlformats.org/officeDocument/2006/relationships/image" Target="../media/image173.png"/><Relationship Id="rId383" Type="http://schemas.openxmlformats.org/officeDocument/2006/relationships/image" Target="../media/image194.png"/><Relationship Id="rId439" Type="http://schemas.openxmlformats.org/officeDocument/2006/relationships/customXml" Target="../ink/ink220.xml"/><Relationship Id="rId201" Type="http://schemas.openxmlformats.org/officeDocument/2006/relationships/image" Target="../media/image103.png"/><Relationship Id="rId243" Type="http://schemas.openxmlformats.org/officeDocument/2006/relationships/image" Target="../media/image124.png"/><Relationship Id="rId285" Type="http://schemas.openxmlformats.org/officeDocument/2006/relationships/image" Target="../media/image145.png"/><Relationship Id="rId450" Type="http://schemas.openxmlformats.org/officeDocument/2006/relationships/image" Target="../media/image227.png"/><Relationship Id="rId38" Type="http://schemas.openxmlformats.org/officeDocument/2006/relationships/customXml" Target="../ink/ink19.xml"/><Relationship Id="rId103" Type="http://schemas.openxmlformats.org/officeDocument/2006/relationships/image" Target="../media/image54.png"/><Relationship Id="rId310" Type="http://schemas.openxmlformats.org/officeDocument/2006/relationships/customXml" Target="../ink/ink155.xml"/><Relationship Id="rId91" Type="http://schemas.openxmlformats.org/officeDocument/2006/relationships/image" Target="../media/image48.png"/><Relationship Id="rId145" Type="http://schemas.openxmlformats.org/officeDocument/2006/relationships/image" Target="../media/image75.png"/><Relationship Id="rId187" Type="http://schemas.openxmlformats.org/officeDocument/2006/relationships/image" Target="../media/image96.png"/><Relationship Id="rId352" Type="http://schemas.openxmlformats.org/officeDocument/2006/relationships/customXml" Target="../ink/ink176.xml"/><Relationship Id="rId394" Type="http://schemas.openxmlformats.org/officeDocument/2006/relationships/image" Target="../media/image199.png"/><Relationship Id="rId408" Type="http://schemas.openxmlformats.org/officeDocument/2006/relationships/image" Target="../media/image206.png"/><Relationship Id="rId212" Type="http://schemas.openxmlformats.org/officeDocument/2006/relationships/customXml" Target="../ink/ink106.xml"/><Relationship Id="rId254" Type="http://schemas.openxmlformats.org/officeDocument/2006/relationships/customXml" Target="../ink/ink127.xml"/><Relationship Id="rId49" Type="http://schemas.openxmlformats.org/officeDocument/2006/relationships/image" Target="../media/image27.png"/><Relationship Id="rId114" Type="http://schemas.openxmlformats.org/officeDocument/2006/relationships/customXml" Target="../ink/ink57.xml"/><Relationship Id="rId296" Type="http://schemas.openxmlformats.org/officeDocument/2006/relationships/customXml" Target="../ink/ink148.xml"/><Relationship Id="rId461" Type="http://schemas.openxmlformats.org/officeDocument/2006/relationships/customXml" Target="../ink/ink231.xml"/><Relationship Id="rId60" Type="http://schemas.openxmlformats.org/officeDocument/2006/relationships/customXml" Target="../ink/ink30.xml"/><Relationship Id="rId156" Type="http://schemas.openxmlformats.org/officeDocument/2006/relationships/customXml" Target="../ink/ink78.xml"/><Relationship Id="rId198" Type="http://schemas.openxmlformats.org/officeDocument/2006/relationships/customXml" Target="../ink/ink99.xml"/><Relationship Id="rId321" Type="http://schemas.openxmlformats.org/officeDocument/2006/relationships/image" Target="../media/image163.png"/><Relationship Id="rId363" Type="http://schemas.openxmlformats.org/officeDocument/2006/relationships/image" Target="../media/image184.png"/><Relationship Id="rId419" Type="http://schemas.openxmlformats.org/officeDocument/2006/relationships/customXml" Target="../ink/ink210.xml"/><Relationship Id="rId223" Type="http://schemas.openxmlformats.org/officeDocument/2006/relationships/image" Target="../media/image114.png"/><Relationship Id="rId430" Type="http://schemas.openxmlformats.org/officeDocument/2006/relationships/image" Target="../media/image217.png"/><Relationship Id="rId18" Type="http://schemas.openxmlformats.org/officeDocument/2006/relationships/customXml" Target="../ink/ink9.xml"/><Relationship Id="rId265" Type="http://schemas.openxmlformats.org/officeDocument/2006/relationships/image" Target="../media/image135.png"/><Relationship Id="rId125" Type="http://schemas.openxmlformats.org/officeDocument/2006/relationships/image" Target="../media/image65.png"/><Relationship Id="rId167" Type="http://schemas.openxmlformats.org/officeDocument/2006/relationships/image" Target="../media/image86.png"/><Relationship Id="rId332" Type="http://schemas.openxmlformats.org/officeDocument/2006/relationships/customXml" Target="../ink/ink166.xml"/><Relationship Id="rId374" Type="http://schemas.openxmlformats.org/officeDocument/2006/relationships/customXml" Target="../ink/ink187.xml"/><Relationship Id="rId71" Type="http://schemas.openxmlformats.org/officeDocument/2006/relationships/image" Target="../media/image38.png"/><Relationship Id="rId234" Type="http://schemas.openxmlformats.org/officeDocument/2006/relationships/customXml" Target="../ink/ink117.xml"/><Relationship Id="rId2" Type="http://schemas.openxmlformats.org/officeDocument/2006/relationships/image" Target="../media/image3.jpeg"/><Relationship Id="rId29" Type="http://schemas.openxmlformats.org/officeDocument/2006/relationships/image" Target="../media/image17.png"/><Relationship Id="rId276" Type="http://schemas.openxmlformats.org/officeDocument/2006/relationships/customXml" Target="../ink/ink138.xml"/><Relationship Id="rId441" Type="http://schemas.openxmlformats.org/officeDocument/2006/relationships/customXml" Target="../ink/ink221.xml"/><Relationship Id="rId40" Type="http://schemas.openxmlformats.org/officeDocument/2006/relationships/customXml" Target="../ink/ink20.xml"/><Relationship Id="rId136" Type="http://schemas.openxmlformats.org/officeDocument/2006/relationships/customXml" Target="../ink/ink68.xml"/><Relationship Id="rId178" Type="http://schemas.openxmlformats.org/officeDocument/2006/relationships/customXml" Target="../ink/ink89.xml"/><Relationship Id="rId301" Type="http://schemas.openxmlformats.org/officeDocument/2006/relationships/image" Target="../media/image153.png"/><Relationship Id="rId343" Type="http://schemas.openxmlformats.org/officeDocument/2006/relationships/image" Target="../media/image174.png"/><Relationship Id="rId82" Type="http://schemas.openxmlformats.org/officeDocument/2006/relationships/customXml" Target="../ink/ink41.xml"/><Relationship Id="rId203" Type="http://schemas.openxmlformats.org/officeDocument/2006/relationships/image" Target="../media/image104.png"/><Relationship Id="rId385" Type="http://schemas.openxmlformats.org/officeDocument/2006/relationships/image" Target="../media/image195.png"/><Relationship Id="rId19" Type="http://schemas.openxmlformats.org/officeDocument/2006/relationships/image" Target="../media/image12.png"/><Relationship Id="rId224" Type="http://schemas.openxmlformats.org/officeDocument/2006/relationships/customXml" Target="../ink/ink112.xml"/><Relationship Id="rId245" Type="http://schemas.openxmlformats.org/officeDocument/2006/relationships/image" Target="../media/image125.png"/><Relationship Id="rId266" Type="http://schemas.openxmlformats.org/officeDocument/2006/relationships/customXml" Target="../ink/ink133.xml"/><Relationship Id="rId287" Type="http://schemas.openxmlformats.org/officeDocument/2006/relationships/image" Target="../media/image146.png"/><Relationship Id="rId410" Type="http://schemas.openxmlformats.org/officeDocument/2006/relationships/image" Target="../media/image207.png"/><Relationship Id="rId431" Type="http://schemas.openxmlformats.org/officeDocument/2006/relationships/customXml" Target="../ink/ink216.xml"/><Relationship Id="rId452" Type="http://schemas.openxmlformats.org/officeDocument/2006/relationships/image" Target="../media/image228.png"/><Relationship Id="rId30" Type="http://schemas.openxmlformats.org/officeDocument/2006/relationships/customXml" Target="../ink/ink15.xml"/><Relationship Id="rId105" Type="http://schemas.openxmlformats.org/officeDocument/2006/relationships/image" Target="../media/image55.png"/><Relationship Id="rId126" Type="http://schemas.openxmlformats.org/officeDocument/2006/relationships/customXml" Target="../ink/ink63.xml"/><Relationship Id="rId147" Type="http://schemas.openxmlformats.org/officeDocument/2006/relationships/image" Target="../media/image76.png"/><Relationship Id="rId168" Type="http://schemas.openxmlformats.org/officeDocument/2006/relationships/customXml" Target="../ink/ink84.xml"/><Relationship Id="rId312" Type="http://schemas.openxmlformats.org/officeDocument/2006/relationships/customXml" Target="../ink/ink156.xml"/><Relationship Id="rId333" Type="http://schemas.openxmlformats.org/officeDocument/2006/relationships/image" Target="../media/image169.png"/><Relationship Id="rId354" Type="http://schemas.openxmlformats.org/officeDocument/2006/relationships/customXml" Target="../ink/ink177.xml"/><Relationship Id="rId51" Type="http://schemas.openxmlformats.org/officeDocument/2006/relationships/image" Target="../media/image28.png"/><Relationship Id="rId72" Type="http://schemas.openxmlformats.org/officeDocument/2006/relationships/customXml" Target="../ink/ink36.xml"/><Relationship Id="rId93" Type="http://schemas.openxmlformats.org/officeDocument/2006/relationships/image" Target="../media/image49.png"/><Relationship Id="rId189" Type="http://schemas.openxmlformats.org/officeDocument/2006/relationships/image" Target="../media/image97.png"/><Relationship Id="rId375" Type="http://schemas.openxmlformats.org/officeDocument/2006/relationships/image" Target="../media/image190.png"/><Relationship Id="rId396" Type="http://schemas.openxmlformats.org/officeDocument/2006/relationships/image" Target="../media/image200.png"/><Relationship Id="rId3" Type="http://schemas.openxmlformats.org/officeDocument/2006/relationships/image" Target="../media/image2.png"/><Relationship Id="rId214" Type="http://schemas.openxmlformats.org/officeDocument/2006/relationships/customXml" Target="../ink/ink107.xml"/><Relationship Id="rId235" Type="http://schemas.openxmlformats.org/officeDocument/2006/relationships/image" Target="../media/image120.png"/><Relationship Id="rId256" Type="http://schemas.openxmlformats.org/officeDocument/2006/relationships/customXml" Target="../ink/ink128.xml"/><Relationship Id="rId277" Type="http://schemas.openxmlformats.org/officeDocument/2006/relationships/image" Target="../media/image141.png"/><Relationship Id="rId298" Type="http://schemas.openxmlformats.org/officeDocument/2006/relationships/customXml" Target="../ink/ink149.xml"/><Relationship Id="rId400" Type="http://schemas.openxmlformats.org/officeDocument/2006/relationships/image" Target="../media/image202.png"/><Relationship Id="rId421" Type="http://schemas.openxmlformats.org/officeDocument/2006/relationships/customXml" Target="../ink/ink211.xml"/><Relationship Id="rId442" Type="http://schemas.openxmlformats.org/officeDocument/2006/relationships/image" Target="../media/image223.png"/><Relationship Id="rId463" Type="http://schemas.openxmlformats.org/officeDocument/2006/relationships/customXml" Target="../ink/ink232.xml"/><Relationship Id="rId116" Type="http://schemas.openxmlformats.org/officeDocument/2006/relationships/customXml" Target="../ink/ink58.xml"/><Relationship Id="rId137" Type="http://schemas.openxmlformats.org/officeDocument/2006/relationships/image" Target="../media/image71.png"/><Relationship Id="rId158" Type="http://schemas.openxmlformats.org/officeDocument/2006/relationships/customXml" Target="../ink/ink79.xml"/><Relationship Id="rId302" Type="http://schemas.openxmlformats.org/officeDocument/2006/relationships/customXml" Target="../ink/ink151.xml"/><Relationship Id="rId323" Type="http://schemas.openxmlformats.org/officeDocument/2006/relationships/image" Target="../media/image164.png"/><Relationship Id="rId344" Type="http://schemas.openxmlformats.org/officeDocument/2006/relationships/customXml" Target="../ink/ink172.xml"/><Relationship Id="rId20" Type="http://schemas.openxmlformats.org/officeDocument/2006/relationships/customXml" Target="../ink/ink10.xml"/><Relationship Id="rId41" Type="http://schemas.openxmlformats.org/officeDocument/2006/relationships/image" Target="../media/image23.png"/><Relationship Id="rId62" Type="http://schemas.openxmlformats.org/officeDocument/2006/relationships/customXml" Target="../ink/ink31.xml"/><Relationship Id="rId83" Type="http://schemas.openxmlformats.org/officeDocument/2006/relationships/image" Target="../media/image44.png"/><Relationship Id="rId179" Type="http://schemas.openxmlformats.org/officeDocument/2006/relationships/image" Target="../media/image92.png"/><Relationship Id="rId365" Type="http://schemas.openxmlformats.org/officeDocument/2006/relationships/image" Target="../media/image185.png"/><Relationship Id="rId386" Type="http://schemas.openxmlformats.org/officeDocument/2006/relationships/customXml" Target="../ink/ink193.xml"/><Relationship Id="rId190" Type="http://schemas.openxmlformats.org/officeDocument/2006/relationships/customXml" Target="../ink/ink95.xml"/><Relationship Id="rId204" Type="http://schemas.openxmlformats.org/officeDocument/2006/relationships/customXml" Target="../ink/ink102.xml"/><Relationship Id="rId225" Type="http://schemas.openxmlformats.org/officeDocument/2006/relationships/image" Target="../media/image115.png"/><Relationship Id="rId246" Type="http://schemas.openxmlformats.org/officeDocument/2006/relationships/customXml" Target="../ink/ink123.xml"/><Relationship Id="rId267" Type="http://schemas.openxmlformats.org/officeDocument/2006/relationships/image" Target="../media/image136.png"/><Relationship Id="rId288" Type="http://schemas.openxmlformats.org/officeDocument/2006/relationships/customXml" Target="../ink/ink144.xml"/><Relationship Id="rId411" Type="http://schemas.openxmlformats.org/officeDocument/2006/relationships/customXml" Target="../ink/ink206.xml"/><Relationship Id="rId432" Type="http://schemas.openxmlformats.org/officeDocument/2006/relationships/image" Target="../media/image218.png"/><Relationship Id="rId453" Type="http://schemas.openxmlformats.org/officeDocument/2006/relationships/customXml" Target="../ink/ink227.xml"/><Relationship Id="rId106" Type="http://schemas.openxmlformats.org/officeDocument/2006/relationships/customXml" Target="../ink/ink53.xml"/><Relationship Id="rId127" Type="http://schemas.openxmlformats.org/officeDocument/2006/relationships/image" Target="../media/image66.png"/><Relationship Id="rId313" Type="http://schemas.openxmlformats.org/officeDocument/2006/relationships/image" Target="../media/image159.png"/><Relationship Id="rId10" Type="http://schemas.openxmlformats.org/officeDocument/2006/relationships/customXml" Target="../ink/ink5.xml"/><Relationship Id="rId31" Type="http://schemas.openxmlformats.org/officeDocument/2006/relationships/image" Target="../media/image18.png"/><Relationship Id="rId52" Type="http://schemas.openxmlformats.org/officeDocument/2006/relationships/customXml" Target="../ink/ink26.xml"/><Relationship Id="rId73" Type="http://schemas.openxmlformats.org/officeDocument/2006/relationships/image" Target="../media/image39.png"/><Relationship Id="rId94" Type="http://schemas.openxmlformats.org/officeDocument/2006/relationships/customXml" Target="../ink/ink47.xml"/><Relationship Id="rId148" Type="http://schemas.openxmlformats.org/officeDocument/2006/relationships/customXml" Target="../ink/ink74.xml"/><Relationship Id="rId169" Type="http://schemas.openxmlformats.org/officeDocument/2006/relationships/image" Target="../media/image87.png"/><Relationship Id="rId334" Type="http://schemas.openxmlformats.org/officeDocument/2006/relationships/customXml" Target="../ink/ink167.xml"/><Relationship Id="rId355" Type="http://schemas.openxmlformats.org/officeDocument/2006/relationships/image" Target="../media/image180.png"/><Relationship Id="rId376" Type="http://schemas.openxmlformats.org/officeDocument/2006/relationships/customXml" Target="../ink/ink188.xml"/><Relationship Id="rId397" Type="http://schemas.openxmlformats.org/officeDocument/2006/relationships/customXml" Target="../ink/ink199.xml"/><Relationship Id="rId4" Type="http://schemas.openxmlformats.org/officeDocument/2006/relationships/image" Target="../media/image4.png"/><Relationship Id="rId180" Type="http://schemas.openxmlformats.org/officeDocument/2006/relationships/customXml" Target="../ink/ink90.xml"/><Relationship Id="rId215" Type="http://schemas.openxmlformats.org/officeDocument/2006/relationships/image" Target="../media/image110.png"/><Relationship Id="rId236" Type="http://schemas.openxmlformats.org/officeDocument/2006/relationships/customXml" Target="../ink/ink118.xml"/><Relationship Id="rId257" Type="http://schemas.openxmlformats.org/officeDocument/2006/relationships/image" Target="../media/image131.png"/><Relationship Id="rId278" Type="http://schemas.openxmlformats.org/officeDocument/2006/relationships/customXml" Target="../ink/ink139.xml"/><Relationship Id="rId401" Type="http://schemas.openxmlformats.org/officeDocument/2006/relationships/customXml" Target="../ink/ink201.xml"/><Relationship Id="rId422" Type="http://schemas.openxmlformats.org/officeDocument/2006/relationships/image" Target="../media/image213.png"/><Relationship Id="rId443" Type="http://schemas.openxmlformats.org/officeDocument/2006/relationships/customXml" Target="../ink/ink222.xml"/><Relationship Id="rId464" Type="http://schemas.openxmlformats.org/officeDocument/2006/relationships/image" Target="../media/image234.png"/><Relationship Id="rId303" Type="http://schemas.openxmlformats.org/officeDocument/2006/relationships/image" Target="../media/image154.png"/><Relationship Id="rId42" Type="http://schemas.openxmlformats.org/officeDocument/2006/relationships/customXml" Target="../ink/ink21.xml"/><Relationship Id="rId84" Type="http://schemas.openxmlformats.org/officeDocument/2006/relationships/customXml" Target="../ink/ink42.xml"/><Relationship Id="rId138" Type="http://schemas.openxmlformats.org/officeDocument/2006/relationships/customXml" Target="../ink/ink69.xml"/><Relationship Id="rId345" Type="http://schemas.openxmlformats.org/officeDocument/2006/relationships/image" Target="../media/image175.png"/><Relationship Id="rId387" Type="http://schemas.openxmlformats.org/officeDocument/2006/relationships/image" Target="../media/image196.png"/><Relationship Id="rId191" Type="http://schemas.openxmlformats.org/officeDocument/2006/relationships/image" Target="../media/image98.png"/><Relationship Id="rId205" Type="http://schemas.openxmlformats.org/officeDocument/2006/relationships/image" Target="../media/image105.png"/><Relationship Id="rId247" Type="http://schemas.openxmlformats.org/officeDocument/2006/relationships/image" Target="../media/image126.png"/><Relationship Id="rId412" Type="http://schemas.openxmlformats.org/officeDocument/2006/relationships/image" Target="../media/image208.png"/><Relationship Id="rId107" Type="http://schemas.openxmlformats.org/officeDocument/2006/relationships/image" Target="../media/image56.png"/><Relationship Id="rId289" Type="http://schemas.openxmlformats.org/officeDocument/2006/relationships/image" Target="../media/image147.png"/><Relationship Id="rId454" Type="http://schemas.openxmlformats.org/officeDocument/2006/relationships/image" Target="../media/image229.png"/><Relationship Id="rId11" Type="http://schemas.openxmlformats.org/officeDocument/2006/relationships/image" Target="../media/image8.png"/><Relationship Id="rId53" Type="http://schemas.openxmlformats.org/officeDocument/2006/relationships/image" Target="../media/image29.png"/><Relationship Id="rId149" Type="http://schemas.openxmlformats.org/officeDocument/2006/relationships/image" Target="../media/image77.png"/><Relationship Id="rId314" Type="http://schemas.openxmlformats.org/officeDocument/2006/relationships/customXml" Target="../ink/ink157.xml"/><Relationship Id="rId356" Type="http://schemas.openxmlformats.org/officeDocument/2006/relationships/customXml" Target="../ink/ink178.xml"/><Relationship Id="rId398" Type="http://schemas.openxmlformats.org/officeDocument/2006/relationships/image" Target="../media/image201.png"/><Relationship Id="rId95" Type="http://schemas.openxmlformats.org/officeDocument/2006/relationships/image" Target="../media/image50.png"/><Relationship Id="rId160" Type="http://schemas.openxmlformats.org/officeDocument/2006/relationships/customXml" Target="../ink/ink80.xml"/><Relationship Id="rId216" Type="http://schemas.openxmlformats.org/officeDocument/2006/relationships/customXml" Target="../ink/ink108.xml"/><Relationship Id="rId423" Type="http://schemas.openxmlformats.org/officeDocument/2006/relationships/customXml" Target="../ink/ink212.xml"/><Relationship Id="rId258" Type="http://schemas.openxmlformats.org/officeDocument/2006/relationships/customXml" Target="../ink/ink129.xml"/><Relationship Id="rId465" Type="http://schemas.openxmlformats.org/officeDocument/2006/relationships/customXml" Target="../ink/ink233.xml"/><Relationship Id="rId22" Type="http://schemas.openxmlformats.org/officeDocument/2006/relationships/customXml" Target="../ink/ink11.xml"/><Relationship Id="rId64" Type="http://schemas.openxmlformats.org/officeDocument/2006/relationships/customXml" Target="../ink/ink32.xml"/><Relationship Id="rId118" Type="http://schemas.openxmlformats.org/officeDocument/2006/relationships/customXml" Target="../ink/ink59.xml"/><Relationship Id="rId325" Type="http://schemas.openxmlformats.org/officeDocument/2006/relationships/image" Target="../media/image165.png"/><Relationship Id="rId367" Type="http://schemas.openxmlformats.org/officeDocument/2006/relationships/image" Target="../media/image186.png"/><Relationship Id="rId171" Type="http://schemas.openxmlformats.org/officeDocument/2006/relationships/image" Target="../media/image88.png"/><Relationship Id="rId227" Type="http://schemas.openxmlformats.org/officeDocument/2006/relationships/image" Target="../media/image116.png"/><Relationship Id="rId269" Type="http://schemas.openxmlformats.org/officeDocument/2006/relationships/image" Target="../media/image137.png"/><Relationship Id="rId434" Type="http://schemas.openxmlformats.org/officeDocument/2006/relationships/image" Target="../media/image219.png"/><Relationship Id="rId33" Type="http://schemas.openxmlformats.org/officeDocument/2006/relationships/image" Target="../media/image19.png"/><Relationship Id="rId129" Type="http://schemas.openxmlformats.org/officeDocument/2006/relationships/image" Target="../media/image67.png"/><Relationship Id="rId280" Type="http://schemas.openxmlformats.org/officeDocument/2006/relationships/customXml" Target="../ink/ink140.xml"/><Relationship Id="rId336" Type="http://schemas.openxmlformats.org/officeDocument/2006/relationships/customXml" Target="../ink/ink168.xml"/><Relationship Id="rId75" Type="http://schemas.openxmlformats.org/officeDocument/2006/relationships/image" Target="../media/image40.png"/><Relationship Id="rId140" Type="http://schemas.openxmlformats.org/officeDocument/2006/relationships/customXml" Target="../ink/ink70.xml"/><Relationship Id="rId182" Type="http://schemas.openxmlformats.org/officeDocument/2006/relationships/customXml" Target="../ink/ink91.xml"/><Relationship Id="rId378" Type="http://schemas.openxmlformats.org/officeDocument/2006/relationships/customXml" Target="../ink/ink189.xml"/><Relationship Id="rId403" Type="http://schemas.openxmlformats.org/officeDocument/2006/relationships/customXml" Target="../ink/ink202.xml"/><Relationship Id="rId6" Type="http://schemas.openxmlformats.org/officeDocument/2006/relationships/customXml" Target="../ink/ink3.xml"/><Relationship Id="rId238" Type="http://schemas.openxmlformats.org/officeDocument/2006/relationships/customXml" Target="../ink/ink119.xml"/><Relationship Id="rId445" Type="http://schemas.openxmlformats.org/officeDocument/2006/relationships/customXml" Target="../ink/ink223.xml"/><Relationship Id="rId291" Type="http://schemas.openxmlformats.org/officeDocument/2006/relationships/image" Target="../media/image148.png"/><Relationship Id="rId305" Type="http://schemas.openxmlformats.org/officeDocument/2006/relationships/image" Target="../media/image155.png"/><Relationship Id="rId347" Type="http://schemas.openxmlformats.org/officeDocument/2006/relationships/image" Target="../media/image176.png"/><Relationship Id="rId44" Type="http://schemas.openxmlformats.org/officeDocument/2006/relationships/customXml" Target="../ink/ink22.xml"/><Relationship Id="rId86" Type="http://schemas.openxmlformats.org/officeDocument/2006/relationships/customXml" Target="../ink/ink43.xml"/><Relationship Id="rId151" Type="http://schemas.openxmlformats.org/officeDocument/2006/relationships/image" Target="../media/image78.png"/><Relationship Id="rId389" Type="http://schemas.openxmlformats.org/officeDocument/2006/relationships/image" Target="../media/image197.png"/><Relationship Id="rId193" Type="http://schemas.openxmlformats.org/officeDocument/2006/relationships/image" Target="../media/image99.png"/><Relationship Id="rId207" Type="http://schemas.openxmlformats.org/officeDocument/2006/relationships/image" Target="../media/image106.png"/><Relationship Id="rId249" Type="http://schemas.openxmlformats.org/officeDocument/2006/relationships/image" Target="../media/image127.png"/><Relationship Id="rId414" Type="http://schemas.openxmlformats.org/officeDocument/2006/relationships/image" Target="../media/image209.png"/><Relationship Id="rId456" Type="http://schemas.openxmlformats.org/officeDocument/2006/relationships/image" Target="../media/image230.png"/><Relationship Id="rId13" Type="http://schemas.openxmlformats.org/officeDocument/2006/relationships/image" Target="../media/image9.png"/><Relationship Id="rId109" Type="http://schemas.openxmlformats.org/officeDocument/2006/relationships/image" Target="../media/image57.png"/><Relationship Id="rId260" Type="http://schemas.openxmlformats.org/officeDocument/2006/relationships/customXml" Target="../ink/ink130.xml"/><Relationship Id="rId316" Type="http://schemas.openxmlformats.org/officeDocument/2006/relationships/customXml" Target="../ink/ink158.xml"/><Relationship Id="rId55" Type="http://schemas.openxmlformats.org/officeDocument/2006/relationships/image" Target="../media/image30.png"/><Relationship Id="rId97" Type="http://schemas.openxmlformats.org/officeDocument/2006/relationships/image" Target="../media/image51.png"/><Relationship Id="rId120" Type="http://schemas.openxmlformats.org/officeDocument/2006/relationships/customXml" Target="../ink/ink60.xml"/><Relationship Id="rId358" Type="http://schemas.openxmlformats.org/officeDocument/2006/relationships/customXml" Target="../ink/ink179.xml"/><Relationship Id="rId162" Type="http://schemas.openxmlformats.org/officeDocument/2006/relationships/customXml" Target="../ink/ink81.xml"/><Relationship Id="rId218" Type="http://schemas.openxmlformats.org/officeDocument/2006/relationships/customXml" Target="../ink/ink109.xml"/><Relationship Id="rId425" Type="http://schemas.openxmlformats.org/officeDocument/2006/relationships/customXml" Target="../ink/ink213.xml"/><Relationship Id="rId467" Type="http://schemas.openxmlformats.org/officeDocument/2006/relationships/customXml" Target="../ink/ink234.xml"/><Relationship Id="rId271" Type="http://schemas.openxmlformats.org/officeDocument/2006/relationships/image" Target="../media/image138.png"/><Relationship Id="rId24" Type="http://schemas.openxmlformats.org/officeDocument/2006/relationships/customXml" Target="../ink/ink12.xml"/><Relationship Id="rId66" Type="http://schemas.openxmlformats.org/officeDocument/2006/relationships/customXml" Target="../ink/ink33.xml"/><Relationship Id="rId131" Type="http://schemas.openxmlformats.org/officeDocument/2006/relationships/image" Target="../media/image68.png"/><Relationship Id="rId327" Type="http://schemas.openxmlformats.org/officeDocument/2006/relationships/image" Target="../media/image166.png"/><Relationship Id="rId369" Type="http://schemas.openxmlformats.org/officeDocument/2006/relationships/image" Target="../media/image187.png"/><Relationship Id="rId173" Type="http://schemas.openxmlformats.org/officeDocument/2006/relationships/image" Target="../media/image89.png"/><Relationship Id="rId229" Type="http://schemas.openxmlformats.org/officeDocument/2006/relationships/image" Target="../media/image117.png"/><Relationship Id="rId380" Type="http://schemas.openxmlformats.org/officeDocument/2006/relationships/customXml" Target="../ink/ink190.xml"/><Relationship Id="rId436" Type="http://schemas.openxmlformats.org/officeDocument/2006/relationships/image" Target="../media/image220.png"/><Relationship Id="rId240" Type="http://schemas.openxmlformats.org/officeDocument/2006/relationships/customXml" Target="../ink/ink120.xml"/><Relationship Id="rId35" Type="http://schemas.openxmlformats.org/officeDocument/2006/relationships/image" Target="../media/image20.png"/><Relationship Id="rId77" Type="http://schemas.openxmlformats.org/officeDocument/2006/relationships/image" Target="../media/image41.png"/><Relationship Id="rId100" Type="http://schemas.openxmlformats.org/officeDocument/2006/relationships/customXml" Target="../ink/ink50.xml"/><Relationship Id="rId282" Type="http://schemas.openxmlformats.org/officeDocument/2006/relationships/customXml" Target="../ink/ink141.xml"/><Relationship Id="rId338" Type="http://schemas.openxmlformats.org/officeDocument/2006/relationships/customXml" Target="../ink/ink169.xml"/><Relationship Id="rId8" Type="http://schemas.openxmlformats.org/officeDocument/2006/relationships/customXml" Target="../ink/ink4.xml"/><Relationship Id="rId142" Type="http://schemas.openxmlformats.org/officeDocument/2006/relationships/customXml" Target="../ink/ink71.xml"/><Relationship Id="rId184" Type="http://schemas.openxmlformats.org/officeDocument/2006/relationships/customXml" Target="../ink/ink92.xml"/><Relationship Id="rId391" Type="http://schemas.openxmlformats.org/officeDocument/2006/relationships/customXml" Target="../ink/ink196.xml"/><Relationship Id="rId405" Type="http://schemas.openxmlformats.org/officeDocument/2006/relationships/customXml" Target="../ink/ink203.xml"/><Relationship Id="rId447" Type="http://schemas.openxmlformats.org/officeDocument/2006/relationships/customXml" Target="../ink/ink224.xml"/><Relationship Id="rId251" Type="http://schemas.openxmlformats.org/officeDocument/2006/relationships/image" Target="../media/image128.png"/><Relationship Id="rId46" Type="http://schemas.openxmlformats.org/officeDocument/2006/relationships/customXml" Target="../ink/ink23.xml"/><Relationship Id="rId293" Type="http://schemas.openxmlformats.org/officeDocument/2006/relationships/image" Target="../media/image149.png"/><Relationship Id="rId307" Type="http://schemas.openxmlformats.org/officeDocument/2006/relationships/image" Target="../media/image156.png"/><Relationship Id="rId349" Type="http://schemas.openxmlformats.org/officeDocument/2006/relationships/image" Target="../media/image177.png"/><Relationship Id="rId88" Type="http://schemas.openxmlformats.org/officeDocument/2006/relationships/customXml" Target="../ink/ink44.xml"/><Relationship Id="rId111" Type="http://schemas.openxmlformats.org/officeDocument/2006/relationships/image" Target="../media/image58.png"/><Relationship Id="rId153" Type="http://schemas.openxmlformats.org/officeDocument/2006/relationships/image" Target="../media/image79.png"/><Relationship Id="rId195" Type="http://schemas.openxmlformats.org/officeDocument/2006/relationships/image" Target="../media/image100.png"/><Relationship Id="rId209" Type="http://schemas.openxmlformats.org/officeDocument/2006/relationships/image" Target="../media/image107.png"/><Relationship Id="rId360" Type="http://schemas.openxmlformats.org/officeDocument/2006/relationships/customXml" Target="../ink/ink180.xml"/><Relationship Id="rId416" Type="http://schemas.openxmlformats.org/officeDocument/2006/relationships/image" Target="../media/image210.png"/><Relationship Id="rId220" Type="http://schemas.openxmlformats.org/officeDocument/2006/relationships/customXml" Target="../ink/ink110.xml"/><Relationship Id="rId458" Type="http://schemas.openxmlformats.org/officeDocument/2006/relationships/image" Target="../media/image231.png"/><Relationship Id="rId15" Type="http://schemas.openxmlformats.org/officeDocument/2006/relationships/image" Target="../media/image10.png"/><Relationship Id="rId57" Type="http://schemas.openxmlformats.org/officeDocument/2006/relationships/image" Target="../media/image31.png"/><Relationship Id="rId262" Type="http://schemas.openxmlformats.org/officeDocument/2006/relationships/customXml" Target="../ink/ink131.xml"/><Relationship Id="rId318" Type="http://schemas.openxmlformats.org/officeDocument/2006/relationships/customXml" Target="../ink/ink159.xml"/><Relationship Id="rId99" Type="http://schemas.openxmlformats.org/officeDocument/2006/relationships/image" Target="../media/image52.png"/><Relationship Id="rId122" Type="http://schemas.openxmlformats.org/officeDocument/2006/relationships/customXml" Target="../ink/ink61.xml"/><Relationship Id="rId164" Type="http://schemas.openxmlformats.org/officeDocument/2006/relationships/customXml" Target="../ink/ink82.xml"/><Relationship Id="rId371" Type="http://schemas.openxmlformats.org/officeDocument/2006/relationships/image" Target="../media/image188.png"/><Relationship Id="rId427" Type="http://schemas.openxmlformats.org/officeDocument/2006/relationships/customXml" Target="../ink/ink214.xml"/><Relationship Id="rId469" Type="http://schemas.openxmlformats.org/officeDocument/2006/relationships/customXml" Target="../ink/ink235.xml"/><Relationship Id="rId26" Type="http://schemas.openxmlformats.org/officeDocument/2006/relationships/customXml" Target="../ink/ink13.xml"/><Relationship Id="rId231" Type="http://schemas.openxmlformats.org/officeDocument/2006/relationships/image" Target="../media/image118.png"/><Relationship Id="rId273" Type="http://schemas.openxmlformats.org/officeDocument/2006/relationships/image" Target="../media/image139.png"/><Relationship Id="rId329" Type="http://schemas.openxmlformats.org/officeDocument/2006/relationships/image" Target="../media/image167.png"/><Relationship Id="rId68" Type="http://schemas.openxmlformats.org/officeDocument/2006/relationships/customXml" Target="../ink/ink34.xml"/><Relationship Id="rId133" Type="http://schemas.openxmlformats.org/officeDocument/2006/relationships/image" Target="../media/image69.png"/><Relationship Id="rId175" Type="http://schemas.openxmlformats.org/officeDocument/2006/relationships/image" Target="../media/image90.png"/><Relationship Id="rId340" Type="http://schemas.openxmlformats.org/officeDocument/2006/relationships/customXml" Target="../ink/ink170.xml"/><Relationship Id="rId200" Type="http://schemas.openxmlformats.org/officeDocument/2006/relationships/customXml" Target="../ink/ink100.xml"/><Relationship Id="rId382" Type="http://schemas.openxmlformats.org/officeDocument/2006/relationships/customXml" Target="../ink/ink191.xml"/><Relationship Id="rId438" Type="http://schemas.openxmlformats.org/officeDocument/2006/relationships/image" Target="../media/image221.png"/><Relationship Id="rId242" Type="http://schemas.openxmlformats.org/officeDocument/2006/relationships/customXml" Target="../ink/ink121.xml"/><Relationship Id="rId284" Type="http://schemas.openxmlformats.org/officeDocument/2006/relationships/customXml" Target="../ink/ink142.xml"/><Relationship Id="rId37" Type="http://schemas.openxmlformats.org/officeDocument/2006/relationships/image" Target="../media/image21.png"/><Relationship Id="rId79" Type="http://schemas.openxmlformats.org/officeDocument/2006/relationships/image" Target="../media/image42.png"/><Relationship Id="rId102" Type="http://schemas.openxmlformats.org/officeDocument/2006/relationships/customXml" Target="../ink/ink51.xml"/><Relationship Id="rId144" Type="http://schemas.openxmlformats.org/officeDocument/2006/relationships/customXml" Target="../ink/ink72.xml"/><Relationship Id="rId90" Type="http://schemas.openxmlformats.org/officeDocument/2006/relationships/customXml" Target="../ink/ink45.xml"/><Relationship Id="rId186" Type="http://schemas.openxmlformats.org/officeDocument/2006/relationships/customXml" Target="../ink/ink93.xml"/><Relationship Id="rId351" Type="http://schemas.openxmlformats.org/officeDocument/2006/relationships/image" Target="../media/image178.png"/><Relationship Id="rId393" Type="http://schemas.openxmlformats.org/officeDocument/2006/relationships/customXml" Target="../ink/ink197.xml"/><Relationship Id="rId407" Type="http://schemas.openxmlformats.org/officeDocument/2006/relationships/customXml" Target="../ink/ink204.xml"/><Relationship Id="rId449" Type="http://schemas.openxmlformats.org/officeDocument/2006/relationships/customXml" Target="../ink/ink225.xml"/><Relationship Id="rId211" Type="http://schemas.openxmlformats.org/officeDocument/2006/relationships/image" Target="../media/image108.png"/><Relationship Id="rId253" Type="http://schemas.openxmlformats.org/officeDocument/2006/relationships/image" Target="../media/image129.png"/><Relationship Id="rId295" Type="http://schemas.openxmlformats.org/officeDocument/2006/relationships/image" Target="../media/image150.png"/><Relationship Id="rId309" Type="http://schemas.openxmlformats.org/officeDocument/2006/relationships/image" Target="../media/image157.png"/><Relationship Id="rId460" Type="http://schemas.openxmlformats.org/officeDocument/2006/relationships/image" Target="../media/image232.png"/><Relationship Id="rId48" Type="http://schemas.openxmlformats.org/officeDocument/2006/relationships/customXml" Target="../ink/ink24.xml"/><Relationship Id="rId113" Type="http://schemas.openxmlformats.org/officeDocument/2006/relationships/image" Target="../media/image59.png"/><Relationship Id="rId320" Type="http://schemas.openxmlformats.org/officeDocument/2006/relationships/customXml" Target="../ink/ink160.xml"/><Relationship Id="rId155" Type="http://schemas.openxmlformats.org/officeDocument/2006/relationships/image" Target="../media/image80.png"/><Relationship Id="rId197" Type="http://schemas.openxmlformats.org/officeDocument/2006/relationships/image" Target="../media/image101.png"/><Relationship Id="rId362" Type="http://schemas.openxmlformats.org/officeDocument/2006/relationships/customXml" Target="../ink/ink181.xml"/><Relationship Id="rId418" Type="http://schemas.openxmlformats.org/officeDocument/2006/relationships/image" Target="../media/image211.png"/><Relationship Id="rId222" Type="http://schemas.openxmlformats.org/officeDocument/2006/relationships/customXml" Target="../ink/ink111.xml"/><Relationship Id="rId264" Type="http://schemas.openxmlformats.org/officeDocument/2006/relationships/customXml" Target="../ink/ink132.xml"/><Relationship Id="rId17" Type="http://schemas.openxmlformats.org/officeDocument/2006/relationships/image" Target="../media/image11.png"/><Relationship Id="rId59" Type="http://schemas.openxmlformats.org/officeDocument/2006/relationships/image" Target="../media/image32.png"/><Relationship Id="rId124" Type="http://schemas.openxmlformats.org/officeDocument/2006/relationships/customXml" Target="../ink/ink62.xml"/><Relationship Id="rId70" Type="http://schemas.openxmlformats.org/officeDocument/2006/relationships/customXml" Target="../ink/ink35.xml"/><Relationship Id="rId166" Type="http://schemas.openxmlformats.org/officeDocument/2006/relationships/customXml" Target="../ink/ink83.xml"/><Relationship Id="rId331" Type="http://schemas.openxmlformats.org/officeDocument/2006/relationships/image" Target="../media/image168.png"/><Relationship Id="rId373" Type="http://schemas.openxmlformats.org/officeDocument/2006/relationships/image" Target="../media/image189.png"/><Relationship Id="rId429" Type="http://schemas.openxmlformats.org/officeDocument/2006/relationships/customXml" Target="../ink/ink215.xml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119.png"/><Relationship Id="rId440" Type="http://schemas.openxmlformats.org/officeDocument/2006/relationships/image" Target="../media/image222.png"/><Relationship Id="rId28" Type="http://schemas.openxmlformats.org/officeDocument/2006/relationships/customXml" Target="../ink/ink14.xml"/><Relationship Id="rId275" Type="http://schemas.openxmlformats.org/officeDocument/2006/relationships/image" Target="../media/image140.png"/><Relationship Id="rId300" Type="http://schemas.openxmlformats.org/officeDocument/2006/relationships/customXml" Target="../ink/ink150.xml"/><Relationship Id="rId81" Type="http://schemas.openxmlformats.org/officeDocument/2006/relationships/image" Target="../media/image43.png"/><Relationship Id="rId135" Type="http://schemas.openxmlformats.org/officeDocument/2006/relationships/image" Target="../media/image70.png"/><Relationship Id="rId177" Type="http://schemas.openxmlformats.org/officeDocument/2006/relationships/image" Target="../media/image91.png"/><Relationship Id="rId342" Type="http://schemas.openxmlformats.org/officeDocument/2006/relationships/customXml" Target="../ink/ink171.xml"/><Relationship Id="rId384" Type="http://schemas.openxmlformats.org/officeDocument/2006/relationships/customXml" Target="../ink/ink192.xml"/><Relationship Id="rId202" Type="http://schemas.openxmlformats.org/officeDocument/2006/relationships/customXml" Target="../ink/ink101.xml"/><Relationship Id="rId244" Type="http://schemas.openxmlformats.org/officeDocument/2006/relationships/customXml" Target="../ink/ink122.xml"/><Relationship Id="rId39" Type="http://schemas.openxmlformats.org/officeDocument/2006/relationships/image" Target="../media/image22.png"/><Relationship Id="rId286" Type="http://schemas.openxmlformats.org/officeDocument/2006/relationships/customXml" Target="../ink/ink143.xml"/><Relationship Id="rId451" Type="http://schemas.openxmlformats.org/officeDocument/2006/relationships/customXml" Target="../ink/ink226.xml"/><Relationship Id="rId50" Type="http://schemas.openxmlformats.org/officeDocument/2006/relationships/customXml" Target="../ink/ink25.xml"/><Relationship Id="rId104" Type="http://schemas.openxmlformats.org/officeDocument/2006/relationships/customXml" Target="../ink/ink52.xml"/><Relationship Id="rId146" Type="http://schemas.openxmlformats.org/officeDocument/2006/relationships/customXml" Target="../ink/ink73.xml"/><Relationship Id="rId188" Type="http://schemas.openxmlformats.org/officeDocument/2006/relationships/customXml" Target="../ink/ink94.xml"/><Relationship Id="rId311" Type="http://schemas.openxmlformats.org/officeDocument/2006/relationships/image" Target="../media/image158.png"/><Relationship Id="rId353" Type="http://schemas.openxmlformats.org/officeDocument/2006/relationships/image" Target="../media/image179.png"/><Relationship Id="rId395" Type="http://schemas.openxmlformats.org/officeDocument/2006/relationships/customXml" Target="../ink/ink198.xml"/><Relationship Id="rId409" Type="http://schemas.openxmlformats.org/officeDocument/2006/relationships/customXml" Target="../ink/ink205.xml"/><Relationship Id="rId92" Type="http://schemas.openxmlformats.org/officeDocument/2006/relationships/customXml" Target="../ink/ink46.xml"/><Relationship Id="rId213" Type="http://schemas.openxmlformats.org/officeDocument/2006/relationships/image" Target="../media/image109.png"/><Relationship Id="rId420" Type="http://schemas.openxmlformats.org/officeDocument/2006/relationships/image" Target="../media/image212.png"/><Relationship Id="rId255" Type="http://schemas.openxmlformats.org/officeDocument/2006/relationships/image" Target="../media/image130.png"/><Relationship Id="rId297" Type="http://schemas.openxmlformats.org/officeDocument/2006/relationships/image" Target="../media/image151.png"/><Relationship Id="rId462" Type="http://schemas.openxmlformats.org/officeDocument/2006/relationships/image" Target="../media/image233.png"/><Relationship Id="rId115" Type="http://schemas.openxmlformats.org/officeDocument/2006/relationships/image" Target="../media/image60.png"/><Relationship Id="rId157" Type="http://schemas.openxmlformats.org/officeDocument/2006/relationships/image" Target="../media/image81.png"/><Relationship Id="rId322" Type="http://schemas.openxmlformats.org/officeDocument/2006/relationships/customXml" Target="../ink/ink161.xml"/><Relationship Id="rId364" Type="http://schemas.openxmlformats.org/officeDocument/2006/relationships/customXml" Target="../ink/ink182.xml"/><Relationship Id="rId61" Type="http://schemas.openxmlformats.org/officeDocument/2006/relationships/image" Target="../media/image33.png"/><Relationship Id="rId199" Type="http://schemas.openxmlformats.org/officeDocument/2006/relationships/image" Target="../media/image102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94.png"/><Relationship Id="rId299" Type="http://schemas.openxmlformats.org/officeDocument/2006/relationships/image" Target="../media/image385.png"/><Relationship Id="rId21" Type="http://schemas.openxmlformats.org/officeDocument/2006/relationships/image" Target="../media/image246.png"/><Relationship Id="rId63" Type="http://schemas.openxmlformats.org/officeDocument/2006/relationships/image" Target="../media/image267.png"/><Relationship Id="rId159" Type="http://schemas.openxmlformats.org/officeDocument/2006/relationships/image" Target="../media/image315.png"/><Relationship Id="rId324" Type="http://schemas.openxmlformats.org/officeDocument/2006/relationships/customXml" Target="../ink/ink395.xml"/><Relationship Id="rId170" Type="http://schemas.openxmlformats.org/officeDocument/2006/relationships/customXml" Target="../ink/ink318.xml"/><Relationship Id="rId226" Type="http://schemas.openxmlformats.org/officeDocument/2006/relationships/customXml" Target="../ink/ink346.xml"/><Relationship Id="rId268" Type="http://schemas.openxmlformats.org/officeDocument/2006/relationships/customXml" Target="../ink/ink367.xml"/><Relationship Id="rId32" Type="http://schemas.openxmlformats.org/officeDocument/2006/relationships/customXml" Target="../ink/ink249.xml"/><Relationship Id="rId74" Type="http://schemas.openxmlformats.org/officeDocument/2006/relationships/customXml" Target="../ink/ink270.xml"/><Relationship Id="rId128" Type="http://schemas.openxmlformats.org/officeDocument/2006/relationships/customXml" Target="../ink/ink297.xml"/><Relationship Id="rId335" Type="http://schemas.openxmlformats.org/officeDocument/2006/relationships/image" Target="../media/image403.png"/><Relationship Id="rId5" Type="http://schemas.openxmlformats.org/officeDocument/2006/relationships/image" Target="../media/image238.png"/><Relationship Id="rId181" Type="http://schemas.openxmlformats.org/officeDocument/2006/relationships/image" Target="../media/image326.png"/><Relationship Id="rId237" Type="http://schemas.openxmlformats.org/officeDocument/2006/relationships/image" Target="../media/image354.png"/><Relationship Id="rId279" Type="http://schemas.openxmlformats.org/officeDocument/2006/relationships/image" Target="../media/image375.png"/><Relationship Id="rId43" Type="http://schemas.openxmlformats.org/officeDocument/2006/relationships/image" Target="../media/image257.png"/><Relationship Id="rId139" Type="http://schemas.openxmlformats.org/officeDocument/2006/relationships/image" Target="../media/image305.png"/><Relationship Id="rId290" Type="http://schemas.openxmlformats.org/officeDocument/2006/relationships/customXml" Target="../ink/ink378.xml"/><Relationship Id="rId304" Type="http://schemas.openxmlformats.org/officeDocument/2006/relationships/customXml" Target="../ink/ink385.xml"/><Relationship Id="rId346" Type="http://schemas.openxmlformats.org/officeDocument/2006/relationships/customXml" Target="../ink/ink406.xml"/><Relationship Id="rId85" Type="http://schemas.openxmlformats.org/officeDocument/2006/relationships/image" Target="../media/image278.png"/><Relationship Id="rId150" Type="http://schemas.openxmlformats.org/officeDocument/2006/relationships/customXml" Target="../ink/ink308.xml"/><Relationship Id="rId192" Type="http://schemas.openxmlformats.org/officeDocument/2006/relationships/customXml" Target="../ink/ink329.xml"/><Relationship Id="rId206" Type="http://schemas.openxmlformats.org/officeDocument/2006/relationships/customXml" Target="../ink/ink336.xml"/><Relationship Id="rId248" Type="http://schemas.openxmlformats.org/officeDocument/2006/relationships/customXml" Target="../ink/ink357.xml"/><Relationship Id="rId12" Type="http://schemas.openxmlformats.org/officeDocument/2006/relationships/customXml" Target="../ink/ink239.xml"/><Relationship Id="rId108" Type="http://schemas.openxmlformats.org/officeDocument/2006/relationships/customXml" Target="../ink/ink287.xml"/><Relationship Id="rId315" Type="http://schemas.openxmlformats.org/officeDocument/2006/relationships/image" Target="../media/image393.png"/><Relationship Id="rId54" Type="http://schemas.openxmlformats.org/officeDocument/2006/relationships/customXml" Target="../ink/ink260.xml"/><Relationship Id="rId96" Type="http://schemas.openxmlformats.org/officeDocument/2006/relationships/customXml" Target="../ink/ink281.xml"/><Relationship Id="rId161" Type="http://schemas.openxmlformats.org/officeDocument/2006/relationships/image" Target="../media/image316.png"/><Relationship Id="rId217" Type="http://schemas.openxmlformats.org/officeDocument/2006/relationships/image" Target="../media/image344.png"/><Relationship Id="rId259" Type="http://schemas.openxmlformats.org/officeDocument/2006/relationships/image" Target="../media/image365.png"/><Relationship Id="rId23" Type="http://schemas.openxmlformats.org/officeDocument/2006/relationships/image" Target="../media/image247.png"/><Relationship Id="rId119" Type="http://schemas.openxmlformats.org/officeDocument/2006/relationships/image" Target="../media/image295.png"/><Relationship Id="rId270" Type="http://schemas.openxmlformats.org/officeDocument/2006/relationships/customXml" Target="../ink/ink368.xml"/><Relationship Id="rId326" Type="http://schemas.openxmlformats.org/officeDocument/2006/relationships/customXml" Target="../ink/ink396.xml"/><Relationship Id="rId65" Type="http://schemas.openxmlformats.org/officeDocument/2006/relationships/image" Target="../media/image268.png"/><Relationship Id="rId130" Type="http://schemas.openxmlformats.org/officeDocument/2006/relationships/customXml" Target="../ink/ink298.xml"/><Relationship Id="rId172" Type="http://schemas.openxmlformats.org/officeDocument/2006/relationships/customXml" Target="../ink/ink319.xml"/><Relationship Id="rId228" Type="http://schemas.openxmlformats.org/officeDocument/2006/relationships/customXml" Target="../ink/ink347.xml"/><Relationship Id="rId281" Type="http://schemas.openxmlformats.org/officeDocument/2006/relationships/image" Target="../media/image376.png"/><Relationship Id="rId337" Type="http://schemas.openxmlformats.org/officeDocument/2006/relationships/image" Target="../media/image404.png"/><Relationship Id="rId34" Type="http://schemas.openxmlformats.org/officeDocument/2006/relationships/customXml" Target="../ink/ink250.xml"/><Relationship Id="rId76" Type="http://schemas.openxmlformats.org/officeDocument/2006/relationships/customXml" Target="../ink/ink271.xml"/><Relationship Id="rId141" Type="http://schemas.openxmlformats.org/officeDocument/2006/relationships/image" Target="../media/image306.png"/><Relationship Id="rId7" Type="http://schemas.openxmlformats.org/officeDocument/2006/relationships/image" Target="../media/image239.png"/><Relationship Id="rId183" Type="http://schemas.openxmlformats.org/officeDocument/2006/relationships/image" Target="../media/image327.png"/><Relationship Id="rId239" Type="http://schemas.openxmlformats.org/officeDocument/2006/relationships/image" Target="../media/image355.png"/><Relationship Id="rId250" Type="http://schemas.openxmlformats.org/officeDocument/2006/relationships/customXml" Target="../ink/ink358.xml"/><Relationship Id="rId292" Type="http://schemas.openxmlformats.org/officeDocument/2006/relationships/customXml" Target="../ink/ink379.xml"/><Relationship Id="rId306" Type="http://schemas.openxmlformats.org/officeDocument/2006/relationships/customXml" Target="../ink/ink386.xml"/><Relationship Id="rId45" Type="http://schemas.openxmlformats.org/officeDocument/2006/relationships/image" Target="../media/image258.png"/><Relationship Id="rId87" Type="http://schemas.openxmlformats.org/officeDocument/2006/relationships/image" Target="../media/image279.png"/><Relationship Id="rId110" Type="http://schemas.openxmlformats.org/officeDocument/2006/relationships/customXml" Target="../ink/ink288.xml"/><Relationship Id="rId348" Type="http://schemas.openxmlformats.org/officeDocument/2006/relationships/customXml" Target="../ink/ink407.xml"/><Relationship Id="rId152" Type="http://schemas.openxmlformats.org/officeDocument/2006/relationships/customXml" Target="../ink/ink309.xml"/><Relationship Id="rId194" Type="http://schemas.openxmlformats.org/officeDocument/2006/relationships/customXml" Target="../ink/ink330.xml"/><Relationship Id="rId208" Type="http://schemas.openxmlformats.org/officeDocument/2006/relationships/customXml" Target="../ink/ink337.xml"/><Relationship Id="rId261" Type="http://schemas.openxmlformats.org/officeDocument/2006/relationships/image" Target="../media/image366.png"/><Relationship Id="rId14" Type="http://schemas.openxmlformats.org/officeDocument/2006/relationships/customXml" Target="../ink/ink240.xml"/><Relationship Id="rId56" Type="http://schemas.openxmlformats.org/officeDocument/2006/relationships/customXml" Target="../ink/ink261.xml"/><Relationship Id="rId317" Type="http://schemas.openxmlformats.org/officeDocument/2006/relationships/image" Target="../media/image394.png"/><Relationship Id="rId8" Type="http://schemas.openxmlformats.org/officeDocument/2006/relationships/customXml" Target="../ink/ink237.xml"/><Relationship Id="rId98" Type="http://schemas.openxmlformats.org/officeDocument/2006/relationships/customXml" Target="../ink/ink282.xml"/><Relationship Id="rId121" Type="http://schemas.openxmlformats.org/officeDocument/2006/relationships/image" Target="../media/image296.png"/><Relationship Id="rId142" Type="http://schemas.openxmlformats.org/officeDocument/2006/relationships/customXml" Target="../ink/ink304.xml"/><Relationship Id="rId163" Type="http://schemas.openxmlformats.org/officeDocument/2006/relationships/image" Target="../media/image317.png"/><Relationship Id="rId184" Type="http://schemas.openxmlformats.org/officeDocument/2006/relationships/customXml" Target="../ink/ink325.xml"/><Relationship Id="rId219" Type="http://schemas.openxmlformats.org/officeDocument/2006/relationships/image" Target="../media/image345.png"/><Relationship Id="rId230" Type="http://schemas.openxmlformats.org/officeDocument/2006/relationships/customXml" Target="../ink/ink348.xml"/><Relationship Id="rId251" Type="http://schemas.openxmlformats.org/officeDocument/2006/relationships/image" Target="../media/image361.png"/><Relationship Id="rId25" Type="http://schemas.openxmlformats.org/officeDocument/2006/relationships/image" Target="../media/image248.png"/><Relationship Id="rId46" Type="http://schemas.openxmlformats.org/officeDocument/2006/relationships/customXml" Target="../ink/ink256.xml"/><Relationship Id="rId67" Type="http://schemas.openxmlformats.org/officeDocument/2006/relationships/image" Target="../media/image269.png"/><Relationship Id="rId272" Type="http://schemas.openxmlformats.org/officeDocument/2006/relationships/customXml" Target="../ink/ink369.xml"/><Relationship Id="rId293" Type="http://schemas.openxmlformats.org/officeDocument/2006/relationships/image" Target="../media/image382.png"/><Relationship Id="rId307" Type="http://schemas.openxmlformats.org/officeDocument/2006/relationships/image" Target="../media/image389.png"/><Relationship Id="rId328" Type="http://schemas.openxmlformats.org/officeDocument/2006/relationships/customXml" Target="../ink/ink397.xml"/><Relationship Id="rId349" Type="http://schemas.openxmlformats.org/officeDocument/2006/relationships/image" Target="../media/image410.png"/><Relationship Id="rId88" Type="http://schemas.openxmlformats.org/officeDocument/2006/relationships/customXml" Target="../ink/ink277.xml"/><Relationship Id="rId111" Type="http://schemas.openxmlformats.org/officeDocument/2006/relationships/image" Target="../media/image291.png"/><Relationship Id="rId132" Type="http://schemas.openxmlformats.org/officeDocument/2006/relationships/customXml" Target="../ink/ink299.xml"/><Relationship Id="rId153" Type="http://schemas.openxmlformats.org/officeDocument/2006/relationships/image" Target="../media/image312.png"/><Relationship Id="rId174" Type="http://schemas.openxmlformats.org/officeDocument/2006/relationships/customXml" Target="../ink/ink320.xml"/><Relationship Id="rId195" Type="http://schemas.openxmlformats.org/officeDocument/2006/relationships/image" Target="../media/image333.png"/><Relationship Id="rId209" Type="http://schemas.openxmlformats.org/officeDocument/2006/relationships/image" Target="../media/image340.png"/><Relationship Id="rId220" Type="http://schemas.openxmlformats.org/officeDocument/2006/relationships/customXml" Target="../ink/ink343.xml"/><Relationship Id="rId241" Type="http://schemas.openxmlformats.org/officeDocument/2006/relationships/image" Target="../media/image356.png"/><Relationship Id="rId15" Type="http://schemas.openxmlformats.org/officeDocument/2006/relationships/image" Target="../media/image243.png"/><Relationship Id="rId36" Type="http://schemas.openxmlformats.org/officeDocument/2006/relationships/customXml" Target="../ink/ink251.xml"/><Relationship Id="rId57" Type="http://schemas.openxmlformats.org/officeDocument/2006/relationships/image" Target="../media/image264.png"/><Relationship Id="rId262" Type="http://schemas.openxmlformats.org/officeDocument/2006/relationships/customXml" Target="../ink/ink364.xml"/><Relationship Id="rId283" Type="http://schemas.openxmlformats.org/officeDocument/2006/relationships/image" Target="../media/image377.png"/><Relationship Id="rId318" Type="http://schemas.openxmlformats.org/officeDocument/2006/relationships/customXml" Target="../ink/ink392.xml"/><Relationship Id="rId339" Type="http://schemas.openxmlformats.org/officeDocument/2006/relationships/image" Target="../media/image405.png"/><Relationship Id="rId78" Type="http://schemas.openxmlformats.org/officeDocument/2006/relationships/customXml" Target="../ink/ink272.xml"/><Relationship Id="rId99" Type="http://schemas.openxmlformats.org/officeDocument/2006/relationships/image" Target="../media/image285.png"/><Relationship Id="rId101" Type="http://schemas.openxmlformats.org/officeDocument/2006/relationships/image" Target="../media/image286.png"/><Relationship Id="rId122" Type="http://schemas.openxmlformats.org/officeDocument/2006/relationships/customXml" Target="../ink/ink294.xml"/><Relationship Id="rId143" Type="http://schemas.openxmlformats.org/officeDocument/2006/relationships/image" Target="../media/image307.png"/><Relationship Id="rId164" Type="http://schemas.openxmlformats.org/officeDocument/2006/relationships/customXml" Target="../ink/ink315.xml"/><Relationship Id="rId185" Type="http://schemas.openxmlformats.org/officeDocument/2006/relationships/image" Target="../media/image328.png"/><Relationship Id="rId350" Type="http://schemas.openxmlformats.org/officeDocument/2006/relationships/customXml" Target="../ink/ink408.xml"/><Relationship Id="rId9" Type="http://schemas.openxmlformats.org/officeDocument/2006/relationships/image" Target="../media/image240.png"/><Relationship Id="rId210" Type="http://schemas.openxmlformats.org/officeDocument/2006/relationships/customXml" Target="../ink/ink338.xml"/><Relationship Id="rId26" Type="http://schemas.openxmlformats.org/officeDocument/2006/relationships/customXml" Target="../ink/ink246.xml"/><Relationship Id="rId231" Type="http://schemas.openxmlformats.org/officeDocument/2006/relationships/image" Target="../media/image351.png"/><Relationship Id="rId252" Type="http://schemas.openxmlformats.org/officeDocument/2006/relationships/customXml" Target="../ink/ink359.xml"/><Relationship Id="rId273" Type="http://schemas.openxmlformats.org/officeDocument/2006/relationships/image" Target="../media/image372.png"/><Relationship Id="rId294" Type="http://schemas.openxmlformats.org/officeDocument/2006/relationships/customXml" Target="../ink/ink380.xml"/><Relationship Id="rId308" Type="http://schemas.openxmlformats.org/officeDocument/2006/relationships/customXml" Target="../ink/ink387.xml"/><Relationship Id="rId329" Type="http://schemas.openxmlformats.org/officeDocument/2006/relationships/image" Target="../media/image400.png"/><Relationship Id="rId47" Type="http://schemas.openxmlformats.org/officeDocument/2006/relationships/image" Target="../media/image259.png"/><Relationship Id="rId68" Type="http://schemas.openxmlformats.org/officeDocument/2006/relationships/customXml" Target="../ink/ink267.xml"/><Relationship Id="rId89" Type="http://schemas.openxmlformats.org/officeDocument/2006/relationships/image" Target="../media/image280.png"/><Relationship Id="rId112" Type="http://schemas.openxmlformats.org/officeDocument/2006/relationships/customXml" Target="../ink/ink289.xml"/><Relationship Id="rId133" Type="http://schemas.openxmlformats.org/officeDocument/2006/relationships/image" Target="../media/image302.png"/><Relationship Id="rId154" Type="http://schemas.openxmlformats.org/officeDocument/2006/relationships/customXml" Target="../ink/ink310.xml"/><Relationship Id="rId175" Type="http://schemas.openxmlformats.org/officeDocument/2006/relationships/image" Target="../media/image323.png"/><Relationship Id="rId340" Type="http://schemas.openxmlformats.org/officeDocument/2006/relationships/customXml" Target="../ink/ink403.xml"/><Relationship Id="rId196" Type="http://schemas.openxmlformats.org/officeDocument/2006/relationships/customXml" Target="../ink/ink331.xml"/><Relationship Id="rId200" Type="http://schemas.openxmlformats.org/officeDocument/2006/relationships/customXml" Target="../ink/ink333.xml"/><Relationship Id="rId16" Type="http://schemas.openxmlformats.org/officeDocument/2006/relationships/customXml" Target="../ink/ink241.xml"/><Relationship Id="rId221" Type="http://schemas.openxmlformats.org/officeDocument/2006/relationships/image" Target="../media/image346.png"/><Relationship Id="rId242" Type="http://schemas.openxmlformats.org/officeDocument/2006/relationships/customXml" Target="../ink/ink354.xml"/><Relationship Id="rId263" Type="http://schemas.openxmlformats.org/officeDocument/2006/relationships/image" Target="../media/image367.png"/><Relationship Id="rId284" Type="http://schemas.openxmlformats.org/officeDocument/2006/relationships/customXml" Target="../ink/ink375.xml"/><Relationship Id="rId319" Type="http://schemas.openxmlformats.org/officeDocument/2006/relationships/image" Target="../media/image395.png"/><Relationship Id="rId37" Type="http://schemas.openxmlformats.org/officeDocument/2006/relationships/image" Target="../media/image254.png"/><Relationship Id="rId58" Type="http://schemas.openxmlformats.org/officeDocument/2006/relationships/customXml" Target="../ink/ink262.xml"/><Relationship Id="rId79" Type="http://schemas.openxmlformats.org/officeDocument/2006/relationships/image" Target="../media/image275.png"/><Relationship Id="rId102" Type="http://schemas.openxmlformats.org/officeDocument/2006/relationships/customXml" Target="../ink/ink284.xml"/><Relationship Id="rId123" Type="http://schemas.openxmlformats.org/officeDocument/2006/relationships/image" Target="../media/image297.png"/><Relationship Id="rId144" Type="http://schemas.openxmlformats.org/officeDocument/2006/relationships/customXml" Target="../ink/ink305.xml"/><Relationship Id="rId330" Type="http://schemas.openxmlformats.org/officeDocument/2006/relationships/customXml" Target="../ink/ink398.xml"/><Relationship Id="rId90" Type="http://schemas.openxmlformats.org/officeDocument/2006/relationships/customXml" Target="../ink/ink278.xml"/><Relationship Id="rId165" Type="http://schemas.openxmlformats.org/officeDocument/2006/relationships/image" Target="../media/image318.png"/><Relationship Id="rId186" Type="http://schemas.openxmlformats.org/officeDocument/2006/relationships/customXml" Target="../ink/ink326.xml"/><Relationship Id="rId351" Type="http://schemas.openxmlformats.org/officeDocument/2006/relationships/image" Target="../media/image411.png"/><Relationship Id="rId211" Type="http://schemas.openxmlformats.org/officeDocument/2006/relationships/image" Target="../media/image341.png"/><Relationship Id="rId232" Type="http://schemas.openxmlformats.org/officeDocument/2006/relationships/customXml" Target="../ink/ink349.xml"/><Relationship Id="rId253" Type="http://schemas.openxmlformats.org/officeDocument/2006/relationships/image" Target="../media/image362.png"/><Relationship Id="rId274" Type="http://schemas.openxmlformats.org/officeDocument/2006/relationships/customXml" Target="../ink/ink370.xml"/><Relationship Id="rId295" Type="http://schemas.openxmlformats.org/officeDocument/2006/relationships/image" Target="../media/image383.png"/><Relationship Id="rId309" Type="http://schemas.openxmlformats.org/officeDocument/2006/relationships/image" Target="../media/image390.png"/><Relationship Id="rId27" Type="http://schemas.openxmlformats.org/officeDocument/2006/relationships/image" Target="../media/image249.png"/><Relationship Id="rId48" Type="http://schemas.openxmlformats.org/officeDocument/2006/relationships/customXml" Target="../ink/ink257.xml"/><Relationship Id="rId69" Type="http://schemas.openxmlformats.org/officeDocument/2006/relationships/image" Target="../media/image270.png"/><Relationship Id="rId113" Type="http://schemas.openxmlformats.org/officeDocument/2006/relationships/image" Target="../media/image292.png"/><Relationship Id="rId134" Type="http://schemas.openxmlformats.org/officeDocument/2006/relationships/customXml" Target="../ink/ink300.xml"/><Relationship Id="rId320" Type="http://schemas.openxmlformats.org/officeDocument/2006/relationships/customXml" Target="../ink/ink393.xml"/><Relationship Id="rId80" Type="http://schemas.openxmlformats.org/officeDocument/2006/relationships/customXml" Target="../ink/ink273.xml"/><Relationship Id="rId155" Type="http://schemas.openxmlformats.org/officeDocument/2006/relationships/image" Target="../media/image313.png"/><Relationship Id="rId176" Type="http://schemas.openxmlformats.org/officeDocument/2006/relationships/customXml" Target="../ink/ink321.xml"/><Relationship Id="rId197" Type="http://schemas.openxmlformats.org/officeDocument/2006/relationships/image" Target="../media/image334.png"/><Relationship Id="rId341" Type="http://schemas.openxmlformats.org/officeDocument/2006/relationships/image" Target="../media/image406.png"/><Relationship Id="rId201" Type="http://schemas.openxmlformats.org/officeDocument/2006/relationships/image" Target="../media/image336.png"/><Relationship Id="rId222" Type="http://schemas.openxmlformats.org/officeDocument/2006/relationships/customXml" Target="../ink/ink344.xml"/><Relationship Id="rId243" Type="http://schemas.openxmlformats.org/officeDocument/2006/relationships/image" Target="../media/image357.png"/><Relationship Id="rId264" Type="http://schemas.openxmlformats.org/officeDocument/2006/relationships/customXml" Target="../ink/ink365.xml"/><Relationship Id="rId285" Type="http://schemas.openxmlformats.org/officeDocument/2006/relationships/image" Target="../media/image378.png"/><Relationship Id="rId17" Type="http://schemas.openxmlformats.org/officeDocument/2006/relationships/image" Target="../media/image244.png"/><Relationship Id="rId38" Type="http://schemas.openxmlformats.org/officeDocument/2006/relationships/customXml" Target="../ink/ink252.xml"/><Relationship Id="rId59" Type="http://schemas.openxmlformats.org/officeDocument/2006/relationships/image" Target="../media/image265.png"/><Relationship Id="rId103" Type="http://schemas.openxmlformats.org/officeDocument/2006/relationships/image" Target="../media/image287.png"/><Relationship Id="rId124" Type="http://schemas.openxmlformats.org/officeDocument/2006/relationships/customXml" Target="../ink/ink295.xml"/><Relationship Id="rId310" Type="http://schemas.openxmlformats.org/officeDocument/2006/relationships/customXml" Target="../ink/ink388.xml"/><Relationship Id="rId70" Type="http://schemas.openxmlformats.org/officeDocument/2006/relationships/customXml" Target="../ink/ink268.xml"/><Relationship Id="rId91" Type="http://schemas.openxmlformats.org/officeDocument/2006/relationships/image" Target="../media/image281.png"/><Relationship Id="rId145" Type="http://schemas.openxmlformats.org/officeDocument/2006/relationships/image" Target="../media/image308.png"/><Relationship Id="rId166" Type="http://schemas.openxmlformats.org/officeDocument/2006/relationships/customXml" Target="../ink/ink316.xml"/><Relationship Id="rId187" Type="http://schemas.openxmlformats.org/officeDocument/2006/relationships/image" Target="../media/image329.png"/><Relationship Id="rId331" Type="http://schemas.openxmlformats.org/officeDocument/2006/relationships/image" Target="../media/image401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339.xml"/><Relationship Id="rId233" Type="http://schemas.openxmlformats.org/officeDocument/2006/relationships/image" Target="../media/image352.png"/><Relationship Id="rId254" Type="http://schemas.openxmlformats.org/officeDocument/2006/relationships/customXml" Target="../ink/ink360.xml"/><Relationship Id="rId28" Type="http://schemas.openxmlformats.org/officeDocument/2006/relationships/customXml" Target="../ink/ink247.xml"/><Relationship Id="rId49" Type="http://schemas.openxmlformats.org/officeDocument/2006/relationships/image" Target="../media/image260.png"/><Relationship Id="rId114" Type="http://schemas.openxmlformats.org/officeDocument/2006/relationships/customXml" Target="../ink/ink290.xml"/><Relationship Id="rId275" Type="http://schemas.openxmlformats.org/officeDocument/2006/relationships/image" Target="../media/image373.png"/><Relationship Id="rId296" Type="http://schemas.openxmlformats.org/officeDocument/2006/relationships/customXml" Target="../ink/ink381.xml"/><Relationship Id="rId300" Type="http://schemas.openxmlformats.org/officeDocument/2006/relationships/customXml" Target="../ink/ink383.xml"/><Relationship Id="rId60" Type="http://schemas.openxmlformats.org/officeDocument/2006/relationships/customXml" Target="../ink/ink263.xml"/><Relationship Id="rId81" Type="http://schemas.openxmlformats.org/officeDocument/2006/relationships/image" Target="../media/image276.png"/><Relationship Id="rId135" Type="http://schemas.openxmlformats.org/officeDocument/2006/relationships/image" Target="../media/image303.png"/><Relationship Id="rId156" Type="http://schemas.openxmlformats.org/officeDocument/2006/relationships/customXml" Target="../ink/ink311.xml"/><Relationship Id="rId177" Type="http://schemas.openxmlformats.org/officeDocument/2006/relationships/image" Target="../media/image324.png"/><Relationship Id="rId198" Type="http://schemas.openxmlformats.org/officeDocument/2006/relationships/customXml" Target="../ink/ink332.xml"/><Relationship Id="rId321" Type="http://schemas.openxmlformats.org/officeDocument/2006/relationships/image" Target="../media/image396.png"/><Relationship Id="rId342" Type="http://schemas.openxmlformats.org/officeDocument/2006/relationships/customXml" Target="../ink/ink404.xml"/><Relationship Id="rId202" Type="http://schemas.openxmlformats.org/officeDocument/2006/relationships/customXml" Target="../ink/ink334.xml"/><Relationship Id="rId223" Type="http://schemas.openxmlformats.org/officeDocument/2006/relationships/image" Target="../media/image347.png"/><Relationship Id="rId244" Type="http://schemas.openxmlformats.org/officeDocument/2006/relationships/customXml" Target="../ink/ink355.xml"/><Relationship Id="rId18" Type="http://schemas.openxmlformats.org/officeDocument/2006/relationships/customXml" Target="../ink/ink242.xml"/><Relationship Id="rId39" Type="http://schemas.openxmlformats.org/officeDocument/2006/relationships/image" Target="../media/image255.png"/><Relationship Id="rId265" Type="http://schemas.openxmlformats.org/officeDocument/2006/relationships/image" Target="../media/image368.png"/><Relationship Id="rId286" Type="http://schemas.openxmlformats.org/officeDocument/2006/relationships/customXml" Target="../ink/ink376.xml"/><Relationship Id="rId50" Type="http://schemas.openxmlformats.org/officeDocument/2006/relationships/customXml" Target="../ink/ink258.xml"/><Relationship Id="rId104" Type="http://schemas.openxmlformats.org/officeDocument/2006/relationships/customXml" Target="../ink/ink285.xml"/><Relationship Id="rId125" Type="http://schemas.openxmlformats.org/officeDocument/2006/relationships/image" Target="../media/image298.png"/><Relationship Id="rId146" Type="http://schemas.openxmlformats.org/officeDocument/2006/relationships/customXml" Target="../ink/ink306.xml"/><Relationship Id="rId167" Type="http://schemas.openxmlformats.org/officeDocument/2006/relationships/image" Target="../media/image319.png"/><Relationship Id="rId188" Type="http://schemas.openxmlformats.org/officeDocument/2006/relationships/customXml" Target="../ink/ink327.xml"/><Relationship Id="rId311" Type="http://schemas.openxmlformats.org/officeDocument/2006/relationships/image" Target="../media/image391.png"/><Relationship Id="rId332" Type="http://schemas.openxmlformats.org/officeDocument/2006/relationships/customXml" Target="../ink/ink399.xml"/><Relationship Id="rId71" Type="http://schemas.openxmlformats.org/officeDocument/2006/relationships/image" Target="../media/image271.png"/><Relationship Id="rId92" Type="http://schemas.openxmlformats.org/officeDocument/2006/relationships/customXml" Target="../ink/ink279.xml"/><Relationship Id="rId213" Type="http://schemas.openxmlformats.org/officeDocument/2006/relationships/image" Target="../media/image342.png"/><Relationship Id="rId234" Type="http://schemas.openxmlformats.org/officeDocument/2006/relationships/customXml" Target="../ink/ink350.xml"/><Relationship Id="rId2" Type="http://schemas.openxmlformats.org/officeDocument/2006/relationships/image" Target="../media/image3.jpeg"/><Relationship Id="rId29" Type="http://schemas.openxmlformats.org/officeDocument/2006/relationships/image" Target="../media/image250.png"/><Relationship Id="rId255" Type="http://schemas.openxmlformats.org/officeDocument/2006/relationships/image" Target="../media/image363.png"/><Relationship Id="rId276" Type="http://schemas.openxmlformats.org/officeDocument/2006/relationships/customXml" Target="../ink/ink371.xml"/><Relationship Id="rId297" Type="http://schemas.openxmlformats.org/officeDocument/2006/relationships/image" Target="../media/image384.png"/><Relationship Id="rId40" Type="http://schemas.openxmlformats.org/officeDocument/2006/relationships/customXml" Target="../ink/ink253.xml"/><Relationship Id="rId115" Type="http://schemas.openxmlformats.org/officeDocument/2006/relationships/image" Target="../media/image293.png"/><Relationship Id="rId136" Type="http://schemas.openxmlformats.org/officeDocument/2006/relationships/customXml" Target="../ink/ink301.xml"/><Relationship Id="rId157" Type="http://schemas.openxmlformats.org/officeDocument/2006/relationships/image" Target="../media/image314.png"/><Relationship Id="rId178" Type="http://schemas.openxmlformats.org/officeDocument/2006/relationships/customXml" Target="../ink/ink322.xml"/><Relationship Id="rId301" Type="http://schemas.openxmlformats.org/officeDocument/2006/relationships/image" Target="../media/image386.png"/><Relationship Id="rId322" Type="http://schemas.openxmlformats.org/officeDocument/2006/relationships/customXml" Target="../ink/ink394.xml"/><Relationship Id="rId343" Type="http://schemas.openxmlformats.org/officeDocument/2006/relationships/image" Target="../media/image407.png"/><Relationship Id="rId61" Type="http://schemas.openxmlformats.org/officeDocument/2006/relationships/image" Target="../media/image266.png"/><Relationship Id="rId82" Type="http://schemas.openxmlformats.org/officeDocument/2006/relationships/customXml" Target="../ink/ink274.xml"/><Relationship Id="rId199" Type="http://schemas.openxmlformats.org/officeDocument/2006/relationships/image" Target="../media/image335.png"/><Relationship Id="rId203" Type="http://schemas.openxmlformats.org/officeDocument/2006/relationships/image" Target="../media/image337.png"/><Relationship Id="rId19" Type="http://schemas.openxmlformats.org/officeDocument/2006/relationships/image" Target="../media/image245.png"/><Relationship Id="rId224" Type="http://schemas.openxmlformats.org/officeDocument/2006/relationships/customXml" Target="../ink/ink345.xml"/><Relationship Id="rId245" Type="http://schemas.openxmlformats.org/officeDocument/2006/relationships/image" Target="../media/image358.png"/><Relationship Id="rId266" Type="http://schemas.openxmlformats.org/officeDocument/2006/relationships/customXml" Target="../ink/ink366.xml"/><Relationship Id="rId287" Type="http://schemas.openxmlformats.org/officeDocument/2006/relationships/image" Target="../media/image379.png"/><Relationship Id="rId30" Type="http://schemas.openxmlformats.org/officeDocument/2006/relationships/customXml" Target="../ink/ink248.xml"/><Relationship Id="rId105" Type="http://schemas.openxmlformats.org/officeDocument/2006/relationships/image" Target="../media/image288.png"/><Relationship Id="rId126" Type="http://schemas.openxmlformats.org/officeDocument/2006/relationships/customXml" Target="../ink/ink296.xml"/><Relationship Id="rId147" Type="http://schemas.openxmlformats.org/officeDocument/2006/relationships/image" Target="../media/image309.png"/><Relationship Id="rId168" Type="http://schemas.openxmlformats.org/officeDocument/2006/relationships/customXml" Target="../ink/ink317.xml"/><Relationship Id="rId312" Type="http://schemas.openxmlformats.org/officeDocument/2006/relationships/customXml" Target="../ink/ink389.xml"/><Relationship Id="rId333" Type="http://schemas.openxmlformats.org/officeDocument/2006/relationships/image" Target="../media/image402.png"/><Relationship Id="rId51" Type="http://schemas.openxmlformats.org/officeDocument/2006/relationships/image" Target="../media/image261.png"/><Relationship Id="rId72" Type="http://schemas.openxmlformats.org/officeDocument/2006/relationships/customXml" Target="../ink/ink269.xml"/><Relationship Id="rId93" Type="http://schemas.openxmlformats.org/officeDocument/2006/relationships/image" Target="../media/image282.png"/><Relationship Id="rId189" Type="http://schemas.openxmlformats.org/officeDocument/2006/relationships/image" Target="../media/image330.png"/><Relationship Id="rId3" Type="http://schemas.openxmlformats.org/officeDocument/2006/relationships/image" Target="../media/image2.png"/><Relationship Id="rId214" Type="http://schemas.openxmlformats.org/officeDocument/2006/relationships/customXml" Target="../ink/ink340.xml"/><Relationship Id="rId235" Type="http://schemas.openxmlformats.org/officeDocument/2006/relationships/image" Target="../media/image353.png"/><Relationship Id="rId256" Type="http://schemas.openxmlformats.org/officeDocument/2006/relationships/customXml" Target="../ink/ink361.xml"/><Relationship Id="rId277" Type="http://schemas.openxmlformats.org/officeDocument/2006/relationships/image" Target="../media/image374.png"/><Relationship Id="rId298" Type="http://schemas.openxmlformats.org/officeDocument/2006/relationships/customXml" Target="../ink/ink382.xml"/><Relationship Id="rId116" Type="http://schemas.openxmlformats.org/officeDocument/2006/relationships/customXml" Target="../ink/ink291.xml"/><Relationship Id="rId137" Type="http://schemas.openxmlformats.org/officeDocument/2006/relationships/image" Target="../media/image304.png"/><Relationship Id="rId158" Type="http://schemas.openxmlformats.org/officeDocument/2006/relationships/customXml" Target="../ink/ink312.xml"/><Relationship Id="rId302" Type="http://schemas.openxmlformats.org/officeDocument/2006/relationships/customXml" Target="../ink/ink384.xml"/><Relationship Id="rId323" Type="http://schemas.openxmlformats.org/officeDocument/2006/relationships/image" Target="../media/image397.png"/><Relationship Id="rId344" Type="http://schemas.openxmlformats.org/officeDocument/2006/relationships/customXml" Target="../ink/ink405.xml"/><Relationship Id="rId20" Type="http://schemas.openxmlformats.org/officeDocument/2006/relationships/customXml" Target="../ink/ink243.xml"/><Relationship Id="rId41" Type="http://schemas.openxmlformats.org/officeDocument/2006/relationships/image" Target="../media/image256.png"/><Relationship Id="rId62" Type="http://schemas.openxmlformats.org/officeDocument/2006/relationships/customXml" Target="../ink/ink264.xml"/><Relationship Id="rId83" Type="http://schemas.openxmlformats.org/officeDocument/2006/relationships/image" Target="../media/image277.png"/><Relationship Id="rId179" Type="http://schemas.openxmlformats.org/officeDocument/2006/relationships/image" Target="../media/image325.png"/><Relationship Id="rId190" Type="http://schemas.openxmlformats.org/officeDocument/2006/relationships/customXml" Target="../ink/ink328.xml"/><Relationship Id="rId204" Type="http://schemas.openxmlformats.org/officeDocument/2006/relationships/customXml" Target="../ink/ink335.xml"/><Relationship Id="rId225" Type="http://schemas.openxmlformats.org/officeDocument/2006/relationships/image" Target="../media/image348.png"/><Relationship Id="rId246" Type="http://schemas.openxmlformats.org/officeDocument/2006/relationships/customXml" Target="../ink/ink356.xml"/><Relationship Id="rId267" Type="http://schemas.openxmlformats.org/officeDocument/2006/relationships/image" Target="../media/image369.png"/><Relationship Id="rId288" Type="http://schemas.openxmlformats.org/officeDocument/2006/relationships/customXml" Target="../ink/ink377.xml"/><Relationship Id="rId106" Type="http://schemas.openxmlformats.org/officeDocument/2006/relationships/customXml" Target="../ink/ink286.xml"/><Relationship Id="rId127" Type="http://schemas.openxmlformats.org/officeDocument/2006/relationships/image" Target="../media/image299.png"/><Relationship Id="rId313" Type="http://schemas.openxmlformats.org/officeDocument/2006/relationships/image" Target="../media/image392.png"/><Relationship Id="rId10" Type="http://schemas.openxmlformats.org/officeDocument/2006/relationships/customXml" Target="../ink/ink238.xml"/><Relationship Id="rId31" Type="http://schemas.openxmlformats.org/officeDocument/2006/relationships/image" Target="../media/image251.png"/><Relationship Id="rId52" Type="http://schemas.openxmlformats.org/officeDocument/2006/relationships/customXml" Target="../ink/ink259.xml"/><Relationship Id="rId73" Type="http://schemas.openxmlformats.org/officeDocument/2006/relationships/image" Target="../media/image272.png"/><Relationship Id="rId94" Type="http://schemas.openxmlformats.org/officeDocument/2006/relationships/customXml" Target="../ink/ink280.xml"/><Relationship Id="rId148" Type="http://schemas.openxmlformats.org/officeDocument/2006/relationships/customXml" Target="../ink/ink307.xml"/><Relationship Id="rId169" Type="http://schemas.openxmlformats.org/officeDocument/2006/relationships/image" Target="../media/image320.png"/><Relationship Id="rId334" Type="http://schemas.openxmlformats.org/officeDocument/2006/relationships/customXml" Target="../ink/ink400.xml"/><Relationship Id="rId4" Type="http://schemas.openxmlformats.org/officeDocument/2006/relationships/image" Target="../media/image4.png"/><Relationship Id="rId180" Type="http://schemas.openxmlformats.org/officeDocument/2006/relationships/customXml" Target="../ink/ink323.xml"/><Relationship Id="rId215" Type="http://schemas.openxmlformats.org/officeDocument/2006/relationships/image" Target="../media/image343.png"/><Relationship Id="rId236" Type="http://schemas.openxmlformats.org/officeDocument/2006/relationships/customXml" Target="../ink/ink351.xml"/><Relationship Id="rId257" Type="http://schemas.openxmlformats.org/officeDocument/2006/relationships/image" Target="../media/image364.png"/><Relationship Id="rId278" Type="http://schemas.openxmlformats.org/officeDocument/2006/relationships/customXml" Target="../ink/ink372.xml"/><Relationship Id="rId303" Type="http://schemas.openxmlformats.org/officeDocument/2006/relationships/image" Target="../media/image387.png"/><Relationship Id="rId42" Type="http://schemas.openxmlformats.org/officeDocument/2006/relationships/customXml" Target="../ink/ink254.xml"/><Relationship Id="rId84" Type="http://schemas.openxmlformats.org/officeDocument/2006/relationships/customXml" Target="../ink/ink275.xml"/><Relationship Id="rId138" Type="http://schemas.openxmlformats.org/officeDocument/2006/relationships/customXml" Target="../ink/ink302.xml"/><Relationship Id="rId345" Type="http://schemas.openxmlformats.org/officeDocument/2006/relationships/image" Target="../media/image408.png"/><Relationship Id="rId191" Type="http://schemas.openxmlformats.org/officeDocument/2006/relationships/image" Target="../media/image331.png"/><Relationship Id="rId205" Type="http://schemas.openxmlformats.org/officeDocument/2006/relationships/image" Target="../media/image338.png"/><Relationship Id="rId247" Type="http://schemas.openxmlformats.org/officeDocument/2006/relationships/image" Target="../media/image359.png"/><Relationship Id="rId107" Type="http://schemas.openxmlformats.org/officeDocument/2006/relationships/image" Target="../media/image289.png"/><Relationship Id="rId289" Type="http://schemas.openxmlformats.org/officeDocument/2006/relationships/image" Target="../media/image380.png"/><Relationship Id="rId11" Type="http://schemas.openxmlformats.org/officeDocument/2006/relationships/image" Target="../media/image241.png"/><Relationship Id="rId53" Type="http://schemas.openxmlformats.org/officeDocument/2006/relationships/image" Target="../media/image262.png"/><Relationship Id="rId149" Type="http://schemas.openxmlformats.org/officeDocument/2006/relationships/image" Target="../media/image310.png"/><Relationship Id="rId314" Type="http://schemas.openxmlformats.org/officeDocument/2006/relationships/customXml" Target="../ink/ink390.xml"/><Relationship Id="rId95" Type="http://schemas.openxmlformats.org/officeDocument/2006/relationships/image" Target="../media/image283.png"/><Relationship Id="rId160" Type="http://schemas.openxmlformats.org/officeDocument/2006/relationships/customXml" Target="../ink/ink313.xml"/><Relationship Id="rId216" Type="http://schemas.openxmlformats.org/officeDocument/2006/relationships/customXml" Target="../ink/ink341.xml"/><Relationship Id="rId258" Type="http://schemas.openxmlformats.org/officeDocument/2006/relationships/customXml" Target="../ink/ink362.xml"/><Relationship Id="rId22" Type="http://schemas.openxmlformats.org/officeDocument/2006/relationships/customXml" Target="../ink/ink244.xml"/><Relationship Id="rId64" Type="http://schemas.openxmlformats.org/officeDocument/2006/relationships/customXml" Target="../ink/ink265.xml"/><Relationship Id="rId118" Type="http://schemas.openxmlformats.org/officeDocument/2006/relationships/customXml" Target="../ink/ink292.xml"/><Relationship Id="rId325" Type="http://schemas.openxmlformats.org/officeDocument/2006/relationships/image" Target="../media/image398.png"/><Relationship Id="rId171" Type="http://schemas.openxmlformats.org/officeDocument/2006/relationships/image" Target="../media/image321.png"/><Relationship Id="rId227" Type="http://schemas.openxmlformats.org/officeDocument/2006/relationships/image" Target="../media/image349.png"/><Relationship Id="rId269" Type="http://schemas.openxmlformats.org/officeDocument/2006/relationships/image" Target="../media/image370.png"/><Relationship Id="rId33" Type="http://schemas.openxmlformats.org/officeDocument/2006/relationships/image" Target="../media/image252.png"/><Relationship Id="rId129" Type="http://schemas.openxmlformats.org/officeDocument/2006/relationships/image" Target="../media/image300.png"/><Relationship Id="rId280" Type="http://schemas.openxmlformats.org/officeDocument/2006/relationships/customXml" Target="../ink/ink373.xml"/><Relationship Id="rId336" Type="http://schemas.openxmlformats.org/officeDocument/2006/relationships/customXml" Target="../ink/ink401.xml"/><Relationship Id="rId75" Type="http://schemas.openxmlformats.org/officeDocument/2006/relationships/image" Target="../media/image273.png"/><Relationship Id="rId140" Type="http://schemas.openxmlformats.org/officeDocument/2006/relationships/customXml" Target="../ink/ink303.xml"/><Relationship Id="rId182" Type="http://schemas.openxmlformats.org/officeDocument/2006/relationships/customXml" Target="../ink/ink324.xml"/><Relationship Id="rId6" Type="http://schemas.openxmlformats.org/officeDocument/2006/relationships/customXml" Target="../ink/ink236.xml"/><Relationship Id="rId238" Type="http://schemas.openxmlformats.org/officeDocument/2006/relationships/customXml" Target="../ink/ink352.xml"/><Relationship Id="rId291" Type="http://schemas.openxmlformats.org/officeDocument/2006/relationships/image" Target="../media/image381.png"/><Relationship Id="rId305" Type="http://schemas.openxmlformats.org/officeDocument/2006/relationships/image" Target="../media/image388.png"/><Relationship Id="rId347" Type="http://schemas.openxmlformats.org/officeDocument/2006/relationships/image" Target="../media/image409.png"/><Relationship Id="rId44" Type="http://schemas.openxmlformats.org/officeDocument/2006/relationships/customXml" Target="../ink/ink255.xml"/><Relationship Id="rId86" Type="http://schemas.openxmlformats.org/officeDocument/2006/relationships/customXml" Target="../ink/ink276.xml"/><Relationship Id="rId151" Type="http://schemas.openxmlformats.org/officeDocument/2006/relationships/image" Target="../media/image311.png"/><Relationship Id="rId193" Type="http://schemas.openxmlformats.org/officeDocument/2006/relationships/image" Target="../media/image332.png"/><Relationship Id="rId207" Type="http://schemas.openxmlformats.org/officeDocument/2006/relationships/image" Target="../media/image339.png"/><Relationship Id="rId249" Type="http://schemas.openxmlformats.org/officeDocument/2006/relationships/image" Target="../media/image360.png"/><Relationship Id="rId13" Type="http://schemas.openxmlformats.org/officeDocument/2006/relationships/image" Target="../media/image242.png"/><Relationship Id="rId109" Type="http://schemas.openxmlformats.org/officeDocument/2006/relationships/image" Target="../media/image290.png"/><Relationship Id="rId260" Type="http://schemas.openxmlformats.org/officeDocument/2006/relationships/customXml" Target="../ink/ink363.xml"/><Relationship Id="rId316" Type="http://schemas.openxmlformats.org/officeDocument/2006/relationships/customXml" Target="../ink/ink391.xml"/><Relationship Id="rId55" Type="http://schemas.openxmlformats.org/officeDocument/2006/relationships/image" Target="../media/image263.png"/><Relationship Id="rId97" Type="http://schemas.openxmlformats.org/officeDocument/2006/relationships/image" Target="../media/image284.png"/><Relationship Id="rId120" Type="http://schemas.openxmlformats.org/officeDocument/2006/relationships/customXml" Target="../ink/ink293.xml"/><Relationship Id="rId162" Type="http://schemas.openxmlformats.org/officeDocument/2006/relationships/customXml" Target="../ink/ink314.xml"/><Relationship Id="rId218" Type="http://schemas.openxmlformats.org/officeDocument/2006/relationships/customXml" Target="../ink/ink342.xml"/><Relationship Id="rId271" Type="http://schemas.openxmlformats.org/officeDocument/2006/relationships/image" Target="../media/image371.png"/><Relationship Id="rId24" Type="http://schemas.openxmlformats.org/officeDocument/2006/relationships/customXml" Target="../ink/ink245.xml"/><Relationship Id="rId66" Type="http://schemas.openxmlformats.org/officeDocument/2006/relationships/customXml" Target="../ink/ink266.xml"/><Relationship Id="rId131" Type="http://schemas.openxmlformats.org/officeDocument/2006/relationships/image" Target="../media/image301.png"/><Relationship Id="rId327" Type="http://schemas.openxmlformats.org/officeDocument/2006/relationships/image" Target="../media/image399.png"/><Relationship Id="rId173" Type="http://schemas.openxmlformats.org/officeDocument/2006/relationships/image" Target="../media/image322.png"/><Relationship Id="rId229" Type="http://schemas.openxmlformats.org/officeDocument/2006/relationships/image" Target="../media/image350.png"/><Relationship Id="rId240" Type="http://schemas.openxmlformats.org/officeDocument/2006/relationships/customXml" Target="../ink/ink353.xml"/><Relationship Id="rId35" Type="http://schemas.openxmlformats.org/officeDocument/2006/relationships/image" Target="../media/image253.png"/><Relationship Id="rId77" Type="http://schemas.openxmlformats.org/officeDocument/2006/relationships/image" Target="../media/image274.png"/><Relationship Id="rId100" Type="http://schemas.openxmlformats.org/officeDocument/2006/relationships/customXml" Target="../ink/ink283.xml"/><Relationship Id="rId282" Type="http://schemas.openxmlformats.org/officeDocument/2006/relationships/customXml" Target="../ink/ink374.xml"/><Relationship Id="rId338" Type="http://schemas.openxmlformats.org/officeDocument/2006/relationships/customXml" Target="../ink/ink402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8.png"/><Relationship Id="rId671" Type="http://schemas.openxmlformats.org/officeDocument/2006/relationships/image" Target="../media/image741.png"/><Relationship Id="rId769" Type="http://schemas.openxmlformats.org/officeDocument/2006/relationships/customXml" Target="../ink/ink793.xml"/><Relationship Id="rId21" Type="http://schemas.openxmlformats.org/officeDocument/2006/relationships/image" Target="../media/image420.png"/><Relationship Id="rId324" Type="http://schemas.openxmlformats.org/officeDocument/2006/relationships/customXml" Target="../ink/ink569.xml"/><Relationship Id="rId531" Type="http://schemas.openxmlformats.org/officeDocument/2006/relationships/image" Target="../media/image672.png"/><Relationship Id="rId629" Type="http://schemas.openxmlformats.org/officeDocument/2006/relationships/image" Target="../media/image720.png"/><Relationship Id="rId170" Type="http://schemas.openxmlformats.org/officeDocument/2006/relationships/customXml" Target="../ink/ink491.xml"/><Relationship Id="rId836" Type="http://schemas.openxmlformats.org/officeDocument/2006/relationships/image" Target="../media/image823.png"/><Relationship Id="rId268" Type="http://schemas.openxmlformats.org/officeDocument/2006/relationships/customXml" Target="../ink/ink540.xml"/><Relationship Id="rId475" Type="http://schemas.openxmlformats.org/officeDocument/2006/relationships/image" Target="../media/image644.png"/><Relationship Id="rId682" Type="http://schemas.openxmlformats.org/officeDocument/2006/relationships/customXml" Target="../ink/ink749.xml"/><Relationship Id="rId32" Type="http://schemas.openxmlformats.org/officeDocument/2006/relationships/customXml" Target="../ink/ink422.xml"/><Relationship Id="rId128" Type="http://schemas.openxmlformats.org/officeDocument/2006/relationships/customXml" Target="../ink/ink470.xml"/><Relationship Id="rId335" Type="http://schemas.openxmlformats.org/officeDocument/2006/relationships/image" Target="../media/image574.png"/><Relationship Id="rId542" Type="http://schemas.openxmlformats.org/officeDocument/2006/relationships/customXml" Target="../ink/ink678.xml"/><Relationship Id="rId181" Type="http://schemas.openxmlformats.org/officeDocument/2006/relationships/image" Target="../media/image500.png"/><Relationship Id="rId402" Type="http://schemas.openxmlformats.org/officeDocument/2006/relationships/customXml" Target="../ink/ink608.xml"/><Relationship Id="rId847" Type="http://schemas.openxmlformats.org/officeDocument/2006/relationships/customXml" Target="../ink/ink832.xml"/><Relationship Id="rId279" Type="http://schemas.openxmlformats.org/officeDocument/2006/relationships/customXml" Target="../ink/ink546.xml"/><Relationship Id="rId486" Type="http://schemas.openxmlformats.org/officeDocument/2006/relationships/customXml" Target="../ink/ink650.xml"/><Relationship Id="rId693" Type="http://schemas.openxmlformats.org/officeDocument/2006/relationships/image" Target="../media/image752.png"/><Relationship Id="rId707" Type="http://schemas.openxmlformats.org/officeDocument/2006/relationships/image" Target="../media/image759.png"/><Relationship Id="rId43" Type="http://schemas.openxmlformats.org/officeDocument/2006/relationships/image" Target="../media/image431.png"/><Relationship Id="rId139" Type="http://schemas.openxmlformats.org/officeDocument/2006/relationships/image" Target="../media/image479.png"/><Relationship Id="rId346" Type="http://schemas.openxmlformats.org/officeDocument/2006/relationships/customXml" Target="../ink/ink580.xml"/><Relationship Id="rId553" Type="http://schemas.openxmlformats.org/officeDocument/2006/relationships/image" Target="../media/image683.png"/><Relationship Id="rId760" Type="http://schemas.openxmlformats.org/officeDocument/2006/relationships/customXml" Target="../ink/ink788.xml"/><Relationship Id="rId192" Type="http://schemas.openxmlformats.org/officeDocument/2006/relationships/customXml" Target="../ink/ink502.xml"/><Relationship Id="rId206" Type="http://schemas.openxmlformats.org/officeDocument/2006/relationships/customXml" Target="../ink/ink509.xml"/><Relationship Id="rId413" Type="http://schemas.openxmlformats.org/officeDocument/2006/relationships/image" Target="../media/image613.png"/><Relationship Id="rId858" Type="http://schemas.openxmlformats.org/officeDocument/2006/relationships/image" Target="../media/image834.png"/><Relationship Id="rId497" Type="http://schemas.openxmlformats.org/officeDocument/2006/relationships/image" Target="../media/image655.png"/><Relationship Id="rId620" Type="http://schemas.openxmlformats.org/officeDocument/2006/relationships/customXml" Target="../ink/ink718.xml"/><Relationship Id="rId718" Type="http://schemas.openxmlformats.org/officeDocument/2006/relationships/customXml" Target="../ink/ink767.xml"/><Relationship Id="rId357" Type="http://schemas.openxmlformats.org/officeDocument/2006/relationships/image" Target="../media/image585.png"/><Relationship Id="rId54" Type="http://schemas.openxmlformats.org/officeDocument/2006/relationships/customXml" Target="../ink/ink433.xml"/><Relationship Id="rId217" Type="http://schemas.openxmlformats.org/officeDocument/2006/relationships/image" Target="../media/image518.png"/><Relationship Id="rId564" Type="http://schemas.openxmlformats.org/officeDocument/2006/relationships/customXml" Target="../ink/ink690.xml"/><Relationship Id="rId771" Type="http://schemas.openxmlformats.org/officeDocument/2006/relationships/customXml" Target="../ink/ink794.xml"/><Relationship Id="rId869" Type="http://schemas.openxmlformats.org/officeDocument/2006/relationships/customXml" Target="../ink/ink843.xml"/><Relationship Id="rId424" Type="http://schemas.openxmlformats.org/officeDocument/2006/relationships/customXml" Target="../ink/ink619.xml"/><Relationship Id="rId631" Type="http://schemas.openxmlformats.org/officeDocument/2006/relationships/image" Target="../media/image721.png"/><Relationship Id="rId729" Type="http://schemas.openxmlformats.org/officeDocument/2006/relationships/image" Target="../media/image770.png"/><Relationship Id="rId270" Type="http://schemas.openxmlformats.org/officeDocument/2006/relationships/customXml" Target="../ink/ink541.xml"/><Relationship Id="rId65" Type="http://schemas.openxmlformats.org/officeDocument/2006/relationships/image" Target="../media/image442.png"/><Relationship Id="rId130" Type="http://schemas.openxmlformats.org/officeDocument/2006/relationships/customXml" Target="../ink/ink471.xml"/><Relationship Id="rId368" Type="http://schemas.openxmlformats.org/officeDocument/2006/relationships/customXml" Target="../ink/ink591.xml"/><Relationship Id="rId575" Type="http://schemas.openxmlformats.org/officeDocument/2006/relationships/image" Target="../media/image693.png"/><Relationship Id="rId782" Type="http://schemas.openxmlformats.org/officeDocument/2006/relationships/image" Target="../media/image796.png"/><Relationship Id="rId228" Type="http://schemas.openxmlformats.org/officeDocument/2006/relationships/customXml" Target="../ink/ink520.xml"/><Relationship Id="rId435" Type="http://schemas.openxmlformats.org/officeDocument/2006/relationships/image" Target="../media/image624.png"/><Relationship Id="rId642" Type="http://schemas.openxmlformats.org/officeDocument/2006/relationships/customXml" Target="../ink/ink729.xml"/><Relationship Id="rId281" Type="http://schemas.openxmlformats.org/officeDocument/2006/relationships/customXml" Target="../ink/ink547.xml"/><Relationship Id="rId502" Type="http://schemas.openxmlformats.org/officeDocument/2006/relationships/customXml" Target="../ink/ink658.xml"/><Relationship Id="rId76" Type="http://schemas.openxmlformats.org/officeDocument/2006/relationships/customXml" Target="../ink/ink444.xml"/><Relationship Id="rId141" Type="http://schemas.openxmlformats.org/officeDocument/2006/relationships/image" Target="../media/image480.png"/><Relationship Id="rId379" Type="http://schemas.openxmlformats.org/officeDocument/2006/relationships/image" Target="../media/image596.png"/><Relationship Id="rId586" Type="http://schemas.openxmlformats.org/officeDocument/2006/relationships/customXml" Target="../ink/ink701.xml"/><Relationship Id="rId793" Type="http://schemas.openxmlformats.org/officeDocument/2006/relationships/customXml" Target="../ink/ink805.xml"/><Relationship Id="rId807" Type="http://schemas.openxmlformats.org/officeDocument/2006/relationships/customXml" Target="../ink/ink812.xml"/><Relationship Id="rId7" Type="http://schemas.openxmlformats.org/officeDocument/2006/relationships/image" Target="../media/image413.png"/><Relationship Id="rId239" Type="http://schemas.openxmlformats.org/officeDocument/2006/relationships/image" Target="../media/image529.png"/><Relationship Id="rId446" Type="http://schemas.openxmlformats.org/officeDocument/2006/relationships/customXml" Target="../ink/ink630.xml"/><Relationship Id="rId653" Type="http://schemas.openxmlformats.org/officeDocument/2006/relationships/image" Target="../media/image732.png"/><Relationship Id="rId292" Type="http://schemas.openxmlformats.org/officeDocument/2006/relationships/image" Target="../media/image553.png"/><Relationship Id="rId306" Type="http://schemas.openxmlformats.org/officeDocument/2006/relationships/image" Target="../media/image560.png"/><Relationship Id="rId860" Type="http://schemas.openxmlformats.org/officeDocument/2006/relationships/image" Target="../media/image835.png"/><Relationship Id="rId87" Type="http://schemas.openxmlformats.org/officeDocument/2006/relationships/image" Target="../media/image453.png"/><Relationship Id="rId513" Type="http://schemas.openxmlformats.org/officeDocument/2006/relationships/image" Target="../media/image663.png"/><Relationship Id="rId597" Type="http://schemas.openxmlformats.org/officeDocument/2006/relationships/image" Target="../media/image704.png"/><Relationship Id="rId720" Type="http://schemas.openxmlformats.org/officeDocument/2006/relationships/customXml" Target="../ink/ink768.xml"/><Relationship Id="rId818" Type="http://schemas.openxmlformats.org/officeDocument/2006/relationships/image" Target="../media/image814.png"/><Relationship Id="rId152" Type="http://schemas.openxmlformats.org/officeDocument/2006/relationships/customXml" Target="../ink/ink482.xml"/><Relationship Id="rId457" Type="http://schemas.openxmlformats.org/officeDocument/2006/relationships/image" Target="../media/image635.png"/><Relationship Id="rId664" Type="http://schemas.openxmlformats.org/officeDocument/2006/relationships/customXml" Target="../ink/ink740.xml"/><Relationship Id="rId871" Type="http://schemas.openxmlformats.org/officeDocument/2006/relationships/customXml" Target="../ink/ink844.xml"/><Relationship Id="rId14" Type="http://schemas.openxmlformats.org/officeDocument/2006/relationships/customXml" Target="../ink/ink413.xml"/><Relationship Id="rId317" Type="http://schemas.openxmlformats.org/officeDocument/2006/relationships/image" Target="../media/image565.png"/><Relationship Id="rId524" Type="http://schemas.openxmlformats.org/officeDocument/2006/relationships/customXml" Target="../ink/ink669.xml"/><Relationship Id="rId731" Type="http://schemas.openxmlformats.org/officeDocument/2006/relationships/image" Target="../media/image771.png"/><Relationship Id="rId98" Type="http://schemas.openxmlformats.org/officeDocument/2006/relationships/customXml" Target="../ink/ink455.xml"/><Relationship Id="rId163" Type="http://schemas.openxmlformats.org/officeDocument/2006/relationships/image" Target="../media/image491.png"/><Relationship Id="rId370" Type="http://schemas.openxmlformats.org/officeDocument/2006/relationships/customXml" Target="../ink/ink592.xml"/><Relationship Id="rId829" Type="http://schemas.openxmlformats.org/officeDocument/2006/relationships/customXml" Target="../ink/ink823.xml"/><Relationship Id="rId230" Type="http://schemas.openxmlformats.org/officeDocument/2006/relationships/customXml" Target="../ink/ink521.xml"/><Relationship Id="rId468" Type="http://schemas.openxmlformats.org/officeDocument/2006/relationships/customXml" Target="../ink/ink641.xml"/><Relationship Id="rId675" Type="http://schemas.openxmlformats.org/officeDocument/2006/relationships/image" Target="../media/image743.png"/><Relationship Id="rId882" Type="http://schemas.openxmlformats.org/officeDocument/2006/relationships/image" Target="../media/image845.png"/><Relationship Id="rId25" Type="http://schemas.openxmlformats.org/officeDocument/2006/relationships/image" Target="../media/image422.png"/><Relationship Id="rId328" Type="http://schemas.openxmlformats.org/officeDocument/2006/relationships/customXml" Target="../ink/ink571.xml"/><Relationship Id="rId535" Type="http://schemas.openxmlformats.org/officeDocument/2006/relationships/image" Target="../media/image674.png"/><Relationship Id="rId742" Type="http://schemas.openxmlformats.org/officeDocument/2006/relationships/customXml" Target="../ink/ink779.xml"/><Relationship Id="rId174" Type="http://schemas.openxmlformats.org/officeDocument/2006/relationships/customXml" Target="../ink/ink493.xml"/><Relationship Id="rId381" Type="http://schemas.openxmlformats.org/officeDocument/2006/relationships/image" Target="../media/image597.png"/><Relationship Id="rId602" Type="http://schemas.openxmlformats.org/officeDocument/2006/relationships/customXml" Target="../ink/ink709.xml"/><Relationship Id="rId241" Type="http://schemas.openxmlformats.org/officeDocument/2006/relationships/image" Target="../media/image530.png"/><Relationship Id="rId479" Type="http://schemas.openxmlformats.org/officeDocument/2006/relationships/image" Target="../media/image646.png"/><Relationship Id="rId686" Type="http://schemas.openxmlformats.org/officeDocument/2006/relationships/customXml" Target="../ink/ink751.xml"/><Relationship Id="rId36" Type="http://schemas.openxmlformats.org/officeDocument/2006/relationships/customXml" Target="../ink/ink424.xml"/><Relationship Id="rId339" Type="http://schemas.openxmlformats.org/officeDocument/2006/relationships/image" Target="../media/image576.png"/><Relationship Id="rId546" Type="http://schemas.openxmlformats.org/officeDocument/2006/relationships/customXml" Target="../ink/ink680.xml"/><Relationship Id="rId753" Type="http://schemas.openxmlformats.org/officeDocument/2006/relationships/image" Target="../media/image782.png"/><Relationship Id="rId101" Type="http://schemas.openxmlformats.org/officeDocument/2006/relationships/image" Target="../media/image460.png"/><Relationship Id="rId185" Type="http://schemas.openxmlformats.org/officeDocument/2006/relationships/image" Target="../media/image502.png"/><Relationship Id="rId406" Type="http://schemas.openxmlformats.org/officeDocument/2006/relationships/customXml" Target="../ink/ink610.xml"/><Relationship Id="rId392" Type="http://schemas.openxmlformats.org/officeDocument/2006/relationships/customXml" Target="../ink/ink603.xml"/><Relationship Id="rId613" Type="http://schemas.openxmlformats.org/officeDocument/2006/relationships/image" Target="../media/image712.png"/><Relationship Id="rId697" Type="http://schemas.openxmlformats.org/officeDocument/2006/relationships/image" Target="../media/image754.png"/><Relationship Id="rId820" Type="http://schemas.openxmlformats.org/officeDocument/2006/relationships/image" Target="../media/image815.png"/><Relationship Id="rId252" Type="http://schemas.openxmlformats.org/officeDocument/2006/relationships/customXml" Target="../ink/ink532.xml"/><Relationship Id="rId47" Type="http://schemas.openxmlformats.org/officeDocument/2006/relationships/image" Target="../media/image433.png"/><Relationship Id="rId112" Type="http://schemas.openxmlformats.org/officeDocument/2006/relationships/customXml" Target="../ink/ink462.xml"/><Relationship Id="rId557" Type="http://schemas.openxmlformats.org/officeDocument/2006/relationships/customXml" Target="../ink/ink686.xml"/><Relationship Id="rId764" Type="http://schemas.openxmlformats.org/officeDocument/2006/relationships/customXml" Target="../ink/ink790.xml"/><Relationship Id="rId196" Type="http://schemas.openxmlformats.org/officeDocument/2006/relationships/customXml" Target="../ink/ink504.xml"/><Relationship Id="rId417" Type="http://schemas.openxmlformats.org/officeDocument/2006/relationships/image" Target="../media/image615.png"/><Relationship Id="rId624" Type="http://schemas.openxmlformats.org/officeDocument/2006/relationships/customXml" Target="../ink/ink720.xml"/><Relationship Id="rId831" Type="http://schemas.openxmlformats.org/officeDocument/2006/relationships/customXml" Target="../ink/ink824.xml"/><Relationship Id="rId263" Type="http://schemas.openxmlformats.org/officeDocument/2006/relationships/image" Target="../media/image541.png"/><Relationship Id="rId470" Type="http://schemas.openxmlformats.org/officeDocument/2006/relationships/customXml" Target="../ink/ink642.xml"/><Relationship Id="rId58" Type="http://schemas.openxmlformats.org/officeDocument/2006/relationships/customXml" Target="../ink/ink435.xml"/><Relationship Id="rId123" Type="http://schemas.openxmlformats.org/officeDocument/2006/relationships/image" Target="../media/image471.png"/><Relationship Id="rId330" Type="http://schemas.openxmlformats.org/officeDocument/2006/relationships/customXml" Target="../ink/ink572.xml"/><Relationship Id="rId568" Type="http://schemas.openxmlformats.org/officeDocument/2006/relationships/customXml" Target="../ink/ink692.xml"/><Relationship Id="rId775" Type="http://schemas.openxmlformats.org/officeDocument/2006/relationships/customXml" Target="../ink/ink796.xml"/><Relationship Id="rId428" Type="http://schemas.openxmlformats.org/officeDocument/2006/relationships/customXml" Target="../ink/ink621.xml"/><Relationship Id="rId635" Type="http://schemas.openxmlformats.org/officeDocument/2006/relationships/image" Target="../media/image723.png"/><Relationship Id="rId842" Type="http://schemas.openxmlformats.org/officeDocument/2006/relationships/image" Target="../media/image826.png"/><Relationship Id="rId274" Type="http://schemas.openxmlformats.org/officeDocument/2006/relationships/image" Target="../media/image545.png"/><Relationship Id="rId481" Type="http://schemas.openxmlformats.org/officeDocument/2006/relationships/image" Target="../media/image647.png"/><Relationship Id="rId702" Type="http://schemas.openxmlformats.org/officeDocument/2006/relationships/customXml" Target="../ink/ink759.xml"/><Relationship Id="rId69" Type="http://schemas.openxmlformats.org/officeDocument/2006/relationships/image" Target="../media/image444.png"/><Relationship Id="rId134" Type="http://schemas.openxmlformats.org/officeDocument/2006/relationships/customXml" Target="../ink/ink473.xml"/><Relationship Id="rId579" Type="http://schemas.openxmlformats.org/officeDocument/2006/relationships/image" Target="../media/image695.png"/><Relationship Id="rId786" Type="http://schemas.openxmlformats.org/officeDocument/2006/relationships/image" Target="../media/image798.png"/><Relationship Id="rId341" Type="http://schemas.openxmlformats.org/officeDocument/2006/relationships/image" Target="../media/image577.png"/><Relationship Id="rId439" Type="http://schemas.openxmlformats.org/officeDocument/2006/relationships/image" Target="../media/image626.png"/><Relationship Id="rId646" Type="http://schemas.openxmlformats.org/officeDocument/2006/relationships/customXml" Target="../ink/ink731.xml"/><Relationship Id="rId201" Type="http://schemas.openxmlformats.org/officeDocument/2006/relationships/image" Target="../media/image510.png"/><Relationship Id="rId285" Type="http://schemas.openxmlformats.org/officeDocument/2006/relationships/customXml" Target="../ink/ink549.xml"/><Relationship Id="rId506" Type="http://schemas.openxmlformats.org/officeDocument/2006/relationships/customXml" Target="../ink/ink660.xml"/><Relationship Id="rId853" Type="http://schemas.openxmlformats.org/officeDocument/2006/relationships/customXml" Target="../ink/ink835.xml"/><Relationship Id="rId492" Type="http://schemas.openxmlformats.org/officeDocument/2006/relationships/customXml" Target="../ink/ink653.xml"/><Relationship Id="rId713" Type="http://schemas.openxmlformats.org/officeDocument/2006/relationships/image" Target="../media/image762.png"/><Relationship Id="rId797" Type="http://schemas.openxmlformats.org/officeDocument/2006/relationships/customXml" Target="../ink/ink807.xml"/><Relationship Id="rId145" Type="http://schemas.openxmlformats.org/officeDocument/2006/relationships/image" Target="../media/image482.png"/><Relationship Id="rId352" Type="http://schemas.openxmlformats.org/officeDocument/2006/relationships/customXml" Target="../ink/ink583.xml"/><Relationship Id="rId212" Type="http://schemas.openxmlformats.org/officeDocument/2006/relationships/customXml" Target="../ink/ink512.xml"/><Relationship Id="rId657" Type="http://schemas.openxmlformats.org/officeDocument/2006/relationships/image" Target="../media/image734.png"/><Relationship Id="rId864" Type="http://schemas.openxmlformats.org/officeDocument/2006/relationships/image" Target="../media/image837.png"/><Relationship Id="rId296" Type="http://schemas.openxmlformats.org/officeDocument/2006/relationships/image" Target="../media/image555.png"/><Relationship Id="rId517" Type="http://schemas.openxmlformats.org/officeDocument/2006/relationships/image" Target="../media/image665.png"/><Relationship Id="rId724" Type="http://schemas.openxmlformats.org/officeDocument/2006/relationships/customXml" Target="../ink/ink770.xml"/><Relationship Id="rId60" Type="http://schemas.openxmlformats.org/officeDocument/2006/relationships/customXml" Target="../ink/ink436.xml"/><Relationship Id="rId156" Type="http://schemas.openxmlformats.org/officeDocument/2006/relationships/customXml" Target="../ink/ink484.xml"/><Relationship Id="rId363" Type="http://schemas.openxmlformats.org/officeDocument/2006/relationships/image" Target="../media/image588.png"/><Relationship Id="rId570" Type="http://schemas.openxmlformats.org/officeDocument/2006/relationships/customXml" Target="../ink/ink693.xml"/><Relationship Id="rId223" Type="http://schemas.openxmlformats.org/officeDocument/2006/relationships/image" Target="../media/image521.png"/><Relationship Id="rId430" Type="http://schemas.openxmlformats.org/officeDocument/2006/relationships/customXml" Target="../ink/ink622.xml"/><Relationship Id="rId668" Type="http://schemas.openxmlformats.org/officeDocument/2006/relationships/customXml" Target="../ink/ink742.xml"/><Relationship Id="rId875" Type="http://schemas.openxmlformats.org/officeDocument/2006/relationships/customXml" Target="../ink/ink846.xml"/><Relationship Id="rId18" Type="http://schemas.openxmlformats.org/officeDocument/2006/relationships/customXml" Target="../ink/ink415.xml"/><Relationship Id="rId528" Type="http://schemas.openxmlformats.org/officeDocument/2006/relationships/customXml" Target="../ink/ink671.xml"/><Relationship Id="rId735" Type="http://schemas.openxmlformats.org/officeDocument/2006/relationships/image" Target="../media/image773.png"/><Relationship Id="rId167" Type="http://schemas.openxmlformats.org/officeDocument/2006/relationships/image" Target="../media/image493.png"/><Relationship Id="rId374" Type="http://schemas.openxmlformats.org/officeDocument/2006/relationships/customXml" Target="../ink/ink594.xml"/><Relationship Id="rId581" Type="http://schemas.openxmlformats.org/officeDocument/2006/relationships/image" Target="../media/image696.png"/><Relationship Id="rId71" Type="http://schemas.openxmlformats.org/officeDocument/2006/relationships/image" Target="../media/image445.png"/><Relationship Id="rId234" Type="http://schemas.openxmlformats.org/officeDocument/2006/relationships/customXml" Target="../ink/ink523.xml"/><Relationship Id="rId679" Type="http://schemas.openxmlformats.org/officeDocument/2006/relationships/image" Target="../media/image745.png"/><Relationship Id="rId802" Type="http://schemas.openxmlformats.org/officeDocument/2006/relationships/image" Target="../media/image806.png"/><Relationship Id="rId2" Type="http://schemas.openxmlformats.org/officeDocument/2006/relationships/image" Target="../media/image3.jpeg"/><Relationship Id="rId29" Type="http://schemas.openxmlformats.org/officeDocument/2006/relationships/image" Target="../media/image424.png"/><Relationship Id="rId441" Type="http://schemas.openxmlformats.org/officeDocument/2006/relationships/image" Target="../media/image627.png"/><Relationship Id="rId539" Type="http://schemas.openxmlformats.org/officeDocument/2006/relationships/image" Target="../media/image676.png"/><Relationship Id="rId746" Type="http://schemas.openxmlformats.org/officeDocument/2006/relationships/customXml" Target="../ink/ink781.xml"/><Relationship Id="rId178" Type="http://schemas.openxmlformats.org/officeDocument/2006/relationships/customXml" Target="../ink/ink495.xml"/><Relationship Id="rId301" Type="http://schemas.openxmlformats.org/officeDocument/2006/relationships/customXml" Target="../ink/ink557.xml"/><Relationship Id="rId82" Type="http://schemas.openxmlformats.org/officeDocument/2006/relationships/customXml" Target="../ink/ink447.xml"/><Relationship Id="rId385" Type="http://schemas.openxmlformats.org/officeDocument/2006/relationships/image" Target="../media/image599.png"/><Relationship Id="rId592" Type="http://schemas.openxmlformats.org/officeDocument/2006/relationships/customXml" Target="../ink/ink704.xml"/><Relationship Id="rId606" Type="http://schemas.openxmlformats.org/officeDocument/2006/relationships/customXml" Target="../ink/ink711.xml"/><Relationship Id="rId813" Type="http://schemas.openxmlformats.org/officeDocument/2006/relationships/customXml" Target="../ink/ink815.xml"/><Relationship Id="rId245" Type="http://schemas.openxmlformats.org/officeDocument/2006/relationships/image" Target="../media/image532.png"/><Relationship Id="rId452" Type="http://schemas.openxmlformats.org/officeDocument/2006/relationships/customXml" Target="../ink/ink633.xml"/><Relationship Id="rId105" Type="http://schemas.openxmlformats.org/officeDocument/2006/relationships/image" Target="../media/image462.png"/><Relationship Id="rId312" Type="http://schemas.openxmlformats.org/officeDocument/2006/relationships/customXml" Target="../ink/ink563.xml"/><Relationship Id="rId757" Type="http://schemas.openxmlformats.org/officeDocument/2006/relationships/image" Target="../media/image784.png"/><Relationship Id="rId93" Type="http://schemas.openxmlformats.org/officeDocument/2006/relationships/image" Target="../media/image456.png"/><Relationship Id="rId189" Type="http://schemas.openxmlformats.org/officeDocument/2006/relationships/image" Target="../media/image504.png"/><Relationship Id="rId396" Type="http://schemas.openxmlformats.org/officeDocument/2006/relationships/customXml" Target="../ink/ink605.xml"/><Relationship Id="rId617" Type="http://schemas.openxmlformats.org/officeDocument/2006/relationships/image" Target="../media/image714.png"/><Relationship Id="rId824" Type="http://schemas.openxmlformats.org/officeDocument/2006/relationships/image" Target="../media/image817.png"/><Relationship Id="rId256" Type="http://schemas.openxmlformats.org/officeDocument/2006/relationships/customXml" Target="../ink/ink534.xml"/><Relationship Id="rId463" Type="http://schemas.openxmlformats.org/officeDocument/2006/relationships/image" Target="../media/image638.png"/><Relationship Id="rId670" Type="http://schemas.openxmlformats.org/officeDocument/2006/relationships/customXml" Target="../ink/ink743.xml"/><Relationship Id="rId116" Type="http://schemas.openxmlformats.org/officeDocument/2006/relationships/customXml" Target="../ink/ink464.xml"/><Relationship Id="rId323" Type="http://schemas.openxmlformats.org/officeDocument/2006/relationships/image" Target="../media/image568.png"/><Relationship Id="rId530" Type="http://schemas.openxmlformats.org/officeDocument/2006/relationships/customXml" Target="../ink/ink672.xml"/><Relationship Id="rId768" Type="http://schemas.openxmlformats.org/officeDocument/2006/relationships/customXml" Target="../ink/ink792.xml"/><Relationship Id="rId20" Type="http://schemas.openxmlformats.org/officeDocument/2006/relationships/customXml" Target="../ink/ink416.xml"/><Relationship Id="rId628" Type="http://schemas.openxmlformats.org/officeDocument/2006/relationships/customXml" Target="../ink/ink722.xml"/><Relationship Id="rId835" Type="http://schemas.openxmlformats.org/officeDocument/2006/relationships/customXml" Target="../ink/ink826.xml"/><Relationship Id="rId267" Type="http://schemas.openxmlformats.org/officeDocument/2006/relationships/image" Target="../media/image543.png"/><Relationship Id="rId474" Type="http://schemas.openxmlformats.org/officeDocument/2006/relationships/customXml" Target="../ink/ink644.xml"/><Relationship Id="rId127" Type="http://schemas.openxmlformats.org/officeDocument/2006/relationships/image" Target="../media/image473.png"/><Relationship Id="rId681" Type="http://schemas.openxmlformats.org/officeDocument/2006/relationships/image" Target="../media/image746.png"/><Relationship Id="rId779" Type="http://schemas.openxmlformats.org/officeDocument/2006/relationships/customXml" Target="../ink/ink798.xml"/><Relationship Id="rId31" Type="http://schemas.openxmlformats.org/officeDocument/2006/relationships/image" Target="../media/image425.png"/><Relationship Id="rId334" Type="http://schemas.openxmlformats.org/officeDocument/2006/relationships/customXml" Target="../ink/ink574.xml"/><Relationship Id="rId541" Type="http://schemas.openxmlformats.org/officeDocument/2006/relationships/image" Target="../media/image677.png"/><Relationship Id="rId639" Type="http://schemas.openxmlformats.org/officeDocument/2006/relationships/image" Target="../media/image725.png"/><Relationship Id="rId180" Type="http://schemas.openxmlformats.org/officeDocument/2006/relationships/customXml" Target="../ink/ink496.xml"/><Relationship Id="rId278" Type="http://schemas.openxmlformats.org/officeDocument/2006/relationships/image" Target="../media/image248.png"/><Relationship Id="rId401" Type="http://schemas.openxmlformats.org/officeDocument/2006/relationships/image" Target="../media/image607.png"/><Relationship Id="rId846" Type="http://schemas.openxmlformats.org/officeDocument/2006/relationships/image" Target="../media/image828.png"/><Relationship Id="rId485" Type="http://schemas.openxmlformats.org/officeDocument/2006/relationships/image" Target="../media/image649.png"/><Relationship Id="rId692" Type="http://schemas.openxmlformats.org/officeDocument/2006/relationships/customXml" Target="../ink/ink754.xml"/><Relationship Id="rId706" Type="http://schemas.openxmlformats.org/officeDocument/2006/relationships/customXml" Target="../ink/ink761.xml"/><Relationship Id="rId42" Type="http://schemas.openxmlformats.org/officeDocument/2006/relationships/customXml" Target="../ink/ink427.xml"/><Relationship Id="rId138" Type="http://schemas.openxmlformats.org/officeDocument/2006/relationships/customXml" Target="../ink/ink475.xml"/><Relationship Id="rId345" Type="http://schemas.openxmlformats.org/officeDocument/2006/relationships/image" Target="../media/image579.png"/><Relationship Id="rId552" Type="http://schemas.openxmlformats.org/officeDocument/2006/relationships/customXml" Target="../ink/ink683.xml"/><Relationship Id="rId191" Type="http://schemas.openxmlformats.org/officeDocument/2006/relationships/image" Target="../media/image505.png"/><Relationship Id="rId205" Type="http://schemas.openxmlformats.org/officeDocument/2006/relationships/image" Target="../media/image512.png"/><Relationship Id="rId412" Type="http://schemas.openxmlformats.org/officeDocument/2006/relationships/customXml" Target="../ink/ink613.xml"/><Relationship Id="rId857" Type="http://schemas.openxmlformats.org/officeDocument/2006/relationships/customXml" Target="../ink/ink837.xml"/><Relationship Id="rId289" Type="http://schemas.openxmlformats.org/officeDocument/2006/relationships/customXml" Target="../ink/ink551.xml"/><Relationship Id="rId496" Type="http://schemas.openxmlformats.org/officeDocument/2006/relationships/customXml" Target="../ink/ink655.xml"/><Relationship Id="rId717" Type="http://schemas.openxmlformats.org/officeDocument/2006/relationships/image" Target="../media/image764.png"/><Relationship Id="rId53" Type="http://schemas.openxmlformats.org/officeDocument/2006/relationships/image" Target="../media/image436.png"/><Relationship Id="rId149" Type="http://schemas.openxmlformats.org/officeDocument/2006/relationships/image" Target="../media/image484.png"/><Relationship Id="rId356" Type="http://schemas.openxmlformats.org/officeDocument/2006/relationships/customXml" Target="../ink/ink585.xml"/><Relationship Id="rId563" Type="http://schemas.openxmlformats.org/officeDocument/2006/relationships/image" Target="../media/image687.png"/><Relationship Id="rId770" Type="http://schemas.openxmlformats.org/officeDocument/2006/relationships/image" Target="../media/image790.png"/><Relationship Id="rId216" Type="http://schemas.openxmlformats.org/officeDocument/2006/relationships/customXml" Target="../ink/ink514.xml"/><Relationship Id="rId423" Type="http://schemas.openxmlformats.org/officeDocument/2006/relationships/image" Target="../media/image618.png"/><Relationship Id="rId868" Type="http://schemas.openxmlformats.org/officeDocument/2006/relationships/image" Target="../media/image838.png"/><Relationship Id="rId630" Type="http://schemas.openxmlformats.org/officeDocument/2006/relationships/customXml" Target="../ink/ink723.xml"/><Relationship Id="rId728" Type="http://schemas.openxmlformats.org/officeDocument/2006/relationships/customXml" Target="../ink/ink772.xml"/><Relationship Id="rId64" Type="http://schemas.openxmlformats.org/officeDocument/2006/relationships/customXml" Target="../ink/ink438.xml"/><Relationship Id="rId367" Type="http://schemas.openxmlformats.org/officeDocument/2006/relationships/image" Target="../media/image590.png"/><Relationship Id="rId574" Type="http://schemas.openxmlformats.org/officeDocument/2006/relationships/customXml" Target="../ink/ink695.xml"/><Relationship Id="rId227" Type="http://schemas.openxmlformats.org/officeDocument/2006/relationships/image" Target="../media/image523.png"/><Relationship Id="rId781" Type="http://schemas.openxmlformats.org/officeDocument/2006/relationships/customXml" Target="../ink/ink799.xml"/><Relationship Id="rId879" Type="http://schemas.openxmlformats.org/officeDocument/2006/relationships/customXml" Target="../ink/ink848.xml"/><Relationship Id="rId434" Type="http://schemas.openxmlformats.org/officeDocument/2006/relationships/customXml" Target="../ink/ink624.xml"/><Relationship Id="rId641" Type="http://schemas.openxmlformats.org/officeDocument/2006/relationships/image" Target="../media/image726.png"/><Relationship Id="rId739" Type="http://schemas.openxmlformats.org/officeDocument/2006/relationships/image" Target="../media/image775.png"/><Relationship Id="rId280" Type="http://schemas.openxmlformats.org/officeDocument/2006/relationships/image" Target="../media/image547.png"/><Relationship Id="rId501" Type="http://schemas.openxmlformats.org/officeDocument/2006/relationships/image" Target="../media/image657.png"/><Relationship Id="rId75" Type="http://schemas.openxmlformats.org/officeDocument/2006/relationships/image" Target="../media/image447.png"/><Relationship Id="rId140" Type="http://schemas.openxmlformats.org/officeDocument/2006/relationships/customXml" Target="../ink/ink476.xml"/><Relationship Id="rId378" Type="http://schemas.openxmlformats.org/officeDocument/2006/relationships/customXml" Target="../ink/ink596.xml"/><Relationship Id="rId585" Type="http://schemas.openxmlformats.org/officeDocument/2006/relationships/image" Target="../media/image698.png"/><Relationship Id="rId792" Type="http://schemas.openxmlformats.org/officeDocument/2006/relationships/image" Target="../media/image801.png"/><Relationship Id="rId806" Type="http://schemas.openxmlformats.org/officeDocument/2006/relationships/image" Target="../media/image808.png"/><Relationship Id="rId6" Type="http://schemas.openxmlformats.org/officeDocument/2006/relationships/customXml" Target="../ink/ink409.xml"/><Relationship Id="rId238" Type="http://schemas.openxmlformats.org/officeDocument/2006/relationships/customXml" Target="../ink/ink525.xml"/><Relationship Id="rId445" Type="http://schemas.openxmlformats.org/officeDocument/2006/relationships/image" Target="../media/image629.png"/><Relationship Id="rId652" Type="http://schemas.openxmlformats.org/officeDocument/2006/relationships/customXml" Target="../ink/ink734.xml"/><Relationship Id="rId291" Type="http://schemas.openxmlformats.org/officeDocument/2006/relationships/customXml" Target="../ink/ink552.xml"/><Relationship Id="rId305" Type="http://schemas.openxmlformats.org/officeDocument/2006/relationships/customXml" Target="../ink/ink559.xml"/><Relationship Id="rId512" Type="http://schemas.openxmlformats.org/officeDocument/2006/relationships/customXml" Target="../ink/ink663.xml"/><Relationship Id="rId86" Type="http://schemas.openxmlformats.org/officeDocument/2006/relationships/customXml" Target="../ink/ink449.xml"/><Relationship Id="rId151" Type="http://schemas.openxmlformats.org/officeDocument/2006/relationships/image" Target="../media/image485.png"/><Relationship Id="rId389" Type="http://schemas.openxmlformats.org/officeDocument/2006/relationships/image" Target="../media/image601.png"/><Relationship Id="rId596" Type="http://schemas.openxmlformats.org/officeDocument/2006/relationships/customXml" Target="../ink/ink706.xml"/><Relationship Id="rId817" Type="http://schemas.openxmlformats.org/officeDocument/2006/relationships/customXml" Target="../ink/ink817.xml"/><Relationship Id="rId249" Type="http://schemas.openxmlformats.org/officeDocument/2006/relationships/image" Target="../media/image534.png"/><Relationship Id="rId456" Type="http://schemas.openxmlformats.org/officeDocument/2006/relationships/customXml" Target="../ink/ink635.xml"/><Relationship Id="rId663" Type="http://schemas.openxmlformats.org/officeDocument/2006/relationships/image" Target="../media/image737.png"/><Relationship Id="rId870" Type="http://schemas.openxmlformats.org/officeDocument/2006/relationships/image" Target="../media/image839.png"/><Relationship Id="rId13" Type="http://schemas.openxmlformats.org/officeDocument/2006/relationships/image" Target="../media/image416.png"/><Relationship Id="rId109" Type="http://schemas.openxmlformats.org/officeDocument/2006/relationships/image" Target="../media/image464.png"/><Relationship Id="rId316" Type="http://schemas.openxmlformats.org/officeDocument/2006/relationships/customXml" Target="../ink/ink565.xml"/><Relationship Id="rId523" Type="http://schemas.openxmlformats.org/officeDocument/2006/relationships/image" Target="../media/image668.png"/><Relationship Id="rId97" Type="http://schemas.openxmlformats.org/officeDocument/2006/relationships/image" Target="../media/image458.png"/><Relationship Id="rId730" Type="http://schemas.openxmlformats.org/officeDocument/2006/relationships/customXml" Target="../ink/ink773.xml"/><Relationship Id="rId828" Type="http://schemas.openxmlformats.org/officeDocument/2006/relationships/image" Target="../media/image819.png"/><Relationship Id="rId162" Type="http://schemas.openxmlformats.org/officeDocument/2006/relationships/customXml" Target="../ink/ink487.xml"/><Relationship Id="rId467" Type="http://schemas.openxmlformats.org/officeDocument/2006/relationships/image" Target="../media/image640.png"/><Relationship Id="rId674" Type="http://schemas.openxmlformats.org/officeDocument/2006/relationships/customXml" Target="../ink/ink745.xml"/><Relationship Id="rId881" Type="http://schemas.openxmlformats.org/officeDocument/2006/relationships/customXml" Target="../ink/ink849.xml"/><Relationship Id="rId24" Type="http://schemas.openxmlformats.org/officeDocument/2006/relationships/customXml" Target="../ink/ink418.xml"/><Relationship Id="rId327" Type="http://schemas.openxmlformats.org/officeDocument/2006/relationships/image" Target="../media/image570.png"/><Relationship Id="rId534" Type="http://schemas.openxmlformats.org/officeDocument/2006/relationships/customXml" Target="../ink/ink674.xml"/><Relationship Id="rId741" Type="http://schemas.openxmlformats.org/officeDocument/2006/relationships/image" Target="../media/image776.png"/><Relationship Id="rId839" Type="http://schemas.openxmlformats.org/officeDocument/2006/relationships/customXml" Target="../ink/ink828.xml"/><Relationship Id="rId173" Type="http://schemas.openxmlformats.org/officeDocument/2006/relationships/image" Target="../media/image496.png"/><Relationship Id="rId380" Type="http://schemas.openxmlformats.org/officeDocument/2006/relationships/customXml" Target="../ink/ink597.xml"/><Relationship Id="rId601" Type="http://schemas.openxmlformats.org/officeDocument/2006/relationships/image" Target="../media/image706.png"/><Relationship Id="rId240" Type="http://schemas.openxmlformats.org/officeDocument/2006/relationships/customXml" Target="../ink/ink526.xml"/><Relationship Id="rId478" Type="http://schemas.openxmlformats.org/officeDocument/2006/relationships/customXml" Target="../ink/ink646.xml"/><Relationship Id="rId685" Type="http://schemas.openxmlformats.org/officeDocument/2006/relationships/image" Target="../media/image748.png"/><Relationship Id="rId35" Type="http://schemas.openxmlformats.org/officeDocument/2006/relationships/image" Target="../media/image427.png"/><Relationship Id="rId100" Type="http://schemas.openxmlformats.org/officeDocument/2006/relationships/customXml" Target="../ink/ink456.xml"/><Relationship Id="rId338" Type="http://schemas.openxmlformats.org/officeDocument/2006/relationships/customXml" Target="../ink/ink576.xml"/><Relationship Id="rId545" Type="http://schemas.openxmlformats.org/officeDocument/2006/relationships/image" Target="../media/image679.png"/><Relationship Id="rId752" Type="http://schemas.openxmlformats.org/officeDocument/2006/relationships/customXml" Target="../ink/ink784.xml"/><Relationship Id="rId184" Type="http://schemas.openxmlformats.org/officeDocument/2006/relationships/customXml" Target="../ink/ink498.xml"/><Relationship Id="rId391" Type="http://schemas.openxmlformats.org/officeDocument/2006/relationships/image" Target="../media/image602.png"/><Relationship Id="rId405" Type="http://schemas.openxmlformats.org/officeDocument/2006/relationships/image" Target="../media/image609.png"/><Relationship Id="rId612" Type="http://schemas.openxmlformats.org/officeDocument/2006/relationships/customXml" Target="../ink/ink714.xml"/><Relationship Id="rId251" Type="http://schemas.openxmlformats.org/officeDocument/2006/relationships/image" Target="../media/image535.png"/><Relationship Id="rId489" Type="http://schemas.openxmlformats.org/officeDocument/2006/relationships/image" Target="../media/image651.png"/><Relationship Id="rId696" Type="http://schemas.openxmlformats.org/officeDocument/2006/relationships/customXml" Target="../ink/ink756.xml"/><Relationship Id="rId46" Type="http://schemas.openxmlformats.org/officeDocument/2006/relationships/customXml" Target="../ink/ink429.xml"/><Relationship Id="rId349" Type="http://schemas.openxmlformats.org/officeDocument/2006/relationships/image" Target="../media/image581.png"/><Relationship Id="rId556" Type="http://schemas.openxmlformats.org/officeDocument/2006/relationships/customXml" Target="../ink/ink685.xml"/><Relationship Id="rId763" Type="http://schemas.openxmlformats.org/officeDocument/2006/relationships/image" Target="../media/image787.png"/><Relationship Id="rId111" Type="http://schemas.openxmlformats.org/officeDocument/2006/relationships/image" Target="../media/image465.png"/><Relationship Id="rId195" Type="http://schemas.openxmlformats.org/officeDocument/2006/relationships/image" Target="../media/image507.png"/><Relationship Id="rId209" Type="http://schemas.openxmlformats.org/officeDocument/2006/relationships/image" Target="../media/image514.png"/><Relationship Id="rId416" Type="http://schemas.openxmlformats.org/officeDocument/2006/relationships/customXml" Target="../ink/ink615.xml"/><Relationship Id="rId623" Type="http://schemas.openxmlformats.org/officeDocument/2006/relationships/image" Target="../media/image717.png"/><Relationship Id="rId830" Type="http://schemas.openxmlformats.org/officeDocument/2006/relationships/image" Target="../media/image820.png"/><Relationship Id="rId15" Type="http://schemas.openxmlformats.org/officeDocument/2006/relationships/image" Target="../media/image417.png"/><Relationship Id="rId57" Type="http://schemas.openxmlformats.org/officeDocument/2006/relationships/image" Target="../media/image438.png"/><Relationship Id="rId262" Type="http://schemas.openxmlformats.org/officeDocument/2006/relationships/customXml" Target="../ink/ink537.xml"/><Relationship Id="rId318" Type="http://schemas.openxmlformats.org/officeDocument/2006/relationships/customXml" Target="../ink/ink566.xml"/><Relationship Id="rId525" Type="http://schemas.openxmlformats.org/officeDocument/2006/relationships/image" Target="../media/image669.png"/><Relationship Id="rId567" Type="http://schemas.openxmlformats.org/officeDocument/2006/relationships/image" Target="../media/image689.png"/><Relationship Id="rId732" Type="http://schemas.openxmlformats.org/officeDocument/2006/relationships/customXml" Target="../ink/ink774.xml"/><Relationship Id="rId99" Type="http://schemas.openxmlformats.org/officeDocument/2006/relationships/image" Target="../media/image459.png"/><Relationship Id="rId122" Type="http://schemas.openxmlformats.org/officeDocument/2006/relationships/customXml" Target="../ink/ink467.xml"/><Relationship Id="rId164" Type="http://schemas.openxmlformats.org/officeDocument/2006/relationships/customXml" Target="../ink/ink488.xml"/><Relationship Id="rId371" Type="http://schemas.openxmlformats.org/officeDocument/2006/relationships/image" Target="../media/image592.png"/><Relationship Id="rId774" Type="http://schemas.openxmlformats.org/officeDocument/2006/relationships/image" Target="../media/image792.png"/><Relationship Id="rId427" Type="http://schemas.openxmlformats.org/officeDocument/2006/relationships/image" Target="../media/image620.png"/><Relationship Id="rId469" Type="http://schemas.openxmlformats.org/officeDocument/2006/relationships/image" Target="../media/image641.png"/><Relationship Id="rId634" Type="http://schemas.openxmlformats.org/officeDocument/2006/relationships/customXml" Target="../ink/ink725.xml"/><Relationship Id="rId676" Type="http://schemas.openxmlformats.org/officeDocument/2006/relationships/customXml" Target="../ink/ink746.xml"/><Relationship Id="rId841" Type="http://schemas.openxmlformats.org/officeDocument/2006/relationships/customXml" Target="../ink/ink829.xml"/><Relationship Id="rId26" Type="http://schemas.openxmlformats.org/officeDocument/2006/relationships/customXml" Target="../ink/ink419.xml"/><Relationship Id="rId231" Type="http://schemas.openxmlformats.org/officeDocument/2006/relationships/image" Target="../media/image525.png"/><Relationship Id="rId273" Type="http://schemas.openxmlformats.org/officeDocument/2006/relationships/customXml" Target="../ink/ink543.xml"/><Relationship Id="rId329" Type="http://schemas.openxmlformats.org/officeDocument/2006/relationships/image" Target="../media/image571.png"/><Relationship Id="rId480" Type="http://schemas.openxmlformats.org/officeDocument/2006/relationships/customXml" Target="../ink/ink647.xml"/><Relationship Id="rId536" Type="http://schemas.openxmlformats.org/officeDocument/2006/relationships/customXml" Target="../ink/ink675.xml"/><Relationship Id="rId701" Type="http://schemas.openxmlformats.org/officeDocument/2006/relationships/image" Target="../media/image756.png"/><Relationship Id="rId68" Type="http://schemas.openxmlformats.org/officeDocument/2006/relationships/customXml" Target="../ink/ink440.xml"/><Relationship Id="rId133" Type="http://schemas.openxmlformats.org/officeDocument/2006/relationships/image" Target="../media/image476.png"/><Relationship Id="rId175" Type="http://schemas.openxmlformats.org/officeDocument/2006/relationships/image" Target="../media/image497.png"/><Relationship Id="rId340" Type="http://schemas.openxmlformats.org/officeDocument/2006/relationships/customXml" Target="../ink/ink577.xml"/><Relationship Id="rId578" Type="http://schemas.openxmlformats.org/officeDocument/2006/relationships/customXml" Target="../ink/ink697.xml"/><Relationship Id="rId743" Type="http://schemas.openxmlformats.org/officeDocument/2006/relationships/image" Target="../media/image777.png"/><Relationship Id="rId785" Type="http://schemas.openxmlformats.org/officeDocument/2006/relationships/customXml" Target="../ink/ink801.xml"/><Relationship Id="rId200" Type="http://schemas.openxmlformats.org/officeDocument/2006/relationships/customXml" Target="../ink/ink506.xml"/><Relationship Id="rId382" Type="http://schemas.openxmlformats.org/officeDocument/2006/relationships/customXml" Target="../ink/ink598.xml"/><Relationship Id="rId438" Type="http://schemas.openxmlformats.org/officeDocument/2006/relationships/customXml" Target="../ink/ink626.xml"/><Relationship Id="rId603" Type="http://schemas.openxmlformats.org/officeDocument/2006/relationships/image" Target="../media/image707.png"/><Relationship Id="rId645" Type="http://schemas.openxmlformats.org/officeDocument/2006/relationships/image" Target="../media/image728.png"/><Relationship Id="rId687" Type="http://schemas.openxmlformats.org/officeDocument/2006/relationships/image" Target="../media/image749.png"/><Relationship Id="rId810" Type="http://schemas.openxmlformats.org/officeDocument/2006/relationships/image" Target="../media/image810.png"/><Relationship Id="rId852" Type="http://schemas.openxmlformats.org/officeDocument/2006/relationships/image" Target="../media/image831.png"/><Relationship Id="rId242" Type="http://schemas.openxmlformats.org/officeDocument/2006/relationships/customXml" Target="../ink/ink527.xml"/><Relationship Id="rId284" Type="http://schemas.openxmlformats.org/officeDocument/2006/relationships/image" Target="../media/image549.png"/><Relationship Id="rId491" Type="http://schemas.openxmlformats.org/officeDocument/2006/relationships/image" Target="../media/image652.png"/><Relationship Id="rId505" Type="http://schemas.openxmlformats.org/officeDocument/2006/relationships/image" Target="../media/image659.png"/><Relationship Id="rId712" Type="http://schemas.openxmlformats.org/officeDocument/2006/relationships/customXml" Target="../ink/ink764.xml"/><Relationship Id="rId37" Type="http://schemas.openxmlformats.org/officeDocument/2006/relationships/image" Target="../media/image428.png"/><Relationship Id="rId79" Type="http://schemas.openxmlformats.org/officeDocument/2006/relationships/image" Target="../media/image449.png"/><Relationship Id="rId102" Type="http://schemas.openxmlformats.org/officeDocument/2006/relationships/customXml" Target="../ink/ink457.xml"/><Relationship Id="rId144" Type="http://schemas.openxmlformats.org/officeDocument/2006/relationships/customXml" Target="../ink/ink478.xml"/><Relationship Id="rId547" Type="http://schemas.openxmlformats.org/officeDocument/2006/relationships/image" Target="../media/image680.png"/><Relationship Id="rId589" Type="http://schemas.openxmlformats.org/officeDocument/2006/relationships/image" Target="../media/image700.png"/><Relationship Id="rId754" Type="http://schemas.openxmlformats.org/officeDocument/2006/relationships/customXml" Target="../ink/ink785.xml"/><Relationship Id="rId796" Type="http://schemas.openxmlformats.org/officeDocument/2006/relationships/image" Target="../media/image803.png"/><Relationship Id="rId90" Type="http://schemas.openxmlformats.org/officeDocument/2006/relationships/customXml" Target="../ink/ink451.xml"/><Relationship Id="rId186" Type="http://schemas.openxmlformats.org/officeDocument/2006/relationships/customXml" Target="../ink/ink499.xml"/><Relationship Id="rId351" Type="http://schemas.openxmlformats.org/officeDocument/2006/relationships/image" Target="../media/image582.png"/><Relationship Id="rId393" Type="http://schemas.openxmlformats.org/officeDocument/2006/relationships/image" Target="../media/image603.png"/><Relationship Id="rId407" Type="http://schemas.openxmlformats.org/officeDocument/2006/relationships/image" Target="../media/image610.png"/><Relationship Id="rId449" Type="http://schemas.openxmlformats.org/officeDocument/2006/relationships/image" Target="../media/image631.png"/><Relationship Id="rId614" Type="http://schemas.openxmlformats.org/officeDocument/2006/relationships/customXml" Target="../ink/ink715.xml"/><Relationship Id="rId656" Type="http://schemas.openxmlformats.org/officeDocument/2006/relationships/customXml" Target="../ink/ink736.xml"/><Relationship Id="rId821" Type="http://schemas.openxmlformats.org/officeDocument/2006/relationships/customXml" Target="../ink/ink819.xml"/><Relationship Id="rId863" Type="http://schemas.openxmlformats.org/officeDocument/2006/relationships/customXml" Target="../ink/ink840.xml"/><Relationship Id="rId211" Type="http://schemas.openxmlformats.org/officeDocument/2006/relationships/image" Target="../media/image515.png"/><Relationship Id="rId253" Type="http://schemas.openxmlformats.org/officeDocument/2006/relationships/image" Target="../media/image536.png"/><Relationship Id="rId295" Type="http://schemas.openxmlformats.org/officeDocument/2006/relationships/customXml" Target="../ink/ink554.xml"/><Relationship Id="rId309" Type="http://schemas.openxmlformats.org/officeDocument/2006/relationships/image" Target="../media/image561.png"/><Relationship Id="rId460" Type="http://schemas.openxmlformats.org/officeDocument/2006/relationships/customXml" Target="../ink/ink637.xml"/><Relationship Id="rId516" Type="http://schemas.openxmlformats.org/officeDocument/2006/relationships/customXml" Target="../ink/ink665.xml"/><Relationship Id="rId698" Type="http://schemas.openxmlformats.org/officeDocument/2006/relationships/customXml" Target="../ink/ink757.xml"/><Relationship Id="rId48" Type="http://schemas.openxmlformats.org/officeDocument/2006/relationships/customXml" Target="../ink/ink430.xml"/><Relationship Id="rId113" Type="http://schemas.openxmlformats.org/officeDocument/2006/relationships/image" Target="../media/image466.png"/><Relationship Id="rId320" Type="http://schemas.openxmlformats.org/officeDocument/2006/relationships/customXml" Target="../ink/ink567.xml"/><Relationship Id="rId558" Type="http://schemas.openxmlformats.org/officeDocument/2006/relationships/customXml" Target="../ink/ink687.xml"/><Relationship Id="rId723" Type="http://schemas.openxmlformats.org/officeDocument/2006/relationships/image" Target="../media/image767.png"/><Relationship Id="rId765" Type="http://schemas.openxmlformats.org/officeDocument/2006/relationships/image" Target="../media/image788.png"/><Relationship Id="rId155" Type="http://schemas.openxmlformats.org/officeDocument/2006/relationships/image" Target="../media/image487.png"/><Relationship Id="rId197" Type="http://schemas.openxmlformats.org/officeDocument/2006/relationships/image" Target="../media/image508.png"/><Relationship Id="rId362" Type="http://schemas.openxmlformats.org/officeDocument/2006/relationships/customXml" Target="../ink/ink588.xml"/><Relationship Id="rId418" Type="http://schemas.openxmlformats.org/officeDocument/2006/relationships/customXml" Target="../ink/ink616.xml"/><Relationship Id="rId625" Type="http://schemas.openxmlformats.org/officeDocument/2006/relationships/image" Target="../media/image718.png"/><Relationship Id="rId832" Type="http://schemas.openxmlformats.org/officeDocument/2006/relationships/image" Target="../media/image821.png"/><Relationship Id="rId222" Type="http://schemas.openxmlformats.org/officeDocument/2006/relationships/customXml" Target="../ink/ink517.xml"/><Relationship Id="rId264" Type="http://schemas.openxmlformats.org/officeDocument/2006/relationships/customXml" Target="../ink/ink538.xml"/><Relationship Id="rId471" Type="http://schemas.openxmlformats.org/officeDocument/2006/relationships/image" Target="../media/image642.png"/><Relationship Id="rId667" Type="http://schemas.openxmlformats.org/officeDocument/2006/relationships/image" Target="../media/image739.png"/><Relationship Id="rId874" Type="http://schemas.openxmlformats.org/officeDocument/2006/relationships/image" Target="../media/image841.png"/><Relationship Id="rId17" Type="http://schemas.openxmlformats.org/officeDocument/2006/relationships/image" Target="../media/image418.png"/><Relationship Id="rId59" Type="http://schemas.openxmlformats.org/officeDocument/2006/relationships/image" Target="../media/image439.png"/><Relationship Id="rId124" Type="http://schemas.openxmlformats.org/officeDocument/2006/relationships/customXml" Target="../ink/ink468.xml"/><Relationship Id="rId527" Type="http://schemas.openxmlformats.org/officeDocument/2006/relationships/image" Target="../media/image670.png"/><Relationship Id="rId569" Type="http://schemas.openxmlformats.org/officeDocument/2006/relationships/image" Target="../media/image690.png"/><Relationship Id="rId734" Type="http://schemas.openxmlformats.org/officeDocument/2006/relationships/customXml" Target="../ink/ink775.xml"/><Relationship Id="rId776" Type="http://schemas.openxmlformats.org/officeDocument/2006/relationships/image" Target="../media/image793.png"/><Relationship Id="rId70" Type="http://schemas.openxmlformats.org/officeDocument/2006/relationships/customXml" Target="../ink/ink441.xml"/><Relationship Id="rId166" Type="http://schemas.openxmlformats.org/officeDocument/2006/relationships/customXml" Target="../ink/ink489.xml"/><Relationship Id="rId331" Type="http://schemas.openxmlformats.org/officeDocument/2006/relationships/image" Target="../media/image572.png"/><Relationship Id="rId373" Type="http://schemas.openxmlformats.org/officeDocument/2006/relationships/image" Target="../media/image593.png"/><Relationship Id="rId429" Type="http://schemas.openxmlformats.org/officeDocument/2006/relationships/image" Target="../media/image621.png"/><Relationship Id="rId580" Type="http://schemas.openxmlformats.org/officeDocument/2006/relationships/customXml" Target="../ink/ink698.xml"/><Relationship Id="rId636" Type="http://schemas.openxmlformats.org/officeDocument/2006/relationships/customXml" Target="../ink/ink726.xml"/><Relationship Id="rId801" Type="http://schemas.openxmlformats.org/officeDocument/2006/relationships/customXml" Target="../ink/ink809.xml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526.png"/><Relationship Id="rId440" Type="http://schemas.openxmlformats.org/officeDocument/2006/relationships/customXml" Target="../ink/ink627.xml"/><Relationship Id="rId678" Type="http://schemas.openxmlformats.org/officeDocument/2006/relationships/customXml" Target="../ink/ink747.xml"/><Relationship Id="rId843" Type="http://schemas.openxmlformats.org/officeDocument/2006/relationships/customXml" Target="../ink/ink830.xml"/><Relationship Id="rId28" Type="http://schemas.openxmlformats.org/officeDocument/2006/relationships/customXml" Target="../ink/ink420.xml"/><Relationship Id="rId275" Type="http://schemas.openxmlformats.org/officeDocument/2006/relationships/customXml" Target="../ink/ink544.xml"/><Relationship Id="rId300" Type="http://schemas.openxmlformats.org/officeDocument/2006/relationships/image" Target="../media/image557.png"/><Relationship Id="rId482" Type="http://schemas.openxmlformats.org/officeDocument/2006/relationships/customXml" Target="../ink/ink648.xml"/><Relationship Id="rId538" Type="http://schemas.openxmlformats.org/officeDocument/2006/relationships/customXml" Target="../ink/ink676.xml"/><Relationship Id="rId703" Type="http://schemas.openxmlformats.org/officeDocument/2006/relationships/image" Target="../media/image757.png"/><Relationship Id="rId745" Type="http://schemas.openxmlformats.org/officeDocument/2006/relationships/image" Target="../media/image778.png"/><Relationship Id="rId81" Type="http://schemas.openxmlformats.org/officeDocument/2006/relationships/image" Target="../media/image450.png"/><Relationship Id="rId135" Type="http://schemas.openxmlformats.org/officeDocument/2006/relationships/image" Target="../media/image477.png"/><Relationship Id="rId177" Type="http://schemas.openxmlformats.org/officeDocument/2006/relationships/image" Target="../media/image498.png"/><Relationship Id="rId342" Type="http://schemas.openxmlformats.org/officeDocument/2006/relationships/customXml" Target="../ink/ink578.xml"/><Relationship Id="rId384" Type="http://schemas.openxmlformats.org/officeDocument/2006/relationships/customXml" Target="../ink/ink599.xml"/><Relationship Id="rId591" Type="http://schemas.openxmlformats.org/officeDocument/2006/relationships/image" Target="../media/image701.png"/><Relationship Id="rId605" Type="http://schemas.openxmlformats.org/officeDocument/2006/relationships/image" Target="../media/image708.png"/><Relationship Id="rId787" Type="http://schemas.openxmlformats.org/officeDocument/2006/relationships/customXml" Target="../ink/ink802.xml"/><Relationship Id="rId812" Type="http://schemas.openxmlformats.org/officeDocument/2006/relationships/image" Target="../media/image811.png"/><Relationship Id="rId202" Type="http://schemas.openxmlformats.org/officeDocument/2006/relationships/customXml" Target="../ink/ink507.xml"/><Relationship Id="rId244" Type="http://schemas.openxmlformats.org/officeDocument/2006/relationships/customXml" Target="../ink/ink528.xml"/><Relationship Id="rId647" Type="http://schemas.openxmlformats.org/officeDocument/2006/relationships/image" Target="../media/image729.png"/><Relationship Id="rId689" Type="http://schemas.openxmlformats.org/officeDocument/2006/relationships/image" Target="../media/image750.png"/><Relationship Id="rId854" Type="http://schemas.openxmlformats.org/officeDocument/2006/relationships/image" Target="../media/image832.png"/><Relationship Id="rId39" Type="http://schemas.openxmlformats.org/officeDocument/2006/relationships/image" Target="../media/image429.png"/><Relationship Id="rId286" Type="http://schemas.openxmlformats.org/officeDocument/2006/relationships/image" Target="../media/image550.png"/><Relationship Id="rId451" Type="http://schemas.openxmlformats.org/officeDocument/2006/relationships/image" Target="../media/image632.png"/><Relationship Id="rId493" Type="http://schemas.openxmlformats.org/officeDocument/2006/relationships/image" Target="../media/image653.png"/><Relationship Id="rId507" Type="http://schemas.openxmlformats.org/officeDocument/2006/relationships/image" Target="../media/image660.png"/><Relationship Id="rId549" Type="http://schemas.openxmlformats.org/officeDocument/2006/relationships/image" Target="../media/image681.png"/><Relationship Id="rId714" Type="http://schemas.openxmlformats.org/officeDocument/2006/relationships/customXml" Target="../ink/ink765.xml"/><Relationship Id="rId756" Type="http://schemas.openxmlformats.org/officeDocument/2006/relationships/customXml" Target="../ink/ink786.xml"/><Relationship Id="rId50" Type="http://schemas.openxmlformats.org/officeDocument/2006/relationships/customXml" Target="../ink/ink431.xml"/><Relationship Id="rId104" Type="http://schemas.openxmlformats.org/officeDocument/2006/relationships/customXml" Target="../ink/ink458.xml"/><Relationship Id="rId146" Type="http://schemas.openxmlformats.org/officeDocument/2006/relationships/customXml" Target="../ink/ink479.xml"/><Relationship Id="rId188" Type="http://schemas.openxmlformats.org/officeDocument/2006/relationships/customXml" Target="../ink/ink500.xml"/><Relationship Id="rId311" Type="http://schemas.openxmlformats.org/officeDocument/2006/relationships/image" Target="../media/image562.png"/><Relationship Id="rId353" Type="http://schemas.openxmlformats.org/officeDocument/2006/relationships/image" Target="../media/image583.png"/><Relationship Id="rId395" Type="http://schemas.openxmlformats.org/officeDocument/2006/relationships/image" Target="../media/image604.png"/><Relationship Id="rId409" Type="http://schemas.openxmlformats.org/officeDocument/2006/relationships/image" Target="../media/image611.png"/><Relationship Id="rId560" Type="http://schemas.openxmlformats.org/officeDocument/2006/relationships/customXml" Target="../ink/ink688.xml"/><Relationship Id="rId798" Type="http://schemas.openxmlformats.org/officeDocument/2006/relationships/image" Target="../media/image804.png"/><Relationship Id="rId92" Type="http://schemas.openxmlformats.org/officeDocument/2006/relationships/customXml" Target="../ink/ink452.xml"/><Relationship Id="rId213" Type="http://schemas.openxmlformats.org/officeDocument/2006/relationships/image" Target="../media/image516.png"/><Relationship Id="rId420" Type="http://schemas.openxmlformats.org/officeDocument/2006/relationships/customXml" Target="../ink/ink617.xml"/><Relationship Id="rId616" Type="http://schemas.openxmlformats.org/officeDocument/2006/relationships/customXml" Target="../ink/ink716.xml"/><Relationship Id="rId658" Type="http://schemas.openxmlformats.org/officeDocument/2006/relationships/customXml" Target="../ink/ink737.xml"/><Relationship Id="rId823" Type="http://schemas.openxmlformats.org/officeDocument/2006/relationships/customXml" Target="../ink/ink820.xml"/><Relationship Id="rId865" Type="http://schemas.openxmlformats.org/officeDocument/2006/relationships/customXml" Target="../ink/ink841.xml"/><Relationship Id="rId255" Type="http://schemas.openxmlformats.org/officeDocument/2006/relationships/image" Target="../media/image537.png"/><Relationship Id="rId297" Type="http://schemas.openxmlformats.org/officeDocument/2006/relationships/customXml" Target="../ink/ink555.xml"/><Relationship Id="rId462" Type="http://schemas.openxmlformats.org/officeDocument/2006/relationships/customXml" Target="../ink/ink638.xml"/><Relationship Id="rId518" Type="http://schemas.openxmlformats.org/officeDocument/2006/relationships/customXml" Target="../ink/ink666.xml"/><Relationship Id="rId725" Type="http://schemas.openxmlformats.org/officeDocument/2006/relationships/image" Target="../media/image768.png"/><Relationship Id="rId115" Type="http://schemas.openxmlformats.org/officeDocument/2006/relationships/image" Target="../media/image467.png"/><Relationship Id="rId157" Type="http://schemas.openxmlformats.org/officeDocument/2006/relationships/image" Target="../media/image488.png"/><Relationship Id="rId322" Type="http://schemas.openxmlformats.org/officeDocument/2006/relationships/customXml" Target="../ink/ink568.xml"/><Relationship Id="rId364" Type="http://schemas.openxmlformats.org/officeDocument/2006/relationships/customXml" Target="../ink/ink589.xml"/><Relationship Id="rId767" Type="http://schemas.openxmlformats.org/officeDocument/2006/relationships/image" Target="../media/image789.png"/><Relationship Id="rId61" Type="http://schemas.openxmlformats.org/officeDocument/2006/relationships/image" Target="../media/image440.png"/><Relationship Id="rId199" Type="http://schemas.openxmlformats.org/officeDocument/2006/relationships/image" Target="../media/image509.png"/><Relationship Id="rId571" Type="http://schemas.openxmlformats.org/officeDocument/2006/relationships/image" Target="../media/image691.png"/><Relationship Id="rId627" Type="http://schemas.openxmlformats.org/officeDocument/2006/relationships/image" Target="../media/image719.png"/><Relationship Id="rId669" Type="http://schemas.openxmlformats.org/officeDocument/2006/relationships/image" Target="../media/image740.png"/><Relationship Id="rId834" Type="http://schemas.openxmlformats.org/officeDocument/2006/relationships/image" Target="../media/image822.png"/><Relationship Id="rId876" Type="http://schemas.openxmlformats.org/officeDocument/2006/relationships/image" Target="../media/image842.png"/><Relationship Id="rId19" Type="http://schemas.openxmlformats.org/officeDocument/2006/relationships/image" Target="../media/image419.png"/><Relationship Id="rId224" Type="http://schemas.openxmlformats.org/officeDocument/2006/relationships/customXml" Target="../ink/ink518.xml"/><Relationship Id="rId266" Type="http://schemas.openxmlformats.org/officeDocument/2006/relationships/customXml" Target="../ink/ink539.xml"/><Relationship Id="rId431" Type="http://schemas.openxmlformats.org/officeDocument/2006/relationships/image" Target="../media/image622.png"/><Relationship Id="rId473" Type="http://schemas.openxmlformats.org/officeDocument/2006/relationships/image" Target="../media/image643.png"/><Relationship Id="rId529" Type="http://schemas.openxmlformats.org/officeDocument/2006/relationships/image" Target="../media/image671.png"/><Relationship Id="rId680" Type="http://schemas.openxmlformats.org/officeDocument/2006/relationships/customXml" Target="../ink/ink748.xml"/><Relationship Id="rId736" Type="http://schemas.openxmlformats.org/officeDocument/2006/relationships/customXml" Target="../ink/ink776.xml"/><Relationship Id="rId30" Type="http://schemas.openxmlformats.org/officeDocument/2006/relationships/customXml" Target="../ink/ink421.xml"/><Relationship Id="rId126" Type="http://schemas.openxmlformats.org/officeDocument/2006/relationships/customXml" Target="../ink/ink469.xml"/><Relationship Id="rId168" Type="http://schemas.openxmlformats.org/officeDocument/2006/relationships/customXml" Target="../ink/ink490.xml"/><Relationship Id="rId333" Type="http://schemas.openxmlformats.org/officeDocument/2006/relationships/image" Target="../media/image573.png"/><Relationship Id="rId540" Type="http://schemas.openxmlformats.org/officeDocument/2006/relationships/customXml" Target="../ink/ink677.xml"/><Relationship Id="rId778" Type="http://schemas.openxmlformats.org/officeDocument/2006/relationships/image" Target="../media/image794.png"/><Relationship Id="rId72" Type="http://schemas.openxmlformats.org/officeDocument/2006/relationships/customXml" Target="../ink/ink442.xml"/><Relationship Id="rId375" Type="http://schemas.openxmlformats.org/officeDocument/2006/relationships/image" Target="../media/image594.png"/><Relationship Id="rId582" Type="http://schemas.openxmlformats.org/officeDocument/2006/relationships/customXml" Target="../ink/ink699.xml"/><Relationship Id="rId638" Type="http://schemas.openxmlformats.org/officeDocument/2006/relationships/customXml" Target="../ink/ink727.xml"/><Relationship Id="rId803" Type="http://schemas.openxmlformats.org/officeDocument/2006/relationships/customXml" Target="../ink/ink810.xml"/><Relationship Id="rId845" Type="http://schemas.openxmlformats.org/officeDocument/2006/relationships/customXml" Target="../ink/ink831.xml"/><Relationship Id="rId3" Type="http://schemas.openxmlformats.org/officeDocument/2006/relationships/image" Target="../media/image2.png"/><Relationship Id="rId235" Type="http://schemas.openxmlformats.org/officeDocument/2006/relationships/image" Target="../media/image527.png"/><Relationship Id="rId277" Type="http://schemas.openxmlformats.org/officeDocument/2006/relationships/customXml" Target="../ink/ink545.xml"/><Relationship Id="rId400" Type="http://schemas.openxmlformats.org/officeDocument/2006/relationships/customXml" Target="../ink/ink607.xml"/><Relationship Id="rId442" Type="http://schemas.openxmlformats.org/officeDocument/2006/relationships/customXml" Target="../ink/ink628.xml"/><Relationship Id="rId484" Type="http://schemas.openxmlformats.org/officeDocument/2006/relationships/customXml" Target="../ink/ink649.xml"/><Relationship Id="rId705" Type="http://schemas.openxmlformats.org/officeDocument/2006/relationships/image" Target="../media/image758.png"/><Relationship Id="rId137" Type="http://schemas.openxmlformats.org/officeDocument/2006/relationships/image" Target="../media/image478.png"/><Relationship Id="rId302" Type="http://schemas.openxmlformats.org/officeDocument/2006/relationships/image" Target="../media/image558.png"/><Relationship Id="rId344" Type="http://schemas.openxmlformats.org/officeDocument/2006/relationships/customXml" Target="../ink/ink579.xml"/><Relationship Id="rId691" Type="http://schemas.openxmlformats.org/officeDocument/2006/relationships/image" Target="../media/image751.png"/><Relationship Id="rId747" Type="http://schemas.openxmlformats.org/officeDocument/2006/relationships/image" Target="../media/image779.png"/><Relationship Id="rId789" Type="http://schemas.openxmlformats.org/officeDocument/2006/relationships/customXml" Target="../ink/ink803.xml"/><Relationship Id="rId41" Type="http://schemas.openxmlformats.org/officeDocument/2006/relationships/image" Target="../media/image430.png"/><Relationship Id="rId83" Type="http://schemas.openxmlformats.org/officeDocument/2006/relationships/image" Target="../media/image451.png"/><Relationship Id="rId179" Type="http://schemas.openxmlformats.org/officeDocument/2006/relationships/image" Target="../media/image499.png"/><Relationship Id="rId386" Type="http://schemas.openxmlformats.org/officeDocument/2006/relationships/customXml" Target="../ink/ink600.xml"/><Relationship Id="rId551" Type="http://schemas.openxmlformats.org/officeDocument/2006/relationships/image" Target="../media/image682.png"/><Relationship Id="rId593" Type="http://schemas.openxmlformats.org/officeDocument/2006/relationships/image" Target="../media/image702.png"/><Relationship Id="rId607" Type="http://schemas.openxmlformats.org/officeDocument/2006/relationships/image" Target="../media/image709.png"/><Relationship Id="rId649" Type="http://schemas.openxmlformats.org/officeDocument/2006/relationships/image" Target="../media/image730.png"/><Relationship Id="rId814" Type="http://schemas.openxmlformats.org/officeDocument/2006/relationships/image" Target="../media/image812.png"/><Relationship Id="rId856" Type="http://schemas.openxmlformats.org/officeDocument/2006/relationships/image" Target="../media/image833.png"/><Relationship Id="rId190" Type="http://schemas.openxmlformats.org/officeDocument/2006/relationships/customXml" Target="../ink/ink501.xml"/><Relationship Id="rId204" Type="http://schemas.openxmlformats.org/officeDocument/2006/relationships/customXml" Target="../ink/ink508.xml"/><Relationship Id="rId246" Type="http://schemas.openxmlformats.org/officeDocument/2006/relationships/customXml" Target="../ink/ink529.xml"/><Relationship Id="rId288" Type="http://schemas.openxmlformats.org/officeDocument/2006/relationships/image" Target="../media/image551.png"/><Relationship Id="rId411" Type="http://schemas.openxmlformats.org/officeDocument/2006/relationships/image" Target="../media/image612.png"/><Relationship Id="rId453" Type="http://schemas.openxmlformats.org/officeDocument/2006/relationships/image" Target="../media/image633.png"/><Relationship Id="rId509" Type="http://schemas.openxmlformats.org/officeDocument/2006/relationships/image" Target="../media/image661.png"/><Relationship Id="rId660" Type="http://schemas.openxmlformats.org/officeDocument/2006/relationships/customXml" Target="../ink/ink738.xml"/><Relationship Id="rId106" Type="http://schemas.openxmlformats.org/officeDocument/2006/relationships/customXml" Target="../ink/ink459.xml"/><Relationship Id="rId313" Type="http://schemas.openxmlformats.org/officeDocument/2006/relationships/image" Target="../media/image563.png"/><Relationship Id="rId495" Type="http://schemas.openxmlformats.org/officeDocument/2006/relationships/image" Target="../media/image654.png"/><Relationship Id="rId716" Type="http://schemas.openxmlformats.org/officeDocument/2006/relationships/customXml" Target="../ink/ink766.xml"/><Relationship Id="rId758" Type="http://schemas.openxmlformats.org/officeDocument/2006/relationships/customXml" Target="../ink/ink787.xml"/><Relationship Id="rId10" Type="http://schemas.openxmlformats.org/officeDocument/2006/relationships/customXml" Target="../ink/ink411.xml"/><Relationship Id="rId52" Type="http://schemas.openxmlformats.org/officeDocument/2006/relationships/customXml" Target="../ink/ink432.xml"/><Relationship Id="rId94" Type="http://schemas.openxmlformats.org/officeDocument/2006/relationships/customXml" Target="../ink/ink453.xml"/><Relationship Id="rId148" Type="http://schemas.openxmlformats.org/officeDocument/2006/relationships/customXml" Target="../ink/ink480.xml"/><Relationship Id="rId355" Type="http://schemas.openxmlformats.org/officeDocument/2006/relationships/image" Target="../media/image584.png"/><Relationship Id="rId397" Type="http://schemas.openxmlformats.org/officeDocument/2006/relationships/image" Target="../media/image605.png"/><Relationship Id="rId520" Type="http://schemas.openxmlformats.org/officeDocument/2006/relationships/customXml" Target="../ink/ink667.xml"/><Relationship Id="rId562" Type="http://schemas.openxmlformats.org/officeDocument/2006/relationships/customXml" Target="../ink/ink689.xml"/><Relationship Id="rId618" Type="http://schemas.openxmlformats.org/officeDocument/2006/relationships/customXml" Target="../ink/ink717.xml"/><Relationship Id="rId825" Type="http://schemas.openxmlformats.org/officeDocument/2006/relationships/customXml" Target="../ink/ink821.xml"/><Relationship Id="rId215" Type="http://schemas.openxmlformats.org/officeDocument/2006/relationships/image" Target="../media/image517.png"/><Relationship Id="rId257" Type="http://schemas.openxmlformats.org/officeDocument/2006/relationships/image" Target="../media/image538.png"/><Relationship Id="rId422" Type="http://schemas.openxmlformats.org/officeDocument/2006/relationships/customXml" Target="../ink/ink618.xml"/><Relationship Id="rId464" Type="http://schemas.openxmlformats.org/officeDocument/2006/relationships/customXml" Target="../ink/ink639.xml"/><Relationship Id="rId867" Type="http://schemas.openxmlformats.org/officeDocument/2006/relationships/customXml" Target="../ink/ink842.xml"/><Relationship Id="rId299" Type="http://schemas.openxmlformats.org/officeDocument/2006/relationships/customXml" Target="../ink/ink556.xml"/><Relationship Id="rId727" Type="http://schemas.openxmlformats.org/officeDocument/2006/relationships/image" Target="../media/image769.png"/><Relationship Id="rId63" Type="http://schemas.openxmlformats.org/officeDocument/2006/relationships/image" Target="../media/image441.png"/><Relationship Id="rId159" Type="http://schemas.openxmlformats.org/officeDocument/2006/relationships/image" Target="../media/image489.png"/><Relationship Id="rId366" Type="http://schemas.openxmlformats.org/officeDocument/2006/relationships/customXml" Target="../ink/ink590.xml"/><Relationship Id="rId573" Type="http://schemas.openxmlformats.org/officeDocument/2006/relationships/image" Target="../media/image692.png"/><Relationship Id="rId780" Type="http://schemas.openxmlformats.org/officeDocument/2006/relationships/image" Target="../media/image795.png"/><Relationship Id="rId226" Type="http://schemas.openxmlformats.org/officeDocument/2006/relationships/customXml" Target="../ink/ink519.xml"/><Relationship Id="rId433" Type="http://schemas.openxmlformats.org/officeDocument/2006/relationships/image" Target="../media/image623.png"/><Relationship Id="rId878" Type="http://schemas.openxmlformats.org/officeDocument/2006/relationships/image" Target="../media/image843.png"/><Relationship Id="rId640" Type="http://schemas.openxmlformats.org/officeDocument/2006/relationships/customXml" Target="../ink/ink728.xml"/><Relationship Id="rId738" Type="http://schemas.openxmlformats.org/officeDocument/2006/relationships/customXml" Target="../ink/ink777.xml"/><Relationship Id="rId74" Type="http://schemas.openxmlformats.org/officeDocument/2006/relationships/customXml" Target="../ink/ink443.xml"/><Relationship Id="rId377" Type="http://schemas.openxmlformats.org/officeDocument/2006/relationships/image" Target="../media/image595.png"/><Relationship Id="rId500" Type="http://schemas.openxmlformats.org/officeDocument/2006/relationships/customXml" Target="../ink/ink657.xml"/><Relationship Id="rId584" Type="http://schemas.openxmlformats.org/officeDocument/2006/relationships/customXml" Target="../ink/ink700.xml"/><Relationship Id="rId805" Type="http://schemas.openxmlformats.org/officeDocument/2006/relationships/customXml" Target="../ink/ink811.xml"/><Relationship Id="rId5" Type="http://schemas.openxmlformats.org/officeDocument/2006/relationships/image" Target="../media/image412.png"/><Relationship Id="rId237" Type="http://schemas.openxmlformats.org/officeDocument/2006/relationships/image" Target="../media/image528.png"/><Relationship Id="rId791" Type="http://schemas.openxmlformats.org/officeDocument/2006/relationships/customXml" Target="../ink/ink804.xml"/><Relationship Id="rId444" Type="http://schemas.openxmlformats.org/officeDocument/2006/relationships/customXml" Target="../ink/ink629.xml"/><Relationship Id="rId651" Type="http://schemas.openxmlformats.org/officeDocument/2006/relationships/image" Target="../media/image731.png"/><Relationship Id="rId749" Type="http://schemas.openxmlformats.org/officeDocument/2006/relationships/image" Target="../media/image780.png"/><Relationship Id="rId290" Type="http://schemas.openxmlformats.org/officeDocument/2006/relationships/image" Target="../media/image552.png"/><Relationship Id="rId304" Type="http://schemas.openxmlformats.org/officeDocument/2006/relationships/image" Target="../media/image559.png"/><Relationship Id="rId388" Type="http://schemas.openxmlformats.org/officeDocument/2006/relationships/customXml" Target="../ink/ink601.xml"/><Relationship Id="rId511" Type="http://schemas.openxmlformats.org/officeDocument/2006/relationships/image" Target="../media/image662.png"/><Relationship Id="rId609" Type="http://schemas.openxmlformats.org/officeDocument/2006/relationships/image" Target="../media/image710.png"/><Relationship Id="rId85" Type="http://schemas.openxmlformats.org/officeDocument/2006/relationships/image" Target="../media/image452.png"/><Relationship Id="rId150" Type="http://schemas.openxmlformats.org/officeDocument/2006/relationships/customXml" Target="../ink/ink481.xml"/><Relationship Id="rId595" Type="http://schemas.openxmlformats.org/officeDocument/2006/relationships/image" Target="../media/image703.png"/><Relationship Id="rId816" Type="http://schemas.openxmlformats.org/officeDocument/2006/relationships/image" Target="../media/image813.png"/><Relationship Id="rId248" Type="http://schemas.openxmlformats.org/officeDocument/2006/relationships/customXml" Target="../ink/ink530.xml"/><Relationship Id="rId455" Type="http://schemas.openxmlformats.org/officeDocument/2006/relationships/image" Target="../media/image634.png"/><Relationship Id="rId662" Type="http://schemas.openxmlformats.org/officeDocument/2006/relationships/customXml" Target="../ink/ink739.xml"/><Relationship Id="rId12" Type="http://schemas.openxmlformats.org/officeDocument/2006/relationships/customXml" Target="../ink/ink412.xml"/><Relationship Id="rId108" Type="http://schemas.openxmlformats.org/officeDocument/2006/relationships/customXml" Target="../ink/ink460.xml"/><Relationship Id="rId315" Type="http://schemas.openxmlformats.org/officeDocument/2006/relationships/image" Target="../media/image564.png"/><Relationship Id="rId522" Type="http://schemas.openxmlformats.org/officeDocument/2006/relationships/customXml" Target="../ink/ink668.xml"/><Relationship Id="rId96" Type="http://schemas.openxmlformats.org/officeDocument/2006/relationships/customXml" Target="../ink/ink454.xml"/><Relationship Id="rId161" Type="http://schemas.openxmlformats.org/officeDocument/2006/relationships/image" Target="../media/image490.png"/><Relationship Id="rId399" Type="http://schemas.openxmlformats.org/officeDocument/2006/relationships/image" Target="../media/image606.png"/><Relationship Id="rId827" Type="http://schemas.openxmlformats.org/officeDocument/2006/relationships/customXml" Target="../ink/ink822.xml"/><Relationship Id="rId259" Type="http://schemas.openxmlformats.org/officeDocument/2006/relationships/image" Target="../media/image539.png"/><Relationship Id="rId466" Type="http://schemas.openxmlformats.org/officeDocument/2006/relationships/customXml" Target="../ink/ink640.xml"/><Relationship Id="rId673" Type="http://schemas.openxmlformats.org/officeDocument/2006/relationships/image" Target="../media/image742.png"/><Relationship Id="rId880" Type="http://schemas.openxmlformats.org/officeDocument/2006/relationships/image" Target="../media/image844.png"/><Relationship Id="rId23" Type="http://schemas.openxmlformats.org/officeDocument/2006/relationships/image" Target="../media/image421.png"/><Relationship Id="rId119" Type="http://schemas.openxmlformats.org/officeDocument/2006/relationships/image" Target="../media/image469.png"/><Relationship Id="rId326" Type="http://schemas.openxmlformats.org/officeDocument/2006/relationships/customXml" Target="../ink/ink570.xml"/><Relationship Id="rId533" Type="http://schemas.openxmlformats.org/officeDocument/2006/relationships/image" Target="../media/image673.png"/><Relationship Id="rId740" Type="http://schemas.openxmlformats.org/officeDocument/2006/relationships/customXml" Target="../ink/ink778.xml"/><Relationship Id="rId838" Type="http://schemas.openxmlformats.org/officeDocument/2006/relationships/image" Target="../media/image824.png"/><Relationship Id="rId172" Type="http://schemas.openxmlformats.org/officeDocument/2006/relationships/customXml" Target="../ink/ink492.xml"/><Relationship Id="rId477" Type="http://schemas.openxmlformats.org/officeDocument/2006/relationships/image" Target="../media/image645.png"/><Relationship Id="rId600" Type="http://schemas.openxmlformats.org/officeDocument/2006/relationships/customXml" Target="../ink/ink708.xml"/><Relationship Id="rId684" Type="http://schemas.openxmlformats.org/officeDocument/2006/relationships/customXml" Target="../ink/ink750.xml"/><Relationship Id="rId337" Type="http://schemas.openxmlformats.org/officeDocument/2006/relationships/image" Target="../media/image575.png"/><Relationship Id="rId34" Type="http://schemas.openxmlformats.org/officeDocument/2006/relationships/customXml" Target="../ink/ink423.xml"/><Relationship Id="rId544" Type="http://schemas.openxmlformats.org/officeDocument/2006/relationships/customXml" Target="../ink/ink679.xml"/><Relationship Id="rId751" Type="http://schemas.openxmlformats.org/officeDocument/2006/relationships/image" Target="../media/image781.png"/><Relationship Id="rId849" Type="http://schemas.openxmlformats.org/officeDocument/2006/relationships/customXml" Target="../ink/ink833.xml"/><Relationship Id="rId183" Type="http://schemas.openxmlformats.org/officeDocument/2006/relationships/image" Target="../media/image501.png"/><Relationship Id="rId390" Type="http://schemas.openxmlformats.org/officeDocument/2006/relationships/customXml" Target="../ink/ink602.xml"/><Relationship Id="rId404" Type="http://schemas.openxmlformats.org/officeDocument/2006/relationships/customXml" Target="../ink/ink609.xml"/><Relationship Id="rId611" Type="http://schemas.openxmlformats.org/officeDocument/2006/relationships/image" Target="../media/image711.png"/><Relationship Id="rId250" Type="http://schemas.openxmlformats.org/officeDocument/2006/relationships/customXml" Target="../ink/ink531.xml"/><Relationship Id="rId488" Type="http://schemas.openxmlformats.org/officeDocument/2006/relationships/customXml" Target="../ink/ink651.xml"/><Relationship Id="rId695" Type="http://schemas.openxmlformats.org/officeDocument/2006/relationships/image" Target="../media/image753.png"/><Relationship Id="rId709" Type="http://schemas.openxmlformats.org/officeDocument/2006/relationships/image" Target="../media/image760.png"/><Relationship Id="rId45" Type="http://schemas.openxmlformats.org/officeDocument/2006/relationships/image" Target="../media/image432.png"/><Relationship Id="rId110" Type="http://schemas.openxmlformats.org/officeDocument/2006/relationships/customXml" Target="../ink/ink461.xml"/><Relationship Id="rId348" Type="http://schemas.openxmlformats.org/officeDocument/2006/relationships/customXml" Target="../ink/ink581.xml"/><Relationship Id="rId555" Type="http://schemas.openxmlformats.org/officeDocument/2006/relationships/image" Target="../media/image684.png"/><Relationship Id="rId762" Type="http://schemas.openxmlformats.org/officeDocument/2006/relationships/customXml" Target="../ink/ink789.xml"/><Relationship Id="rId194" Type="http://schemas.openxmlformats.org/officeDocument/2006/relationships/customXml" Target="../ink/ink503.xml"/><Relationship Id="rId208" Type="http://schemas.openxmlformats.org/officeDocument/2006/relationships/customXml" Target="../ink/ink510.xml"/><Relationship Id="rId415" Type="http://schemas.openxmlformats.org/officeDocument/2006/relationships/image" Target="../media/image614.png"/><Relationship Id="rId622" Type="http://schemas.openxmlformats.org/officeDocument/2006/relationships/customXml" Target="../ink/ink719.xml"/><Relationship Id="rId261" Type="http://schemas.openxmlformats.org/officeDocument/2006/relationships/image" Target="../media/image540.png"/><Relationship Id="rId499" Type="http://schemas.openxmlformats.org/officeDocument/2006/relationships/image" Target="../media/image656.png"/><Relationship Id="rId56" Type="http://schemas.openxmlformats.org/officeDocument/2006/relationships/customXml" Target="../ink/ink434.xml"/><Relationship Id="rId359" Type="http://schemas.openxmlformats.org/officeDocument/2006/relationships/image" Target="../media/image586.png"/><Relationship Id="rId566" Type="http://schemas.openxmlformats.org/officeDocument/2006/relationships/customXml" Target="../ink/ink691.xml"/><Relationship Id="rId773" Type="http://schemas.openxmlformats.org/officeDocument/2006/relationships/customXml" Target="../ink/ink795.xml"/><Relationship Id="rId121" Type="http://schemas.openxmlformats.org/officeDocument/2006/relationships/image" Target="../media/image470.png"/><Relationship Id="rId219" Type="http://schemas.openxmlformats.org/officeDocument/2006/relationships/image" Target="../media/image519.png"/><Relationship Id="rId426" Type="http://schemas.openxmlformats.org/officeDocument/2006/relationships/customXml" Target="../ink/ink620.xml"/><Relationship Id="rId633" Type="http://schemas.openxmlformats.org/officeDocument/2006/relationships/image" Target="../media/image722.png"/><Relationship Id="rId840" Type="http://schemas.openxmlformats.org/officeDocument/2006/relationships/image" Target="../media/image825.png"/><Relationship Id="rId67" Type="http://schemas.openxmlformats.org/officeDocument/2006/relationships/image" Target="../media/image443.png"/><Relationship Id="rId272" Type="http://schemas.openxmlformats.org/officeDocument/2006/relationships/customXml" Target="../ink/ink542.xml"/><Relationship Id="rId577" Type="http://schemas.openxmlformats.org/officeDocument/2006/relationships/image" Target="../media/image694.png"/><Relationship Id="rId700" Type="http://schemas.openxmlformats.org/officeDocument/2006/relationships/customXml" Target="../ink/ink758.xml"/><Relationship Id="rId132" Type="http://schemas.openxmlformats.org/officeDocument/2006/relationships/customXml" Target="../ink/ink472.xml"/><Relationship Id="rId784" Type="http://schemas.openxmlformats.org/officeDocument/2006/relationships/image" Target="../media/image797.png"/><Relationship Id="rId437" Type="http://schemas.openxmlformats.org/officeDocument/2006/relationships/image" Target="../media/image625.png"/><Relationship Id="rId644" Type="http://schemas.openxmlformats.org/officeDocument/2006/relationships/customXml" Target="../ink/ink730.xml"/><Relationship Id="rId851" Type="http://schemas.openxmlformats.org/officeDocument/2006/relationships/customXml" Target="../ink/ink834.xml"/><Relationship Id="rId283" Type="http://schemas.openxmlformats.org/officeDocument/2006/relationships/customXml" Target="../ink/ink548.xml"/><Relationship Id="rId490" Type="http://schemas.openxmlformats.org/officeDocument/2006/relationships/customXml" Target="../ink/ink652.xml"/><Relationship Id="rId504" Type="http://schemas.openxmlformats.org/officeDocument/2006/relationships/customXml" Target="../ink/ink659.xml"/><Relationship Id="rId711" Type="http://schemas.openxmlformats.org/officeDocument/2006/relationships/image" Target="../media/image761.png"/><Relationship Id="rId78" Type="http://schemas.openxmlformats.org/officeDocument/2006/relationships/customXml" Target="../ink/ink445.xml"/><Relationship Id="rId143" Type="http://schemas.openxmlformats.org/officeDocument/2006/relationships/image" Target="../media/image481.png"/><Relationship Id="rId350" Type="http://schemas.openxmlformats.org/officeDocument/2006/relationships/customXml" Target="../ink/ink582.xml"/><Relationship Id="rId588" Type="http://schemas.openxmlformats.org/officeDocument/2006/relationships/customXml" Target="../ink/ink702.xml"/><Relationship Id="rId795" Type="http://schemas.openxmlformats.org/officeDocument/2006/relationships/customXml" Target="../ink/ink806.xml"/><Relationship Id="rId809" Type="http://schemas.openxmlformats.org/officeDocument/2006/relationships/customXml" Target="../ink/ink813.xml"/><Relationship Id="rId9" Type="http://schemas.openxmlformats.org/officeDocument/2006/relationships/image" Target="../media/image414.png"/><Relationship Id="rId210" Type="http://schemas.openxmlformats.org/officeDocument/2006/relationships/customXml" Target="../ink/ink511.xml"/><Relationship Id="rId448" Type="http://schemas.openxmlformats.org/officeDocument/2006/relationships/customXml" Target="../ink/ink631.xml"/><Relationship Id="rId655" Type="http://schemas.openxmlformats.org/officeDocument/2006/relationships/image" Target="../media/image733.png"/><Relationship Id="rId862" Type="http://schemas.openxmlformats.org/officeDocument/2006/relationships/image" Target="../media/image836.png"/><Relationship Id="rId294" Type="http://schemas.openxmlformats.org/officeDocument/2006/relationships/image" Target="../media/image554.png"/><Relationship Id="rId308" Type="http://schemas.openxmlformats.org/officeDocument/2006/relationships/customXml" Target="../ink/ink561.xml"/><Relationship Id="rId515" Type="http://schemas.openxmlformats.org/officeDocument/2006/relationships/image" Target="../media/image664.png"/><Relationship Id="rId722" Type="http://schemas.openxmlformats.org/officeDocument/2006/relationships/customXml" Target="../ink/ink769.xml"/><Relationship Id="rId89" Type="http://schemas.openxmlformats.org/officeDocument/2006/relationships/image" Target="../media/image454.png"/><Relationship Id="rId154" Type="http://schemas.openxmlformats.org/officeDocument/2006/relationships/customXml" Target="../ink/ink483.xml"/><Relationship Id="rId361" Type="http://schemas.openxmlformats.org/officeDocument/2006/relationships/image" Target="../media/image587.png"/><Relationship Id="rId599" Type="http://schemas.openxmlformats.org/officeDocument/2006/relationships/image" Target="../media/image705.png"/><Relationship Id="rId459" Type="http://schemas.openxmlformats.org/officeDocument/2006/relationships/image" Target="../media/image636.png"/><Relationship Id="rId666" Type="http://schemas.openxmlformats.org/officeDocument/2006/relationships/customXml" Target="../ink/ink741.xml"/><Relationship Id="rId873" Type="http://schemas.openxmlformats.org/officeDocument/2006/relationships/customXml" Target="../ink/ink845.xml"/><Relationship Id="rId16" Type="http://schemas.openxmlformats.org/officeDocument/2006/relationships/customXml" Target="../ink/ink414.xml"/><Relationship Id="rId221" Type="http://schemas.openxmlformats.org/officeDocument/2006/relationships/image" Target="../media/image520.png"/><Relationship Id="rId319" Type="http://schemas.openxmlformats.org/officeDocument/2006/relationships/image" Target="../media/image566.png"/><Relationship Id="rId526" Type="http://schemas.openxmlformats.org/officeDocument/2006/relationships/customXml" Target="../ink/ink670.xml"/><Relationship Id="rId733" Type="http://schemas.openxmlformats.org/officeDocument/2006/relationships/image" Target="../media/image772.png"/><Relationship Id="rId165" Type="http://schemas.openxmlformats.org/officeDocument/2006/relationships/image" Target="../media/image492.png"/><Relationship Id="rId372" Type="http://schemas.openxmlformats.org/officeDocument/2006/relationships/customXml" Target="../ink/ink593.xml"/><Relationship Id="rId677" Type="http://schemas.openxmlformats.org/officeDocument/2006/relationships/image" Target="../media/image744.png"/><Relationship Id="rId800" Type="http://schemas.openxmlformats.org/officeDocument/2006/relationships/image" Target="../media/image805.png"/><Relationship Id="rId232" Type="http://schemas.openxmlformats.org/officeDocument/2006/relationships/customXml" Target="../ink/ink522.xml"/><Relationship Id="rId27" Type="http://schemas.openxmlformats.org/officeDocument/2006/relationships/image" Target="../media/image423.png"/><Relationship Id="rId537" Type="http://schemas.openxmlformats.org/officeDocument/2006/relationships/image" Target="../media/image675.png"/><Relationship Id="rId744" Type="http://schemas.openxmlformats.org/officeDocument/2006/relationships/customXml" Target="../ink/ink780.xml"/><Relationship Id="rId80" Type="http://schemas.openxmlformats.org/officeDocument/2006/relationships/customXml" Target="../ink/ink446.xml"/><Relationship Id="rId176" Type="http://schemas.openxmlformats.org/officeDocument/2006/relationships/customXml" Target="../ink/ink494.xml"/><Relationship Id="rId383" Type="http://schemas.openxmlformats.org/officeDocument/2006/relationships/image" Target="../media/image598.png"/><Relationship Id="rId590" Type="http://schemas.openxmlformats.org/officeDocument/2006/relationships/customXml" Target="../ink/ink703.xml"/><Relationship Id="rId604" Type="http://schemas.openxmlformats.org/officeDocument/2006/relationships/customXml" Target="../ink/ink710.xml"/><Relationship Id="rId811" Type="http://schemas.openxmlformats.org/officeDocument/2006/relationships/customXml" Target="../ink/ink814.xml"/><Relationship Id="rId243" Type="http://schemas.openxmlformats.org/officeDocument/2006/relationships/image" Target="../media/image531.png"/><Relationship Id="rId450" Type="http://schemas.openxmlformats.org/officeDocument/2006/relationships/customXml" Target="../ink/ink632.xml"/><Relationship Id="rId688" Type="http://schemas.openxmlformats.org/officeDocument/2006/relationships/customXml" Target="../ink/ink752.xml"/><Relationship Id="rId38" Type="http://schemas.openxmlformats.org/officeDocument/2006/relationships/customXml" Target="../ink/ink425.xml"/><Relationship Id="rId103" Type="http://schemas.openxmlformats.org/officeDocument/2006/relationships/image" Target="../media/image461.png"/><Relationship Id="rId310" Type="http://schemas.openxmlformats.org/officeDocument/2006/relationships/customXml" Target="../ink/ink562.xml"/><Relationship Id="rId548" Type="http://schemas.openxmlformats.org/officeDocument/2006/relationships/customXml" Target="../ink/ink681.xml"/><Relationship Id="rId755" Type="http://schemas.openxmlformats.org/officeDocument/2006/relationships/image" Target="../media/image783.png"/><Relationship Id="rId91" Type="http://schemas.openxmlformats.org/officeDocument/2006/relationships/image" Target="../media/image455.png"/><Relationship Id="rId187" Type="http://schemas.openxmlformats.org/officeDocument/2006/relationships/image" Target="../media/image503.png"/><Relationship Id="rId394" Type="http://schemas.openxmlformats.org/officeDocument/2006/relationships/customXml" Target="../ink/ink604.xml"/><Relationship Id="rId408" Type="http://schemas.openxmlformats.org/officeDocument/2006/relationships/customXml" Target="../ink/ink611.xml"/><Relationship Id="rId615" Type="http://schemas.openxmlformats.org/officeDocument/2006/relationships/image" Target="../media/image713.png"/><Relationship Id="rId822" Type="http://schemas.openxmlformats.org/officeDocument/2006/relationships/image" Target="../media/image816.png"/><Relationship Id="rId254" Type="http://schemas.openxmlformats.org/officeDocument/2006/relationships/customXml" Target="../ink/ink533.xml"/><Relationship Id="rId699" Type="http://schemas.openxmlformats.org/officeDocument/2006/relationships/image" Target="../media/image755.png"/><Relationship Id="rId49" Type="http://schemas.openxmlformats.org/officeDocument/2006/relationships/image" Target="../media/image434.png"/><Relationship Id="rId114" Type="http://schemas.openxmlformats.org/officeDocument/2006/relationships/customXml" Target="../ink/ink463.xml"/><Relationship Id="rId461" Type="http://schemas.openxmlformats.org/officeDocument/2006/relationships/image" Target="../media/image637.png"/><Relationship Id="rId559" Type="http://schemas.openxmlformats.org/officeDocument/2006/relationships/image" Target="../media/image685.png"/><Relationship Id="rId766" Type="http://schemas.openxmlformats.org/officeDocument/2006/relationships/customXml" Target="../ink/ink791.xml"/><Relationship Id="rId198" Type="http://schemas.openxmlformats.org/officeDocument/2006/relationships/customXml" Target="../ink/ink505.xml"/><Relationship Id="rId321" Type="http://schemas.openxmlformats.org/officeDocument/2006/relationships/image" Target="../media/image567.png"/><Relationship Id="rId419" Type="http://schemas.openxmlformats.org/officeDocument/2006/relationships/image" Target="../media/image616.png"/><Relationship Id="rId626" Type="http://schemas.openxmlformats.org/officeDocument/2006/relationships/customXml" Target="../ink/ink721.xml"/><Relationship Id="rId833" Type="http://schemas.openxmlformats.org/officeDocument/2006/relationships/customXml" Target="../ink/ink825.xml"/><Relationship Id="rId265" Type="http://schemas.openxmlformats.org/officeDocument/2006/relationships/image" Target="../media/image542.png"/><Relationship Id="rId472" Type="http://schemas.openxmlformats.org/officeDocument/2006/relationships/customXml" Target="../ink/ink643.xml"/><Relationship Id="rId125" Type="http://schemas.openxmlformats.org/officeDocument/2006/relationships/image" Target="../media/image472.png"/><Relationship Id="rId332" Type="http://schemas.openxmlformats.org/officeDocument/2006/relationships/customXml" Target="../ink/ink573.xml"/><Relationship Id="rId777" Type="http://schemas.openxmlformats.org/officeDocument/2006/relationships/customXml" Target="../ink/ink797.xml"/><Relationship Id="rId637" Type="http://schemas.openxmlformats.org/officeDocument/2006/relationships/image" Target="../media/image724.png"/><Relationship Id="rId844" Type="http://schemas.openxmlformats.org/officeDocument/2006/relationships/image" Target="../media/image827.png"/><Relationship Id="rId276" Type="http://schemas.openxmlformats.org/officeDocument/2006/relationships/image" Target="../media/image546.png"/><Relationship Id="rId483" Type="http://schemas.openxmlformats.org/officeDocument/2006/relationships/image" Target="../media/image648.png"/><Relationship Id="rId690" Type="http://schemas.openxmlformats.org/officeDocument/2006/relationships/customXml" Target="../ink/ink753.xml"/><Relationship Id="rId704" Type="http://schemas.openxmlformats.org/officeDocument/2006/relationships/customXml" Target="../ink/ink760.xml"/><Relationship Id="rId40" Type="http://schemas.openxmlformats.org/officeDocument/2006/relationships/customXml" Target="../ink/ink426.xml"/><Relationship Id="rId136" Type="http://schemas.openxmlformats.org/officeDocument/2006/relationships/customXml" Target="../ink/ink474.xml"/><Relationship Id="rId343" Type="http://schemas.openxmlformats.org/officeDocument/2006/relationships/image" Target="../media/image578.png"/><Relationship Id="rId550" Type="http://schemas.openxmlformats.org/officeDocument/2006/relationships/customXml" Target="../ink/ink682.xml"/><Relationship Id="rId788" Type="http://schemas.openxmlformats.org/officeDocument/2006/relationships/image" Target="../media/image799.png"/><Relationship Id="rId203" Type="http://schemas.openxmlformats.org/officeDocument/2006/relationships/image" Target="../media/image511.png"/><Relationship Id="rId648" Type="http://schemas.openxmlformats.org/officeDocument/2006/relationships/customXml" Target="../ink/ink732.xml"/><Relationship Id="rId855" Type="http://schemas.openxmlformats.org/officeDocument/2006/relationships/customXml" Target="../ink/ink836.xml"/><Relationship Id="rId287" Type="http://schemas.openxmlformats.org/officeDocument/2006/relationships/customXml" Target="../ink/ink550.xml"/><Relationship Id="rId410" Type="http://schemas.openxmlformats.org/officeDocument/2006/relationships/customXml" Target="../ink/ink612.xml"/><Relationship Id="rId494" Type="http://schemas.openxmlformats.org/officeDocument/2006/relationships/customXml" Target="../ink/ink654.xml"/><Relationship Id="rId508" Type="http://schemas.openxmlformats.org/officeDocument/2006/relationships/customXml" Target="../ink/ink661.xml"/><Relationship Id="rId715" Type="http://schemas.openxmlformats.org/officeDocument/2006/relationships/image" Target="../media/image763.png"/><Relationship Id="rId147" Type="http://schemas.openxmlformats.org/officeDocument/2006/relationships/image" Target="../media/image483.png"/><Relationship Id="rId354" Type="http://schemas.openxmlformats.org/officeDocument/2006/relationships/customXml" Target="../ink/ink584.xml"/><Relationship Id="rId799" Type="http://schemas.openxmlformats.org/officeDocument/2006/relationships/customXml" Target="../ink/ink808.xml"/><Relationship Id="rId51" Type="http://schemas.openxmlformats.org/officeDocument/2006/relationships/image" Target="../media/image435.png"/><Relationship Id="rId561" Type="http://schemas.openxmlformats.org/officeDocument/2006/relationships/image" Target="../media/image686.png"/><Relationship Id="rId659" Type="http://schemas.openxmlformats.org/officeDocument/2006/relationships/image" Target="../media/image735.png"/><Relationship Id="rId866" Type="http://schemas.openxmlformats.org/officeDocument/2006/relationships/image" Target="../media/image203.png"/><Relationship Id="rId214" Type="http://schemas.openxmlformats.org/officeDocument/2006/relationships/customXml" Target="../ink/ink513.xml"/><Relationship Id="rId298" Type="http://schemas.openxmlformats.org/officeDocument/2006/relationships/image" Target="../media/image556.png"/><Relationship Id="rId421" Type="http://schemas.openxmlformats.org/officeDocument/2006/relationships/image" Target="../media/image617.png"/><Relationship Id="rId519" Type="http://schemas.openxmlformats.org/officeDocument/2006/relationships/image" Target="../media/image666.png"/><Relationship Id="rId158" Type="http://schemas.openxmlformats.org/officeDocument/2006/relationships/customXml" Target="../ink/ink485.xml"/><Relationship Id="rId726" Type="http://schemas.openxmlformats.org/officeDocument/2006/relationships/customXml" Target="../ink/ink771.xml"/><Relationship Id="rId62" Type="http://schemas.openxmlformats.org/officeDocument/2006/relationships/customXml" Target="../ink/ink437.xml"/><Relationship Id="rId365" Type="http://schemas.openxmlformats.org/officeDocument/2006/relationships/image" Target="../media/image589.png"/><Relationship Id="rId572" Type="http://schemas.openxmlformats.org/officeDocument/2006/relationships/customXml" Target="../ink/ink694.xml"/><Relationship Id="rId225" Type="http://schemas.openxmlformats.org/officeDocument/2006/relationships/image" Target="../media/image522.png"/><Relationship Id="rId432" Type="http://schemas.openxmlformats.org/officeDocument/2006/relationships/customXml" Target="../ink/ink623.xml"/><Relationship Id="rId877" Type="http://schemas.openxmlformats.org/officeDocument/2006/relationships/customXml" Target="../ink/ink847.xml"/><Relationship Id="rId737" Type="http://schemas.openxmlformats.org/officeDocument/2006/relationships/image" Target="../media/image774.png"/><Relationship Id="rId73" Type="http://schemas.openxmlformats.org/officeDocument/2006/relationships/image" Target="../media/image446.png"/><Relationship Id="rId169" Type="http://schemas.openxmlformats.org/officeDocument/2006/relationships/image" Target="../media/image494.png"/><Relationship Id="rId376" Type="http://schemas.openxmlformats.org/officeDocument/2006/relationships/customXml" Target="../ink/ink595.xml"/><Relationship Id="rId583" Type="http://schemas.openxmlformats.org/officeDocument/2006/relationships/image" Target="../media/image697.png"/><Relationship Id="rId790" Type="http://schemas.openxmlformats.org/officeDocument/2006/relationships/image" Target="../media/image800.png"/><Relationship Id="rId804" Type="http://schemas.openxmlformats.org/officeDocument/2006/relationships/image" Target="../media/image807.png"/><Relationship Id="rId4" Type="http://schemas.openxmlformats.org/officeDocument/2006/relationships/image" Target="../media/image4.png"/><Relationship Id="rId236" Type="http://schemas.openxmlformats.org/officeDocument/2006/relationships/customXml" Target="../ink/ink524.xml"/><Relationship Id="rId443" Type="http://schemas.openxmlformats.org/officeDocument/2006/relationships/image" Target="../media/image628.png"/><Relationship Id="rId650" Type="http://schemas.openxmlformats.org/officeDocument/2006/relationships/customXml" Target="../ink/ink733.xml"/><Relationship Id="rId303" Type="http://schemas.openxmlformats.org/officeDocument/2006/relationships/customXml" Target="../ink/ink558.xml"/><Relationship Id="rId748" Type="http://schemas.openxmlformats.org/officeDocument/2006/relationships/customXml" Target="../ink/ink782.xml"/><Relationship Id="rId84" Type="http://schemas.openxmlformats.org/officeDocument/2006/relationships/customXml" Target="../ink/ink448.xml"/><Relationship Id="rId387" Type="http://schemas.openxmlformats.org/officeDocument/2006/relationships/image" Target="../media/image600.png"/><Relationship Id="rId510" Type="http://schemas.openxmlformats.org/officeDocument/2006/relationships/customXml" Target="../ink/ink662.xml"/><Relationship Id="rId594" Type="http://schemas.openxmlformats.org/officeDocument/2006/relationships/customXml" Target="../ink/ink705.xml"/><Relationship Id="rId608" Type="http://schemas.openxmlformats.org/officeDocument/2006/relationships/customXml" Target="../ink/ink712.xml"/><Relationship Id="rId815" Type="http://schemas.openxmlformats.org/officeDocument/2006/relationships/customXml" Target="../ink/ink816.xml"/><Relationship Id="rId247" Type="http://schemas.openxmlformats.org/officeDocument/2006/relationships/image" Target="../media/image533.png"/><Relationship Id="rId107" Type="http://schemas.openxmlformats.org/officeDocument/2006/relationships/image" Target="../media/image463.png"/><Relationship Id="rId454" Type="http://schemas.openxmlformats.org/officeDocument/2006/relationships/customXml" Target="../ink/ink634.xml"/><Relationship Id="rId661" Type="http://schemas.openxmlformats.org/officeDocument/2006/relationships/image" Target="../media/image736.png"/><Relationship Id="rId759" Type="http://schemas.openxmlformats.org/officeDocument/2006/relationships/image" Target="../media/image785.png"/><Relationship Id="rId11" Type="http://schemas.openxmlformats.org/officeDocument/2006/relationships/image" Target="../media/image415.png"/><Relationship Id="rId314" Type="http://schemas.openxmlformats.org/officeDocument/2006/relationships/customXml" Target="../ink/ink564.xml"/><Relationship Id="rId398" Type="http://schemas.openxmlformats.org/officeDocument/2006/relationships/customXml" Target="../ink/ink606.xml"/><Relationship Id="rId521" Type="http://schemas.openxmlformats.org/officeDocument/2006/relationships/image" Target="../media/image667.png"/><Relationship Id="rId619" Type="http://schemas.openxmlformats.org/officeDocument/2006/relationships/image" Target="../media/image715.png"/><Relationship Id="rId95" Type="http://schemas.openxmlformats.org/officeDocument/2006/relationships/image" Target="../media/image457.png"/><Relationship Id="rId160" Type="http://schemas.openxmlformats.org/officeDocument/2006/relationships/customXml" Target="../ink/ink486.xml"/><Relationship Id="rId826" Type="http://schemas.openxmlformats.org/officeDocument/2006/relationships/image" Target="../media/image818.png"/><Relationship Id="rId258" Type="http://schemas.openxmlformats.org/officeDocument/2006/relationships/customXml" Target="../ink/ink535.xml"/><Relationship Id="rId465" Type="http://schemas.openxmlformats.org/officeDocument/2006/relationships/image" Target="../media/image639.png"/><Relationship Id="rId672" Type="http://schemas.openxmlformats.org/officeDocument/2006/relationships/customXml" Target="../ink/ink744.xml"/><Relationship Id="rId22" Type="http://schemas.openxmlformats.org/officeDocument/2006/relationships/customXml" Target="../ink/ink417.xml"/><Relationship Id="rId118" Type="http://schemas.openxmlformats.org/officeDocument/2006/relationships/customXml" Target="../ink/ink465.xml"/><Relationship Id="rId325" Type="http://schemas.openxmlformats.org/officeDocument/2006/relationships/image" Target="../media/image569.png"/><Relationship Id="rId532" Type="http://schemas.openxmlformats.org/officeDocument/2006/relationships/customXml" Target="../ink/ink673.xml"/><Relationship Id="rId171" Type="http://schemas.openxmlformats.org/officeDocument/2006/relationships/image" Target="../media/image495.png"/><Relationship Id="rId837" Type="http://schemas.openxmlformats.org/officeDocument/2006/relationships/customXml" Target="../ink/ink827.xml"/><Relationship Id="rId269" Type="http://schemas.openxmlformats.org/officeDocument/2006/relationships/image" Target="../media/image544.png"/><Relationship Id="rId476" Type="http://schemas.openxmlformats.org/officeDocument/2006/relationships/customXml" Target="../ink/ink645.xml"/><Relationship Id="rId683" Type="http://schemas.openxmlformats.org/officeDocument/2006/relationships/image" Target="../media/image747.png"/><Relationship Id="rId33" Type="http://schemas.openxmlformats.org/officeDocument/2006/relationships/image" Target="../media/image426.png"/><Relationship Id="rId129" Type="http://schemas.openxmlformats.org/officeDocument/2006/relationships/image" Target="../media/image474.png"/><Relationship Id="rId336" Type="http://schemas.openxmlformats.org/officeDocument/2006/relationships/customXml" Target="../ink/ink575.xml"/><Relationship Id="rId543" Type="http://schemas.openxmlformats.org/officeDocument/2006/relationships/image" Target="../media/image678.png"/><Relationship Id="rId182" Type="http://schemas.openxmlformats.org/officeDocument/2006/relationships/customXml" Target="../ink/ink497.xml"/><Relationship Id="rId403" Type="http://schemas.openxmlformats.org/officeDocument/2006/relationships/image" Target="../media/image608.png"/><Relationship Id="rId750" Type="http://schemas.openxmlformats.org/officeDocument/2006/relationships/customXml" Target="../ink/ink783.xml"/><Relationship Id="rId848" Type="http://schemas.openxmlformats.org/officeDocument/2006/relationships/image" Target="../media/image829.png"/><Relationship Id="rId487" Type="http://schemas.openxmlformats.org/officeDocument/2006/relationships/image" Target="../media/image650.png"/><Relationship Id="rId610" Type="http://schemas.openxmlformats.org/officeDocument/2006/relationships/customXml" Target="../ink/ink713.xml"/><Relationship Id="rId694" Type="http://schemas.openxmlformats.org/officeDocument/2006/relationships/customXml" Target="../ink/ink755.xml"/><Relationship Id="rId708" Type="http://schemas.openxmlformats.org/officeDocument/2006/relationships/customXml" Target="../ink/ink762.xml"/><Relationship Id="rId347" Type="http://schemas.openxmlformats.org/officeDocument/2006/relationships/image" Target="../media/image580.png"/><Relationship Id="rId44" Type="http://schemas.openxmlformats.org/officeDocument/2006/relationships/customXml" Target="../ink/ink428.xml"/><Relationship Id="rId554" Type="http://schemas.openxmlformats.org/officeDocument/2006/relationships/customXml" Target="../ink/ink684.xml"/><Relationship Id="rId761" Type="http://schemas.openxmlformats.org/officeDocument/2006/relationships/image" Target="../media/image786.png"/><Relationship Id="rId859" Type="http://schemas.openxmlformats.org/officeDocument/2006/relationships/customXml" Target="../ink/ink838.xml"/><Relationship Id="rId193" Type="http://schemas.openxmlformats.org/officeDocument/2006/relationships/image" Target="../media/image506.png"/><Relationship Id="rId207" Type="http://schemas.openxmlformats.org/officeDocument/2006/relationships/image" Target="../media/image513.png"/><Relationship Id="rId414" Type="http://schemas.openxmlformats.org/officeDocument/2006/relationships/customXml" Target="../ink/ink614.xml"/><Relationship Id="rId498" Type="http://schemas.openxmlformats.org/officeDocument/2006/relationships/customXml" Target="../ink/ink656.xml"/><Relationship Id="rId621" Type="http://schemas.openxmlformats.org/officeDocument/2006/relationships/image" Target="../media/image716.png"/><Relationship Id="rId260" Type="http://schemas.openxmlformats.org/officeDocument/2006/relationships/customXml" Target="../ink/ink536.xml"/><Relationship Id="rId719" Type="http://schemas.openxmlformats.org/officeDocument/2006/relationships/image" Target="../media/image765.png"/><Relationship Id="rId55" Type="http://schemas.openxmlformats.org/officeDocument/2006/relationships/image" Target="../media/image437.png"/><Relationship Id="rId120" Type="http://schemas.openxmlformats.org/officeDocument/2006/relationships/customXml" Target="../ink/ink466.xml"/><Relationship Id="rId358" Type="http://schemas.openxmlformats.org/officeDocument/2006/relationships/customXml" Target="../ink/ink586.xml"/><Relationship Id="rId565" Type="http://schemas.openxmlformats.org/officeDocument/2006/relationships/image" Target="../media/image688.png"/><Relationship Id="rId772" Type="http://schemas.openxmlformats.org/officeDocument/2006/relationships/image" Target="../media/image791.png"/><Relationship Id="rId218" Type="http://schemas.openxmlformats.org/officeDocument/2006/relationships/customXml" Target="../ink/ink515.xml"/><Relationship Id="rId425" Type="http://schemas.openxmlformats.org/officeDocument/2006/relationships/image" Target="../media/image619.png"/><Relationship Id="rId632" Type="http://schemas.openxmlformats.org/officeDocument/2006/relationships/customXml" Target="../ink/ink724.xml"/><Relationship Id="rId271" Type="http://schemas.openxmlformats.org/officeDocument/2006/relationships/image" Target="../media/image197.png"/><Relationship Id="rId66" Type="http://schemas.openxmlformats.org/officeDocument/2006/relationships/customXml" Target="../ink/ink439.xml"/><Relationship Id="rId131" Type="http://schemas.openxmlformats.org/officeDocument/2006/relationships/image" Target="../media/image475.png"/><Relationship Id="rId369" Type="http://schemas.openxmlformats.org/officeDocument/2006/relationships/image" Target="../media/image591.png"/><Relationship Id="rId576" Type="http://schemas.openxmlformats.org/officeDocument/2006/relationships/customXml" Target="../ink/ink696.xml"/><Relationship Id="rId783" Type="http://schemas.openxmlformats.org/officeDocument/2006/relationships/customXml" Target="../ink/ink800.xml"/><Relationship Id="rId229" Type="http://schemas.openxmlformats.org/officeDocument/2006/relationships/image" Target="../media/image524.png"/><Relationship Id="rId436" Type="http://schemas.openxmlformats.org/officeDocument/2006/relationships/customXml" Target="../ink/ink625.xml"/><Relationship Id="rId643" Type="http://schemas.openxmlformats.org/officeDocument/2006/relationships/image" Target="../media/image727.png"/><Relationship Id="rId850" Type="http://schemas.openxmlformats.org/officeDocument/2006/relationships/image" Target="../media/image830.png"/><Relationship Id="rId77" Type="http://schemas.openxmlformats.org/officeDocument/2006/relationships/image" Target="../media/image448.png"/><Relationship Id="rId282" Type="http://schemas.openxmlformats.org/officeDocument/2006/relationships/image" Target="../media/image548.png"/><Relationship Id="rId503" Type="http://schemas.openxmlformats.org/officeDocument/2006/relationships/image" Target="../media/image658.png"/><Relationship Id="rId587" Type="http://schemas.openxmlformats.org/officeDocument/2006/relationships/image" Target="../media/image699.png"/><Relationship Id="rId710" Type="http://schemas.openxmlformats.org/officeDocument/2006/relationships/customXml" Target="../ink/ink763.xml"/><Relationship Id="rId808" Type="http://schemas.openxmlformats.org/officeDocument/2006/relationships/image" Target="../media/image809.png"/><Relationship Id="rId8" Type="http://schemas.openxmlformats.org/officeDocument/2006/relationships/customXml" Target="../ink/ink410.xml"/><Relationship Id="rId142" Type="http://schemas.openxmlformats.org/officeDocument/2006/relationships/customXml" Target="../ink/ink477.xml"/><Relationship Id="rId447" Type="http://schemas.openxmlformats.org/officeDocument/2006/relationships/image" Target="../media/image630.png"/><Relationship Id="rId794" Type="http://schemas.openxmlformats.org/officeDocument/2006/relationships/image" Target="../media/image802.png"/><Relationship Id="rId654" Type="http://schemas.openxmlformats.org/officeDocument/2006/relationships/customXml" Target="../ink/ink735.xml"/><Relationship Id="rId861" Type="http://schemas.openxmlformats.org/officeDocument/2006/relationships/customXml" Target="../ink/ink839.xml"/><Relationship Id="rId293" Type="http://schemas.openxmlformats.org/officeDocument/2006/relationships/customXml" Target="../ink/ink553.xml"/><Relationship Id="rId307" Type="http://schemas.openxmlformats.org/officeDocument/2006/relationships/customXml" Target="../ink/ink560.xml"/><Relationship Id="rId514" Type="http://schemas.openxmlformats.org/officeDocument/2006/relationships/customXml" Target="../ink/ink664.xml"/><Relationship Id="rId721" Type="http://schemas.openxmlformats.org/officeDocument/2006/relationships/image" Target="../media/image766.png"/><Relationship Id="rId88" Type="http://schemas.openxmlformats.org/officeDocument/2006/relationships/customXml" Target="../ink/ink450.xml"/><Relationship Id="rId153" Type="http://schemas.openxmlformats.org/officeDocument/2006/relationships/image" Target="../media/image486.png"/><Relationship Id="rId360" Type="http://schemas.openxmlformats.org/officeDocument/2006/relationships/customXml" Target="../ink/ink587.xml"/><Relationship Id="rId598" Type="http://schemas.openxmlformats.org/officeDocument/2006/relationships/customXml" Target="../ink/ink707.xml"/><Relationship Id="rId819" Type="http://schemas.openxmlformats.org/officeDocument/2006/relationships/customXml" Target="../ink/ink818.xml"/><Relationship Id="rId220" Type="http://schemas.openxmlformats.org/officeDocument/2006/relationships/customXml" Target="../ink/ink516.xml"/><Relationship Id="rId458" Type="http://schemas.openxmlformats.org/officeDocument/2006/relationships/customXml" Target="../ink/ink636.xml"/><Relationship Id="rId665" Type="http://schemas.openxmlformats.org/officeDocument/2006/relationships/image" Target="../media/image738.png"/><Relationship Id="rId872" Type="http://schemas.openxmlformats.org/officeDocument/2006/relationships/image" Target="../media/image840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906.xml"/><Relationship Id="rId299" Type="http://schemas.openxmlformats.org/officeDocument/2006/relationships/customXml" Target="../ink/ink997.xml"/><Relationship Id="rId21" Type="http://schemas.openxmlformats.org/officeDocument/2006/relationships/customXml" Target="../ink/ink858.xml"/><Relationship Id="rId63" Type="http://schemas.openxmlformats.org/officeDocument/2006/relationships/customXml" Target="../ink/ink879.xml"/><Relationship Id="rId159" Type="http://schemas.openxmlformats.org/officeDocument/2006/relationships/customXml" Target="../ink/ink927.xml"/><Relationship Id="rId324" Type="http://schemas.openxmlformats.org/officeDocument/2006/relationships/image" Target="../media/image1005.png"/><Relationship Id="rId170" Type="http://schemas.openxmlformats.org/officeDocument/2006/relationships/image" Target="../media/image928.png"/><Relationship Id="rId226" Type="http://schemas.openxmlformats.org/officeDocument/2006/relationships/image" Target="../media/image956.png"/><Relationship Id="rId268" Type="http://schemas.openxmlformats.org/officeDocument/2006/relationships/image" Target="../media/image977.png"/><Relationship Id="rId32" Type="http://schemas.openxmlformats.org/officeDocument/2006/relationships/image" Target="../media/image859.png"/><Relationship Id="rId74" Type="http://schemas.openxmlformats.org/officeDocument/2006/relationships/image" Target="../media/image880.png"/><Relationship Id="rId128" Type="http://schemas.openxmlformats.org/officeDocument/2006/relationships/image" Target="../media/image907.png"/><Relationship Id="rId335" Type="http://schemas.openxmlformats.org/officeDocument/2006/relationships/customXml" Target="../ink/ink1015.xml"/><Relationship Id="rId5" Type="http://schemas.openxmlformats.org/officeDocument/2006/relationships/customXml" Target="../ink/ink850.xml"/><Relationship Id="rId181" Type="http://schemas.openxmlformats.org/officeDocument/2006/relationships/customXml" Target="../ink/ink938.xml"/><Relationship Id="rId237" Type="http://schemas.openxmlformats.org/officeDocument/2006/relationships/customXml" Target="../ink/ink966.xml"/><Relationship Id="rId279" Type="http://schemas.openxmlformats.org/officeDocument/2006/relationships/customXml" Target="../ink/ink987.xml"/><Relationship Id="rId43" Type="http://schemas.openxmlformats.org/officeDocument/2006/relationships/customXml" Target="../ink/ink869.xml"/><Relationship Id="rId139" Type="http://schemas.openxmlformats.org/officeDocument/2006/relationships/customXml" Target="../ink/ink917.xml"/><Relationship Id="rId290" Type="http://schemas.openxmlformats.org/officeDocument/2006/relationships/image" Target="../media/image988.png"/><Relationship Id="rId304" Type="http://schemas.openxmlformats.org/officeDocument/2006/relationships/image" Target="../media/image995.png"/><Relationship Id="rId85" Type="http://schemas.openxmlformats.org/officeDocument/2006/relationships/customXml" Target="../ink/ink890.xml"/><Relationship Id="rId150" Type="http://schemas.openxmlformats.org/officeDocument/2006/relationships/image" Target="../media/image918.png"/><Relationship Id="rId192" Type="http://schemas.openxmlformats.org/officeDocument/2006/relationships/image" Target="../media/image939.png"/><Relationship Id="rId206" Type="http://schemas.openxmlformats.org/officeDocument/2006/relationships/image" Target="../media/image946.png"/><Relationship Id="rId248" Type="http://schemas.openxmlformats.org/officeDocument/2006/relationships/image" Target="../media/image967.png"/><Relationship Id="rId12" Type="http://schemas.openxmlformats.org/officeDocument/2006/relationships/image" Target="../media/image849.png"/><Relationship Id="rId108" Type="http://schemas.openxmlformats.org/officeDocument/2006/relationships/image" Target="../media/image897.png"/><Relationship Id="rId315" Type="http://schemas.openxmlformats.org/officeDocument/2006/relationships/customXml" Target="../ink/ink1005.xml"/><Relationship Id="rId54" Type="http://schemas.openxmlformats.org/officeDocument/2006/relationships/image" Target="../media/image870.png"/><Relationship Id="rId96" Type="http://schemas.openxmlformats.org/officeDocument/2006/relationships/image" Target="../media/image891.png"/><Relationship Id="rId161" Type="http://schemas.openxmlformats.org/officeDocument/2006/relationships/customXml" Target="../ink/ink928.xml"/><Relationship Id="rId217" Type="http://schemas.openxmlformats.org/officeDocument/2006/relationships/customXml" Target="../ink/ink956.xml"/><Relationship Id="rId259" Type="http://schemas.openxmlformats.org/officeDocument/2006/relationships/customXml" Target="../ink/ink977.xml"/><Relationship Id="rId23" Type="http://schemas.openxmlformats.org/officeDocument/2006/relationships/customXml" Target="../ink/ink859.xml"/><Relationship Id="rId119" Type="http://schemas.openxmlformats.org/officeDocument/2006/relationships/customXml" Target="../ink/ink907.xml"/><Relationship Id="rId270" Type="http://schemas.openxmlformats.org/officeDocument/2006/relationships/image" Target="../media/image978.png"/><Relationship Id="rId326" Type="http://schemas.openxmlformats.org/officeDocument/2006/relationships/image" Target="../media/image1006.png"/><Relationship Id="rId65" Type="http://schemas.openxmlformats.org/officeDocument/2006/relationships/customXml" Target="../ink/ink880.xml"/><Relationship Id="rId130" Type="http://schemas.openxmlformats.org/officeDocument/2006/relationships/image" Target="../media/image908.png"/><Relationship Id="rId172" Type="http://schemas.openxmlformats.org/officeDocument/2006/relationships/image" Target="../media/image929.png"/><Relationship Id="rId228" Type="http://schemas.openxmlformats.org/officeDocument/2006/relationships/image" Target="../media/image957.png"/><Relationship Id="rId281" Type="http://schemas.openxmlformats.org/officeDocument/2006/relationships/customXml" Target="../ink/ink988.xml"/><Relationship Id="rId337" Type="http://schemas.openxmlformats.org/officeDocument/2006/relationships/customXml" Target="../ink/ink1016.xml"/><Relationship Id="rId34" Type="http://schemas.openxmlformats.org/officeDocument/2006/relationships/image" Target="../media/image860.png"/><Relationship Id="rId76" Type="http://schemas.openxmlformats.org/officeDocument/2006/relationships/image" Target="../media/image881.png"/><Relationship Id="rId141" Type="http://schemas.openxmlformats.org/officeDocument/2006/relationships/customXml" Target="../ink/ink918.xml"/><Relationship Id="rId7" Type="http://schemas.openxmlformats.org/officeDocument/2006/relationships/customXml" Target="../ink/ink851.xml"/><Relationship Id="rId183" Type="http://schemas.openxmlformats.org/officeDocument/2006/relationships/customXml" Target="../ink/ink939.xml"/><Relationship Id="rId239" Type="http://schemas.openxmlformats.org/officeDocument/2006/relationships/customXml" Target="../ink/ink967.xml"/><Relationship Id="rId250" Type="http://schemas.openxmlformats.org/officeDocument/2006/relationships/image" Target="../media/image968.png"/><Relationship Id="rId292" Type="http://schemas.openxmlformats.org/officeDocument/2006/relationships/image" Target="../media/image989.png"/><Relationship Id="rId306" Type="http://schemas.openxmlformats.org/officeDocument/2006/relationships/image" Target="../media/image996.png"/><Relationship Id="rId45" Type="http://schemas.openxmlformats.org/officeDocument/2006/relationships/customXml" Target="../ink/ink870.xml"/><Relationship Id="rId87" Type="http://schemas.openxmlformats.org/officeDocument/2006/relationships/customXml" Target="../ink/ink891.xml"/><Relationship Id="rId110" Type="http://schemas.openxmlformats.org/officeDocument/2006/relationships/image" Target="../media/image898.png"/><Relationship Id="rId152" Type="http://schemas.openxmlformats.org/officeDocument/2006/relationships/image" Target="../media/image919.png"/><Relationship Id="rId173" Type="http://schemas.openxmlformats.org/officeDocument/2006/relationships/customXml" Target="../ink/ink934.xml"/><Relationship Id="rId194" Type="http://schemas.openxmlformats.org/officeDocument/2006/relationships/image" Target="../media/image940.png"/><Relationship Id="rId208" Type="http://schemas.openxmlformats.org/officeDocument/2006/relationships/image" Target="../media/image947.png"/><Relationship Id="rId229" Type="http://schemas.openxmlformats.org/officeDocument/2006/relationships/customXml" Target="../ink/ink962.xml"/><Relationship Id="rId240" Type="http://schemas.openxmlformats.org/officeDocument/2006/relationships/image" Target="../media/image963.png"/><Relationship Id="rId261" Type="http://schemas.openxmlformats.org/officeDocument/2006/relationships/customXml" Target="../ink/ink978.xml"/><Relationship Id="rId14" Type="http://schemas.openxmlformats.org/officeDocument/2006/relationships/image" Target="../media/image850.png"/><Relationship Id="rId35" Type="http://schemas.openxmlformats.org/officeDocument/2006/relationships/customXml" Target="../ink/ink865.xml"/><Relationship Id="rId56" Type="http://schemas.openxmlformats.org/officeDocument/2006/relationships/image" Target="../media/image871.png"/><Relationship Id="rId77" Type="http://schemas.openxmlformats.org/officeDocument/2006/relationships/customXml" Target="../ink/ink886.xml"/><Relationship Id="rId100" Type="http://schemas.openxmlformats.org/officeDocument/2006/relationships/image" Target="../media/image893.png"/><Relationship Id="rId282" Type="http://schemas.openxmlformats.org/officeDocument/2006/relationships/image" Target="../media/image984.png"/><Relationship Id="rId317" Type="http://schemas.openxmlformats.org/officeDocument/2006/relationships/customXml" Target="../ink/ink1006.xml"/><Relationship Id="rId338" Type="http://schemas.openxmlformats.org/officeDocument/2006/relationships/image" Target="../media/image1012.png"/><Relationship Id="rId8" Type="http://schemas.openxmlformats.org/officeDocument/2006/relationships/image" Target="../media/image847.png"/><Relationship Id="rId98" Type="http://schemas.openxmlformats.org/officeDocument/2006/relationships/image" Target="../media/image892.png"/><Relationship Id="rId121" Type="http://schemas.openxmlformats.org/officeDocument/2006/relationships/customXml" Target="../ink/ink908.xml"/><Relationship Id="rId142" Type="http://schemas.openxmlformats.org/officeDocument/2006/relationships/image" Target="../media/image914.png"/><Relationship Id="rId163" Type="http://schemas.openxmlformats.org/officeDocument/2006/relationships/customXml" Target="../ink/ink929.xml"/><Relationship Id="rId184" Type="http://schemas.openxmlformats.org/officeDocument/2006/relationships/image" Target="../media/image935.png"/><Relationship Id="rId219" Type="http://schemas.openxmlformats.org/officeDocument/2006/relationships/customXml" Target="../ink/ink957.xml"/><Relationship Id="rId230" Type="http://schemas.openxmlformats.org/officeDocument/2006/relationships/image" Target="../media/image958.png"/><Relationship Id="rId251" Type="http://schemas.openxmlformats.org/officeDocument/2006/relationships/customXml" Target="../ink/ink973.xml"/><Relationship Id="rId25" Type="http://schemas.openxmlformats.org/officeDocument/2006/relationships/customXml" Target="../ink/ink860.xml"/><Relationship Id="rId46" Type="http://schemas.openxmlformats.org/officeDocument/2006/relationships/image" Target="../media/image866.png"/><Relationship Id="rId67" Type="http://schemas.openxmlformats.org/officeDocument/2006/relationships/customXml" Target="../ink/ink881.xml"/><Relationship Id="rId272" Type="http://schemas.openxmlformats.org/officeDocument/2006/relationships/image" Target="../media/image979.png"/><Relationship Id="rId293" Type="http://schemas.openxmlformats.org/officeDocument/2006/relationships/customXml" Target="../ink/ink994.xml"/><Relationship Id="rId307" Type="http://schemas.openxmlformats.org/officeDocument/2006/relationships/customXml" Target="../ink/ink1001.xml"/><Relationship Id="rId328" Type="http://schemas.openxmlformats.org/officeDocument/2006/relationships/image" Target="../media/image1007.png"/><Relationship Id="rId88" Type="http://schemas.openxmlformats.org/officeDocument/2006/relationships/image" Target="../media/image887.png"/><Relationship Id="rId111" Type="http://schemas.openxmlformats.org/officeDocument/2006/relationships/customXml" Target="../ink/ink903.xml"/><Relationship Id="rId132" Type="http://schemas.openxmlformats.org/officeDocument/2006/relationships/image" Target="../media/image909.png"/><Relationship Id="rId153" Type="http://schemas.openxmlformats.org/officeDocument/2006/relationships/customXml" Target="../ink/ink924.xml"/><Relationship Id="rId174" Type="http://schemas.openxmlformats.org/officeDocument/2006/relationships/image" Target="../media/image930.png"/><Relationship Id="rId195" Type="http://schemas.openxmlformats.org/officeDocument/2006/relationships/customXml" Target="../ink/ink945.xml"/><Relationship Id="rId209" Type="http://schemas.openxmlformats.org/officeDocument/2006/relationships/customXml" Target="../ink/ink952.xml"/><Relationship Id="rId220" Type="http://schemas.openxmlformats.org/officeDocument/2006/relationships/image" Target="../media/image953.png"/><Relationship Id="rId241" Type="http://schemas.openxmlformats.org/officeDocument/2006/relationships/customXml" Target="../ink/ink968.xml"/><Relationship Id="rId15" Type="http://schemas.openxmlformats.org/officeDocument/2006/relationships/customXml" Target="../ink/ink855.xml"/><Relationship Id="rId36" Type="http://schemas.openxmlformats.org/officeDocument/2006/relationships/image" Target="../media/image861.png"/><Relationship Id="rId57" Type="http://schemas.openxmlformats.org/officeDocument/2006/relationships/customXml" Target="../ink/ink876.xml"/><Relationship Id="rId262" Type="http://schemas.openxmlformats.org/officeDocument/2006/relationships/image" Target="../media/image974.png"/><Relationship Id="rId283" Type="http://schemas.openxmlformats.org/officeDocument/2006/relationships/customXml" Target="../ink/ink989.xml"/><Relationship Id="rId318" Type="http://schemas.openxmlformats.org/officeDocument/2006/relationships/image" Target="../media/image1002.png"/><Relationship Id="rId339" Type="http://schemas.openxmlformats.org/officeDocument/2006/relationships/customXml" Target="../ink/ink1017.xml"/><Relationship Id="rId78" Type="http://schemas.openxmlformats.org/officeDocument/2006/relationships/image" Target="../media/image882.png"/><Relationship Id="rId99" Type="http://schemas.openxmlformats.org/officeDocument/2006/relationships/customXml" Target="../ink/ink897.xml"/><Relationship Id="rId101" Type="http://schemas.openxmlformats.org/officeDocument/2006/relationships/customXml" Target="../ink/ink898.xml"/><Relationship Id="rId122" Type="http://schemas.openxmlformats.org/officeDocument/2006/relationships/image" Target="../media/image904.png"/><Relationship Id="rId143" Type="http://schemas.openxmlformats.org/officeDocument/2006/relationships/customXml" Target="../ink/ink919.xml"/><Relationship Id="rId164" Type="http://schemas.openxmlformats.org/officeDocument/2006/relationships/image" Target="../media/image925.png"/><Relationship Id="rId185" Type="http://schemas.openxmlformats.org/officeDocument/2006/relationships/customXml" Target="../ink/ink940.xml"/><Relationship Id="rId9" Type="http://schemas.openxmlformats.org/officeDocument/2006/relationships/customXml" Target="../ink/ink852.xml"/><Relationship Id="rId210" Type="http://schemas.openxmlformats.org/officeDocument/2006/relationships/image" Target="../media/image948.png"/><Relationship Id="rId26" Type="http://schemas.openxmlformats.org/officeDocument/2006/relationships/image" Target="../media/image856.png"/><Relationship Id="rId231" Type="http://schemas.openxmlformats.org/officeDocument/2006/relationships/customXml" Target="../ink/ink963.xml"/><Relationship Id="rId252" Type="http://schemas.openxmlformats.org/officeDocument/2006/relationships/image" Target="../media/image969.png"/><Relationship Id="rId273" Type="http://schemas.openxmlformats.org/officeDocument/2006/relationships/customXml" Target="../ink/ink984.xml"/><Relationship Id="rId294" Type="http://schemas.openxmlformats.org/officeDocument/2006/relationships/image" Target="../media/image990.png"/><Relationship Id="rId308" Type="http://schemas.openxmlformats.org/officeDocument/2006/relationships/image" Target="../media/image997.png"/><Relationship Id="rId329" Type="http://schemas.openxmlformats.org/officeDocument/2006/relationships/customXml" Target="../ink/ink1012.xml"/><Relationship Id="rId47" Type="http://schemas.openxmlformats.org/officeDocument/2006/relationships/customXml" Target="../ink/ink871.xml"/><Relationship Id="rId68" Type="http://schemas.openxmlformats.org/officeDocument/2006/relationships/image" Target="../media/image877.png"/><Relationship Id="rId89" Type="http://schemas.openxmlformats.org/officeDocument/2006/relationships/customXml" Target="../ink/ink892.xml"/><Relationship Id="rId112" Type="http://schemas.openxmlformats.org/officeDocument/2006/relationships/image" Target="../media/image899.png"/><Relationship Id="rId133" Type="http://schemas.openxmlformats.org/officeDocument/2006/relationships/customXml" Target="../ink/ink914.xml"/><Relationship Id="rId154" Type="http://schemas.openxmlformats.org/officeDocument/2006/relationships/image" Target="../media/image920.png"/><Relationship Id="rId175" Type="http://schemas.openxmlformats.org/officeDocument/2006/relationships/customXml" Target="../ink/ink935.xml"/><Relationship Id="rId340" Type="http://schemas.openxmlformats.org/officeDocument/2006/relationships/image" Target="../media/image1013.png"/><Relationship Id="rId196" Type="http://schemas.openxmlformats.org/officeDocument/2006/relationships/image" Target="../media/image941.png"/><Relationship Id="rId200" Type="http://schemas.openxmlformats.org/officeDocument/2006/relationships/image" Target="../media/image943.png"/><Relationship Id="rId16" Type="http://schemas.openxmlformats.org/officeDocument/2006/relationships/image" Target="../media/image851.png"/><Relationship Id="rId221" Type="http://schemas.openxmlformats.org/officeDocument/2006/relationships/customXml" Target="../ink/ink958.xml"/><Relationship Id="rId242" Type="http://schemas.openxmlformats.org/officeDocument/2006/relationships/image" Target="../media/image964.png"/><Relationship Id="rId263" Type="http://schemas.openxmlformats.org/officeDocument/2006/relationships/customXml" Target="../ink/ink979.xml"/><Relationship Id="rId284" Type="http://schemas.openxmlformats.org/officeDocument/2006/relationships/image" Target="../media/image985.png"/><Relationship Id="rId319" Type="http://schemas.openxmlformats.org/officeDocument/2006/relationships/customXml" Target="../ink/ink1007.xml"/><Relationship Id="rId37" Type="http://schemas.openxmlformats.org/officeDocument/2006/relationships/customXml" Target="../ink/ink866.xml"/><Relationship Id="rId58" Type="http://schemas.openxmlformats.org/officeDocument/2006/relationships/image" Target="../media/image872.png"/><Relationship Id="rId79" Type="http://schemas.openxmlformats.org/officeDocument/2006/relationships/customXml" Target="../ink/ink887.xml"/><Relationship Id="rId102" Type="http://schemas.openxmlformats.org/officeDocument/2006/relationships/image" Target="../media/image894.png"/><Relationship Id="rId123" Type="http://schemas.openxmlformats.org/officeDocument/2006/relationships/customXml" Target="../ink/ink909.xml"/><Relationship Id="rId144" Type="http://schemas.openxmlformats.org/officeDocument/2006/relationships/image" Target="../media/image915.png"/><Relationship Id="rId330" Type="http://schemas.openxmlformats.org/officeDocument/2006/relationships/image" Target="../media/image1008.png"/><Relationship Id="rId90" Type="http://schemas.openxmlformats.org/officeDocument/2006/relationships/image" Target="../media/image888.png"/><Relationship Id="rId165" Type="http://schemas.openxmlformats.org/officeDocument/2006/relationships/customXml" Target="../ink/ink930.xml"/><Relationship Id="rId186" Type="http://schemas.openxmlformats.org/officeDocument/2006/relationships/image" Target="../media/image936.png"/><Relationship Id="rId211" Type="http://schemas.openxmlformats.org/officeDocument/2006/relationships/customXml" Target="../ink/ink953.xml"/><Relationship Id="rId232" Type="http://schemas.openxmlformats.org/officeDocument/2006/relationships/image" Target="../media/image959.png"/><Relationship Id="rId253" Type="http://schemas.openxmlformats.org/officeDocument/2006/relationships/customXml" Target="../ink/ink974.xml"/><Relationship Id="rId274" Type="http://schemas.openxmlformats.org/officeDocument/2006/relationships/image" Target="../media/image980.png"/><Relationship Id="rId295" Type="http://schemas.openxmlformats.org/officeDocument/2006/relationships/customXml" Target="../ink/ink995.xml"/><Relationship Id="rId309" Type="http://schemas.openxmlformats.org/officeDocument/2006/relationships/customXml" Target="../ink/ink1002.xml"/><Relationship Id="rId27" Type="http://schemas.openxmlformats.org/officeDocument/2006/relationships/customXml" Target="../ink/ink861.xml"/><Relationship Id="rId48" Type="http://schemas.openxmlformats.org/officeDocument/2006/relationships/image" Target="../media/image867.png"/><Relationship Id="rId69" Type="http://schemas.openxmlformats.org/officeDocument/2006/relationships/customXml" Target="../ink/ink882.xml"/><Relationship Id="rId113" Type="http://schemas.openxmlformats.org/officeDocument/2006/relationships/customXml" Target="../ink/ink904.xml"/><Relationship Id="rId134" Type="http://schemas.openxmlformats.org/officeDocument/2006/relationships/image" Target="../media/image910.png"/><Relationship Id="rId320" Type="http://schemas.openxmlformats.org/officeDocument/2006/relationships/image" Target="../media/image1003.png"/><Relationship Id="rId80" Type="http://schemas.openxmlformats.org/officeDocument/2006/relationships/image" Target="../media/image883.png"/><Relationship Id="rId155" Type="http://schemas.openxmlformats.org/officeDocument/2006/relationships/customXml" Target="../ink/ink925.xml"/><Relationship Id="rId176" Type="http://schemas.openxmlformats.org/officeDocument/2006/relationships/image" Target="../media/image931.png"/><Relationship Id="rId197" Type="http://schemas.openxmlformats.org/officeDocument/2006/relationships/customXml" Target="../ink/ink946.xml"/><Relationship Id="rId201" Type="http://schemas.openxmlformats.org/officeDocument/2006/relationships/customXml" Target="../ink/ink948.xml"/><Relationship Id="rId222" Type="http://schemas.openxmlformats.org/officeDocument/2006/relationships/image" Target="../media/image954.png"/><Relationship Id="rId243" Type="http://schemas.openxmlformats.org/officeDocument/2006/relationships/customXml" Target="../ink/ink969.xml"/><Relationship Id="rId264" Type="http://schemas.openxmlformats.org/officeDocument/2006/relationships/image" Target="../media/image975.png"/><Relationship Id="rId285" Type="http://schemas.openxmlformats.org/officeDocument/2006/relationships/customXml" Target="../ink/ink990.xml"/><Relationship Id="rId17" Type="http://schemas.openxmlformats.org/officeDocument/2006/relationships/customXml" Target="../ink/ink856.xml"/><Relationship Id="rId38" Type="http://schemas.openxmlformats.org/officeDocument/2006/relationships/image" Target="../media/image862.png"/><Relationship Id="rId59" Type="http://schemas.openxmlformats.org/officeDocument/2006/relationships/customXml" Target="../ink/ink877.xml"/><Relationship Id="rId103" Type="http://schemas.openxmlformats.org/officeDocument/2006/relationships/customXml" Target="../ink/ink899.xml"/><Relationship Id="rId124" Type="http://schemas.openxmlformats.org/officeDocument/2006/relationships/image" Target="../media/image905.png"/><Relationship Id="rId310" Type="http://schemas.openxmlformats.org/officeDocument/2006/relationships/image" Target="../media/image998.png"/><Relationship Id="rId70" Type="http://schemas.openxmlformats.org/officeDocument/2006/relationships/image" Target="../media/image878.png"/><Relationship Id="rId91" Type="http://schemas.openxmlformats.org/officeDocument/2006/relationships/customXml" Target="../ink/ink893.xml"/><Relationship Id="rId145" Type="http://schemas.openxmlformats.org/officeDocument/2006/relationships/customXml" Target="../ink/ink920.xml"/><Relationship Id="rId166" Type="http://schemas.openxmlformats.org/officeDocument/2006/relationships/image" Target="../media/image926.png"/><Relationship Id="rId187" Type="http://schemas.openxmlformats.org/officeDocument/2006/relationships/customXml" Target="../ink/ink941.xml"/><Relationship Id="rId331" Type="http://schemas.openxmlformats.org/officeDocument/2006/relationships/customXml" Target="../ink/ink1013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949.png"/><Relationship Id="rId233" Type="http://schemas.openxmlformats.org/officeDocument/2006/relationships/customXml" Target="../ink/ink964.xml"/><Relationship Id="rId254" Type="http://schemas.openxmlformats.org/officeDocument/2006/relationships/image" Target="../media/image970.png"/><Relationship Id="rId28" Type="http://schemas.openxmlformats.org/officeDocument/2006/relationships/image" Target="../media/image857.png"/><Relationship Id="rId49" Type="http://schemas.openxmlformats.org/officeDocument/2006/relationships/customXml" Target="../ink/ink872.xml"/><Relationship Id="rId114" Type="http://schemas.openxmlformats.org/officeDocument/2006/relationships/image" Target="../media/image900.png"/><Relationship Id="rId275" Type="http://schemas.openxmlformats.org/officeDocument/2006/relationships/customXml" Target="../ink/ink985.xml"/><Relationship Id="rId296" Type="http://schemas.openxmlformats.org/officeDocument/2006/relationships/image" Target="../media/image991.png"/><Relationship Id="rId300" Type="http://schemas.openxmlformats.org/officeDocument/2006/relationships/image" Target="../media/image993.png"/><Relationship Id="rId60" Type="http://schemas.openxmlformats.org/officeDocument/2006/relationships/image" Target="../media/image873.png"/><Relationship Id="rId81" Type="http://schemas.openxmlformats.org/officeDocument/2006/relationships/customXml" Target="../ink/ink888.xml"/><Relationship Id="rId135" Type="http://schemas.openxmlformats.org/officeDocument/2006/relationships/customXml" Target="../ink/ink915.xml"/><Relationship Id="rId156" Type="http://schemas.openxmlformats.org/officeDocument/2006/relationships/image" Target="../media/image921.png"/><Relationship Id="rId177" Type="http://schemas.openxmlformats.org/officeDocument/2006/relationships/customXml" Target="../ink/ink936.xml"/><Relationship Id="rId198" Type="http://schemas.openxmlformats.org/officeDocument/2006/relationships/image" Target="../media/image942.png"/><Relationship Id="rId321" Type="http://schemas.openxmlformats.org/officeDocument/2006/relationships/customXml" Target="../ink/ink1008.xml"/><Relationship Id="rId202" Type="http://schemas.openxmlformats.org/officeDocument/2006/relationships/image" Target="../media/image944.png"/><Relationship Id="rId223" Type="http://schemas.openxmlformats.org/officeDocument/2006/relationships/customXml" Target="../ink/ink959.xml"/><Relationship Id="rId244" Type="http://schemas.openxmlformats.org/officeDocument/2006/relationships/image" Target="../media/image965.png"/><Relationship Id="rId18" Type="http://schemas.openxmlformats.org/officeDocument/2006/relationships/image" Target="../media/image852.png"/><Relationship Id="rId39" Type="http://schemas.openxmlformats.org/officeDocument/2006/relationships/customXml" Target="../ink/ink867.xml"/><Relationship Id="rId265" Type="http://schemas.openxmlformats.org/officeDocument/2006/relationships/customXml" Target="../ink/ink980.xml"/><Relationship Id="rId286" Type="http://schemas.openxmlformats.org/officeDocument/2006/relationships/image" Target="../media/image986.png"/><Relationship Id="rId50" Type="http://schemas.openxmlformats.org/officeDocument/2006/relationships/image" Target="../media/image868.png"/><Relationship Id="rId104" Type="http://schemas.openxmlformats.org/officeDocument/2006/relationships/image" Target="../media/image895.png"/><Relationship Id="rId125" Type="http://schemas.openxmlformats.org/officeDocument/2006/relationships/customXml" Target="../ink/ink910.xml"/><Relationship Id="rId146" Type="http://schemas.openxmlformats.org/officeDocument/2006/relationships/image" Target="../media/image916.png"/><Relationship Id="rId167" Type="http://schemas.openxmlformats.org/officeDocument/2006/relationships/customXml" Target="../ink/ink931.xml"/><Relationship Id="rId188" Type="http://schemas.openxmlformats.org/officeDocument/2006/relationships/image" Target="../media/image937.png"/><Relationship Id="rId311" Type="http://schemas.openxmlformats.org/officeDocument/2006/relationships/customXml" Target="../ink/ink1003.xml"/><Relationship Id="rId332" Type="http://schemas.openxmlformats.org/officeDocument/2006/relationships/image" Target="../media/image1009.png"/><Relationship Id="rId71" Type="http://schemas.openxmlformats.org/officeDocument/2006/relationships/customXml" Target="../ink/ink883.xml"/><Relationship Id="rId92" Type="http://schemas.openxmlformats.org/officeDocument/2006/relationships/image" Target="../media/image889.png"/><Relationship Id="rId213" Type="http://schemas.openxmlformats.org/officeDocument/2006/relationships/customXml" Target="../ink/ink954.xml"/><Relationship Id="rId234" Type="http://schemas.openxmlformats.org/officeDocument/2006/relationships/image" Target="../media/image960.png"/><Relationship Id="rId2" Type="http://schemas.openxmlformats.org/officeDocument/2006/relationships/image" Target="../media/image3.jpeg"/><Relationship Id="rId29" Type="http://schemas.openxmlformats.org/officeDocument/2006/relationships/customXml" Target="../ink/ink862.xml"/><Relationship Id="rId255" Type="http://schemas.openxmlformats.org/officeDocument/2006/relationships/customXml" Target="../ink/ink975.xml"/><Relationship Id="rId276" Type="http://schemas.openxmlformats.org/officeDocument/2006/relationships/image" Target="../media/image981.png"/><Relationship Id="rId297" Type="http://schemas.openxmlformats.org/officeDocument/2006/relationships/customXml" Target="../ink/ink996.xml"/><Relationship Id="rId40" Type="http://schemas.openxmlformats.org/officeDocument/2006/relationships/image" Target="../media/image863.png"/><Relationship Id="rId115" Type="http://schemas.openxmlformats.org/officeDocument/2006/relationships/customXml" Target="../ink/ink905.xml"/><Relationship Id="rId136" Type="http://schemas.openxmlformats.org/officeDocument/2006/relationships/image" Target="../media/image911.png"/><Relationship Id="rId157" Type="http://schemas.openxmlformats.org/officeDocument/2006/relationships/customXml" Target="../ink/ink926.xml"/><Relationship Id="rId178" Type="http://schemas.openxmlformats.org/officeDocument/2006/relationships/image" Target="../media/image932.png"/><Relationship Id="rId301" Type="http://schemas.openxmlformats.org/officeDocument/2006/relationships/customXml" Target="../ink/ink998.xml"/><Relationship Id="rId322" Type="http://schemas.openxmlformats.org/officeDocument/2006/relationships/image" Target="../media/image1004.png"/><Relationship Id="rId61" Type="http://schemas.openxmlformats.org/officeDocument/2006/relationships/customXml" Target="../ink/ink878.xml"/><Relationship Id="rId82" Type="http://schemas.openxmlformats.org/officeDocument/2006/relationships/image" Target="../media/image884.png"/><Relationship Id="rId199" Type="http://schemas.openxmlformats.org/officeDocument/2006/relationships/customXml" Target="../ink/ink947.xml"/><Relationship Id="rId203" Type="http://schemas.openxmlformats.org/officeDocument/2006/relationships/customXml" Target="../ink/ink949.xml"/><Relationship Id="rId19" Type="http://schemas.openxmlformats.org/officeDocument/2006/relationships/customXml" Target="../ink/ink857.xml"/><Relationship Id="rId224" Type="http://schemas.openxmlformats.org/officeDocument/2006/relationships/image" Target="../media/image955.png"/><Relationship Id="rId245" Type="http://schemas.openxmlformats.org/officeDocument/2006/relationships/customXml" Target="../ink/ink970.xml"/><Relationship Id="rId266" Type="http://schemas.openxmlformats.org/officeDocument/2006/relationships/image" Target="../media/image976.png"/><Relationship Id="rId287" Type="http://schemas.openxmlformats.org/officeDocument/2006/relationships/customXml" Target="../ink/ink991.xml"/><Relationship Id="rId30" Type="http://schemas.openxmlformats.org/officeDocument/2006/relationships/image" Target="../media/image858.png"/><Relationship Id="rId105" Type="http://schemas.openxmlformats.org/officeDocument/2006/relationships/customXml" Target="../ink/ink900.xml"/><Relationship Id="rId126" Type="http://schemas.openxmlformats.org/officeDocument/2006/relationships/image" Target="../media/image906.png"/><Relationship Id="rId147" Type="http://schemas.openxmlformats.org/officeDocument/2006/relationships/customXml" Target="../ink/ink921.xml"/><Relationship Id="rId168" Type="http://schemas.openxmlformats.org/officeDocument/2006/relationships/image" Target="../media/image927.png"/><Relationship Id="rId312" Type="http://schemas.openxmlformats.org/officeDocument/2006/relationships/image" Target="../media/image999.png"/><Relationship Id="rId333" Type="http://schemas.openxmlformats.org/officeDocument/2006/relationships/customXml" Target="../ink/ink1014.xml"/><Relationship Id="rId51" Type="http://schemas.openxmlformats.org/officeDocument/2006/relationships/customXml" Target="../ink/ink873.xml"/><Relationship Id="rId72" Type="http://schemas.openxmlformats.org/officeDocument/2006/relationships/image" Target="../media/image879.png"/><Relationship Id="rId93" Type="http://schemas.openxmlformats.org/officeDocument/2006/relationships/customXml" Target="../ink/ink894.xml"/><Relationship Id="rId189" Type="http://schemas.openxmlformats.org/officeDocument/2006/relationships/customXml" Target="../ink/ink942.xml"/><Relationship Id="rId3" Type="http://schemas.openxmlformats.org/officeDocument/2006/relationships/image" Target="../media/image2.png"/><Relationship Id="rId214" Type="http://schemas.openxmlformats.org/officeDocument/2006/relationships/image" Target="../media/image950.png"/><Relationship Id="rId235" Type="http://schemas.openxmlformats.org/officeDocument/2006/relationships/customXml" Target="../ink/ink965.xml"/><Relationship Id="rId256" Type="http://schemas.openxmlformats.org/officeDocument/2006/relationships/image" Target="../media/image971.png"/><Relationship Id="rId277" Type="http://schemas.openxmlformats.org/officeDocument/2006/relationships/customXml" Target="../ink/ink986.xml"/><Relationship Id="rId298" Type="http://schemas.openxmlformats.org/officeDocument/2006/relationships/image" Target="../media/image992.png"/><Relationship Id="rId116" Type="http://schemas.openxmlformats.org/officeDocument/2006/relationships/image" Target="../media/image901.png"/><Relationship Id="rId137" Type="http://schemas.openxmlformats.org/officeDocument/2006/relationships/customXml" Target="../ink/ink916.xml"/><Relationship Id="rId158" Type="http://schemas.openxmlformats.org/officeDocument/2006/relationships/image" Target="../media/image922.png"/><Relationship Id="rId302" Type="http://schemas.openxmlformats.org/officeDocument/2006/relationships/image" Target="../media/image994.png"/><Relationship Id="rId323" Type="http://schemas.openxmlformats.org/officeDocument/2006/relationships/customXml" Target="../ink/ink1009.xml"/><Relationship Id="rId20" Type="http://schemas.openxmlformats.org/officeDocument/2006/relationships/image" Target="../media/image853.png"/><Relationship Id="rId41" Type="http://schemas.openxmlformats.org/officeDocument/2006/relationships/customXml" Target="../ink/ink868.xml"/><Relationship Id="rId62" Type="http://schemas.openxmlformats.org/officeDocument/2006/relationships/image" Target="../media/image874.png"/><Relationship Id="rId83" Type="http://schemas.openxmlformats.org/officeDocument/2006/relationships/customXml" Target="../ink/ink889.xml"/><Relationship Id="rId179" Type="http://schemas.openxmlformats.org/officeDocument/2006/relationships/customXml" Target="../ink/ink937.xml"/><Relationship Id="rId190" Type="http://schemas.openxmlformats.org/officeDocument/2006/relationships/image" Target="../media/image938.png"/><Relationship Id="rId204" Type="http://schemas.openxmlformats.org/officeDocument/2006/relationships/image" Target="../media/image945.png"/><Relationship Id="rId225" Type="http://schemas.openxmlformats.org/officeDocument/2006/relationships/customXml" Target="../ink/ink960.xml"/><Relationship Id="rId246" Type="http://schemas.openxmlformats.org/officeDocument/2006/relationships/image" Target="../media/image966.png"/><Relationship Id="rId267" Type="http://schemas.openxmlformats.org/officeDocument/2006/relationships/customXml" Target="../ink/ink981.xml"/><Relationship Id="rId288" Type="http://schemas.openxmlformats.org/officeDocument/2006/relationships/image" Target="../media/image987.png"/><Relationship Id="rId106" Type="http://schemas.openxmlformats.org/officeDocument/2006/relationships/image" Target="../media/image896.png"/><Relationship Id="rId127" Type="http://schemas.openxmlformats.org/officeDocument/2006/relationships/customXml" Target="../ink/ink911.xml"/><Relationship Id="rId313" Type="http://schemas.openxmlformats.org/officeDocument/2006/relationships/customXml" Target="../ink/ink1004.xml"/><Relationship Id="rId10" Type="http://schemas.openxmlformats.org/officeDocument/2006/relationships/image" Target="../media/image848.png"/><Relationship Id="rId31" Type="http://schemas.openxmlformats.org/officeDocument/2006/relationships/customXml" Target="../ink/ink863.xml"/><Relationship Id="rId52" Type="http://schemas.openxmlformats.org/officeDocument/2006/relationships/image" Target="../media/image869.png"/><Relationship Id="rId73" Type="http://schemas.openxmlformats.org/officeDocument/2006/relationships/customXml" Target="../ink/ink884.xml"/><Relationship Id="rId94" Type="http://schemas.openxmlformats.org/officeDocument/2006/relationships/image" Target="../media/image890.png"/><Relationship Id="rId148" Type="http://schemas.openxmlformats.org/officeDocument/2006/relationships/image" Target="../media/image917.png"/><Relationship Id="rId169" Type="http://schemas.openxmlformats.org/officeDocument/2006/relationships/customXml" Target="../ink/ink932.xml"/><Relationship Id="rId334" Type="http://schemas.openxmlformats.org/officeDocument/2006/relationships/image" Target="../media/image1010.png"/><Relationship Id="rId4" Type="http://schemas.openxmlformats.org/officeDocument/2006/relationships/image" Target="../media/image4.png"/><Relationship Id="rId180" Type="http://schemas.openxmlformats.org/officeDocument/2006/relationships/image" Target="../media/image933.png"/><Relationship Id="rId215" Type="http://schemas.openxmlformats.org/officeDocument/2006/relationships/customXml" Target="../ink/ink955.xml"/><Relationship Id="rId236" Type="http://schemas.openxmlformats.org/officeDocument/2006/relationships/image" Target="../media/image961.png"/><Relationship Id="rId257" Type="http://schemas.openxmlformats.org/officeDocument/2006/relationships/customXml" Target="../ink/ink976.xml"/><Relationship Id="rId278" Type="http://schemas.openxmlformats.org/officeDocument/2006/relationships/image" Target="../media/image982.png"/><Relationship Id="rId303" Type="http://schemas.openxmlformats.org/officeDocument/2006/relationships/customXml" Target="../ink/ink999.xml"/><Relationship Id="rId42" Type="http://schemas.openxmlformats.org/officeDocument/2006/relationships/image" Target="../media/image864.png"/><Relationship Id="rId84" Type="http://schemas.openxmlformats.org/officeDocument/2006/relationships/image" Target="../media/image885.png"/><Relationship Id="rId138" Type="http://schemas.openxmlformats.org/officeDocument/2006/relationships/image" Target="../media/image912.png"/><Relationship Id="rId191" Type="http://schemas.openxmlformats.org/officeDocument/2006/relationships/customXml" Target="../ink/ink943.xml"/><Relationship Id="rId205" Type="http://schemas.openxmlformats.org/officeDocument/2006/relationships/customXml" Target="../ink/ink950.xml"/><Relationship Id="rId247" Type="http://schemas.openxmlformats.org/officeDocument/2006/relationships/customXml" Target="../ink/ink971.xml"/><Relationship Id="rId107" Type="http://schemas.openxmlformats.org/officeDocument/2006/relationships/customXml" Target="../ink/ink901.xml"/><Relationship Id="rId289" Type="http://schemas.openxmlformats.org/officeDocument/2006/relationships/customXml" Target="../ink/ink992.xml"/><Relationship Id="rId11" Type="http://schemas.openxmlformats.org/officeDocument/2006/relationships/customXml" Target="../ink/ink853.xml"/><Relationship Id="rId53" Type="http://schemas.openxmlformats.org/officeDocument/2006/relationships/customXml" Target="../ink/ink874.xml"/><Relationship Id="rId149" Type="http://schemas.openxmlformats.org/officeDocument/2006/relationships/customXml" Target="../ink/ink922.xml"/><Relationship Id="rId314" Type="http://schemas.openxmlformats.org/officeDocument/2006/relationships/image" Target="../media/image1000.png"/><Relationship Id="rId95" Type="http://schemas.openxmlformats.org/officeDocument/2006/relationships/customXml" Target="../ink/ink895.xml"/><Relationship Id="rId160" Type="http://schemas.openxmlformats.org/officeDocument/2006/relationships/image" Target="../media/image923.png"/><Relationship Id="rId216" Type="http://schemas.openxmlformats.org/officeDocument/2006/relationships/image" Target="../media/image951.png"/><Relationship Id="rId258" Type="http://schemas.openxmlformats.org/officeDocument/2006/relationships/image" Target="../media/image972.png"/><Relationship Id="rId22" Type="http://schemas.openxmlformats.org/officeDocument/2006/relationships/image" Target="../media/image854.png"/><Relationship Id="rId64" Type="http://schemas.openxmlformats.org/officeDocument/2006/relationships/image" Target="../media/image875.png"/><Relationship Id="rId118" Type="http://schemas.openxmlformats.org/officeDocument/2006/relationships/image" Target="../media/image902.png"/><Relationship Id="rId325" Type="http://schemas.openxmlformats.org/officeDocument/2006/relationships/customXml" Target="../ink/ink1010.xml"/><Relationship Id="rId171" Type="http://schemas.openxmlformats.org/officeDocument/2006/relationships/customXml" Target="../ink/ink933.xml"/><Relationship Id="rId227" Type="http://schemas.openxmlformats.org/officeDocument/2006/relationships/customXml" Target="../ink/ink961.xml"/><Relationship Id="rId269" Type="http://schemas.openxmlformats.org/officeDocument/2006/relationships/customXml" Target="../ink/ink982.xml"/><Relationship Id="rId33" Type="http://schemas.openxmlformats.org/officeDocument/2006/relationships/customXml" Target="../ink/ink864.xml"/><Relationship Id="rId129" Type="http://schemas.openxmlformats.org/officeDocument/2006/relationships/customXml" Target="../ink/ink912.xml"/><Relationship Id="rId280" Type="http://schemas.openxmlformats.org/officeDocument/2006/relationships/image" Target="../media/image983.png"/><Relationship Id="rId336" Type="http://schemas.openxmlformats.org/officeDocument/2006/relationships/image" Target="../media/image1011.png"/><Relationship Id="rId75" Type="http://schemas.openxmlformats.org/officeDocument/2006/relationships/customXml" Target="../ink/ink885.xml"/><Relationship Id="rId140" Type="http://schemas.openxmlformats.org/officeDocument/2006/relationships/image" Target="../media/image913.png"/><Relationship Id="rId182" Type="http://schemas.openxmlformats.org/officeDocument/2006/relationships/image" Target="../media/image934.png"/><Relationship Id="rId6" Type="http://schemas.openxmlformats.org/officeDocument/2006/relationships/image" Target="../media/image846.png"/><Relationship Id="rId238" Type="http://schemas.openxmlformats.org/officeDocument/2006/relationships/image" Target="../media/image962.png"/><Relationship Id="rId291" Type="http://schemas.openxmlformats.org/officeDocument/2006/relationships/customXml" Target="../ink/ink993.xml"/><Relationship Id="rId305" Type="http://schemas.openxmlformats.org/officeDocument/2006/relationships/customXml" Target="../ink/ink1000.xml"/><Relationship Id="rId44" Type="http://schemas.openxmlformats.org/officeDocument/2006/relationships/image" Target="../media/image865.png"/><Relationship Id="rId86" Type="http://schemas.openxmlformats.org/officeDocument/2006/relationships/image" Target="../media/image886.png"/><Relationship Id="rId151" Type="http://schemas.openxmlformats.org/officeDocument/2006/relationships/customXml" Target="../ink/ink923.xml"/><Relationship Id="rId193" Type="http://schemas.openxmlformats.org/officeDocument/2006/relationships/customXml" Target="../ink/ink944.xml"/><Relationship Id="rId207" Type="http://schemas.openxmlformats.org/officeDocument/2006/relationships/customXml" Target="../ink/ink951.xml"/><Relationship Id="rId249" Type="http://schemas.openxmlformats.org/officeDocument/2006/relationships/customXml" Target="../ink/ink972.xml"/><Relationship Id="rId13" Type="http://schemas.openxmlformats.org/officeDocument/2006/relationships/customXml" Target="../ink/ink854.xml"/><Relationship Id="rId109" Type="http://schemas.openxmlformats.org/officeDocument/2006/relationships/customXml" Target="../ink/ink902.xml"/><Relationship Id="rId260" Type="http://schemas.openxmlformats.org/officeDocument/2006/relationships/image" Target="../media/image973.png"/><Relationship Id="rId316" Type="http://schemas.openxmlformats.org/officeDocument/2006/relationships/image" Target="../media/image1001.png"/><Relationship Id="rId55" Type="http://schemas.openxmlformats.org/officeDocument/2006/relationships/customXml" Target="../ink/ink875.xml"/><Relationship Id="rId97" Type="http://schemas.openxmlformats.org/officeDocument/2006/relationships/customXml" Target="../ink/ink896.xml"/><Relationship Id="rId120" Type="http://schemas.openxmlformats.org/officeDocument/2006/relationships/image" Target="../media/image903.png"/><Relationship Id="rId162" Type="http://schemas.openxmlformats.org/officeDocument/2006/relationships/image" Target="../media/image924.png"/><Relationship Id="rId218" Type="http://schemas.openxmlformats.org/officeDocument/2006/relationships/image" Target="../media/image952.png"/><Relationship Id="rId271" Type="http://schemas.openxmlformats.org/officeDocument/2006/relationships/customXml" Target="../ink/ink983.xml"/><Relationship Id="rId24" Type="http://schemas.openxmlformats.org/officeDocument/2006/relationships/image" Target="../media/image855.png"/><Relationship Id="rId66" Type="http://schemas.openxmlformats.org/officeDocument/2006/relationships/image" Target="../media/image876.png"/><Relationship Id="rId131" Type="http://schemas.openxmlformats.org/officeDocument/2006/relationships/customXml" Target="../ink/ink913.xml"/><Relationship Id="rId327" Type="http://schemas.openxmlformats.org/officeDocument/2006/relationships/customXml" Target="../ink/ink1011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074.xml"/><Relationship Id="rId299" Type="http://schemas.openxmlformats.org/officeDocument/2006/relationships/customXml" Target="../ink/ink1165.xml"/><Relationship Id="rId21" Type="http://schemas.openxmlformats.org/officeDocument/2006/relationships/customXml" Target="../ink/ink1026.xml"/><Relationship Id="rId63" Type="http://schemas.openxmlformats.org/officeDocument/2006/relationships/customXml" Target="../ink/ink1047.xml"/><Relationship Id="rId159" Type="http://schemas.openxmlformats.org/officeDocument/2006/relationships/customXml" Target="../ink/ink1095.xml"/><Relationship Id="rId324" Type="http://schemas.openxmlformats.org/officeDocument/2006/relationships/image" Target="../media/image1172.png"/><Relationship Id="rId366" Type="http://schemas.openxmlformats.org/officeDocument/2006/relationships/image" Target="../media/image1193.png"/><Relationship Id="rId170" Type="http://schemas.openxmlformats.org/officeDocument/2006/relationships/image" Target="../media/image1096.png"/><Relationship Id="rId226" Type="http://schemas.openxmlformats.org/officeDocument/2006/relationships/image" Target="../media/image1123.png"/><Relationship Id="rId433" Type="http://schemas.openxmlformats.org/officeDocument/2006/relationships/customXml" Target="../ink/ink1232.xml"/><Relationship Id="rId268" Type="http://schemas.openxmlformats.org/officeDocument/2006/relationships/image" Target="../media/image1144.png"/><Relationship Id="rId32" Type="http://schemas.openxmlformats.org/officeDocument/2006/relationships/image" Target="../media/image1027.png"/><Relationship Id="rId74" Type="http://schemas.openxmlformats.org/officeDocument/2006/relationships/image" Target="../media/image1048.png"/><Relationship Id="rId128" Type="http://schemas.openxmlformats.org/officeDocument/2006/relationships/image" Target="../media/image1075.png"/><Relationship Id="rId335" Type="http://schemas.openxmlformats.org/officeDocument/2006/relationships/customXml" Target="../ink/ink1183.xml"/><Relationship Id="rId377" Type="http://schemas.openxmlformats.org/officeDocument/2006/relationships/customXml" Target="../ink/ink1204.xml"/><Relationship Id="rId5" Type="http://schemas.openxmlformats.org/officeDocument/2006/relationships/customXml" Target="../ink/ink1018.xml"/><Relationship Id="rId181" Type="http://schemas.openxmlformats.org/officeDocument/2006/relationships/customXml" Target="../ink/ink1106.xml"/><Relationship Id="rId237" Type="http://schemas.openxmlformats.org/officeDocument/2006/relationships/customXml" Target="../ink/ink1134.xml"/><Relationship Id="rId402" Type="http://schemas.openxmlformats.org/officeDocument/2006/relationships/image" Target="../media/image1211.png"/><Relationship Id="rId279" Type="http://schemas.openxmlformats.org/officeDocument/2006/relationships/customXml" Target="../ink/ink1155.xml"/><Relationship Id="rId444" Type="http://schemas.openxmlformats.org/officeDocument/2006/relationships/image" Target="../media/image1232.png"/><Relationship Id="rId43" Type="http://schemas.openxmlformats.org/officeDocument/2006/relationships/customXml" Target="../ink/ink1037.xml"/><Relationship Id="rId139" Type="http://schemas.openxmlformats.org/officeDocument/2006/relationships/customXml" Target="../ink/ink1085.xml"/><Relationship Id="rId290" Type="http://schemas.openxmlformats.org/officeDocument/2006/relationships/image" Target="../media/image1155.png"/><Relationship Id="rId304" Type="http://schemas.openxmlformats.org/officeDocument/2006/relationships/image" Target="../media/image1162.png"/><Relationship Id="rId346" Type="http://schemas.openxmlformats.org/officeDocument/2006/relationships/image" Target="../media/image1183.png"/><Relationship Id="rId388" Type="http://schemas.openxmlformats.org/officeDocument/2006/relationships/image" Target="../media/image1204.png"/><Relationship Id="rId85" Type="http://schemas.openxmlformats.org/officeDocument/2006/relationships/customXml" Target="../ink/ink1058.xml"/><Relationship Id="rId150" Type="http://schemas.openxmlformats.org/officeDocument/2006/relationships/image" Target="../media/image1086.png"/><Relationship Id="rId192" Type="http://schemas.openxmlformats.org/officeDocument/2006/relationships/image" Target="../media/image1107.png"/><Relationship Id="rId206" Type="http://schemas.openxmlformats.org/officeDocument/2006/relationships/image" Target="../media/image1114.png"/><Relationship Id="rId413" Type="http://schemas.openxmlformats.org/officeDocument/2006/relationships/customXml" Target="../ink/ink1222.xml"/><Relationship Id="rId248" Type="http://schemas.openxmlformats.org/officeDocument/2006/relationships/image" Target="../media/image1134.png"/><Relationship Id="rId455" Type="http://schemas.openxmlformats.org/officeDocument/2006/relationships/customXml" Target="../ink/ink1243.xml"/><Relationship Id="rId12" Type="http://schemas.openxmlformats.org/officeDocument/2006/relationships/image" Target="../media/image1017.png"/><Relationship Id="rId108" Type="http://schemas.openxmlformats.org/officeDocument/2006/relationships/image" Target="../media/image1065.png"/><Relationship Id="rId315" Type="http://schemas.openxmlformats.org/officeDocument/2006/relationships/customXml" Target="../ink/ink1173.xml"/><Relationship Id="rId357" Type="http://schemas.openxmlformats.org/officeDocument/2006/relationships/customXml" Target="../ink/ink1194.xml"/><Relationship Id="rId54" Type="http://schemas.openxmlformats.org/officeDocument/2006/relationships/image" Target="../media/image1038.png"/><Relationship Id="rId96" Type="http://schemas.openxmlformats.org/officeDocument/2006/relationships/image" Target="../media/image1059.png"/><Relationship Id="rId161" Type="http://schemas.openxmlformats.org/officeDocument/2006/relationships/customXml" Target="../ink/ink1096.xml"/><Relationship Id="rId217" Type="http://schemas.openxmlformats.org/officeDocument/2006/relationships/customXml" Target="../ink/ink1124.xml"/><Relationship Id="rId399" Type="http://schemas.openxmlformats.org/officeDocument/2006/relationships/customXml" Target="../ink/ink1215.xml"/><Relationship Id="rId259" Type="http://schemas.openxmlformats.org/officeDocument/2006/relationships/customXml" Target="../ink/ink1145.xml"/><Relationship Id="rId424" Type="http://schemas.openxmlformats.org/officeDocument/2006/relationships/image" Target="../media/image1222.png"/><Relationship Id="rId23" Type="http://schemas.openxmlformats.org/officeDocument/2006/relationships/customXml" Target="../ink/ink1027.xml"/><Relationship Id="rId119" Type="http://schemas.openxmlformats.org/officeDocument/2006/relationships/customXml" Target="../ink/ink1075.xml"/><Relationship Id="rId270" Type="http://schemas.openxmlformats.org/officeDocument/2006/relationships/image" Target="../media/image1145.png"/><Relationship Id="rId326" Type="http://schemas.openxmlformats.org/officeDocument/2006/relationships/image" Target="../media/image1173.png"/><Relationship Id="rId65" Type="http://schemas.openxmlformats.org/officeDocument/2006/relationships/customXml" Target="../ink/ink1048.xml"/><Relationship Id="rId130" Type="http://schemas.openxmlformats.org/officeDocument/2006/relationships/image" Target="../media/image1076.png"/><Relationship Id="rId368" Type="http://schemas.openxmlformats.org/officeDocument/2006/relationships/image" Target="../media/image1194.png"/><Relationship Id="rId172" Type="http://schemas.openxmlformats.org/officeDocument/2006/relationships/image" Target="../media/image1097.png"/><Relationship Id="rId228" Type="http://schemas.openxmlformats.org/officeDocument/2006/relationships/image" Target="../media/image1124.png"/><Relationship Id="rId435" Type="http://schemas.openxmlformats.org/officeDocument/2006/relationships/customXml" Target="../ink/ink1233.xml"/><Relationship Id="rId281" Type="http://schemas.openxmlformats.org/officeDocument/2006/relationships/customXml" Target="../ink/ink1156.xml"/><Relationship Id="rId337" Type="http://schemas.openxmlformats.org/officeDocument/2006/relationships/customXml" Target="../ink/ink1184.xml"/><Relationship Id="rId34" Type="http://schemas.openxmlformats.org/officeDocument/2006/relationships/image" Target="../media/image1028.png"/><Relationship Id="rId76" Type="http://schemas.openxmlformats.org/officeDocument/2006/relationships/image" Target="../media/image1049.png"/><Relationship Id="rId141" Type="http://schemas.openxmlformats.org/officeDocument/2006/relationships/customXml" Target="../ink/ink1086.xml"/><Relationship Id="rId379" Type="http://schemas.openxmlformats.org/officeDocument/2006/relationships/customXml" Target="../ink/ink1205.xml"/><Relationship Id="rId7" Type="http://schemas.openxmlformats.org/officeDocument/2006/relationships/customXml" Target="../ink/ink1019.xml"/><Relationship Id="rId183" Type="http://schemas.openxmlformats.org/officeDocument/2006/relationships/customXml" Target="../ink/ink1107.xml"/><Relationship Id="rId239" Type="http://schemas.openxmlformats.org/officeDocument/2006/relationships/customXml" Target="../ink/ink1135.xml"/><Relationship Id="rId390" Type="http://schemas.openxmlformats.org/officeDocument/2006/relationships/image" Target="../media/image1205.png"/><Relationship Id="rId404" Type="http://schemas.openxmlformats.org/officeDocument/2006/relationships/image" Target="../media/image1212.png"/><Relationship Id="rId446" Type="http://schemas.openxmlformats.org/officeDocument/2006/relationships/image" Target="../media/image1233.png"/><Relationship Id="rId250" Type="http://schemas.openxmlformats.org/officeDocument/2006/relationships/image" Target="../media/image1135.png"/><Relationship Id="rId292" Type="http://schemas.openxmlformats.org/officeDocument/2006/relationships/image" Target="../media/image1156.png"/><Relationship Id="rId306" Type="http://schemas.openxmlformats.org/officeDocument/2006/relationships/image" Target="../media/image1163.png"/><Relationship Id="rId45" Type="http://schemas.openxmlformats.org/officeDocument/2006/relationships/customXml" Target="../ink/ink1038.xml"/><Relationship Id="rId87" Type="http://schemas.openxmlformats.org/officeDocument/2006/relationships/customXml" Target="../ink/ink1059.xml"/><Relationship Id="rId110" Type="http://schemas.openxmlformats.org/officeDocument/2006/relationships/image" Target="../media/image1066.png"/><Relationship Id="rId348" Type="http://schemas.openxmlformats.org/officeDocument/2006/relationships/image" Target="../media/image1184.png"/><Relationship Id="rId152" Type="http://schemas.openxmlformats.org/officeDocument/2006/relationships/image" Target="../media/image1087.png"/><Relationship Id="rId194" Type="http://schemas.openxmlformats.org/officeDocument/2006/relationships/image" Target="../media/image1108.png"/><Relationship Id="rId208" Type="http://schemas.openxmlformats.org/officeDocument/2006/relationships/image" Target="../media/image1115.png"/><Relationship Id="rId415" Type="http://schemas.openxmlformats.org/officeDocument/2006/relationships/customXml" Target="../ink/ink1223.xml"/><Relationship Id="rId261" Type="http://schemas.openxmlformats.org/officeDocument/2006/relationships/customXml" Target="../ink/ink1146.xml"/><Relationship Id="rId14" Type="http://schemas.openxmlformats.org/officeDocument/2006/relationships/image" Target="../media/image1018.png"/><Relationship Id="rId56" Type="http://schemas.openxmlformats.org/officeDocument/2006/relationships/image" Target="../media/image1039.png"/><Relationship Id="rId317" Type="http://schemas.openxmlformats.org/officeDocument/2006/relationships/customXml" Target="../ink/ink1174.xml"/><Relationship Id="rId359" Type="http://schemas.openxmlformats.org/officeDocument/2006/relationships/customXml" Target="../ink/ink1195.xml"/><Relationship Id="rId98" Type="http://schemas.openxmlformats.org/officeDocument/2006/relationships/image" Target="../media/image1060.png"/><Relationship Id="rId121" Type="http://schemas.openxmlformats.org/officeDocument/2006/relationships/customXml" Target="../ink/ink1076.xml"/><Relationship Id="rId163" Type="http://schemas.openxmlformats.org/officeDocument/2006/relationships/customXml" Target="../ink/ink1097.xml"/><Relationship Id="rId219" Type="http://schemas.openxmlformats.org/officeDocument/2006/relationships/customXml" Target="../ink/ink1125.xml"/><Relationship Id="rId370" Type="http://schemas.openxmlformats.org/officeDocument/2006/relationships/image" Target="../media/image1195.png"/><Relationship Id="rId426" Type="http://schemas.openxmlformats.org/officeDocument/2006/relationships/image" Target="../media/image1223.png"/><Relationship Id="rId230" Type="http://schemas.openxmlformats.org/officeDocument/2006/relationships/image" Target="../media/image1125.png"/><Relationship Id="rId25" Type="http://schemas.openxmlformats.org/officeDocument/2006/relationships/customXml" Target="../ink/ink1028.xml"/><Relationship Id="rId67" Type="http://schemas.openxmlformats.org/officeDocument/2006/relationships/customXml" Target="../ink/ink1049.xml"/><Relationship Id="rId272" Type="http://schemas.openxmlformats.org/officeDocument/2006/relationships/image" Target="../media/image1146.png"/><Relationship Id="rId328" Type="http://schemas.openxmlformats.org/officeDocument/2006/relationships/image" Target="../media/image1174.png"/><Relationship Id="rId132" Type="http://schemas.openxmlformats.org/officeDocument/2006/relationships/image" Target="../media/image1077.png"/><Relationship Id="rId174" Type="http://schemas.openxmlformats.org/officeDocument/2006/relationships/image" Target="../media/image1098.png"/><Relationship Id="rId381" Type="http://schemas.openxmlformats.org/officeDocument/2006/relationships/customXml" Target="../ink/ink1206.xml"/><Relationship Id="rId241" Type="http://schemas.openxmlformats.org/officeDocument/2006/relationships/customXml" Target="../ink/ink1136.xml"/><Relationship Id="rId437" Type="http://schemas.openxmlformats.org/officeDocument/2006/relationships/customXml" Target="../ink/ink1234.xml"/><Relationship Id="rId36" Type="http://schemas.openxmlformats.org/officeDocument/2006/relationships/image" Target="../media/image1029.png"/><Relationship Id="rId283" Type="http://schemas.openxmlformats.org/officeDocument/2006/relationships/customXml" Target="../ink/ink1157.xml"/><Relationship Id="rId339" Type="http://schemas.openxmlformats.org/officeDocument/2006/relationships/customXml" Target="../ink/ink1185.xml"/><Relationship Id="rId78" Type="http://schemas.openxmlformats.org/officeDocument/2006/relationships/image" Target="../media/image1050.png"/><Relationship Id="rId101" Type="http://schemas.openxmlformats.org/officeDocument/2006/relationships/customXml" Target="../ink/ink1066.xml"/><Relationship Id="rId143" Type="http://schemas.openxmlformats.org/officeDocument/2006/relationships/customXml" Target="../ink/ink1087.xml"/><Relationship Id="rId185" Type="http://schemas.openxmlformats.org/officeDocument/2006/relationships/customXml" Target="../ink/ink1108.xml"/><Relationship Id="rId350" Type="http://schemas.openxmlformats.org/officeDocument/2006/relationships/image" Target="../media/image1185.png"/><Relationship Id="rId406" Type="http://schemas.openxmlformats.org/officeDocument/2006/relationships/image" Target="../media/image1213.png"/><Relationship Id="rId9" Type="http://schemas.openxmlformats.org/officeDocument/2006/relationships/customXml" Target="../ink/ink1020.xml"/><Relationship Id="rId210" Type="http://schemas.openxmlformats.org/officeDocument/2006/relationships/image" Target="../media/image821.png"/><Relationship Id="rId392" Type="http://schemas.openxmlformats.org/officeDocument/2006/relationships/image" Target="../media/image1206.png"/><Relationship Id="rId448" Type="http://schemas.openxmlformats.org/officeDocument/2006/relationships/image" Target="../media/image1234.png"/><Relationship Id="rId252" Type="http://schemas.openxmlformats.org/officeDocument/2006/relationships/image" Target="../media/image1136.png"/><Relationship Id="rId294" Type="http://schemas.openxmlformats.org/officeDocument/2006/relationships/image" Target="../media/image1157.png"/><Relationship Id="rId308" Type="http://schemas.openxmlformats.org/officeDocument/2006/relationships/image" Target="../media/image1164.png"/><Relationship Id="rId47" Type="http://schemas.openxmlformats.org/officeDocument/2006/relationships/customXml" Target="../ink/ink1039.xml"/><Relationship Id="rId89" Type="http://schemas.openxmlformats.org/officeDocument/2006/relationships/customXml" Target="../ink/ink1060.xml"/><Relationship Id="rId112" Type="http://schemas.openxmlformats.org/officeDocument/2006/relationships/image" Target="../media/image1067.png"/><Relationship Id="rId154" Type="http://schemas.openxmlformats.org/officeDocument/2006/relationships/image" Target="../media/image1088.png"/><Relationship Id="rId361" Type="http://schemas.openxmlformats.org/officeDocument/2006/relationships/customXml" Target="../ink/ink1196.xml"/><Relationship Id="rId196" Type="http://schemas.openxmlformats.org/officeDocument/2006/relationships/image" Target="../media/image1109.png"/><Relationship Id="rId417" Type="http://schemas.openxmlformats.org/officeDocument/2006/relationships/customXml" Target="../ink/ink1224.xml"/><Relationship Id="rId16" Type="http://schemas.openxmlformats.org/officeDocument/2006/relationships/image" Target="../media/image1019.png"/><Relationship Id="rId221" Type="http://schemas.openxmlformats.org/officeDocument/2006/relationships/customXml" Target="../ink/ink1126.xml"/><Relationship Id="rId263" Type="http://schemas.openxmlformats.org/officeDocument/2006/relationships/customXml" Target="../ink/ink1147.xml"/><Relationship Id="rId319" Type="http://schemas.openxmlformats.org/officeDocument/2006/relationships/customXml" Target="../ink/ink1175.xml"/><Relationship Id="rId58" Type="http://schemas.openxmlformats.org/officeDocument/2006/relationships/image" Target="../media/image1040.png"/><Relationship Id="rId123" Type="http://schemas.openxmlformats.org/officeDocument/2006/relationships/customXml" Target="../ink/ink1077.xml"/><Relationship Id="rId330" Type="http://schemas.openxmlformats.org/officeDocument/2006/relationships/image" Target="../media/image1175.png"/><Relationship Id="rId165" Type="http://schemas.openxmlformats.org/officeDocument/2006/relationships/customXml" Target="../ink/ink1098.xml"/><Relationship Id="rId372" Type="http://schemas.openxmlformats.org/officeDocument/2006/relationships/image" Target="../media/image1196.png"/><Relationship Id="rId428" Type="http://schemas.openxmlformats.org/officeDocument/2006/relationships/image" Target="../media/image1224.png"/><Relationship Id="rId232" Type="http://schemas.openxmlformats.org/officeDocument/2006/relationships/image" Target="../media/image1126.png"/><Relationship Id="rId274" Type="http://schemas.openxmlformats.org/officeDocument/2006/relationships/image" Target="../media/image1147.png"/><Relationship Id="rId27" Type="http://schemas.openxmlformats.org/officeDocument/2006/relationships/customXml" Target="../ink/ink1029.xml"/><Relationship Id="rId69" Type="http://schemas.openxmlformats.org/officeDocument/2006/relationships/customXml" Target="../ink/ink1050.xml"/><Relationship Id="rId134" Type="http://schemas.openxmlformats.org/officeDocument/2006/relationships/image" Target="../media/image1078.png"/><Relationship Id="rId80" Type="http://schemas.openxmlformats.org/officeDocument/2006/relationships/image" Target="../media/image1051.png"/><Relationship Id="rId176" Type="http://schemas.openxmlformats.org/officeDocument/2006/relationships/image" Target="../media/image1099.png"/><Relationship Id="rId341" Type="http://schemas.openxmlformats.org/officeDocument/2006/relationships/customXml" Target="../ink/ink1186.xml"/><Relationship Id="rId383" Type="http://schemas.openxmlformats.org/officeDocument/2006/relationships/customXml" Target="../ink/ink1207.xml"/><Relationship Id="rId439" Type="http://schemas.openxmlformats.org/officeDocument/2006/relationships/customXml" Target="../ink/ink1235.xml"/><Relationship Id="rId201" Type="http://schemas.openxmlformats.org/officeDocument/2006/relationships/customXml" Target="../ink/ink1116.xml"/><Relationship Id="rId243" Type="http://schemas.openxmlformats.org/officeDocument/2006/relationships/customXml" Target="../ink/ink1137.xml"/><Relationship Id="rId285" Type="http://schemas.openxmlformats.org/officeDocument/2006/relationships/customXml" Target="../ink/ink1158.xml"/><Relationship Id="rId450" Type="http://schemas.openxmlformats.org/officeDocument/2006/relationships/image" Target="../media/image1235.png"/><Relationship Id="rId38" Type="http://schemas.openxmlformats.org/officeDocument/2006/relationships/image" Target="../media/image1030.png"/><Relationship Id="rId103" Type="http://schemas.openxmlformats.org/officeDocument/2006/relationships/customXml" Target="../ink/ink1067.xml"/><Relationship Id="rId310" Type="http://schemas.openxmlformats.org/officeDocument/2006/relationships/image" Target="../media/image1165.png"/><Relationship Id="rId91" Type="http://schemas.openxmlformats.org/officeDocument/2006/relationships/customXml" Target="../ink/ink1061.xml"/><Relationship Id="rId145" Type="http://schemas.openxmlformats.org/officeDocument/2006/relationships/customXml" Target="../ink/ink1088.xml"/><Relationship Id="rId187" Type="http://schemas.openxmlformats.org/officeDocument/2006/relationships/customXml" Target="../ink/ink1109.xml"/><Relationship Id="rId352" Type="http://schemas.openxmlformats.org/officeDocument/2006/relationships/image" Target="../media/image1186.png"/><Relationship Id="rId394" Type="http://schemas.openxmlformats.org/officeDocument/2006/relationships/image" Target="../media/image1207.png"/><Relationship Id="rId408" Type="http://schemas.openxmlformats.org/officeDocument/2006/relationships/image" Target="../media/image1214.png"/><Relationship Id="rId212" Type="http://schemas.openxmlformats.org/officeDocument/2006/relationships/image" Target="../media/image1116.png"/><Relationship Id="rId254" Type="http://schemas.openxmlformats.org/officeDocument/2006/relationships/image" Target="../media/image1137.png"/><Relationship Id="rId49" Type="http://schemas.openxmlformats.org/officeDocument/2006/relationships/customXml" Target="../ink/ink1040.xml"/><Relationship Id="rId114" Type="http://schemas.openxmlformats.org/officeDocument/2006/relationships/image" Target="../media/image1068.png"/><Relationship Id="rId296" Type="http://schemas.openxmlformats.org/officeDocument/2006/relationships/image" Target="../media/image1158.png"/><Relationship Id="rId60" Type="http://schemas.openxmlformats.org/officeDocument/2006/relationships/image" Target="../media/image1041.png"/><Relationship Id="rId156" Type="http://schemas.openxmlformats.org/officeDocument/2006/relationships/image" Target="../media/image1089.png"/><Relationship Id="rId198" Type="http://schemas.openxmlformats.org/officeDocument/2006/relationships/image" Target="../media/image1110.png"/><Relationship Id="rId321" Type="http://schemas.openxmlformats.org/officeDocument/2006/relationships/customXml" Target="../ink/ink1176.xml"/><Relationship Id="rId363" Type="http://schemas.openxmlformats.org/officeDocument/2006/relationships/customXml" Target="../ink/ink1197.xml"/><Relationship Id="rId419" Type="http://schemas.openxmlformats.org/officeDocument/2006/relationships/customXml" Target="../ink/ink1225.xml"/><Relationship Id="rId223" Type="http://schemas.openxmlformats.org/officeDocument/2006/relationships/customXml" Target="../ink/ink1127.xml"/><Relationship Id="rId430" Type="http://schemas.openxmlformats.org/officeDocument/2006/relationships/image" Target="../media/image1225.png"/><Relationship Id="rId18" Type="http://schemas.openxmlformats.org/officeDocument/2006/relationships/image" Target="../media/image1020.png"/><Relationship Id="rId265" Type="http://schemas.openxmlformats.org/officeDocument/2006/relationships/customXml" Target="../ink/ink1148.xml"/><Relationship Id="rId125" Type="http://schemas.openxmlformats.org/officeDocument/2006/relationships/customXml" Target="../ink/ink1078.xml"/><Relationship Id="rId167" Type="http://schemas.openxmlformats.org/officeDocument/2006/relationships/customXml" Target="../ink/ink1099.xml"/><Relationship Id="rId332" Type="http://schemas.openxmlformats.org/officeDocument/2006/relationships/image" Target="../media/image1176.png"/><Relationship Id="rId374" Type="http://schemas.openxmlformats.org/officeDocument/2006/relationships/image" Target="../media/image1197.png"/><Relationship Id="rId71" Type="http://schemas.openxmlformats.org/officeDocument/2006/relationships/customXml" Target="../ink/ink1051.xml"/><Relationship Id="rId92" Type="http://schemas.openxmlformats.org/officeDocument/2006/relationships/image" Target="../media/image1057.png"/><Relationship Id="rId213" Type="http://schemas.openxmlformats.org/officeDocument/2006/relationships/customXml" Target="../ink/ink1122.xml"/><Relationship Id="rId234" Type="http://schemas.openxmlformats.org/officeDocument/2006/relationships/image" Target="../media/image1127.png"/><Relationship Id="rId420" Type="http://schemas.openxmlformats.org/officeDocument/2006/relationships/image" Target="../media/image1220.png"/><Relationship Id="rId2" Type="http://schemas.openxmlformats.org/officeDocument/2006/relationships/image" Target="../media/image3.jpeg"/><Relationship Id="rId29" Type="http://schemas.openxmlformats.org/officeDocument/2006/relationships/customXml" Target="../ink/ink1030.xml"/><Relationship Id="rId255" Type="http://schemas.openxmlformats.org/officeDocument/2006/relationships/customXml" Target="../ink/ink1143.xml"/><Relationship Id="rId276" Type="http://schemas.openxmlformats.org/officeDocument/2006/relationships/image" Target="../media/image1148.png"/><Relationship Id="rId297" Type="http://schemas.openxmlformats.org/officeDocument/2006/relationships/customXml" Target="../ink/ink1164.xml"/><Relationship Id="rId441" Type="http://schemas.openxmlformats.org/officeDocument/2006/relationships/customXml" Target="../ink/ink1236.xml"/><Relationship Id="rId40" Type="http://schemas.openxmlformats.org/officeDocument/2006/relationships/image" Target="../media/image1031.png"/><Relationship Id="rId115" Type="http://schemas.openxmlformats.org/officeDocument/2006/relationships/customXml" Target="../ink/ink1073.xml"/><Relationship Id="rId136" Type="http://schemas.openxmlformats.org/officeDocument/2006/relationships/image" Target="../media/image1079.png"/><Relationship Id="rId157" Type="http://schemas.openxmlformats.org/officeDocument/2006/relationships/customXml" Target="../ink/ink1094.xml"/><Relationship Id="rId178" Type="http://schemas.openxmlformats.org/officeDocument/2006/relationships/image" Target="../media/image1100.png"/><Relationship Id="rId301" Type="http://schemas.openxmlformats.org/officeDocument/2006/relationships/customXml" Target="../ink/ink1166.xml"/><Relationship Id="rId322" Type="http://schemas.openxmlformats.org/officeDocument/2006/relationships/image" Target="../media/image1171.png"/><Relationship Id="rId343" Type="http://schemas.openxmlformats.org/officeDocument/2006/relationships/customXml" Target="../ink/ink1187.xml"/><Relationship Id="rId364" Type="http://schemas.openxmlformats.org/officeDocument/2006/relationships/image" Target="../media/image1192.png"/><Relationship Id="rId61" Type="http://schemas.openxmlformats.org/officeDocument/2006/relationships/customXml" Target="../ink/ink1046.xml"/><Relationship Id="rId82" Type="http://schemas.openxmlformats.org/officeDocument/2006/relationships/image" Target="../media/image1052.png"/><Relationship Id="rId199" Type="http://schemas.openxmlformats.org/officeDocument/2006/relationships/customXml" Target="../ink/ink1115.xml"/><Relationship Id="rId203" Type="http://schemas.openxmlformats.org/officeDocument/2006/relationships/customXml" Target="../ink/ink1117.xml"/><Relationship Id="rId385" Type="http://schemas.openxmlformats.org/officeDocument/2006/relationships/customXml" Target="../ink/ink1208.xml"/><Relationship Id="rId19" Type="http://schemas.openxmlformats.org/officeDocument/2006/relationships/customXml" Target="../ink/ink1025.xml"/><Relationship Id="rId224" Type="http://schemas.openxmlformats.org/officeDocument/2006/relationships/image" Target="../media/image1122.png"/><Relationship Id="rId245" Type="http://schemas.openxmlformats.org/officeDocument/2006/relationships/customXml" Target="../ink/ink1138.xml"/><Relationship Id="rId266" Type="http://schemas.openxmlformats.org/officeDocument/2006/relationships/image" Target="../media/image1143.png"/><Relationship Id="rId287" Type="http://schemas.openxmlformats.org/officeDocument/2006/relationships/customXml" Target="../ink/ink1159.xml"/><Relationship Id="rId410" Type="http://schemas.openxmlformats.org/officeDocument/2006/relationships/image" Target="../media/image1215.png"/><Relationship Id="rId431" Type="http://schemas.openxmlformats.org/officeDocument/2006/relationships/customXml" Target="../ink/ink1231.xml"/><Relationship Id="rId452" Type="http://schemas.openxmlformats.org/officeDocument/2006/relationships/image" Target="../media/image1236.png"/><Relationship Id="rId30" Type="http://schemas.openxmlformats.org/officeDocument/2006/relationships/image" Target="../media/image1026.png"/><Relationship Id="rId105" Type="http://schemas.openxmlformats.org/officeDocument/2006/relationships/customXml" Target="../ink/ink1068.xml"/><Relationship Id="rId126" Type="http://schemas.openxmlformats.org/officeDocument/2006/relationships/image" Target="../media/image1074.png"/><Relationship Id="rId147" Type="http://schemas.openxmlformats.org/officeDocument/2006/relationships/customXml" Target="../ink/ink1089.xml"/><Relationship Id="rId168" Type="http://schemas.openxmlformats.org/officeDocument/2006/relationships/image" Target="../media/image1095.png"/><Relationship Id="rId312" Type="http://schemas.openxmlformats.org/officeDocument/2006/relationships/image" Target="../media/image1166.png"/><Relationship Id="rId333" Type="http://schemas.openxmlformats.org/officeDocument/2006/relationships/customXml" Target="../ink/ink1182.xml"/><Relationship Id="rId354" Type="http://schemas.openxmlformats.org/officeDocument/2006/relationships/image" Target="../media/image1187.png"/><Relationship Id="rId51" Type="http://schemas.openxmlformats.org/officeDocument/2006/relationships/customXml" Target="../ink/ink1041.xml"/><Relationship Id="rId72" Type="http://schemas.openxmlformats.org/officeDocument/2006/relationships/image" Target="../media/image1047.png"/><Relationship Id="rId93" Type="http://schemas.openxmlformats.org/officeDocument/2006/relationships/customXml" Target="../ink/ink1062.xml"/><Relationship Id="rId189" Type="http://schemas.openxmlformats.org/officeDocument/2006/relationships/customXml" Target="../ink/ink1110.xml"/><Relationship Id="rId375" Type="http://schemas.openxmlformats.org/officeDocument/2006/relationships/customXml" Target="../ink/ink1203.xml"/><Relationship Id="rId396" Type="http://schemas.openxmlformats.org/officeDocument/2006/relationships/image" Target="../media/image1208.png"/><Relationship Id="rId3" Type="http://schemas.openxmlformats.org/officeDocument/2006/relationships/image" Target="../media/image2.png"/><Relationship Id="rId214" Type="http://schemas.openxmlformats.org/officeDocument/2006/relationships/image" Target="../media/image1117.png"/><Relationship Id="rId235" Type="http://schemas.openxmlformats.org/officeDocument/2006/relationships/customXml" Target="../ink/ink1133.xml"/><Relationship Id="rId256" Type="http://schemas.openxmlformats.org/officeDocument/2006/relationships/image" Target="../media/image1138.png"/><Relationship Id="rId277" Type="http://schemas.openxmlformats.org/officeDocument/2006/relationships/customXml" Target="../ink/ink1154.xml"/><Relationship Id="rId298" Type="http://schemas.openxmlformats.org/officeDocument/2006/relationships/image" Target="../media/image1159.png"/><Relationship Id="rId400" Type="http://schemas.openxmlformats.org/officeDocument/2006/relationships/image" Target="../media/image1210.png"/><Relationship Id="rId421" Type="http://schemas.openxmlformats.org/officeDocument/2006/relationships/customXml" Target="../ink/ink1226.xml"/><Relationship Id="rId442" Type="http://schemas.openxmlformats.org/officeDocument/2006/relationships/image" Target="../media/image1231.png"/><Relationship Id="rId116" Type="http://schemas.openxmlformats.org/officeDocument/2006/relationships/image" Target="../media/image1069.png"/><Relationship Id="rId137" Type="http://schemas.openxmlformats.org/officeDocument/2006/relationships/customXml" Target="../ink/ink1084.xml"/><Relationship Id="rId158" Type="http://schemas.openxmlformats.org/officeDocument/2006/relationships/image" Target="../media/image1090.png"/><Relationship Id="rId302" Type="http://schemas.openxmlformats.org/officeDocument/2006/relationships/image" Target="../media/image1161.png"/><Relationship Id="rId323" Type="http://schemas.openxmlformats.org/officeDocument/2006/relationships/customXml" Target="../ink/ink1177.xml"/><Relationship Id="rId344" Type="http://schemas.openxmlformats.org/officeDocument/2006/relationships/image" Target="../media/image1182.png"/><Relationship Id="rId20" Type="http://schemas.openxmlformats.org/officeDocument/2006/relationships/image" Target="../media/image1021.png"/><Relationship Id="rId41" Type="http://schemas.openxmlformats.org/officeDocument/2006/relationships/customXml" Target="../ink/ink1036.xml"/><Relationship Id="rId62" Type="http://schemas.openxmlformats.org/officeDocument/2006/relationships/image" Target="../media/image1042.png"/><Relationship Id="rId83" Type="http://schemas.openxmlformats.org/officeDocument/2006/relationships/customXml" Target="../ink/ink1057.xml"/><Relationship Id="rId179" Type="http://schemas.openxmlformats.org/officeDocument/2006/relationships/customXml" Target="../ink/ink1105.xml"/><Relationship Id="rId365" Type="http://schemas.openxmlformats.org/officeDocument/2006/relationships/customXml" Target="../ink/ink1198.xml"/><Relationship Id="rId386" Type="http://schemas.openxmlformats.org/officeDocument/2006/relationships/image" Target="../media/image1203.png"/><Relationship Id="rId190" Type="http://schemas.openxmlformats.org/officeDocument/2006/relationships/image" Target="../media/image1106.png"/><Relationship Id="rId204" Type="http://schemas.openxmlformats.org/officeDocument/2006/relationships/image" Target="../media/image1113.png"/><Relationship Id="rId225" Type="http://schemas.openxmlformats.org/officeDocument/2006/relationships/customXml" Target="../ink/ink1128.xml"/><Relationship Id="rId246" Type="http://schemas.openxmlformats.org/officeDocument/2006/relationships/image" Target="../media/image1133.png"/><Relationship Id="rId267" Type="http://schemas.openxmlformats.org/officeDocument/2006/relationships/customXml" Target="../ink/ink1149.xml"/><Relationship Id="rId288" Type="http://schemas.openxmlformats.org/officeDocument/2006/relationships/image" Target="../media/image1154.png"/><Relationship Id="rId411" Type="http://schemas.openxmlformats.org/officeDocument/2006/relationships/customXml" Target="../ink/ink1221.xml"/><Relationship Id="rId432" Type="http://schemas.openxmlformats.org/officeDocument/2006/relationships/image" Target="../media/image1226.png"/><Relationship Id="rId453" Type="http://schemas.openxmlformats.org/officeDocument/2006/relationships/customXml" Target="../ink/ink1242.xml"/><Relationship Id="rId106" Type="http://schemas.openxmlformats.org/officeDocument/2006/relationships/image" Target="../media/image1064.png"/><Relationship Id="rId127" Type="http://schemas.openxmlformats.org/officeDocument/2006/relationships/customXml" Target="../ink/ink1079.xml"/><Relationship Id="rId313" Type="http://schemas.openxmlformats.org/officeDocument/2006/relationships/customXml" Target="../ink/ink1172.xml"/><Relationship Id="rId10" Type="http://schemas.openxmlformats.org/officeDocument/2006/relationships/image" Target="../media/image1016.png"/><Relationship Id="rId31" Type="http://schemas.openxmlformats.org/officeDocument/2006/relationships/customXml" Target="../ink/ink1031.xml"/><Relationship Id="rId52" Type="http://schemas.openxmlformats.org/officeDocument/2006/relationships/image" Target="../media/image1037.png"/><Relationship Id="rId73" Type="http://schemas.openxmlformats.org/officeDocument/2006/relationships/customXml" Target="../ink/ink1052.xml"/><Relationship Id="rId94" Type="http://schemas.openxmlformats.org/officeDocument/2006/relationships/image" Target="../media/image1058.png"/><Relationship Id="rId148" Type="http://schemas.openxmlformats.org/officeDocument/2006/relationships/image" Target="../media/image1085.png"/><Relationship Id="rId169" Type="http://schemas.openxmlformats.org/officeDocument/2006/relationships/customXml" Target="../ink/ink1100.xml"/><Relationship Id="rId334" Type="http://schemas.openxmlformats.org/officeDocument/2006/relationships/image" Target="../media/image1177.png"/><Relationship Id="rId355" Type="http://schemas.openxmlformats.org/officeDocument/2006/relationships/customXml" Target="../ink/ink1193.xml"/><Relationship Id="rId376" Type="http://schemas.openxmlformats.org/officeDocument/2006/relationships/image" Target="../media/image1198.png"/><Relationship Id="rId397" Type="http://schemas.openxmlformats.org/officeDocument/2006/relationships/customXml" Target="../ink/ink1214.xml"/><Relationship Id="rId4" Type="http://schemas.openxmlformats.org/officeDocument/2006/relationships/image" Target="../media/image4.png"/><Relationship Id="rId180" Type="http://schemas.openxmlformats.org/officeDocument/2006/relationships/image" Target="../media/image1101.png"/><Relationship Id="rId215" Type="http://schemas.openxmlformats.org/officeDocument/2006/relationships/customXml" Target="../ink/ink1123.xml"/><Relationship Id="rId236" Type="http://schemas.openxmlformats.org/officeDocument/2006/relationships/image" Target="../media/image1128.png"/><Relationship Id="rId257" Type="http://schemas.openxmlformats.org/officeDocument/2006/relationships/customXml" Target="../ink/ink1144.xml"/><Relationship Id="rId278" Type="http://schemas.openxmlformats.org/officeDocument/2006/relationships/image" Target="../media/image1149.png"/><Relationship Id="rId401" Type="http://schemas.openxmlformats.org/officeDocument/2006/relationships/customXml" Target="../ink/ink1216.xml"/><Relationship Id="rId422" Type="http://schemas.openxmlformats.org/officeDocument/2006/relationships/image" Target="../media/image1221.png"/><Relationship Id="rId443" Type="http://schemas.openxmlformats.org/officeDocument/2006/relationships/customXml" Target="../ink/ink1237.xml"/><Relationship Id="rId303" Type="http://schemas.openxmlformats.org/officeDocument/2006/relationships/customXml" Target="../ink/ink1167.xml"/><Relationship Id="rId42" Type="http://schemas.openxmlformats.org/officeDocument/2006/relationships/image" Target="../media/image1032.png"/><Relationship Id="rId84" Type="http://schemas.openxmlformats.org/officeDocument/2006/relationships/image" Target="../media/image1053.png"/><Relationship Id="rId138" Type="http://schemas.openxmlformats.org/officeDocument/2006/relationships/image" Target="../media/image1080.png"/><Relationship Id="rId345" Type="http://schemas.openxmlformats.org/officeDocument/2006/relationships/customXml" Target="../ink/ink1188.xml"/><Relationship Id="rId387" Type="http://schemas.openxmlformats.org/officeDocument/2006/relationships/customXml" Target="../ink/ink1209.xml"/><Relationship Id="rId191" Type="http://schemas.openxmlformats.org/officeDocument/2006/relationships/customXml" Target="../ink/ink1111.xml"/><Relationship Id="rId205" Type="http://schemas.openxmlformats.org/officeDocument/2006/relationships/customXml" Target="../ink/ink1118.xml"/><Relationship Id="rId247" Type="http://schemas.openxmlformats.org/officeDocument/2006/relationships/customXml" Target="../ink/ink1139.xml"/><Relationship Id="rId412" Type="http://schemas.openxmlformats.org/officeDocument/2006/relationships/image" Target="../media/image1216.png"/><Relationship Id="rId107" Type="http://schemas.openxmlformats.org/officeDocument/2006/relationships/customXml" Target="../ink/ink1069.xml"/><Relationship Id="rId289" Type="http://schemas.openxmlformats.org/officeDocument/2006/relationships/customXml" Target="../ink/ink1160.xml"/><Relationship Id="rId454" Type="http://schemas.openxmlformats.org/officeDocument/2006/relationships/image" Target="../media/image1237.png"/><Relationship Id="rId11" Type="http://schemas.openxmlformats.org/officeDocument/2006/relationships/customXml" Target="../ink/ink1021.xml"/><Relationship Id="rId53" Type="http://schemas.openxmlformats.org/officeDocument/2006/relationships/customXml" Target="../ink/ink1042.xml"/><Relationship Id="rId149" Type="http://schemas.openxmlformats.org/officeDocument/2006/relationships/customXml" Target="../ink/ink1090.xml"/><Relationship Id="rId314" Type="http://schemas.openxmlformats.org/officeDocument/2006/relationships/image" Target="../media/image1167.png"/><Relationship Id="rId356" Type="http://schemas.openxmlformats.org/officeDocument/2006/relationships/image" Target="../media/image1188.png"/><Relationship Id="rId398" Type="http://schemas.openxmlformats.org/officeDocument/2006/relationships/image" Target="../media/image1209.png"/><Relationship Id="rId95" Type="http://schemas.openxmlformats.org/officeDocument/2006/relationships/customXml" Target="../ink/ink1063.xml"/><Relationship Id="rId160" Type="http://schemas.openxmlformats.org/officeDocument/2006/relationships/image" Target="../media/image1091.png"/><Relationship Id="rId216" Type="http://schemas.openxmlformats.org/officeDocument/2006/relationships/image" Target="../media/image1118.png"/><Relationship Id="rId423" Type="http://schemas.openxmlformats.org/officeDocument/2006/relationships/customXml" Target="../ink/ink1227.xml"/><Relationship Id="rId258" Type="http://schemas.openxmlformats.org/officeDocument/2006/relationships/image" Target="../media/image1139.png"/><Relationship Id="rId22" Type="http://schemas.openxmlformats.org/officeDocument/2006/relationships/image" Target="../media/image1022.png"/><Relationship Id="rId64" Type="http://schemas.openxmlformats.org/officeDocument/2006/relationships/image" Target="../media/image1043.png"/><Relationship Id="rId118" Type="http://schemas.openxmlformats.org/officeDocument/2006/relationships/image" Target="../media/image1070.png"/><Relationship Id="rId325" Type="http://schemas.openxmlformats.org/officeDocument/2006/relationships/customXml" Target="../ink/ink1178.xml"/><Relationship Id="rId367" Type="http://schemas.openxmlformats.org/officeDocument/2006/relationships/customXml" Target="../ink/ink1199.xml"/><Relationship Id="rId171" Type="http://schemas.openxmlformats.org/officeDocument/2006/relationships/customXml" Target="../ink/ink1101.xml"/><Relationship Id="rId227" Type="http://schemas.openxmlformats.org/officeDocument/2006/relationships/customXml" Target="../ink/ink1129.xml"/><Relationship Id="rId269" Type="http://schemas.openxmlformats.org/officeDocument/2006/relationships/customXml" Target="../ink/ink1150.xml"/><Relationship Id="rId434" Type="http://schemas.openxmlformats.org/officeDocument/2006/relationships/image" Target="../media/image1227.png"/><Relationship Id="rId33" Type="http://schemas.openxmlformats.org/officeDocument/2006/relationships/customXml" Target="../ink/ink1032.xml"/><Relationship Id="rId129" Type="http://schemas.openxmlformats.org/officeDocument/2006/relationships/customXml" Target="../ink/ink1080.xml"/><Relationship Id="rId280" Type="http://schemas.openxmlformats.org/officeDocument/2006/relationships/image" Target="../media/image1150.png"/><Relationship Id="rId336" Type="http://schemas.openxmlformats.org/officeDocument/2006/relationships/image" Target="../media/image1178.png"/><Relationship Id="rId75" Type="http://schemas.openxmlformats.org/officeDocument/2006/relationships/customXml" Target="../ink/ink1053.xml"/><Relationship Id="rId140" Type="http://schemas.openxmlformats.org/officeDocument/2006/relationships/image" Target="../media/image1081.png"/><Relationship Id="rId182" Type="http://schemas.openxmlformats.org/officeDocument/2006/relationships/image" Target="../media/image1102.png"/><Relationship Id="rId378" Type="http://schemas.openxmlformats.org/officeDocument/2006/relationships/image" Target="../media/image1199.png"/><Relationship Id="rId403" Type="http://schemas.openxmlformats.org/officeDocument/2006/relationships/customXml" Target="../ink/ink1217.xml"/><Relationship Id="rId6" Type="http://schemas.openxmlformats.org/officeDocument/2006/relationships/image" Target="../media/image1014.png"/><Relationship Id="rId238" Type="http://schemas.openxmlformats.org/officeDocument/2006/relationships/image" Target="../media/image1129.png"/><Relationship Id="rId445" Type="http://schemas.openxmlformats.org/officeDocument/2006/relationships/customXml" Target="../ink/ink1238.xml"/><Relationship Id="rId291" Type="http://schemas.openxmlformats.org/officeDocument/2006/relationships/customXml" Target="../ink/ink1161.xml"/><Relationship Id="rId305" Type="http://schemas.openxmlformats.org/officeDocument/2006/relationships/customXml" Target="../ink/ink1168.xml"/><Relationship Id="rId347" Type="http://schemas.openxmlformats.org/officeDocument/2006/relationships/customXml" Target="../ink/ink1189.xml"/><Relationship Id="rId44" Type="http://schemas.openxmlformats.org/officeDocument/2006/relationships/image" Target="../media/image1033.png"/><Relationship Id="rId86" Type="http://schemas.openxmlformats.org/officeDocument/2006/relationships/image" Target="../media/image1054.png"/><Relationship Id="rId151" Type="http://schemas.openxmlformats.org/officeDocument/2006/relationships/customXml" Target="../ink/ink1091.xml"/><Relationship Id="rId389" Type="http://schemas.openxmlformats.org/officeDocument/2006/relationships/customXml" Target="../ink/ink1210.xml"/><Relationship Id="rId193" Type="http://schemas.openxmlformats.org/officeDocument/2006/relationships/customXml" Target="../ink/ink1112.xml"/><Relationship Id="rId207" Type="http://schemas.openxmlformats.org/officeDocument/2006/relationships/customXml" Target="../ink/ink1119.xml"/><Relationship Id="rId249" Type="http://schemas.openxmlformats.org/officeDocument/2006/relationships/customXml" Target="../ink/ink1140.xml"/><Relationship Id="rId414" Type="http://schemas.openxmlformats.org/officeDocument/2006/relationships/image" Target="../media/image1217.png"/><Relationship Id="rId456" Type="http://schemas.openxmlformats.org/officeDocument/2006/relationships/image" Target="../media/image1238.png"/><Relationship Id="rId13" Type="http://schemas.openxmlformats.org/officeDocument/2006/relationships/customXml" Target="../ink/ink1022.xml"/><Relationship Id="rId109" Type="http://schemas.openxmlformats.org/officeDocument/2006/relationships/customXml" Target="../ink/ink1070.xml"/><Relationship Id="rId260" Type="http://schemas.openxmlformats.org/officeDocument/2006/relationships/image" Target="../media/image1140.png"/><Relationship Id="rId316" Type="http://schemas.openxmlformats.org/officeDocument/2006/relationships/image" Target="../media/image1168.png"/><Relationship Id="rId55" Type="http://schemas.openxmlformats.org/officeDocument/2006/relationships/customXml" Target="../ink/ink1043.xml"/><Relationship Id="rId97" Type="http://schemas.openxmlformats.org/officeDocument/2006/relationships/customXml" Target="../ink/ink1064.xml"/><Relationship Id="rId120" Type="http://schemas.openxmlformats.org/officeDocument/2006/relationships/image" Target="../media/image1071.png"/><Relationship Id="rId358" Type="http://schemas.openxmlformats.org/officeDocument/2006/relationships/image" Target="../media/image1189.png"/><Relationship Id="rId162" Type="http://schemas.openxmlformats.org/officeDocument/2006/relationships/image" Target="../media/image1092.png"/><Relationship Id="rId218" Type="http://schemas.openxmlformats.org/officeDocument/2006/relationships/image" Target="../media/image1119.png"/><Relationship Id="rId425" Type="http://schemas.openxmlformats.org/officeDocument/2006/relationships/customXml" Target="../ink/ink1228.xml"/><Relationship Id="rId271" Type="http://schemas.openxmlformats.org/officeDocument/2006/relationships/customXml" Target="../ink/ink1151.xml"/><Relationship Id="rId24" Type="http://schemas.openxmlformats.org/officeDocument/2006/relationships/image" Target="../media/image1023.png"/><Relationship Id="rId66" Type="http://schemas.openxmlformats.org/officeDocument/2006/relationships/image" Target="../media/image1044.png"/><Relationship Id="rId131" Type="http://schemas.openxmlformats.org/officeDocument/2006/relationships/customXml" Target="../ink/ink1081.xml"/><Relationship Id="rId327" Type="http://schemas.openxmlformats.org/officeDocument/2006/relationships/customXml" Target="../ink/ink1179.xml"/><Relationship Id="rId369" Type="http://schemas.openxmlformats.org/officeDocument/2006/relationships/customXml" Target="../ink/ink1200.xml"/><Relationship Id="rId173" Type="http://schemas.openxmlformats.org/officeDocument/2006/relationships/customXml" Target="../ink/ink1102.xml"/><Relationship Id="rId229" Type="http://schemas.openxmlformats.org/officeDocument/2006/relationships/customXml" Target="../ink/ink1130.xml"/><Relationship Id="rId380" Type="http://schemas.openxmlformats.org/officeDocument/2006/relationships/image" Target="../media/image1200.png"/><Relationship Id="rId436" Type="http://schemas.openxmlformats.org/officeDocument/2006/relationships/image" Target="../media/image1228.png"/><Relationship Id="rId240" Type="http://schemas.openxmlformats.org/officeDocument/2006/relationships/image" Target="../media/image1130.png"/><Relationship Id="rId35" Type="http://schemas.openxmlformats.org/officeDocument/2006/relationships/customXml" Target="../ink/ink1033.xml"/><Relationship Id="rId77" Type="http://schemas.openxmlformats.org/officeDocument/2006/relationships/customXml" Target="../ink/ink1054.xml"/><Relationship Id="rId100" Type="http://schemas.openxmlformats.org/officeDocument/2006/relationships/image" Target="../media/image1061.png"/><Relationship Id="rId282" Type="http://schemas.openxmlformats.org/officeDocument/2006/relationships/image" Target="../media/image1151.png"/><Relationship Id="rId338" Type="http://schemas.openxmlformats.org/officeDocument/2006/relationships/image" Target="../media/image1179.png"/><Relationship Id="rId8" Type="http://schemas.openxmlformats.org/officeDocument/2006/relationships/image" Target="../media/image1015.png"/><Relationship Id="rId142" Type="http://schemas.openxmlformats.org/officeDocument/2006/relationships/image" Target="../media/image1082.png"/><Relationship Id="rId184" Type="http://schemas.openxmlformats.org/officeDocument/2006/relationships/image" Target="../media/image1103.png"/><Relationship Id="rId391" Type="http://schemas.openxmlformats.org/officeDocument/2006/relationships/customXml" Target="../ink/ink1211.xml"/><Relationship Id="rId405" Type="http://schemas.openxmlformats.org/officeDocument/2006/relationships/customXml" Target="../ink/ink1218.xml"/><Relationship Id="rId447" Type="http://schemas.openxmlformats.org/officeDocument/2006/relationships/customXml" Target="../ink/ink1239.xml"/><Relationship Id="rId251" Type="http://schemas.openxmlformats.org/officeDocument/2006/relationships/customXml" Target="../ink/ink1141.xml"/><Relationship Id="rId46" Type="http://schemas.openxmlformats.org/officeDocument/2006/relationships/image" Target="../media/image1034.png"/><Relationship Id="rId293" Type="http://schemas.openxmlformats.org/officeDocument/2006/relationships/customXml" Target="../ink/ink1162.xml"/><Relationship Id="rId307" Type="http://schemas.openxmlformats.org/officeDocument/2006/relationships/customXml" Target="../ink/ink1169.xml"/><Relationship Id="rId349" Type="http://schemas.openxmlformats.org/officeDocument/2006/relationships/customXml" Target="../ink/ink1190.xml"/><Relationship Id="rId88" Type="http://schemas.openxmlformats.org/officeDocument/2006/relationships/image" Target="../media/image1055.png"/><Relationship Id="rId111" Type="http://schemas.openxmlformats.org/officeDocument/2006/relationships/customXml" Target="../ink/ink1071.xml"/><Relationship Id="rId153" Type="http://schemas.openxmlformats.org/officeDocument/2006/relationships/customXml" Target="../ink/ink1092.xml"/><Relationship Id="rId195" Type="http://schemas.openxmlformats.org/officeDocument/2006/relationships/customXml" Target="../ink/ink1113.xml"/><Relationship Id="rId209" Type="http://schemas.openxmlformats.org/officeDocument/2006/relationships/customXml" Target="../ink/ink1120.xml"/><Relationship Id="rId360" Type="http://schemas.openxmlformats.org/officeDocument/2006/relationships/image" Target="../media/image1190.png"/><Relationship Id="rId416" Type="http://schemas.openxmlformats.org/officeDocument/2006/relationships/image" Target="../media/image1218.png"/><Relationship Id="rId220" Type="http://schemas.openxmlformats.org/officeDocument/2006/relationships/image" Target="../media/image1120.png"/><Relationship Id="rId15" Type="http://schemas.openxmlformats.org/officeDocument/2006/relationships/customXml" Target="../ink/ink1023.xml"/><Relationship Id="rId57" Type="http://schemas.openxmlformats.org/officeDocument/2006/relationships/customXml" Target="../ink/ink1044.xml"/><Relationship Id="rId262" Type="http://schemas.openxmlformats.org/officeDocument/2006/relationships/image" Target="../media/image1141.png"/><Relationship Id="rId318" Type="http://schemas.openxmlformats.org/officeDocument/2006/relationships/image" Target="../media/image1169.png"/><Relationship Id="rId99" Type="http://schemas.openxmlformats.org/officeDocument/2006/relationships/customXml" Target="../ink/ink1065.xml"/><Relationship Id="rId122" Type="http://schemas.openxmlformats.org/officeDocument/2006/relationships/image" Target="../media/image1072.png"/><Relationship Id="rId164" Type="http://schemas.openxmlformats.org/officeDocument/2006/relationships/image" Target="../media/image1093.png"/><Relationship Id="rId371" Type="http://schemas.openxmlformats.org/officeDocument/2006/relationships/customXml" Target="../ink/ink1201.xml"/><Relationship Id="rId427" Type="http://schemas.openxmlformats.org/officeDocument/2006/relationships/customXml" Target="../ink/ink1229.xml"/><Relationship Id="rId26" Type="http://schemas.openxmlformats.org/officeDocument/2006/relationships/image" Target="../media/image1024.png"/><Relationship Id="rId231" Type="http://schemas.openxmlformats.org/officeDocument/2006/relationships/customXml" Target="../ink/ink1131.xml"/><Relationship Id="rId273" Type="http://schemas.openxmlformats.org/officeDocument/2006/relationships/customXml" Target="../ink/ink1152.xml"/><Relationship Id="rId329" Type="http://schemas.openxmlformats.org/officeDocument/2006/relationships/customXml" Target="../ink/ink1180.xml"/><Relationship Id="rId68" Type="http://schemas.openxmlformats.org/officeDocument/2006/relationships/image" Target="../media/image1045.png"/><Relationship Id="rId133" Type="http://schemas.openxmlformats.org/officeDocument/2006/relationships/customXml" Target="../ink/ink1082.xml"/><Relationship Id="rId175" Type="http://schemas.openxmlformats.org/officeDocument/2006/relationships/customXml" Target="../ink/ink1103.xml"/><Relationship Id="rId340" Type="http://schemas.openxmlformats.org/officeDocument/2006/relationships/image" Target="../media/image1180.png"/><Relationship Id="rId200" Type="http://schemas.openxmlformats.org/officeDocument/2006/relationships/image" Target="../media/image1111.png"/><Relationship Id="rId382" Type="http://schemas.openxmlformats.org/officeDocument/2006/relationships/image" Target="../media/image1201.png"/><Relationship Id="rId438" Type="http://schemas.openxmlformats.org/officeDocument/2006/relationships/image" Target="../media/image1229.png"/><Relationship Id="rId242" Type="http://schemas.openxmlformats.org/officeDocument/2006/relationships/image" Target="../media/image1131.png"/><Relationship Id="rId284" Type="http://schemas.openxmlformats.org/officeDocument/2006/relationships/image" Target="../media/image1152.png"/><Relationship Id="rId37" Type="http://schemas.openxmlformats.org/officeDocument/2006/relationships/customXml" Target="../ink/ink1034.xml"/><Relationship Id="rId79" Type="http://schemas.openxmlformats.org/officeDocument/2006/relationships/customXml" Target="../ink/ink1055.xml"/><Relationship Id="rId102" Type="http://schemas.openxmlformats.org/officeDocument/2006/relationships/image" Target="../media/image1062.png"/><Relationship Id="rId144" Type="http://schemas.openxmlformats.org/officeDocument/2006/relationships/image" Target="../media/image1083.png"/><Relationship Id="rId90" Type="http://schemas.openxmlformats.org/officeDocument/2006/relationships/image" Target="../media/image1056.png"/><Relationship Id="rId186" Type="http://schemas.openxmlformats.org/officeDocument/2006/relationships/image" Target="../media/image1104.png"/><Relationship Id="rId351" Type="http://schemas.openxmlformats.org/officeDocument/2006/relationships/customXml" Target="../ink/ink1191.xml"/><Relationship Id="rId393" Type="http://schemas.openxmlformats.org/officeDocument/2006/relationships/customXml" Target="../ink/ink1212.xml"/><Relationship Id="rId407" Type="http://schemas.openxmlformats.org/officeDocument/2006/relationships/customXml" Target="../ink/ink1219.xml"/><Relationship Id="rId449" Type="http://schemas.openxmlformats.org/officeDocument/2006/relationships/customXml" Target="../ink/ink1240.xml"/><Relationship Id="rId211" Type="http://schemas.openxmlformats.org/officeDocument/2006/relationships/customXml" Target="../ink/ink1121.xml"/><Relationship Id="rId253" Type="http://schemas.openxmlformats.org/officeDocument/2006/relationships/customXml" Target="../ink/ink1142.xml"/><Relationship Id="rId295" Type="http://schemas.openxmlformats.org/officeDocument/2006/relationships/customXml" Target="../ink/ink1163.xml"/><Relationship Id="rId309" Type="http://schemas.openxmlformats.org/officeDocument/2006/relationships/customXml" Target="../ink/ink1170.xml"/><Relationship Id="rId48" Type="http://schemas.openxmlformats.org/officeDocument/2006/relationships/image" Target="../media/image1035.png"/><Relationship Id="rId113" Type="http://schemas.openxmlformats.org/officeDocument/2006/relationships/customXml" Target="../ink/ink1072.xml"/><Relationship Id="rId320" Type="http://schemas.openxmlformats.org/officeDocument/2006/relationships/image" Target="../media/image1170.png"/><Relationship Id="rId155" Type="http://schemas.openxmlformats.org/officeDocument/2006/relationships/customXml" Target="../ink/ink1093.xml"/><Relationship Id="rId197" Type="http://schemas.openxmlformats.org/officeDocument/2006/relationships/customXml" Target="../ink/ink1114.xml"/><Relationship Id="rId362" Type="http://schemas.openxmlformats.org/officeDocument/2006/relationships/image" Target="../media/image1191.png"/><Relationship Id="rId418" Type="http://schemas.openxmlformats.org/officeDocument/2006/relationships/image" Target="../media/image1219.png"/><Relationship Id="rId222" Type="http://schemas.openxmlformats.org/officeDocument/2006/relationships/image" Target="../media/image1121.png"/><Relationship Id="rId264" Type="http://schemas.openxmlformats.org/officeDocument/2006/relationships/image" Target="../media/image1142.png"/><Relationship Id="rId17" Type="http://schemas.openxmlformats.org/officeDocument/2006/relationships/customXml" Target="../ink/ink1024.xml"/><Relationship Id="rId59" Type="http://schemas.openxmlformats.org/officeDocument/2006/relationships/customXml" Target="../ink/ink1045.xml"/><Relationship Id="rId124" Type="http://schemas.openxmlformats.org/officeDocument/2006/relationships/image" Target="../media/image1073.png"/><Relationship Id="rId70" Type="http://schemas.openxmlformats.org/officeDocument/2006/relationships/image" Target="../media/image1046.png"/><Relationship Id="rId166" Type="http://schemas.openxmlformats.org/officeDocument/2006/relationships/image" Target="../media/image1094.png"/><Relationship Id="rId331" Type="http://schemas.openxmlformats.org/officeDocument/2006/relationships/customXml" Target="../ink/ink1181.xml"/><Relationship Id="rId373" Type="http://schemas.openxmlformats.org/officeDocument/2006/relationships/customXml" Target="../ink/ink1202.xml"/><Relationship Id="rId429" Type="http://schemas.openxmlformats.org/officeDocument/2006/relationships/customXml" Target="../ink/ink1230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1132.xml"/><Relationship Id="rId440" Type="http://schemas.openxmlformats.org/officeDocument/2006/relationships/image" Target="../media/image1230.png"/><Relationship Id="rId28" Type="http://schemas.openxmlformats.org/officeDocument/2006/relationships/image" Target="../media/image1025.png"/><Relationship Id="rId275" Type="http://schemas.openxmlformats.org/officeDocument/2006/relationships/customXml" Target="../ink/ink1153.xml"/><Relationship Id="rId300" Type="http://schemas.openxmlformats.org/officeDocument/2006/relationships/image" Target="../media/image1160.png"/><Relationship Id="rId81" Type="http://schemas.openxmlformats.org/officeDocument/2006/relationships/customXml" Target="../ink/ink1056.xml"/><Relationship Id="rId135" Type="http://schemas.openxmlformats.org/officeDocument/2006/relationships/customXml" Target="../ink/ink1083.xml"/><Relationship Id="rId177" Type="http://schemas.openxmlformats.org/officeDocument/2006/relationships/customXml" Target="../ink/ink1104.xml"/><Relationship Id="rId342" Type="http://schemas.openxmlformats.org/officeDocument/2006/relationships/image" Target="../media/image1181.png"/><Relationship Id="rId384" Type="http://schemas.openxmlformats.org/officeDocument/2006/relationships/image" Target="../media/image1202.png"/><Relationship Id="rId202" Type="http://schemas.openxmlformats.org/officeDocument/2006/relationships/image" Target="../media/image1112.png"/><Relationship Id="rId244" Type="http://schemas.openxmlformats.org/officeDocument/2006/relationships/image" Target="../media/image1132.png"/><Relationship Id="rId39" Type="http://schemas.openxmlformats.org/officeDocument/2006/relationships/customXml" Target="../ink/ink1035.xml"/><Relationship Id="rId286" Type="http://schemas.openxmlformats.org/officeDocument/2006/relationships/image" Target="../media/image1153.png"/><Relationship Id="rId451" Type="http://schemas.openxmlformats.org/officeDocument/2006/relationships/customXml" Target="../ink/ink1241.xml"/><Relationship Id="rId50" Type="http://schemas.openxmlformats.org/officeDocument/2006/relationships/image" Target="../media/image1036.png"/><Relationship Id="rId104" Type="http://schemas.openxmlformats.org/officeDocument/2006/relationships/image" Target="../media/image1063.png"/><Relationship Id="rId146" Type="http://schemas.openxmlformats.org/officeDocument/2006/relationships/image" Target="../media/image1084.png"/><Relationship Id="rId188" Type="http://schemas.openxmlformats.org/officeDocument/2006/relationships/image" Target="../media/image1105.png"/><Relationship Id="rId311" Type="http://schemas.openxmlformats.org/officeDocument/2006/relationships/customXml" Target="../ink/ink1171.xml"/><Relationship Id="rId353" Type="http://schemas.openxmlformats.org/officeDocument/2006/relationships/customXml" Target="../ink/ink1192.xml"/><Relationship Id="rId395" Type="http://schemas.openxmlformats.org/officeDocument/2006/relationships/customXml" Target="../ink/ink1213.xml"/><Relationship Id="rId409" Type="http://schemas.openxmlformats.org/officeDocument/2006/relationships/customXml" Target="../ink/ink1220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254.xml"/><Relationship Id="rId21" Type="http://schemas.openxmlformats.org/officeDocument/2006/relationships/image" Target="../media/image1247.png"/><Relationship Id="rId42" Type="http://schemas.openxmlformats.org/officeDocument/2006/relationships/customXml" Target="../ink/ink1262.xml"/><Relationship Id="rId47" Type="http://schemas.openxmlformats.org/officeDocument/2006/relationships/image" Target="../media/image1260.png"/><Relationship Id="rId63" Type="http://schemas.openxmlformats.org/officeDocument/2006/relationships/image" Target="../media/image1268.png"/><Relationship Id="rId68" Type="http://schemas.openxmlformats.org/officeDocument/2006/relationships/customXml" Target="../ink/ink1275.xml"/><Relationship Id="rId84" Type="http://schemas.openxmlformats.org/officeDocument/2006/relationships/customXml" Target="../ink/ink1283.xml"/><Relationship Id="rId89" Type="http://schemas.openxmlformats.org/officeDocument/2006/relationships/image" Target="../media/image1281.png"/><Relationship Id="rId16" Type="http://schemas.openxmlformats.org/officeDocument/2006/relationships/customXml" Target="../ink/ink1249.xml"/><Relationship Id="rId11" Type="http://schemas.openxmlformats.org/officeDocument/2006/relationships/image" Target="../media/image1242.png"/><Relationship Id="rId32" Type="http://schemas.openxmlformats.org/officeDocument/2006/relationships/customXml" Target="../ink/ink1257.xml"/><Relationship Id="rId37" Type="http://schemas.openxmlformats.org/officeDocument/2006/relationships/image" Target="../media/image1255.png"/><Relationship Id="rId53" Type="http://schemas.openxmlformats.org/officeDocument/2006/relationships/image" Target="../media/image1263.png"/><Relationship Id="rId58" Type="http://schemas.openxmlformats.org/officeDocument/2006/relationships/customXml" Target="../ink/ink1270.xml"/><Relationship Id="rId74" Type="http://schemas.openxmlformats.org/officeDocument/2006/relationships/customXml" Target="../ink/ink1278.xml"/><Relationship Id="rId79" Type="http://schemas.openxmlformats.org/officeDocument/2006/relationships/image" Target="../media/image1276.png"/><Relationship Id="rId5" Type="http://schemas.openxmlformats.org/officeDocument/2006/relationships/image" Target="../media/image1239.png"/><Relationship Id="rId90" Type="http://schemas.openxmlformats.org/officeDocument/2006/relationships/customXml" Target="../ink/ink1286.xml"/><Relationship Id="rId14" Type="http://schemas.openxmlformats.org/officeDocument/2006/relationships/customXml" Target="../ink/ink1248.xml"/><Relationship Id="rId22" Type="http://schemas.openxmlformats.org/officeDocument/2006/relationships/customXml" Target="../ink/ink1252.xml"/><Relationship Id="rId27" Type="http://schemas.openxmlformats.org/officeDocument/2006/relationships/image" Target="../media/image1250.png"/><Relationship Id="rId30" Type="http://schemas.openxmlformats.org/officeDocument/2006/relationships/customXml" Target="../ink/ink1256.xml"/><Relationship Id="rId35" Type="http://schemas.openxmlformats.org/officeDocument/2006/relationships/image" Target="../media/image1254.png"/><Relationship Id="rId43" Type="http://schemas.openxmlformats.org/officeDocument/2006/relationships/image" Target="../media/image1258.png"/><Relationship Id="rId48" Type="http://schemas.openxmlformats.org/officeDocument/2006/relationships/customXml" Target="../ink/ink1265.xml"/><Relationship Id="rId56" Type="http://schemas.openxmlformats.org/officeDocument/2006/relationships/customXml" Target="../ink/ink1269.xml"/><Relationship Id="rId64" Type="http://schemas.openxmlformats.org/officeDocument/2006/relationships/customXml" Target="../ink/ink1273.xml"/><Relationship Id="rId69" Type="http://schemas.openxmlformats.org/officeDocument/2006/relationships/image" Target="../media/image1271.png"/><Relationship Id="rId77" Type="http://schemas.openxmlformats.org/officeDocument/2006/relationships/image" Target="../media/image1275.png"/><Relationship Id="rId8" Type="http://schemas.openxmlformats.org/officeDocument/2006/relationships/customXml" Target="../ink/ink1245.xml"/><Relationship Id="rId51" Type="http://schemas.openxmlformats.org/officeDocument/2006/relationships/image" Target="../media/image1262.png"/><Relationship Id="rId72" Type="http://schemas.openxmlformats.org/officeDocument/2006/relationships/customXml" Target="../ink/ink1277.xml"/><Relationship Id="rId80" Type="http://schemas.openxmlformats.org/officeDocument/2006/relationships/customXml" Target="../ink/ink1281.xml"/><Relationship Id="rId85" Type="http://schemas.openxmlformats.org/officeDocument/2006/relationships/image" Target="../media/image1279.png"/><Relationship Id="rId3" Type="http://schemas.openxmlformats.org/officeDocument/2006/relationships/image" Target="../media/image2.png"/><Relationship Id="rId12" Type="http://schemas.openxmlformats.org/officeDocument/2006/relationships/customXml" Target="../ink/ink1247.xml"/><Relationship Id="rId17" Type="http://schemas.openxmlformats.org/officeDocument/2006/relationships/image" Target="../media/image1245.png"/><Relationship Id="rId25" Type="http://schemas.openxmlformats.org/officeDocument/2006/relationships/image" Target="../media/image1249.png"/><Relationship Id="rId33" Type="http://schemas.openxmlformats.org/officeDocument/2006/relationships/image" Target="../media/image1253.png"/><Relationship Id="rId38" Type="http://schemas.openxmlformats.org/officeDocument/2006/relationships/customXml" Target="../ink/ink1260.xml"/><Relationship Id="rId46" Type="http://schemas.openxmlformats.org/officeDocument/2006/relationships/customXml" Target="../ink/ink1264.xml"/><Relationship Id="rId59" Type="http://schemas.openxmlformats.org/officeDocument/2006/relationships/image" Target="../media/image1266.png"/><Relationship Id="rId67" Type="http://schemas.openxmlformats.org/officeDocument/2006/relationships/image" Target="../media/image1270.png"/><Relationship Id="rId20" Type="http://schemas.openxmlformats.org/officeDocument/2006/relationships/customXml" Target="../ink/ink1251.xml"/><Relationship Id="rId41" Type="http://schemas.openxmlformats.org/officeDocument/2006/relationships/image" Target="../media/image1257.png"/><Relationship Id="rId54" Type="http://schemas.openxmlformats.org/officeDocument/2006/relationships/customXml" Target="../ink/ink1268.xml"/><Relationship Id="rId62" Type="http://schemas.openxmlformats.org/officeDocument/2006/relationships/customXml" Target="../ink/ink1272.xml"/><Relationship Id="rId70" Type="http://schemas.openxmlformats.org/officeDocument/2006/relationships/customXml" Target="../ink/ink1276.xml"/><Relationship Id="rId75" Type="http://schemas.openxmlformats.org/officeDocument/2006/relationships/image" Target="../media/image1274.png"/><Relationship Id="rId83" Type="http://schemas.openxmlformats.org/officeDocument/2006/relationships/image" Target="../media/image1278.png"/><Relationship Id="rId88" Type="http://schemas.openxmlformats.org/officeDocument/2006/relationships/customXml" Target="../ink/ink1285.xml"/><Relationship Id="rId91" Type="http://schemas.openxmlformats.org/officeDocument/2006/relationships/image" Target="../media/image128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44.xml"/><Relationship Id="rId15" Type="http://schemas.openxmlformats.org/officeDocument/2006/relationships/image" Target="../media/image1244.png"/><Relationship Id="rId23" Type="http://schemas.openxmlformats.org/officeDocument/2006/relationships/image" Target="../media/image1248.png"/><Relationship Id="rId28" Type="http://schemas.openxmlformats.org/officeDocument/2006/relationships/customXml" Target="../ink/ink1255.xml"/><Relationship Id="rId36" Type="http://schemas.openxmlformats.org/officeDocument/2006/relationships/customXml" Target="../ink/ink1259.xml"/><Relationship Id="rId49" Type="http://schemas.openxmlformats.org/officeDocument/2006/relationships/image" Target="../media/image1261.png"/><Relationship Id="rId57" Type="http://schemas.openxmlformats.org/officeDocument/2006/relationships/image" Target="../media/image1265.png"/><Relationship Id="rId10" Type="http://schemas.openxmlformats.org/officeDocument/2006/relationships/customXml" Target="../ink/ink1246.xml"/><Relationship Id="rId31" Type="http://schemas.openxmlformats.org/officeDocument/2006/relationships/image" Target="../media/image1252.png"/><Relationship Id="rId44" Type="http://schemas.openxmlformats.org/officeDocument/2006/relationships/customXml" Target="../ink/ink1263.xml"/><Relationship Id="rId52" Type="http://schemas.openxmlformats.org/officeDocument/2006/relationships/customXml" Target="../ink/ink1267.xml"/><Relationship Id="rId60" Type="http://schemas.openxmlformats.org/officeDocument/2006/relationships/customXml" Target="../ink/ink1271.xml"/><Relationship Id="rId65" Type="http://schemas.openxmlformats.org/officeDocument/2006/relationships/image" Target="../media/image1269.png"/><Relationship Id="rId73" Type="http://schemas.openxmlformats.org/officeDocument/2006/relationships/image" Target="../media/image1273.png"/><Relationship Id="rId78" Type="http://schemas.openxmlformats.org/officeDocument/2006/relationships/customXml" Target="../ink/ink1280.xml"/><Relationship Id="rId81" Type="http://schemas.openxmlformats.org/officeDocument/2006/relationships/image" Target="../media/image1277.png"/><Relationship Id="rId86" Type="http://schemas.openxmlformats.org/officeDocument/2006/relationships/customXml" Target="../ink/ink1284.xml"/><Relationship Id="rId4" Type="http://schemas.openxmlformats.org/officeDocument/2006/relationships/image" Target="../media/image4.png"/><Relationship Id="rId9" Type="http://schemas.openxmlformats.org/officeDocument/2006/relationships/image" Target="../media/image1241.png"/><Relationship Id="rId13" Type="http://schemas.openxmlformats.org/officeDocument/2006/relationships/image" Target="../media/image1243.png"/><Relationship Id="rId18" Type="http://schemas.openxmlformats.org/officeDocument/2006/relationships/customXml" Target="../ink/ink1250.xml"/><Relationship Id="rId39" Type="http://schemas.openxmlformats.org/officeDocument/2006/relationships/image" Target="../media/image1256.png"/><Relationship Id="rId34" Type="http://schemas.openxmlformats.org/officeDocument/2006/relationships/customXml" Target="../ink/ink1258.xml"/><Relationship Id="rId50" Type="http://schemas.openxmlformats.org/officeDocument/2006/relationships/customXml" Target="../ink/ink1266.xml"/><Relationship Id="rId55" Type="http://schemas.openxmlformats.org/officeDocument/2006/relationships/image" Target="../media/image1264.png"/><Relationship Id="rId76" Type="http://schemas.openxmlformats.org/officeDocument/2006/relationships/customXml" Target="../ink/ink1279.xml"/><Relationship Id="rId7" Type="http://schemas.openxmlformats.org/officeDocument/2006/relationships/image" Target="../media/image1240.png"/><Relationship Id="rId71" Type="http://schemas.openxmlformats.org/officeDocument/2006/relationships/image" Target="../media/image1272.png"/><Relationship Id="rId2" Type="http://schemas.openxmlformats.org/officeDocument/2006/relationships/image" Target="../media/image3.jpeg"/><Relationship Id="rId29" Type="http://schemas.openxmlformats.org/officeDocument/2006/relationships/image" Target="../media/image1251.png"/><Relationship Id="rId24" Type="http://schemas.openxmlformats.org/officeDocument/2006/relationships/customXml" Target="../ink/ink1253.xml"/><Relationship Id="rId40" Type="http://schemas.openxmlformats.org/officeDocument/2006/relationships/customXml" Target="../ink/ink1261.xml"/><Relationship Id="rId45" Type="http://schemas.openxmlformats.org/officeDocument/2006/relationships/image" Target="../media/image1259.png"/><Relationship Id="rId66" Type="http://schemas.openxmlformats.org/officeDocument/2006/relationships/customXml" Target="../ink/ink1274.xml"/><Relationship Id="rId87" Type="http://schemas.openxmlformats.org/officeDocument/2006/relationships/image" Target="../media/image1280.png"/><Relationship Id="rId61" Type="http://schemas.openxmlformats.org/officeDocument/2006/relationships/image" Target="../media/image1267.png"/><Relationship Id="rId82" Type="http://schemas.openxmlformats.org/officeDocument/2006/relationships/customXml" Target="../ink/ink1282.xml"/><Relationship Id="rId19" Type="http://schemas.openxmlformats.org/officeDocument/2006/relationships/image" Target="../media/image1246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39.png"/><Relationship Id="rId21" Type="http://schemas.openxmlformats.org/officeDocument/2006/relationships/image" Target="../media/image1291.png"/><Relationship Id="rId42" Type="http://schemas.openxmlformats.org/officeDocument/2006/relationships/customXml" Target="../ink/ink1305.xml"/><Relationship Id="rId47" Type="http://schemas.openxmlformats.org/officeDocument/2006/relationships/image" Target="../media/image1304.png"/><Relationship Id="rId63" Type="http://schemas.openxmlformats.org/officeDocument/2006/relationships/image" Target="../media/image1312.png"/><Relationship Id="rId68" Type="http://schemas.openxmlformats.org/officeDocument/2006/relationships/customXml" Target="../ink/ink1318.xml"/><Relationship Id="rId84" Type="http://schemas.openxmlformats.org/officeDocument/2006/relationships/customXml" Target="../ink/ink1326.xml"/><Relationship Id="rId89" Type="http://schemas.openxmlformats.org/officeDocument/2006/relationships/image" Target="../media/image1325.png"/><Relationship Id="rId112" Type="http://schemas.openxmlformats.org/officeDocument/2006/relationships/customXml" Target="../ink/ink1340.xml"/><Relationship Id="rId16" Type="http://schemas.openxmlformats.org/officeDocument/2006/relationships/customXml" Target="../ink/ink1292.xml"/><Relationship Id="rId107" Type="http://schemas.openxmlformats.org/officeDocument/2006/relationships/image" Target="../media/image1334.png"/><Relationship Id="rId11" Type="http://schemas.openxmlformats.org/officeDocument/2006/relationships/image" Target="../media/image1286.png"/><Relationship Id="rId32" Type="http://schemas.openxmlformats.org/officeDocument/2006/relationships/customXml" Target="../ink/ink1300.xml"/><Relationship Id="rId37" Type="http://schemas.openxmlformats.org/officeDocument/2006/relationships/image" Target="../media/image1299.png"/><Relationship Id="rId53" Type="http://schemas.openxmlformats.org/officeDocument/2006/relationships/image" Target="../media/image1307.png"/><Relationship Id="rId58" Type="http://schemas.openxmlformats.org/officeDocument/2006/relationships/customXml" Target="../ink/ink1313.xml"/><Relationship Id="rId74" Type="http://schemas.openxmlformats.org/officeDocument/2006/relationships/customXml" Target="../ink/ink1321.xml"/><Relationship Id="rId79" Type="http://schemas.openxmlformats.org/officeDocument/2006/relationships/image" Target="../media/image1320.png"/><Relationship Id="rId102" Type="http://schemas.openxmlformats.org/officeDocument/2006/relationships/customXml" Target="../ink/ink1335.xml"/><Relationship Id="rId123" Type="http://schemas.openxmlformats.org/officeDocument/2006/relationships/image" Target="../media/image1342.png"/><Relationship Id="rId128" Type="http://schemas.openxmlformats.org/officeDocument/2006/relationships/customXml" Target="../ink/ink1348.xml"/><Relationship Id="rId5" Type="http://schemas.openxmlformats.org/officeDocument/2006/relationships/image" Target="../media/image1283.png"/><Relationship Id="rId90" Type="http://schemas.openxmlformats.org/officeDocument/2006/relationships/customXml" Target="../ink/ink1329.xml"/><Relationship Id="rId95" Type="http://schemas.openxmlformats.org/officeDocument/2006/relationships/image" Target="../media/image1328.png"/><Relationship Id="rId22" Type="http://schemas.openxmlformats.org/officeDocument/2006/relationships/customXml" Target="../ink/ink1295.xml"/><Relationship Id="rId27" Type="http://schemas.openxmlformats.org/officeDocument/2006/relationships/image" Target="../media/image1294.png"/><Relationship Id="rId43" Type="http://schemas.openxmlformats.org/officeDocument/2006/relationships/image" Target="../media/image1302.png"/><Relationship Id="rId48" Type="http://schemas.openxmlformats.org/officeDocument/2006/relationships/customXml" Target="../ink/ink1308.xml"/><Relationship Id="rId64" Type="http://schemas.openxmlformats.org/officeDocument/2006/relationships/customXml" Target="../ink/ink1316.xml"/><Relationship Id="rId69" Type="http://schemas.openxmlformats.org/officeDocument/2006/relationships/image" Target="../media/image1315.png"/><Relationship Id="rId113" Type="http://schemas.openxmlformats.org/officeDocument/2006/relationships/image" Target="../media/image1337.png"/><Relationship Id="rId118" Type="http://schemas.openxmlformats.org/officeDocument/2006/relationships/customXml" Target="../ink/ink1343.xml"/><Relationship Id="rId80" Type="http://schemas.openxmlformats.org/officeDocument/2006/relationships/customXml" Target="../ink/ink1324.xml"/><Relationship Id="rId85" Type="http://schemas.openxmlformats.org/officeDocument/2006/relationships/image" Target="../media/image1323.png"/><Relationship Id="rId12" Type="http://schemas.openxmlformats.org/officeDocument/2006/relationships/customXml" Target="../ink/ink1290.xml"/><Relationship Id="rId17" Type="http://schemas.openxmlformats.org/officeDocument/2006/relationships/image" Target="../media/image1289.png"/><Relationship Id="rId33" Type="http://schemas.openxmlformats.org/officeDocument/2006/relationships/image" Target="../media/image1297.png"/><Relationship Id="rId38" Type="http://schemas.openxmlformats.org/officeDocument/2006/relationships/customXml" Target="../ink/ink1303.xml"/><Relationship Id="rId59" Type="http://schemas.openxmlformats.org/officeDocument/2006/relationships/image" Target="../media/image1310.png"/><Relationship Id="rId103" Type="http://schemas.openxmlformats.org/officeDocument/2006/relationships/image" Target="../media/image1332.png"/><Relationship Id="rId108" Type="http://schemas.openxmlformats.org/officeDocument/2006/relationships/customXml" Target="../ink/ink1338.xml"/><Relationship Id="rId124" Type="http://schemas.openxmlformats.org/officeDocument/2006/relationships/customXml" Target="../ink/ink1346.xml"/><Relationship Id="rId129" Type="http://schemas.openxmlformats.org/officeDocument/2006/relationships/image" Target="../media/image1345.png"/><Relationship Id="rId54" Type="http://schemas.openxmlformats.org/officeDocument/2006/relationships/customXml" Target="../ink/ink1311.xml"/><Relationship Id="rId70" Type="http://schemas.openxmlformats.org/officeDocument/2006/relationships/customXml" Target="../ink/ink1319.xml"/><Relationship Id="rId75" Type="http://schemas.openxmlformats.org/officeDocument/2006/relationships/image" Target="../media/image1318.png"/><Relationship Id="rId91" Type="http://schemas.openxmlformats.org/officeDocument/2006/relationships/image" Target="../media/image1326.png"/><Relationship Id="rId96" Type="http://schemas.openxmlformats.org/officeDocument/2006/relationships/customXml" Target="../ink/ink133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87.xml"/><Relationship Id="rId23" Type="http://schemas.openxmlformats.org/officeDocument/2006/relationships/image" Target="../media/image1292.png"/><Relationship Id="rId28" Type="http://schemas.openxmlformats.org/officeDocument/2006/relationships/customXml" Target="../ink/ink1298.xml"/><Relationship Id="rId49" Type="http://schemas.openxmlformats.org/officeDocument/2006/relationships/image" Target="../media/image1305.png"/><Relationship Id="rId114" Type="http://schemas.openxmlformats.org/officeDocument/2006/relationships/customXml" Target="../ink/ink1341.xml"/><Relationship Id="rId119" Type="http://schemas.openxmlformats.org/officeDocument/2006/relationships/image" Target="../media/image1340.png"/><Relationship Id="rId44" Type="http://schemas.openxmlformats.org/officeDocument/2006/relationships/customXml" Target="../ink/ink1306.xml"/><Relationship Id="rId60" Type="http://schemas.openxmlformats.org/officeDocument/2006/relationships/customXml" Target="../ink/ink1314.xml"/><Relationship Id="rId65" Type="http://schemas.openxmlformats.org/officeDocument/2006/relationships/image" Target="../media/image1313.png"/><Relationship Id="rId81" Type="http://schemas.openxmlformats.org/officeDocument/2006/relationships/image" Target="../media/image1321.png"/><Relationship Id="rId86" Type="http://schemas.openxmlformats.org/officeDocument/2006/relationships/customXml" Target="../ink/ink1327.xml"/><Relationship Id="rId13" Type="http://schemas.openxmlformats.org/officeDocument/2006/relationships/image" Target="../media/image1287.png"/><Relationship Id="rId18" Type="http://schemas.openxmlformats.org/officeDocument/2006/relationships/customXml" Target="../ink/ink1293.xml"/><Relationship Id="rId39" Type="http://schemas.openxmlformats.org/officeDocument/2006/relationships/image" Target="../media/image1300.png"/><Relationship Id="rId109" Type="http://schemas.openxmlformats.org/officeDocument/2006/relationships/image" Target="../media/image1335.png"/><Relationship Id="rId34" Type="http://schemas.openxmlformats.org/officeDocument/2006/relationships/customXml" Target="../ink/ink1301.xml"/><Relationship Id="rId50" Type="http://schemas.openxmlformats.org/officeDocument/2006/relationships/customXml" Target="../ink/ink1309.xml"/><Relationship Id="rId55" Type="http://schemas.openxmlformats.org/officeDocument/2006/relationships/image" Target="../media/image1308.png"/><Relationship Id="rId76" Type="http://schemas.openxmlformats.org/officeDocument/2006/relationships/customXml" Target="../ink/ink1322.xml"/><Relationship Id="rId97" Type="http://schemas.openxmlformats.org/officeDocument/2006/relationships/image" Target="../media/image1329.png"/><Relationship Id="rId104" Type="http://schemas.openxmlformats.org/officeDocument/2006/relationships/customXml" Target="../ink/ink1336.xml"/><Relationship Id="rId120" Type="http://schemas.openxmlformats.org/officeDocument/2006/relationships/customXml" Target="../ink/ink1344.xml"/><Relationship Id="rId125" Type="http://schemas.openxmlformats.org/officeDocument/2006/relationships/image" Target="../media/image1343.png"/><Relationship Id="rId7" Type="http://schemas.openxmlformats.org/officeDocument/2006/relationships/image" Target="../media/image1284.png"/><Relationship Id="rId71" Type="http://schemas.openxmlformats.org/officeDocument/2006/relationships/image" Target="../media/image1316.png"/><Relationship Id="rId92" Type="http://schemas.openxmlformats.org/officeDocument/2006/relationships/customXml" Target="../ink/ink1330.xml"/><Relationship Id="rId2" Type="http://schemas.openxmlformats.org/officeDocument/2006/relationships/image" Target="../media/image3.jpeg"/><Relationship Id="rId29" Type="http://schemas.openxmlformats.org/officeDocument/2006/relationships/image" Target="../media/image1295.png"/><Relationship Id="rId24" Type="http://schemas.openxmlformats.org/officeDocument/2006/relationships/customXml" Target="../ink/ink1296.xml"/><Relationship Id="rId40" Type="http://schemas.openxmlformats.org/officeDocument/2006/relationships/customXml" Target="../ink/ink1304.xml"/><Relationship Id="rId45" Type="http://schemas.openxmlformats.org/officeDocument/2006/relationships/image" Target="../media/image1303.png"/><Relationship Id="rId66" Type="http://schemas.openxmlformats.org/officeDocument/2006/relationships/customXml" Target="../ink/ink1317.xml"/><Relationship Id="rId87" Type="http://schemas.openxmlformats.org/officeDocument/2006/relationships/image" Target="../media/image1324.png"/><Relationship Id="rId110" Type="http://schemas.openxmlformats.org/officeDocument/2006/relationships/customXml" Target="../ink/ink1339.xml"/><Relationship Id="rId115" Type="http://schemas.openxmlformats.org/officeDocument/2006/relationships/image" Target="../media/image1338.png"/><Relationship Id="rId61" Type="http://schemas.openxmlformats.org/officeDocument/2006/relationships/image" Target="../media/image1311.png"/><Relationship Id="rId82" Type="http://schemas.openxmlformats.org/officeDocument/2006/relationships/customXml" Target="../ink/ink1325.xml"/><Relationship Id="rId19" Type="http://schemas.openxmlformats.org/officeDocument/2006/relationships/image" Target="../media/image1290.png"/><Relationship Id="rId14" Type="http://schemas.openxmlformats.org/officeDocument/2006/relationships/customXml" Target="../ink/ink1291.xml"/><Relationship Id="rId30" Type="http://schemas.openxmlformats.org/officeDocument/2006/relationships/customXml" Target="../ink/ink1299.xml"/><Relationship Id="rId35" Type="http://schemas.openxmlformats.org/officeDocument/2006/relationships/image" Target="../media/image1298.png"/><Relationship Id="rId56" Type="http://schemas.openxmlformats.org/officeDocument/2006/relationships/customXml" Target="../ink/ink1312.xml"/><Relationship Id="rId77" Type="http://schemas.openxmlformats.org/officeDocument/2006/relationships/image" Target="../media/image1319.png"/><Relationship Id="rId100" Type="http://schemas.openxmlformats.org/officeDocument/2006/relationships/customXml" Target="../ink/ink1334.xml"/><Relationship Id="rId105" Type="http://schemas.openxmlformats.org/officeDocument/2006/relationships/image" Target="../media/image1333.png"/><Relationship Id="rId126" Type="http://schemas.openxmlformats.org/officeDocument/2006/relationships/customXml" Target="../ink/ink1347.xml"/><Relationship Id="rId8" Type="http://schemas.openxmlformats.org/officeDocument/2006/relationships/customXml" Target="../ink/ink1288.xml"/><Relationship Id="rId51" Type="http://schemas.openxmlformats.org/officeDocument/2006/relationships/image" Target="../media/image1306.png"/><Relationship Id="rId72" Type="http://schemas.openxmlformats.org/officeDocument/2006/relationships/customXml" Target="../ink/ink1320.xml"/><Relationship Id="rId93" Type="http://schemas.openxmlformats.org/officeDocument/2006/relationships/image" Target="../media/image1327.png"/><Relationship Id="rId98" Type="http://schemas.openxmlformats.org/officeDocument/2006/relationships/customXml" Target="../ink/ink1333.xml"/><Relationship Id="rId121" Type="http://schemas.openxmlformats.org/officeDocument/2006/relationships/image" Target="../media/image1341.png"/><Relationship Id="rId3" Type="http://schemas.openxmlformats.org/officeDocument/2006/relationships/image" Target="../media/image2.png"/><Relationship Id="rId25" Type="http://schemas.openxmlformats.org/officeDocument/2006/relationships/image" Target="../media/image1293.png"/><Relationship Id="rId46" Type="http://schemas.openxmlformats.org/officeDocument/2006/relationships/customXml" Target="../ink/ink1307.xml"/><Relationship Id="rId67" Type="http://schemas.openxmlformats.org/officeDocument/2006/relationships/image" Target="../media/image1314.png"/><Relationship Id="rId116" Type="http://schemas.openxmlformats.org/officeDocument/2006/relationships/customXml" Target="../ink/ink1342.xml"/><Relationship Id="rId20" Type="http://schemas.openxmlformats.org/officeDocument/2006/relationships/customXml" Target="../ink/ink1294.xml"/><Relationship Id="rId41" Type="http://schemas.openxmlformats.org/officeDocument/2006/relationships/image" Target="../media/image1301.png"/><Relationship Id="rId62" Type="http://schemas.openxmlformats.org/officeDocument/2006/relationships/customXml" Target="../ink/ink1315.xml"/><Relationship Id="rId83" Type="http://schemas.openxmlformats.org/officeDocument/2006/relationships/image" Target="../media/image1322.png"/><Relationship Id="rId88" Type="http://schemas.openxmlformats.org/officeDocument/2006/relationships/customXml" Target="../ink/ink1328.xml"/><Relationship Id="rId111" Type="http://schemas.openxmlformats.org/officeDocument/2006/relationships/image" Target="../media/image1336.png"/><Relationship Id="rId15" Type="http://schemas.openxmlformats.org/officeDocument/2006/relationships/image" Target="../media/image1288.png"/><Relationship Id="rId36" Type="http://schemas.openxmlformats.org/officeDocument/2006/relationships/customXml" Target="../ink/ink1302.xml"/><Relationship Id="rId57" Type="http://schemas.openxmlformats.org/officeDocument/2006/relationships/image" Target="../media/image1309.png"/><Relationship Id="rId106" Type="http://schemas.openxmlformats.org/officeDocument/2006/relationships/customXml" Target="../ink/ink1337.xml"/><Relationship Id="rId127" Type="http://schemas.openxmlformats.org/officeDocument/2006/relationships/image" Target="../media/image1344.png"/><Relationship Id="rId10" Type="http://schemas.openxmlformats.org/officeDocument/2006/relationships/customXml" Target="../ink/ink1289.xml"/><Relationship Id="rId31" Type="http://schemas.openxmlformats.org/officeDocument/2006/relationships/image" Target="../media/image1296.png"/><Relationship Id="rId52" Type="http://schemas.openxmlformats.org/officeDocument/2006/relationships/customXml" Target="../ink/ink1310.xml"/><Relationship Id="rId73" Type="http://schemas.openxmlformats.org/officeDocument/2006/relationships/image" Target="../media/image1317.png"/><Relationship Id="rId78" Type="http://schemas.openxmlformats.org/officeDocument/2006/relationships/customXml" Target="../ink/ink1323.xml"/><Relationship Id="rId94" Type="http://schemas.openxmlformats.org/officeDocument/2006/relationships/customXml" Target="../ink/ink1331.xml"/><Relationship Id="rId99" Type="http://schemas.openxmlformats.org/officeDocument/2006/relationships/image" Target="../media/image1330.png"/><Relationship Id="rId101" Type="http://schemas.openxmlformats.org/officeDocument/2006/relationships/image" Target="../media/image1331.png"/><Relationship Id="rId122" Type="http://schemas.openxmlformats.org/officeDocument/2006/relationships/customXml" Target="../ink/ink1345.xml"/><Relationship Id="rId4" Type="http://schemas.openxmlformats.org/officeDocument/2006/relationships/image" Target="../media/image4.png"/><Relationship Id="rId9" Type="http://schemas.openxmlformats.org/officeDocument/2006/relationships/image" Target="../media/image1285.png"/><Relationship Id="rId26" Type="http://schemas.openxmlformats.org/officeDocument/2006/relationships/customXml" Target="../ink/ink1297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402.png"/><Relationship Id="rId299" Type="http://schemas.openxmlformats.org/officeDocument/2006/relationships/image" Target="../media/image1492.png"/><Relationship Id="rId21" Type="http://schemas.openxmlformats.org/officeDocument/2006/relationships/image" Target="../media/image1354.png"/><Relationship Id="rId63" Type="http://schemas.openxmlformats.org/officeDocument/2006/relationships/image" Target="../media/image1375.png"/><Relationship Id="rId159" Type="http://schemas.openxmlformats.org/officeDocument/2006/relationships/image" Target="../media/image1423.png"/><Relationship Id="rId324" Type="http://schemas.openxmlformats.org/officeDocument/2006/relationships/customXml" Target="../ink/ink1508.xml"/><Relationship Id="rId366" Type="http://schemas.openxmlformats.org/officeDocument/2006/relationships/customXml" Target="../ink/ink1529.xml"/><Relationship Id="rId170" Type="http://schemas.openxmlformats.org/officeDocument/2006/relationships/customXml" Target="../ink/ink1431.xml"/><Relationship Id="rId226" Type="http://schemas.openxmlformats.org/officeDocument/2006/relationships/customXml" Target="../ink/ink1459.xml"/><Relationship Id="rId433" Type="http://schemas.openxmlformats.org/officeDocument/2006/relationships/image" Target="../media/image1557.png"/><Relationship Id="rId268" Type="http://schemas.openxmlformats.org/officeDocument/2006/relationships/customXml" Target="../ink/ink1480.xml"/><Relationship Id="rId32" Type="http://schemas.openxmlformats.org/officeDocument/2006/relationships/customXml" Target="../ink/ink1362.xml"/><Relationship Id="rId74" Type="http://schemas.openxmlformats.org/officeDocument/2006/relationships/customXml" Target="../ink/ink1383.xml"/><Relationship Id="rId128" Type="http://schemas.openxmlformats.org/officeDocument/2006/relationships/customXml" Target="../ink/ink1410.xml"/><Relationship Id="rId335" Type="http://schemas.openxmlformats.org/officeDocument/2006/relationships/image" Target="../media/image1509.png"/><Relationship Id="rId377" Type="http://schemas.openxmlformats.org/officeDocument/2006/relationships/image" Target="../media/image1529.png"/><Relationship Id="rId5" Type="http://schemas.openxmlformats.org/officeDocument/2006/relationships/image" Target="../media/image1346.png"/><Relationship Id="rId181" Type="http://schemas.openxmlformats.org/officeDocument/2006/relationships/image" Target="../media/image1434.png"/><Relationship Id="rId237" Type="http://schemas.openxmlformats.org/officeDocument/2006/relationships/image" Target="../media/image1461.png"/><Relationship Id="rId402" Type="http://schemas.openxmlformats.org/officeDocument/2006/relationships/customXml" Target="../ink/ink1547.xml"/><Relationship Id="rId279" Type="http://schemas.openxmlformats.org/officeDocument/2006/relationships/image" Target="../media/image1482.png"/><Relationship Id="rId444" Type="http://schemas.openxmlformats.org/officeDocument/2006/relationships/customXml" Target="../ink/ink1568.xml"/><Relationship Id="rId43" Type="http://schemas.openxmlformats.org/officeDocument/2006/relationships/image" Target="../media/image1365.png"/><Relationship Id="rId139" Type="http://schemas.openxmlformats.org/officeDocument/2006/relationships/image" Target="../media/image1413.png"/><Relationship Id="rId290" Type="http://schemas.openxmlformats.org/officeDocument/2006/relationships/customXml" Target="../ink/ink1491.xml"/><Relationship Id="rId304" Type="http://schemas.openxmlformats.org/officeDocument/2006/relationships/customXml" Target="../ink/ink1498.xml"/><Relationship Id="rId346" Type="http://schemas.openxmlformats.org/officeDocument/2006/relationships/customXml" Target="../ink/ink1519.xml"/><Relationship Id="rId388" Type="http://schemas.openxmlformats.org/officeDocument/2006/relationships/customXml" Target="../ink/ink1540.xml"/><Relationship Id="rId85" Type="http://schemas.openxmlformats.org/officeDocument/2006/relationships/image" Target="../media/image1386.png"/><Relationship Id="rId150" Type="http://schemas.openxmlformats.org/officeDocument/2006/relationships/customXml" Target="../ink/ink1421.xml"/><Relationship Id="rId192" Type="http://schemas.openxmlformats.org/officeDocument/2006/relationships/customXml" Target="../ink/ink1442.xml"/><Relationship Id="rId206" Type="http://schemas.openxmlformats.org/officeDocument/2006/relationships/customXml" Target="../ink/ink1449.xml"/><Relationship Id="rId413" Type="http://schemas.openxmlformats.org/officeDocument/2006/relationships/image" Target="../media/image1547.png"/><Relationship Id="rId248" Type="http://schemas.openxmlformats.org/officeDocument/2006/relationships/customXml" Target="../ink/ink1470.xml"/><Relationship Id="rId455" Type="http://schemas.openxmlformats.org/officeDocument/2006/relationships/image" Target="../media/image1568.png"/><Relationship Id="rId12" Type="http://schemas.openxmlformats.org/officeDocument/2006/relationships/customXml" Target="../ink/ink1352.xml"/><Relationship Id="rId108" Type="http://schemas.openxmlformats.org/officeDocument/2006/relationships/customXml" Target="../ink/ink1400.xml"/><Relationship Id="rId315" Type="http://schemas.openxmlformats.org/officeDocument/2006/relationships/image" Target="../media/image1500.png"/><Relationship Id="rId357" Type="http://schemas.openxmlformats.org/officeDocument/2006/relationships/image" Target="../media/image1519.png"/><Relationship Id="rId54" Type="http://schemas.openxmlformats.org/officeDocument/2006/relationships/customXml" Target="../ink/ink1373.xml"/><Relationship Id="rId96" Type="http://schemas.openxmlformats.org/officeDocument/2006/relationships/customXml" Target="../ink/ink1394.xml"/><Relationship Id="rId161" Type="http://schemas.openxmlformats.org/officeDocument/2006/relationships/image" Target="../media/image1424.png"/><Relationship Id="rId217" Type="http://schemas.openxmlformats.org/officeDocument/2006/relationships/image" Target="../media/image1451.png"/><Relationship Id="rId399" Type="http://schemas.openxmlformats.org/officeDocument/2006/relationships/image" Target="../media/image1540.png"/><Relationship Id="rId259" Type="http://schemas.openxmlformats.org/officeDocument/2006/relationships/image" Target="../media/image1472.png"/><Relationship Id="rId424" Type="http://schemas.openxmlformats.org/officeDocument/2006/relationships/customXml" Target="../ink/ink1558.xml"/><Relationship Id="rId23" Type="http://schemas.openxmlformats.org/officeDocument/2006/relationships/image" Target="../media/image1355.png"/><Relationship Id="rId119" Type="http://schemas.openxmlformats.org/officeDocument/2006/relationships/image" Target="../media/image1403.png"/><Relationship Id="rId270" Type="http://schemas.openxmlformats.org/officeDocument/2006/relationships/customXml" Target="../ink/ink1481.xml"/><Relationship Id="rId326" Type="http://schemas.openxmlformats.org/officeDocument/2006/relationships/customXml" Target="../ink/ink1509.xml"/><Relationship Id="rId65" Type="http://schemas.openxmlformats.org/officeDocument/2006/relationships/image" Target="../media/image1376.png"/><Relationship Id="rId130" Type="http://schemas.openxmlformats.org/officeDocument/2006/relationships/customXml" Target="../ink/ink1411.xml"/><Relationship Id="rId368" Type="http://schemas.openxmlformats.org/officeDocument/2006/relationships/customXml" Target="../ink/ink1530.xml"/><Relationship Id="rId172" Type="http://schemas.openxmlformats.org/officeDocument/2006/relationships/customXml" Target="../ink/ink1432.xml"/><Relationship Id="rId228" Type="http://schemas.openxmlformats.org/officeDocument/2006/relationships/customXml" Target="../ink/ink1460.xml"/><Relationship Id="rId435" Type="http://schemas.openxmlformats.org/officeDocument/2006/relationships/image" Target="../media/image1558.png"/><Relationship Id="rId281" Type="http://schemas.openxmlformats.org/officeDocument/2006/relationships/image" Target="../media/image1483.png"/><Relationship Id="rId337" Type="http://schemas.openxmlformats.org/officeDocument/2006/relationships/image" Target="../media/image1510.png"/><Relationship Id="rId34" Type="http://schemas.openxmlformats.org/officeDocument/2006/relationships/customXml" Target="../ink/ink1363.xml"/><Relationship Id="rId76" Type="http://schemas.openxmlformats.org/officeDocument/2006/relationships/customXml" Target="../ink/ink1384.xml"/><Relationship Id="rId141" Type="http://schemas.openxmlformats.org/officeDocument/2006/relationships/image" Target="../media/image1414.png"/><Relationship Id="rId379" Type="http://schemas.openxmlformats.org/officeDocument/2006/relationships/image" Target="../media/image1530.png"/><Relationship Id="rId7" Type="http://schemas.openxmlformats.org/officeDocument/2006/relationships/image" Target="../media/image1347.png"/><Relationship Id="rId183" Type="http://schemas.openxmlformats.org/officeDocument/2006/relationships/image" Target="../media/image1435.png"/><Relationship Id="rId239" Type="http://schemas.openxmlformats.org/officeDocument/2006/relationships/image" Target="../media/image1462.png"/><Relationship Id="rId390" Type="http://schemas.openxmlformats.org/officeDocument/2006/relationships/customXml" Target="../ink/ink1541.xml"/><Relationship Id="rId404" Type="http://schemas.openxmlformats.org/officeDocument/2006/relationships/customXml" Target="../ink/ink1548.xml"/><Relationship Id="rId446" Type="http://schemas.openxmlformats.org/officeDocument/2006/relationships/customXml" Target="../ink/ink1569.xml"/><Relationship Id="rId250" Type="http://schemas.openxmlformats.org/officeDocument/2006/relationships/customXml" Target="../ink/ink1471.xml"/><Relationship Id="rId292" Type="http://schemas.openxmlformats.org/officeDocument/2006/relationships/customXml" Target="../ink/ink1492.xml"/><Relationship Id="rId306" Type="http://schemas.openxmlformats.org/officeDocument/2006/relationships/customXml" Target="../ink/ink1499.xml"/><Relationship Id="rId45" Type="http://schemas.openxmlformats.org/officeDocument/2006/relationships/image" Target="../media/image1366.png"/><Relationship Id="rId87" Type="http://schemas.openxmlformats.org/officeDocument/2006/relationships/image" Target="../media/image1387.png"/><Relationship Id="rId110" Type="http://schemas.openxmlformats.org/officeDocument/2006/relationships/customXml" Target="../ink/ink1401.xml"/><Relationship Id="rId348" Type="http://schemas.openxmlformats.org/officeDocument/2006/relationships/customXml" Target="../ink/ink1520.xml"/><Relationship Id="rId152" Type="http://schemas.openxmlformats.org/officeDocument/2006/relationships/customXml" Target="../ink/ink1422.xml"/><Relationship Id="rId194" Type="http://schemas.openxmlformats.org/officeDocument/2006/relationships/customXml" Target="../ink/ink1443.xml"/><Relationship Id="rId208" Type="http://schemas.openxmlformats.org/officeDocument/2006/relationships/customXml" Target="../ink/ink1450.xml"/><Relationship Id="rId415" Type="http://schemas.openxmlformats.org/officeDocument/2006/relationships/image" Target="../media/image1548.png"/><Relationship Id="rId457" Type="http://schemas.openxmlformats.org/officeDocument/2006/relationships/image" Target="../media/image1569.png"/><Relationship Id="rId261" Type="http://schemas.openxmlformats.org/officeDocument/2006/relationships/image" Target="../media/image1473.png"/><Relationship Id="rId14" Type="http://schemas.openxmlformats.org/officeDocument/2006/relationships/customXml" Target="../ink/ink1353.xml"/><Relationship Id="rId56" Type="http://schemas.openxmlformats.org/officeDocument/2006/relationships/customXml" Target="../ink/ink1374.xml"/><Relationship Id="rId317" Type="http://schemas.openxmlformats.org/officeDocument/2006/relationships/image" Target="../media/image1501.png"/><Relationship Id="rId359" Type="http://schemas.openxmlformats.org/officeDocument/2006/relationships/image" Target="../media/image1520.png"/><Relationship Id="rId98" Type="http://schemas.openxmlformats.org/officeDocument/2006/relationships/customXml" Target="../ink/ink1395.xml"/><Relationship Id="rId121" Type="http://schemas.openxmlformats.org/officeDocument/2006/relationships/image" Target="../media/image1404.png"/><Relationship Id="rId163" Type="http://schemas.openxmlformats.org/officeDocument/2006/relationships/image" Target="../media/image1425.png"/><Relationship Id="rId219" Type="http://schemas.openxmlformats.org/officeDocument/2006/relationships/image" Target="../media/image1452.png"/><Relationship Id="rId370" Type="http://schemas.openxmlformats.org/officeDocument/2006/relationships/customXml" Target="../ink/ink1531.xml"/><Relationship Id="rId426" Type="http://schemas.openxmlformats.org/officeDocument/2006/relationships/customXml" Target="../ink/ink1559.xml"/><Relationship Id="rId230" Type="http://schemas.openxmlformats.org/officeDocument/2006/relationships/customXml" Target="../ink/ink1461.xml"/><Relationship Id="rId25" Type="http://schemas.openxmlformats.org/officeDocument/2006/relationships/image" Target="../media/image1356.png"/><Relationship Id="rId67" Type="http://schemas.openxmlformats.org/officeDocument/2006/relationships/image" Target="../media/image1377.png"/><Relationship Id="rId272" Type="http://schemas.openxmlformats.org/officeDocument/2006/relationships/customXml" Target="../ink/ink1482.xml"/><Relationship Id="rId328" Type="http://schemas.openxmlformats.org/officeDocument/2006/relationships/customXml" Target="../ink/ink1510.xml"/><Relationship Id="rId132" Type="http://schemas.openxmlformats.org/officeDocument/2006/relationships/customXml" Target="../ink/ink1412.xml"/><Relationship Id="rId174" Type="http://schemas.openxmlformats.org/officeDocument/2006/relationships/customXml" Target="../ink/ink1433.xml"/><Relationship Id="rId381" Type="http://schemas.openxmlformats.org/officeDocument/2006/relationships/image" Target="../media/image1531.png"/><Relationship Id="rId241" Type="http://schemas.openxmlformats.org/officeDocument/2006/relationships/image" Target="../media/image1463.png"/><Relationship Id="rId437" Type="http://schemas.openxmlformats.org/officeDocument/2006/relationships/image" Target="../media/image1559.png"/><Relationship Id="rId36" Type="http://schemas.openxmlformats.org/officeDocument/2006/relationships/customXml" Target="../ink/ink1364.xml"/><Relationship Id="rId283" Type="http://schemas.openxmlformats.org/officeDocument/2006/relationships/image" Target="../media/image1484.png"/><Relationship Id="rId339" Type="http://schemas.openxmlformats.org/officeDocument/2006/relationships/image" Target="../media/image1511.png"/><Relationship Id="rId78" Type="http://schemas.openxmlformats.org/officeDocument/2006/relationships/customXml" Target="../ink/ink1385.xml"/><Relationship Id="rId101" Type="http://schemas.openxmlformats.org/officeDocument/2006/relationships/image" Target="../media/image1394.png"/><Relationship Id="rId143" Type="http://schemas.openxmlformats.org/officeDocument/2006/relationships/image" Target="../media/image1415.png"/><Relationship Id="rId185" Type="http://schemas.openxmlformats.org/officeDocument/2006/relationships/image" Target="../media/image1436.png"/><Relationship Id="rId350" Type="http://schemas.openxmlformats.org/officeDocument/2006/relationships/customXml" Target="../ink/ink1521.xml"/><Relationship Id="rId406" Type="http://schemas.openxmlformats.org/officeDocument/2006/relationships/customXml" Target="../ink/ink1549.xml"/><Relationship Id="rId9" Type="http://schemas.openxmlformats.org/officeDocument/2006/relationships/image" Target="../media/image1348.png"/><Relationship Id="rId210" Type="http://schemas.openxmlformats.org/officeDocument/2006/relationships/customXml" Target="../ink/ink1451.xml"/><Relationship Id="rId392" Type="http://schemas.openxmlformats.org/officeDocument/2006/relationships/customXml" Target="../ink/ink1542.xml"/><Relationship Id="rId448" Type="http://schemas.openxmlformats.org/officeDocument/2006/relationships/customXml" Target="../ink/ink1570.xml"/><Relationship Id="rId252" Type="http://schemas.openxmlformats.org/officeDocument/2006/relationships/customXml" Target="../ink/ink1472.xml"/><Relationship Id="rId294" Type="http://schemas.openxmlformats.org/officeDocument/2006/relationships/customXml" Target="../ink/ink1493.xml"/><Relationship Id="rId308" Type="http://schemas.openxmlformats.org/officeDocument/2006/relationships/customXml" Target="../ink/ink1500.xml"/><Relationship Id="rId47" Type="http://schemas.openxmlformats.org/officeDocument/2006/relationships/image" Target="../media/image1367.png"/><Relationship Id="rId89" Type="http://schemas.openxmlformats.org/officeDocument/2006/relationships/image" Target="../media/image1388.png"/><Relationship Id="rId112" Type="http://schemas.openxmlformats.org/officeDocument/2006/relationships/customXml" Target="../ink/ink1402.xml"/><Relationship Id="rId154" Type="http://schemas.openxmlformats.org/officeDocument/2006/relationships/customXml" Target="../ink/ink1423.xml"/><Relationship Id="rId361" Type="http://schemas.openxmlformats.org/officeDocument/2006/relationships/image" Target="../media/image1521.png"/><Relationship Id="rId196" Type="http://schemas.openxmlformats.org/officeDocument/2006/relationships/customXml" Target="../ink/ink1444.xml"/><Relationship Id="rId417" Type="http://schemas.openxmlformats.org/officeDocument/2006/relationships/image" Target="../media/image1549.png"/><Relationship Id="rId16" Type="http://schemas.openxmlformats.org/officeDocument/2006/relationships/customXml" Target="../ink/ink1354.xml"/><Relationship Id="rId221" Type="http://schemas.openxmlformats.org/officeDocument/2006/relationships/image" Target="../media/image1453.png"/><Relationship Id="rId263" Type="http://schemas.openxmlformats.org/officeDocument/2006/relationships/image" Target="../media/image1474.png"/><Relationship Id="rId319" Type="http://schemas.openxmlformats.org/officeDocument/2006/relationships/image" Target="../media/image1502.png"/><Relationship Id="rId58" Type="http://schemas.openxmlformats.org/officeDocument/2006/relationships/customXml" Target="../ink/ink1375.xml"/><Relationship Id="rId123" Type="http://schemas.openxmlformats.org/officeDocument/2006/relationships/image" Target="../media/image1405.png"/><Relationship Id="rId330" Type="http://schemas.openxmlformats.org/officeDocument/2006/relationships/customXml" Target="../ink/ink1511.xml"/><Relationship Id="rId165" Type="http://schemas.openxmlformats.org/officeDocument/2006/relationships/image" Target="../media/image1426.png"/><Relationship Id="rId372" Type="http://schemas.openxmlformats.org/officeDocument/2006/relationships/customXml" Target="../ink/ink1532.xml"/><Relationship Id="rId428" Type="http://schemas.openxmlformats.org/officeDocument/2006/relationships/customXml" Target="../ink/ink1560.xml"/><Relationship Id="rId232" Type="http://schemas.openxmlformats.org/officeDocument/2006/relationships/customXml" Target="../ink/ink1462.xml"/><Relationship Id="rId274" Type="http://schemas.openxmlformats.org/officeDocument/2006/relationships/customXml" Target="../ink/ink1483.xml"/><Relationship Id="rId27" Type="http://schemas.openxmlformats.org/officeDocument/2006/relationships/image" Target="../media/image1357.png"/><Relationship Id="rId69" Type="http://schemas.openxmlformats.org/officeDocument/2006/relationships/image" Target="../media/image1378.png"/><Relationship Id="rId134" Type="http://schemas.openxmlformats.org/officeDocument/2006/relationships/customXml" Target="../ink/ink1413.xml"/><Relationship Id="rId80" Type="http://schemas.openxmlformats.org/officeDocument/2006/relationships/customXml" Target="../ink/ink1386.xml"/><Relationship Id="rId176" Type="http://schemas.openxmlformats.org/officeDocument/2006/relationships/customXml" Target="../ink/ink1434.xml"/><Relationship Id="rId341" Type="http://schemas.openxmlformats.org/officeDocument/2006/relationships/image" Target="../media/image1512.png"/><Relationship Id="rId383" Type="http://schemas.openxmlformats.org/officeDocument/2006/relationships/image" Target="../media/image1532.png"/><Relationship Id="rId439" Type="http://schemas.openxmlformats.org/officeDocument/2006/relationships/image" Target="../media/image1560.png"/><Relationship Id="rId201" Type="http://schemas.openxmlformats.org/officeDocument/2006/relationships/image" Target="../media/image171.png"/><Relationship Id="rId243" Type="http://schemas.openxmlformats.org/officeDocument/2006/relationships/image" Target="../media/image1464.png"/><Relationship Id="rId285" Type="http://schemas.openxmlformats.org/officeDocument/2006/relationships/image" Target="../media/image1485.png"/><Relationship Id="rId450" Type="http://schemas.openxmlformats.org/officeDocument/2006/relationships/customXml" Target="../ink/ink1571.xml"/><Relationship Id="rId38" Type="http://schemas.openxmlformats.org/officeDocument/2006/relationships/customXml" Target="../ink/ink1365.xml"/><Relationship Id="rId103" Type="http://schemas.openxmlformats.org/officeDocument/2006/relationships/image" Target="../media/image1395.png"/><Relationship Id="rId310" Type="http://schemas.openxmlformats.org/officeDocument/2006/relationships/customXml" Target="../ink/ink1501.xml"/><Relationship Id="rId91" Type="http://schemas.openxmlformats.org/officeDocument/2006/relationships/image" Target="../media/image1389.png"/><Relationship Id="rId145" Type="http://schemas.openxmlformats.org/officeDocument/2006/relationships/image" Target="../media/image1416.png"/><Relationship Id="rId187" Type="http://schemas.openxmlformats.org/officeDocument/2006/relationships/image" Target="../media/image1437.png"/><Relationship Id="rId352" Type="http://schemas.openxmlformats.org/officeDocument/2006/relationships/customXml" Target="../ink/ink1522.xml"/><Relationship Id="rId394" Type="http://schemas.openxmlformats.org/officeDocument/2006/relationships/customXml" Target="../ink/ink1543.xml"/><Relationship Id="rId408" Type="http://schemas.openxmlformats.org/officeDocument/2006/relationships/customXml" Target="../ink/ink1550.xml"/><Relationship Id="rId212" Type="http://schemas.openxmlformats.org/officeDocument/2006/relationships/customXml" Target="../ink/ink1452.xml"/><Relationship Id="rId254" Type="http://schemas.openxmlformats.org/officeDocument/2006/relationships/customXml" Target="../ink/ink1473.xml"/><Relationship Id="rId49" Type="http://schemas.openxmlformats.org/officeDocument/2006/relationships/image" Target="../media/image1368.png"/><Relationship Id="rId114" Type="http://schemas.openxmlformats.org/officeDocument/2006/relationships/customXml" Target="../ink/ink1403.xml"/><Relationship Id="rId296" Type="http://schemas.openxmlformats.org/officeDocument/2006/relationships/customXml" Target="../ink/ink1494.xml"/><Relationship Id="rId60" Type="http://schemas.openxmlformats.org/officeDocument/2006/relationships/customXml" Target="../ink/ink1376.xml"/><Relationship Id="rId156" Type="http://schemas.openxmlformats.org/officeDocument/2006/relationships/customXml" Target="../ink/ink1424.xml"/><Relationship Id="rId198" Type="http://schemas.openxmlformats.org/officeDocument/2006/relationships/customXml" Target="../ink/ink1445.xml"/><Relationship Id="rId321" Type="http://schemas.openxmlformats.org/officeDocument/2006/relationships/image" Target="../media/image1503.png"/><Relationship Id="rId363" Type="http://schemas.openxmlformats.org/officeDocument/2006/relationships/image" Target="../media/image1522.png"/><Relationship Id="rId419" Type="http://schemas.openxmlformats.org/officeDocument/2006/relationships/image" Target="../media/image1550.png"/><Relationship Id="rId223" Type="http://schemas.openxmlformats.org/officeDocument/2006/relationships/image" Target="../media/image1454.png"/><Relationship Id="rId430" Type="http://schemas.openxmlformats.org/officeDocument/2006/relationships/customXml" Target="../ink/ink1561.xml"/><Relationship Id="rId18" Type="http://schemas.openxmlformats.org/officeDocument/2006/relationships/customXml" Target="../ink/ink1355.xml"/><Relationship Id="rId265" Type="http://schemas.openxmlformats.org/officeDocument/2006/relationships/image" Target="../media/image1475.png"/><Relationship Id="rId125" Type="http://schemas.openxmlformats.org/officeDocument/2006/relationships/image" Target="../media/image1406.png"/><Relationship Id="rId167" Type="http://schemas.openxmlformats.org/officeDocument/2006/relationships/image" Target="../media/image1427.png"/><Relationship Id="rId332" Type="http://schemas.openxmlformats.org/officeDocument/2006/relationships/customXml" Target="../ink/ink1512.xml"/><Relationship Id="rId374" Type="http://schemas.openxmlformats.org/officeDocument/2006/relationships/customXml" Target="../ink/ink1533.xml"/><Relationship Id="rId71" Type="http://schemas.openxmlformats.org/officeDocument/2006/relationships/image" Target="../media/image1379.png"/><Relationship Id="rId234" Type="http://schemas.openxmlformats.org/officeDocument/2006/relationships/customXml" Target="../ink/ink1463.xml"/><Relationship Id="rId2" Type="http://schemas.openxmlformats.org/officeDocument/2006/relationships/image" Target="../media/image3.jpeg"/><Relationship Id="rId29" Type="http://schemas.openxmlformats.org/officeDocument/2006/relationships/image" Target="../media/image1358.png"/><Relationship Id="rId255" Type="http://schemas.openxmlformats.org/officeDocument/2006/relationships/image" Target="../media/image1470.png"/><Relationship Id="rId276" Type="http://schemas.openxmlformats.org/officeDocument/2006/relationships/customXml" Target="../ink/ink1484.xml"/><Relationship Id="rId297" Type="http://schemas.openxmlformats.org/officeDocument/2006/relationships/image" Target="../media/image1491.png"/><Relationship Id="rId441" Type="http://schemas.openxmlformats.org/officeDocument/2006/relationships/image" Target="../media/image1561.png"/><Relationship Id="rId40" Type="http://schemas.openxmlformats.org/officeDocument/2006/relationships/customXml" Target="../ink/ink1366.xml"/><Relationship Id="rId115" Type="http://schemas.openxmlformats.org/officeDocument/2006/relationships/image" Target="../media/image1401.png"/><Relationship Id="rId136" Type="http://schemas.openxmlformats.org/officeDocument/2006/relationships/customXml" Target="../ink/ink1414.xml"/><Relationship Id="rId157" Type="http://schemas.openxmlformats.org/officeDocument/2006/relationships/image" Target="../media/image1422.png"/><Relationship Id="rId178" Type="http://schemas.openxmlformats.org/officeDocument/2006/relationships/customXml" Target="../ink/ink1435.xml"/><Relationship Id="rId301" Type="http://schemas.openxmlformats.org/officeDocument/2006/relationships/image" Target="../media/image1493.png"/><Relationship Id="rId322" Type="http://schemas.openxmlformats.org/officeDocument/2006/relationships/customXml" Target="../ink/ink1507.xml"/><Relationship Id="rId343" Type="http://schemas.openxmlformats.org/officeDocument/2006/relationships/image" Target="../media/image1513.png"/><Relationship Id="rId364" Type="http://schemas.openxmlformats.org/officeDocument/2006/relationships/customXml" Target="../ink/ink1528.xml"/><Relationship Id="rId61" Type="http://schemas.openxmlformats.org/officeDocument/2006/relationships/image" Target="../media/image1374.png"/><Relationship Id="rId82" Type="http://schemas.openxmlformats.org/officeDocument/2006/relationships/customXml" Target="../ink/ink1387.xml"/><Relationship Id="rId199" Type="http://schemas.openxmlformats.org/officeDocument/2006/relationships/image" Target="../media/image1443.png"/><Relationship Id="rId203" Type="http://schemas.openxmlformats.org/officeDocument/2006/relationships/image" Target="../media/image1444.png"/><Relationship Id="rId385" Type="http://schemas.openxmlformats.org/officeDocument/2006/relationships/image" Target="../media/image1533.png"/><Relationship Id="rId19" Type="http://schemas.openxmlformats.org/officeDocument/2006/relationships/image" Target="../media/image1353.png"/><Relationship Id="rId224" Type="http://schemas.openxmlformats.org/officeDocument/2006/relationships/customXml" Target="../ink/ink1458.xml"/><Relationship Id="rId245" Type="http://schemas.openxmlformats.org/officeDocument/2006/relationships/image" Target="../media/image1465.png"/><Relationship Id="rId266" Type="http://schemas.openxmlformats.org/officeDocument/2006/relationships/customXml" Target="../ink/ink1479.xml"/><Relationship Id="rId287" Type="http://schemas.openxmlformats.org/officeDocument/2006/relationships/image" Target="../media/image1486.png"/><Relationship Id="rId410" Type="http://schemas.openxmlformats.org/officeDocument/2006/relationships/customXml" Target="../ink/ink1551.xml"/><Relationship Id="rId431" Type="http://schemas.openxmlformats.org/officeDocument/2006/relationships/image" Target="../media/image1556.png"/><Relationship Id="rId452" Type="http://schemas.openxmlformats.org/officeDocument/2006/relationships/customXml" Target="../ink/ink1572.xml"/><Relationship Id="rId30" Type="http://schemas.openxmlformats.org/officeDocument/2006/relationships/customXml" Target="../ink/ink1361.xml"/><Relationship Id="rId105" Type="http://schemas.openxmlformats.org/officeDocument/2006/relationships/image" Target="../media/image1396.png"/><Relationship Id="rId126" Type="http://schemas.openxmlformats.org/officeDocument/2006/relationships/customXml" Target="../ink/ink1409.xml"/><Relationship Id="rId147" Type="http://schemas.openxmlformats.org/officeDocument/2006/relationships/image" Target="../media/image1417.png"/><Relationship Id="rId168" Type="http://schemas.openxmlformats.org/officeDocument/2006/relationships/customXml" Target="../ink/ink1430.xml"/><Relationship Id="rId312" Type="http://schemas.openxmlformats.org/officeDocument/2006/relationships/customXml" Target="../ink/ink1502.xml"/><Relationship Id="rId333" Type="http://schemas.openxmlformats.org/officeDocument/2006/relationships/image" Target="../media/image1508.png"/><Relationship Id="rId354" Type="http://schemas.openxmlformats.org/officeDocument/2006/relationships/customXml" Target="../ink/ink1523.xml"/><Relationship Id="rId51" Type="http://schemas.openxmlformats.org/officeDocument/2006/relationships/image" Target="../media/image1369.png"/><Relationship Id="rId72" Type="http://schemas.openxmlformats.org/officeDocument/2006/relationships/customXml" Target="../ink/ink1382.xml"/><Relationship Id="rId93" Type="http://schemas.openxmlformats.org/officeDocument/2006/relationships/image" Target="../media/image1390.png"/><Relationship Id="rId189" Type="http://schemas.openxmlformats.org/officeDocument/2006/relationships/image" Target="../media/image1438.png"/><Relationship Id="rId375" Type="http://schemas.openxmlformats.org/officeDocument/2006/relationships/image" Target="../media/image1528.png"/><Relationship Id="rId396" Type="http://schemas.openxmlformats.org/officeDocument/2006/relationships/customXml" Target="../ink/ink1544.xml"/><Relationship Id="rId3" Type="http://schemas.openxmlformats.org/officeDocument/2006/relationships/image" Target="../media/image2.png"/><Relationship Id="rId214" Type="http://schemas.openxmlformats.org/officeDocument/2006/relationships/customXml" Target="../ink/ink1453.xml"/><Relationship Id="rId235" Type="http://schemas.openxmlformats.org/officeDocument/2006/relationships/image" Target="../media/image1460.png"/><Relationship Id="rId256" Type="http://schemas.openxmlformats.org/officeDocument/2006/relationships/customXml" Target="../ink/ink1474.xml"/><Relationship Id="rId277" Type="http://schemas.openxmlformats.org/officeDocument/2006/relationships/image" Target="../media/image1481.png"/><Relationship Id="rId298" Type="http://schemas.openxmlformats.org/officeDocument/2006/relationships/customXml" Target="../ink/ink1495.xml"/><Relationship Id="rId400" Type="http://schemas.openxmlformats.org/officeDocument/2006/relationships/customXml" Target="../ink/ink1546.xml"/><Relationship Id="rId421" Type="http://schemas.openxmlformats.org/officeDocument/2006/relationships/image" Target="../media/image1551.png"/><Relationship Id="rId442" Type="http://schemas.openxmlformats.org/officeDocument/2006/relationships/customXml" Target="../ink/ink1567.xml"/><Relationship Id="rId116" Type="http://schemas.openxmlformats.org/officeDocument/2006/relationships/customXml" Target="../ink/ink1404.xml"/><Relationship Id="rId137" Type="http://schemas.openxmlformats.org/officeDocument/2006/relationships/image" Target="../media/image1412.png"/><Relationship Id="rId158" Type="http://schemas.openxmlformats.org/officeDocument/2006/relationships/customXml" Target="../ink/ink1425.xml"/><Relationship Id="rId302" Type="http://schemas.openxmlformats.org/officeDocument/2006/relationships/customXml" Target="../ink/ink1497.xml"/><Relationship Id="rId323" Type="http://schemas.openxmlformats.org/officeDocument/2006/relationships/image" Target="../media/image422.png"/><Relationship Id="rId344" Type="http://schemas.openxmlformats.org/officeDocument/2006/relationships/customXml" Target="../ink/ink1518.xml"/><Relationship Id="rId20" Type="http://schemas.openxmlformats.org/officeDocument/2006/relationships/customXml" Target="../ink/ink1356.xml"/><Relationship Id="rId41" Type="http://schemas.openxmlformats.org/officeDocument/2006/relationships/image" Target="../media/image1364.png"/><Relationship Id="rId62" Type="http://schemas.openxmlformats.org/officeDocument/2006/relationships/customXml" Target="../ink/ink1377.xml"/><Relationship Id="rId83" Type="http://schemas.openxmlformats.org/officeDocument/2006/relationships/image" Target="../media/image1385.png"/><Relationship Id="rId179" Type="http://schemas.openxmlformats.org/officeDocument/2006/relationships/image" Target="../media/image1433.png"/><Relationship Id="rId365" Type="http://schemas.openxmlformats.org/officeDocument/2006/relationships/image" Target="../media/image1523.png"/><Relationship Id="rId386" Type="http://schemas.openxmlformats.org/officeDocument/2006/relationships/customXml" Target="../ink/ink1539.xml"/><Relationship Id="rId190" Type="http://schemas.openxmlformats.org/officeDocument/2006/relationships/customXml" Target="../ink/ink1441.xml"/><Relationship Id="rId204" Type="http://schemas.openxmlformats.org/officeDocument/2006/relationships/customXml" Target="../ink/ink1448.xml"/><Relationship Id="rId225" Type="http://schemas.openxmlformats.org/officeDocument/2006/relationships/image" Target="../media/image1455.png"/><Relationship Id="rId246" Type="http://schemas.openxmlformats.org/officeDocument/2006/relationships/customXml" Target="../ink/ink1469.xml"/><Relationship Id="rId267" Type="http://schemas.openxmlformats.org/officeDocument/2006/relationships/image" Target="../media/image1476.png"/><Relationship Id="rId288" Type="http://schemas.openxmlformats.org/officeDocument/2006/relationships/customXml" Target="../ink/ink1490.xml"/><Relationship Id="rId411" Type="http://schemas.openxmlformats.org/officeDocument/2006/relationships/image" Target="../media/image1546.png"/><Relationship Id="rId432" Type="http://schemas.openxmlformats.org/officeDocument/2006/relationships/customXml" Target="../ink/ink1562.xml"/><Relationship Id="rId453" Type="http://schemas.openxmlformats.org/officeDocument/2006/relationships/image" Target="../media/image1567.png"/><Relationship Id="rId106" Type="http://schemas.openxmlformats.org/officeDocument/2006/relationships/customXml" Target="../ink/ink1399.xml"/><Relationship Id="rId127" Type="http://schemas.openxmlformats.org/officeDocument/2006/relationships/image" Target="../media/image1407.png"/><Relationship Id="rId313" Type="http://schemas.openxmlformats.org/officeDocument/2006/relationships/image" Target="../media/image1499.png"/><Relationship Id="rId10" Type="http://schemas.openxmlformats.org/officeDocument/2006/relationships/customXml" Target="../ink/ink1351.xml"/><Relationship Id="rId31" Type="http://schemas.openxmlformats.org/officeDocument/2006/relationships/image" Target="../media/image1359.png"/><Relationship Id="rId52" Type="http://schemas.openxmlformats.org/officeDocument/2006/relationships/customXml" Target="../ink/ink1372.xml"/><Relationship Id="rId73" Type="http://schemas.openxmlformats.org/officeDocument/2006/relationships/image" Target="../media/image1380.png"/><Relationship Id="rId94" Type="http://schemas.openxmlformats.org/officeDocument/2006/relationships/customXml" Target="../ink/ink1393.xml"/><Relationship Id="rId148" Type="http://schemas.openxmlformats.org/officeDocument/2006/relationships/customXml" Target="../ink/ink1420.xml"/><Relationship Id="rId169" Type="http://schemas.openxmlformats.org/officeDocument/2006/relationships/image" Target="../media/image1428.png"/><Relationship Id="rId334" Type="http://schemas.openxmlformats.org/officeDocument/2006/relationships/customXml" Target="../ink/ink1513.xml"/><Relationship Id="rId355" Type="http://schemas.openxmlformats.org/officeDocument/2006/relationships/image" Target="../media/image1518.png"/><Relationship Id="rId376" Type="http://schemas.openxmlformats.org/officeDocument/2006/relationships/customXml" Target="../ink/ink1534.xml"/><Relationship Id="rId397" Type="http://schemas.openxmlformats.org/officeDocument/2006/relationships/image" Target="../media/image1539.png"/><Relationship Id="rId4" Type="http://schemas.openxmlformats.org/officeDocument/2006/relationships/image" Target="../media/image4.png"/><Relationship Id="rId180" Type="http://schemas.openxmlformats.org/officeDocument/2006/relationships/customXml" Target="../ink/ink1436.xml"/><Relationship Id="rId215" Type="http://schemas.openxmlformats.org/officeDocument/2006/relationships/image" Target="../media/image1450.png"/><Relationship Id="rId236" Type="http://schemas.openxmlformats.org/officeDocument/2006/relationships/customXml" Target="../ink/ink1464.xml"/><Relationship Id="rId257" Type="http://schemas.openxmlformats.org/officeDocument/2006/relationships/image" Target="../media/image1471.png"/><Relationship Id="rId278" Type="http://schemas.openxmlformats.org/officeDocument/2006/relationships/customXml" Target="../ink/ink1485.xml"/><Relationship Id="rId401" Type="http://schemas.openxmlformats.org/officeDocument/2006/relationships/image" Target="../media/image1541.png"/><Relationship Id="rId422" Type="http://schemas.openxmlformats.org/officeDocument/2006/relationships/customXml" Target="../ink/ink1557.xml"/><Relationship Id="rId443" Type="http://schemas.openxmlformats.org/officeDocument/2006/relationships/image" Target="../media/image1562.png"/><Relationship Id="rId303" Type="http://schemas.openxmlformats.org/officeDocument/2006/relationships/image" Target="../media/image1494.png"/><Relationship Id="rId42" Type="http://schemas.openxmlformats.org/officeDocument/2006/relationships/customXml" Target="../ink/ink1367.xml"/><Relationship Id="rId84" Type="http://schemas.openxmlformats.org/officeDocument/2006/relationships/customXml" Target="../ink/ink1388.xml"/><Relationship Id="rId138" Type="http://schemas.openxmlformats.org/officeDocument/2006/relationships/customXml" Target="../ink/ink1415.xml"/><Relationship Id="rId345" Type="http://schemas.openxmlformats.org/officeDocument/2006/relationships/image" Target="../media/image823.png"/><Relationship Id="rId387" Type="http://schemas.openxmlformats.org/officeDocument/2006/relationships/image" Target="../media/image1534.png"/><Relationship Id="rId191" Type="http://schemas.openxmlformats.org/officeDocument/2006/relationships/image" Target="../media/image1439.png"/><Relationship Id="rId205" Type="http://schemas.openxmlformats.org/officeDocument/2006/relationships/image" Target="../media/image1445.png"/><Relationship Id="rId247" Type="http://schemas.openxmlformats.org/officeDocument/2006/relationships/image" Target="../media/image1466.png"/><Relationship Id="rId412" Type="http://schemas.openxmlformats.org/officeDocument/2006/relationships/customXml" Target="../ink/ink1552.xml"/><Relationship Id="rId107" Type="http://schemas.openxmlformats.org/officeDocument/2006/relationships/image" Target="../media/image1397.png"/><Relationship Id="rId289" Type="http://schemas.openxmlformats.org/officeDocument/2006/relationships/image" Target="../media/image1487.png"/><Relationship Id="rId454" Type="http://schemas.openxmlformats.org/officeDocument/2006/relationships/customXml" Target="../ink/ink1573.xml"/><Relationship Id="rId11" Type="http://schemas.openxmlformats.org/officeDocument/2006/relationships/image" Target="../media/image1349.png"/><Relationship Id="rId53" Type="http://schemas.openxmlformats.org/officeDocument/2006/relationships/image" Target="../media/image1370.png"/><Relationship Id="rId149" Type="http://schemas.openxmlformats.org/officeDocument/2006/relationships/image" Target="../media/image1418.png"/><Relationship Id="rId314" Type="http://schemas.openxmlformats.org/officeDocument/2006/relationships/customXml" Target="../ink/ink1503.xml"/><Relationship Id="rId356" Type="http://schemas.openxmlformats.org/officeDocument/2006/relationships/customXml" Target="../ink/ink1524.xml"/><Relationship Id="rId398" Type="http://schemas.openxmlformats.org/officeDocument/2006/relationships/customXml" Target="../ink/ink1545.xml"/><Relationship Id="rId95" Type="http://schemas.openxmlformats.org/officeDocument/2006/relationships/image" Target="../media/image1391.png"/><Relationship Id="rId160" Type="http://schemas.openxmlformats.org/officeDocument/2006/relationships/customXml" Target="../ink/ink1426.xml"/><Relationship Id="rId216" Type="http://schemas.openxmlformats.org/officeDocument/2006/relationships/customXml" Target="../ink/ink1454.xml"/><Relationship Id="rId423" Type="http://schemas.openxmlformats.org/officeDocument/2006/relationships/image" Target="../media/image1552.png"/><Relationship Id="rId258" Type="http://schemas.openxmlformats.org/officeDocument/2006/relationships/customXml" Target="../ink/ink1475.xml"/><Relationship Id="rId22" Type="http://schemas.openxmlformats.org/officeDocument/2006/relationships/customXml" Target="../ink/ink1357.xml"/><Relationship Id="rId64" Type="http://schemas.openxmlformats.org/officeDocument/2006/relationships/customXml" Target="../ink/ink1378.xml"/><Relationship Id="rId118" Type="http://schemas.openxmlformats.org/officeDocument/2006/relationships/customXml" Target="../ink/ink1405.xml"/><Relationship Id="rId325" Type="http://schemas.openxmlformats.org/officeDocument/2006/relationships/image" Target="../media/image1504.png"/><Relationship Id="rId367" Type="http://schemas.openxmlformats.org/officeDocument/2006/relationships/image" Target="../media/image1524.png"/><Relationship Id="rId171" Type="http://schemas.openxmlformats.org/officeDocument/2006/relationships/image" Target="../media/image1429.png"/><Relationship Id="rId227" Type="http://schemas.openxmlformats.org/officeDocument/2006/relationships/image" Target="../media/image1456.png"/><Relationship Id="rId269" Type="http://schemas.openxmlformats.org/officeDocument/2006/relationships/image" Target="../media/image1477.png"/><Relationship Id="rId434" Type="http://schemas.openxmlformats.org/officeDocument/2006/relationships/customXml" Target="../ink/ink1563.xml"/><Relationship Id="rId33" Type="http://schemas.openxmlformats.org/officeDocument/2006/relationships/image" Target="../media/image1360.png"/><Relationship Id="rId129" Type="http://schemas.openxmlformats.org/officeDocument/2006/relationships/image" Target="../media/image1408.png"/><Relationship Id="rId280" Type="http://schemas.openxmlformats.org/officeDocument/2006/relationships/customXml" Target="../ink/ink1486.xml"/><Relationship Id="rId336" Type="http://schemas.openxmlformats.org/officeDocument/2006/relationships/customXml" Target="../ink/ink1514.xml"/><Relationship Id="rId75" Type="http://schemas.openxmlformats.org/officeDocument/2006/relationships/image" Target="../media/image1381.png"/><Relationship Id="rId140" Type="http://schemas.openxmlformats.org/officeDocument/2006/relationships/customXml" Target="../ink/ink1416.xml"/><Relationship Id="rId182" Type="http://schemas.openxmlformats.org/officeDocument/2006/relationships/customXml" Target="../ink/ink1437.xml"/><Relationship Id="rId378" Type="http://schemas.openxmlformats.org/officeDocument/2006/relationships/customXml" Target="../ink/ink1535.xml"/><Relationship Id="rId403" Type="http://schemas.openxmlformats.org/officeDocument/2006/relationships/image" Target="../media/image1542.png"/><Relationship Id="rId6" Type="http://schemas.openxmlformats.org/officeDocument/2006/relationships/customXml" Target="../ink/ink1349.xml"/><Relationship Id="rId238" Type="http://schemas.openxmlformats.org/officeDocument/2006/relationships/customXml" Target="../ink/ink1465.xml"/><Relationship Id="rId445" Type="http://schemas.openxmlformats.org/officeDocument/2006/relationships/image" Target="../media/image1563.png"/><Relationship Id="rId291" Type="http://schemas.openxmlformats.org/officeDocument/2006/relationships/image" Target="../media/image1488.png"/><Relationship Id="rId305" Type="http://schemas.openxmlformats.org/officeDocument/2006/relationships/image" Target="../media/image1495.png"/><Relationship Id="rId347" Type="http://schemas.openxmlformats.org/officeDocument/2006/relationships/image" Target="../media/image1514.png"/><Relationship Id="rId44" Type="http://schemas.openxmlformats.org/officeDocument/2006/relationships/customXml" Target="../ink/ink1368.xml"/><Relationship Id="rId86" Type="http://schemas.openxmlformats.org/officeDocument/2006/relationships/customXml" Target="../ink/ink1389.xml"/><Relationship Id="rId151" Type="http://schemas.openxmlformats.org/officeDocument/2006/relationships/image" Target="../media/image1419.png"/><Relationship Id="rId389" Type="http://schemas.openxmlformats.org/officeDocument/2006/relationships/image" Target="../media/image1535.png"/><Relationship Id="rId193" Type="http://schemas.openxmlformats.org/officeDocument/2006/relationships/image" Target="../media/image1440.png"/><Relationship Id="rId207" Type="http://schemas.openxmlformats.org/officeDocument/2006/relationships/image" Target="../media/image1446.png"/><Relationship Id="rId249" Type="http://schemas.openxmlformats.org/officeDocument/2006/relationships/image" Target="../media/image1467.png"/><Relationship Id="rId414" Type="http://schemas.openxmlformats.org/officeDocument/2006/relationships/customXml" Target="../ink/ink1553.xml"/><Relationship Id="rId456" Type="http://schemas.openxmlformats.org/officeDocument/2006/relationships/customXml" Target="../ink/ink1574.xml"/><Relationship Id="rId13" Type="http://schemas.openxmlformats.org/officeDocument/2006/relationships/image" Target="../media/image1350.png"/><Relationship Id="rId109" Type="http://schemas.openxmlformats.org/officeDocument/2006/relationships/image" Target="../media/image1398.png"/><Relationship Id="rId260" Type="http://schemas.openxmlformats.org/officeDocument/2006/relationships/customXml" Target="../ink/ink1476.xml"/><Relationship Id="rId316" Type="http://schemas.openxmlformats.org/officeDocument/2006/relationships/customXml" Target="../ink/ink1504.xml"/><Relationship Id="rId55" Type="http://schemas.openxmlformats.org/officeDocument/2006/relationships/image" Target="../media/image1371.png"/><Relationship Id="rId97" Type="http://schemas.openxmlformats.org/officeDocument/2006/relationships/image" Target="../media/image1392.png"/><Relationship Id="rId120" Type="http://schemas.openxmlformats.org/officeDocument/2006/relationships/customXml" Target="../ink/ink1406.xml"/><Relationship Id="rId358" Type="http://schemas.openxmlformats.org/officeDocument/2006/relationships/customXml" Target="../ink/ink1525.xml"/><Relationship Id="rId162" Type="http://schemas.openxmlformats.org/officeDocument/2006/relationships/customXml" Target="../ink/ink1427.xml"/><Relationship Id="rId218" Type="http://schemas.openxmlformats.org/officeDocument/2006/relationships/customXml" Target="../ink/ink1455.xml"/><Relationship Id="rId425" Type="http://schemas.openxmlformats.org/officeDocument/2006/relationships/image" Target="../media/image1553.png"/><Relationship Id="rId271" Type="http://schemas.openxmlformats.org/officeDocument/2006/relationships/image" Target="../media/image1478.png"/><Relationship Id="rId24" Type="http://schemas.openxmlformats.org/officeDocument/2006/relationships/customXml" Target="../ink/ink1358.xml"/><Relationship Id="rId66" Type="http://schemas.openxmlformats.org/officeDocument/2006/relationships/customXml" Target="../ink/ink1379.xml"/><Relationship Id="rId131" Type="http://schemas.openxmlformats.org/officeDocument/2006/relationships/image" Target="../media/image1409.png"/><Relationship Id="rId327" Type="http://schemas.openxmlformats.org/officeDocument/2006/relationships/image" Target="../media/image1505.png"/><Relationship Id="rId369" Type="http://schemas.openxmlformats.org/officeDocument/2006/relationships/image" Target="../media/image1525.png"/><Relationship Id="rId173" Type="http://schemas.openxmlformats.org/officeDocument/2006/relationships/image" Target="../media/image1430.png"/><Relationship Id="rId229" Type="http://schemas.openxmlformats.org/officeDocument/2006/relationships/image" Target="../media/image1457.png"/><Relationship Id="rId380" Type="http://schemas.openxmlformats.org/officeDocument/2006/relationships/customXml" Target="../ink/ink1536.xml"/><Relationship Id="rId436" Type="http://schemas.openxmlformats.org/officeDocument/2006/relationships/customXml" Target="../ink/ink1564.xml"/><Relationship Id="rId240" Type="http://schemas.openxmlformats.org/officeDocument/2006/relationships/customXml" Target="../ink/ink1466.xml"/><Relationship Id="rId35" Type="http://schemas.openxmlformats.org/officeDocument/2006/relationships/image" Target="../media/image1361.png"/><Relationship Id="rId77" Type="http://schemas.openxmlformats.org/officeDocument/2006/relationships/image" Target="../media/image1382.png"/><Relationship Id="rId100" Type="http://schemas.openxmlformats.org/officeDocument/2006/relationships/customXml" Target="../ink/ink1396.xml"/><Relationship Id="rId282" Type="http://schemas.openxmlformats.org/officeDocument/2006/relationships/customXml" Target="../ink/ink1487.xml"/><Relationship Id="rId338" Type="http://schemas.openxmlformats.org/officeDocument/2006/relationships/customXml" Target="../ink/ink1515.xml"/><Relationship Id="rId8" Type="http://schemas.openxmlformats.org/officeDocument/2006/relationships/customXml" Target="../ink/ink1350.xml"/><Relationship Id="rId142" Type="http://schemas.openxmlformats.org/officeDocument/2006/relationships/customXml" Target="../ink/ink1417.xml"/><Relationship Id="rId184" Type="http://schemas.openxmlformats.org/officeDocument/2006/relationships/customXml" Target="../ink/ink1438.xml"/><Relationship Id="rId391" Type="http://schemas.openxmlformats.org/officeDocument/2006/relationships/image" Target="../media/image1536.png"/><Relationship Id="rId405" Type="http://schemas.openxmlformats.org/officeDocument/2006/relationships/image" Target="../media/image1543.png"/><Relationship Id="rId447" Type="http://schemas.openxmlformats.org/officeDocument/2006/relationships/image" Target="../media/image1564.png"/><Relationship Id="rId251" Type="http://schemas.openxmlformats.org/officeDocument/2006/relationships/image" Target="../media/image1468.png"/><Relationship Id="rId46" Type="http://schemas.openxmlformats.org/officeDocument/2006/relationships/customXml" Target="../ink/ink1369.xml"/><Relationship Id="rId293" Type="http://schemas.openxmlformats.org/officeDocument/2006/relationships/image" Target="../media/image1489.png"/><Relationship Id="rId307" Type="http://schemas.openxmlformats.org/officeDocument/2006/relationships/image" Target="../media/image1496.png"/><Relationship Id="rId349" Type="http://schemas.openxmlformats.org/officeDocument/2006/relationships/image" Target="../media/image1515.png"/><Relationship Id="rId88" Type="http://schemas.openxmlformats.org/officeDocument/2006/relationships/customXml" Target="../ink/ink1390.xml"/><Relationship Id="rId111" Type="http://schemas.openxmlformats.org/officeDocument/2006/relationships/image" Target="../media/image1399.png"/><Relationship Id="rId153" Type="http://schemas.openxmlformats.org/officeDocument/2006/relationships/image" Target="../media/image1420.png"/><Relationship Id="rId195" Type="http://schemas.openxmlformats.org/officeDocument/2006/relationships/image" Target="../media/image1441.png"/><Relationship Id="rId209" Type="http://schemas.openxmlformats.org/officeDocument/2006/relationships/image" Target="../media/image1447.png"/><Relationship Id="rId360" Type="http://schemas.openxmlformats.org/officeDocument/2006/relationships/customXml" Target="../ink/ink1526.xml"/><Relationship Id="rId416" Type="http://schemas.openxmlformats.org/officeDocument/2006/relationships/customXml" Target="../ink/ink1554.xml"/><Relationship Id="rId220" Type="http://schemas.openxmlformats.org/officeDocument/2006/relationships/customXml" Target="../ink/ink1456.xml"/><Relationship Id="rId15" Type="http://schemas.openxmlformats.org/officeDocument/2006/relationships/image" Target="../media/image1351.png"/><Relationship Id="rId57" Type="http://schemas.openxmlformats.org/officeDocument/2006/relationships/image" Target="../media/image1372.png"/><Relationship Id="rId262" Type="http://schemas.openxmlformats.org/officeDocument/2006/relationships/customXml" Target="../ink/ink1477.xml"/><Relationship Id="rId318" Type="http://schemas.openxmlformats.org/officeDocument/2006/relationships/customXml" Target="../ink/ink1505.xml"/><Relationship Id="rId99" Type="http://schemas.openxmlformats.org/officeDocument/2006/relationships/image" Target="../media/image1393.png"/><Relationship Id="rId122" Type="http://schemas.openxmlformats.org/officeDocument/2006/relationships/customXml" Target="../ink/ink1407.xml"/><Relationship Id="rId164" Type="http://schemas.openxmlformats.org/officeDocument/2006/relationships/customXml" Target="../ink/ink1428.xml"/><Relationship Id="rId371" Type="http://schemas.openxmlformats.org/officeDocument/2006/relationships/image" Target="../media/image1526.png"/><Relationship Id="rId427" Type="http://schemas.openxmlformats.org/officeDocument/2006/relationships/image" Target="../media/image1554.png"/><Relationship Id="rId26" Type="http://schemas.openxmlformats.org/officeDocument/2006/relationships/customXml" Target="../ink/ink1359.xml"/><Relationship Id="rId231" Type="http://schemas.openxmlformats.org/officeDocument/2006/relationships/image" Target="../media/image1458.png"/><Relationship Id="rId273" Type="http://schemas.openxmlformats.org/officeDocument/2006/relationships/image" Target="../media/image1479.png"/><Relationship Id="rId329" Type="http://schemas.openxmlformats.org/officeDocument/2006/relationships/image" Target="../media/image1506.png"/><Relationship Id="rId68" Type="http://schemas.openxmlformats.org/officeDocument/2006/relationships/customXml" Target="../ink/ink1380.xml"/><Relationship Id="rId133" Type="http://schemas.openxmlformats.org/officeDocument/2006/relationships/image" Target="../media/image1410.png"/><Relationship Id="rId175" Type="http://schemas.openxmlformats.org/officeDocument/2006/relationships/image" Target="../media/image1431.png"/><Relationship Id="rId340" Type="http://schemas.openxmlformats.org/officeDocument/2006/relationships/customXml" Target="../ink/ink1516.xml"/><Relationship Id="rId200" Type="http://schemas.openxmlformats.org/officeDocument/2006/relationships/customXml" Target="../ink/ink1446.xml"/><Relationship Id="rId382" Type="http://schemas.openxmlformats.org/officeDocument/2006/relationships/customXml" Target="../ink/ink1537.xml"/><Relationship Id="rId438" Type="http://schemas.openxmlformats.org/officeDocument/2006/relationships/customXml" Target="../ink/ink1565.xml"/><Relationship Id="rId242" Type="http://schemas.openxmlformats.org/officeDocument/2006/relationships/customXml" Target="../ink/ink1467.xml"/><Relationship Id="rId284" Type="http://schemas.openxmlformats.org/officeDocument/2006/relationships/customXml" Target="../ink/ink1488.xml"/><Relationship Id="rId37" Type="http://schemas.openxmlformats.org/officeDocument/2006/relationships/image" Target="../media/image1362.png"/><Relationship Id="rId79" Type="http://schemas.openxmlformats.org/officeDocument/2006/relationships/image" Target="../media/image1383.png"/><Relationship Id="rId102" Type="http://schemas.openxmlformats.org/officeDocument/2006/relationships/customXml" Target="../ink/ink1397.xml"/><Relationship Id="rId144" Type="http://schemas.openxmlformats.org/officeDocument/2006/relationships/customXml" Target="../ink/ink1418.xml"/><Relationship Id="rId90" Type="http://schemas.openxmlformats.org/officeDocument/2006/relationships/customXml" Target="../ink/ink1391.xml"/><Relationship Id="rId186" Type="http://schemas.openxmlformats.org/officeDocument/2006/relationships/customXml" Target="../ink/ink1439.xml"/><Relationship Id="rId351" Type="http://schemas.openxmlformats.org/officeDocument/2006/relationships/image" Target="../media/image1516.png"/><Relationship Id="rId393" Type="http://schemas.openxmlformats.org/officeDocument/2006/relationships/image" Target="../media/image1537.png"/><Relationship Id="rId407" Type="http://schemas.openxmlformats.org/officeDocument/2006/relationships/image" Target="../media/image1544.png"/><Relationship Id="rId449" Type="http://schemas.openxmlformats.org/officeDocument/2006/relationships/image" Target="../media/image1565.png"/><Relationship Id="rId211" Type="http://schemas.openxmlformats.org/officeDocument/2006/relationships/image" Target="../media/image1448.png"/><Relationship Id="rId253" Type="http://schemas.openxmlformats.org/officeDocument/2006/relationships/image" Target="../media/image1469.png"/><Relationship Id="rId295" Type="http://schemas.openxmlformats.org/officeDocument/2006/relationships/image" Target="../media/image1490.png"/><Relationship Id="rId309" Type="http://schemas.openxmlformats.org/officeDocument/2006/relationships/image" Target="../media/image1497.png"/><Relationship Id="rId48" Type="http://schemas.openxmlformats.org/officeDocument/2006/relationships/customXml" Target="../ink/ink1370.xml"/><Relationship Id="rId113" Type="http://schemas.openxmlformats.org/officeDocument/2006/relationships/image" Target="../media/image1400.png"/><Relationship Id="rId320" Type="http://schemas.openxmlformats.org/officeDocument/2006/relationships/customXml" Target="../ink/ink1506.xml"/><Relationship Id="rId155" Type="http://schemas.openxmlformats.org/officeDocument/2006/relationships/image" Target="../media/image1421.png"/><Relationship Id="rId197" Type="http://schemas.openxmlformats.org/officeDocument/2006/relationships/image" Target="../media/image1442.png"/><Relationship Id="rId362" Type="http://schemas.openxmlformats.org/officeDocument/2006/relationships/customXml" Target="../ink/ink1527.xml"/><Relationship Id="rId418" Type="http://schemas.openxmlformats.org/officeDocument/2006/relationships/customXml" Target="../ink/ink1555.xml"/><Relationship Id="rId222" Type="http://schemas.openxmlformats.org/officeDocument/2006/relationships/customXml" Target="../ink/ink1457.xml"/><Relationship Id="rId264" Type="http://schemas.openxmlformats.org/officeDocument/2006/relationships/customXml" Target="../ink/ink1478.xml"/><Relationship Id="rId17" Type="http://schemas.openxmlformats.org/officeDocument/2006/relationships/image" Target="../media/image1352.png"/><Relationship Id="rId59" Type="http://schemas.openxmlformats.org/officeDocument/2006/relationships/image" Target="../media/image1373.png"/><Relationship Id="rId124" Type="http://schemas.openxmlformats.org/officeDocument/2006/relationships/customXml" Target="../ink/ink1408.xml"/><Relationship Id="rId70" Type="http://schemas.openxmlformats.org/officeDocument/2006/relationships/customXml" Target="../ink/ink1381.xml"/><Relationship Id="rId166" Type="http://schemas.openxmlformats.org/officeDocument/2006/relationships/customXml" Target="../ink/ink1429.xml"/><Relationship Id="rId331" Type="http://schemas.openxmlformats.org/officeDocument/2006/relationships/image" Target="../media/image1507.png"/><Relationship Id="rId373" Type="http://schemas.openxmlformats.org/officeDocument/2006/relationships/image" Target="../media/image1527.png"/><Relationship Id="rId429" Type="http://schemas.openxmlformats.org/officeDocument/2006/relationships/image" Target="../media/image1555.png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1459.png"/><Relationship Id="rId440" Type="http://schemas.openxmlformats.org/officeDocument/2006/relationships/customXml" Target="../ink/ink1566.xml"/><Relationship Id="rId28" Type="http://schemas.openxmlformats.org/officeDocument/2006/relationships/customXml" Target="../ink/ink1360.xml"/><Relationship Id="rId275" Type="http://schemas.openxmlformats.org/officeDocument/2006/relationships/image" Target="../media/image1480.png"/><Relationship Id="rId300" Type="http://schemas.openxmlformats.org/officeDocument/2006/relationships/customXml" Target="../ink/ink1496.xml"/><Relationship Id="rId81" Type="http://schemas.openxmlformats.org/officeDocument/2006/relationships/image" Target="../media/image1384.png"/><Relationship Id="rId135" Type="http://schemas.openxmlformats.org/officeDocument/2006/relationships/image" Target="../media/image1411.png"/><Relationship Id="rId177" Type="http://schemas.openxmlformats.org/officeDocument/2006/relationships/image" Target="../media/image1432.png"/><Relationship Id="rId342" Type="http://schemas.openxmlformats.org/officeDocument/2006/relationships/customXml" Target="../ink/ink1517.xml"/><Relationship Id="rId384" Type="http://schemas.openxmlformats.org/officeDocument/2006/relationships/customXml" Target="../ink/ink1538.xml"/><Relationship Id="rId202" Type="http://schemas.openxmlformats.org/officeDocument/2006/relationships/customXml" Target="../ink/ink1447.xml"/><Relationship Id="rId244" Type="http://schemas.openxmlformats.org/officeDocument/2006/relationships/customXml" Target="../ink/ink1468.xml"/><Relationship Id="rId39" Type="http://schemas.openxmlformats.org/officeDocument/2006/relationships/image" Target="../media/image1363.png"/><Relationship Id="rId286" Type="http://schemas.openxmlformats.org/officeDocument/2006/relationships/customXml" Target="../ink/ink1489.xml"/><Relationship Id="rId451" Type="http://schemas.openxmlformats.org/officeDocument/2006/relationships/image" Target="../media/image1566.png"/><Relationship Id="rId50" Type="http://schemas.openxmlformats.org/officeDocument/2006/relationships/customXml" Target="../ink/ink1371.xml"/><Relationship Id="rId104" Type="http://schemas.openxmlformats.org/officeDocument/2006/relationships/customXml" Target="../ink/ink1398.xml"/><Relationship Id="rId146" Type="http://schemas.openxmlformats.org/officeDocument/2006/relationships/customXml" Target="../ink/ink1419.xml"/><Relationship Id="rId188" Type="http://schemas.openxmlformats.org/officeDocument/2006/relationships/customXml" Target="../ink/ink1440.xml"/><Relationship Id="rId311" Type="http://schemas.openxmlformats.org/officeDocument/2006/relationships/image" Target="../media/image1498.png"/><Relationship Id="rId353" Type="http://schemas.openxmlformats.org/officeDocument/2006/relationships/image" Target="../media/image1517.png"/><Relationship Id="rId395" Type="http://schemas.openxmlformats.org/officeDocument/2006/relationships/image" Target="../media/image1538.png"/><Relationship Id="rId409" Type="http://schemas.openxmlformats.org/officeDocument/2006/relationships/image" Target="../media/image1545.png"/><Relationship Id="rId92" Type="http://schemas.openxmlformats.org/officeDocument/2006/relationships/customXml" Target="../ink/ink1392.xml"/><Relationship Id="rId213" Type="http://schemas.openxmlformats.org/officeDocument/2006/relationships/image" Target="../media/image1449.png"/><Relationship Id="rId420" Type="http://schemas.openxmlformats.org/officeDocument/2006/relationships/customXml" Target="../ink/ink1556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74.png"/><Relationship Id="rId18" Type="http://schemas.openxmlformats.org/officeDocument/2006/relationships/customXml" Target="../ink/ink1581.xml"/><Relationship Id="rId26" Type="http://schemas.openxmlformats.org/officeDocument/2006/relationships/image" Target="../media/image1579.png"/><Relationship Id="rId21" Type="http://schemas.openxmlformats.org/officeDocument/2006/relationships/customXml" Target="../ink/ink1583.xml"/><Relationship Id="rId34" Type="http://schemas.openxmlformats.org/officeDocument/2006/relationships/image" Target="../media/image1583.png"/><Relationship Id="rId7" Type="http://schemas.openxmlformats.org/officeDocument/2006/relationships/image" Target="../media/image1571.png"/><Relationship Id="rId12" Type="http://schemas.openxmlformats.org/officeDocument/2006/relationships/customXml" Target="../ink/ink1578.xml"/><Relationship Id="rId17" Type="http://schemas.openxmlformats.org/officeDocument/2006/relationships/image" Target="../media/image197.png"/><Relationship Id="rId25" Type="http://schemas.openxmlformats.org/officeDocument/2006/relationships/customXml" Target="../ink/ink1585.xml"/><Relationship Id="rId33" Type="http://schemas.openxmlformats.org/officeDocument/2006/relationships/customXml" Target="../ink/ink1589.xml"/><Relationship Id="rId38" Type="http://schemas.openxmlformats.org/officeDocument/2006/relationships/image" Target="../media/image1585.png"/><Relationship Id="rId2" Type="http://schemas.openxmlformats.org/officeDocument/2006/relationships/image" Target="../media/image3.jpeg"/><Relationship Id="rId16" Type="http://schemas.openxmlformats.org/officeDocument/2006/relationships/customXml" Target="../ink/ink1580.xml"/><Relationship Id="rId20" Type="http://schemas.openxmlformats.org/officeDocument/2006/relationships/image" Target="../media/image1576.png"/><Relationship Id="rId29" Type="http://schemas.openxmlformats.org/officeDocument/2006/relationships/customXml" Target="../ink/ink158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75.xml"/><Relationship Id="rId11" Type="http://schemas.openxmlformats.org/officeDocument/2006/relationships/image" Target="../media/image1573.png"/><Relationship Id="rId24" Type="http://schemas.openxmlformats.org/officeDocument/2006/relationships/image" Target="../media/image1578.png"/><Relationship Id="rId32" Type="http://schemas.openxmlformats.org/officeDocument/2006/relationships/image" Target="../media/image1582.png"/><Relationship Id="rId37" Type="http://schemas.openxmlformats.org/officeDocument/2006/relationships/customXml" Target="../ink/ink1591.xml"/><Relationship Id="rId5" Type="http://schemas.openxmlformats.org/officeDocument/2006/relationships/image" Target="../media/image1570.png"/><Relationship Id="rId15" Type="http://schemas.openxmlformats.org/officeDocument/2006/relationships/image" Target="../media/image1575.png"/><Relationship Id="rId23" Type="http://schemas.openxmlformats.org/officeDocument/2006/relationships/customXml" Target="../ink/ink1584.xml"/><Relationship Id="rId28" Type="http://schemas.openxmlformats.org/officeDocument/2006/relationships/image" Target="../media/image1580.png"/><Relationship Id="rId36" Type="http://schemas.openxmlformats.org/officeDocument/2006/relationships/image" Target="../media/image1584.png"/><Relationship Id="rId10" Type="http://schemas.openxmlformats.org/officeDocument/2006/relationships/customXml" Target="../ink/ink1577.xml"/><Relationship Id="rId19" Type="http://schemas.openxmlformats.org/officeDocument/2006/relationships/customXml" Target="../ink/ink1582.xml"/><Relationship Id="rId31" Type="http://schemas.openxmlformats.org/officeDocument/2006/relationships/customXml" Target="../ink/ink1588.xml"/><Relationship Id="rId4" Type="http://schemas.openxmlformats.org/officeDocument/2006/relationships/image" Target="../media/image4.png"/><Relationship Id="rId9" Type="http://schemas.openxmlformats.org/officeDocument/2006/relationships/image" Target="../media/image1572.png"/><Relationship Id="rId14" Type="http://schemas.openxmlformats.org/officeDocument/2006/relationships/customXml" Target="../ink/ink1579.xml"/><Relationship Id="rId22" Type="http://schemas.openxmlformats.org/officeDocument/2006/relationships/image" Target="../media/image1577.png"/><Relationship Id="rId27" Type="http://schemas.openxmlformats.org/officeDocument/2006/relationships/customXml" Target="../ink/ink1586.xml"/><Relationship Id="rId30" Type="http://schemas.openxmlformats.org/officeDocument/2006/relationships/image" Target="../media/image1581.png"/><Relationship Id="rId35" Type="http://schemas.openxmlformats.org/officeDocument/2006/relationships/customXml" Target="../ink/ink1590.xml"/><Relationship Id="rId8" Type="http://schemas.openxmlformats.org/officeDocument/2006/relationships/customXml" Target="../ink/ink1576.xml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90.png"/><Relationship Id="rId18" Type="http://schemas.openxmlformats.org/officeDocument/2006/relationships/customXml" Target="../ink/ink1598.xml"/><Relationship Id="rId26" Type="http://schemas.openxmlformats.org/officeDocument/2006/relationships/customXml" Target="../ink/ink1602.xml"/><Relationship Id="rId3" Type="http://schemas.openxmlformats.org/officeDocument/2006/relationships/image" Target="../media/image2.png"/><Relationship Id="rId21" Type="http://schemas.openxmlformats.org/officeDocument/2006/relationships/image" Target="../media/image1594.png"/><Relationship Id="rId7" Type="http://schemas.openxmlformats.org/officeDocument/2006/relationships/image" Target="../media/image1587.png"/><Relationship Id="rId12" Type="http://schemas.openxmlformats.org/officeDocument/2006/relationships/customXml" Target="../ink/ink1595.xml"/><Relationship Id="rId17" Type="http://schemas.openxmlformats.org/officeDocument/2006/relationships/image" Target="../media/image1592.png"/><Relationship Id="rId25" Type="http://schemas.openxmlformats.org/officeDocument/2006/relationships/image" Target="../media/image1596.png"/><Relationship Id="rId33" Type="http://schemas.openxmlformats.org/officeDocument/2006/relationships/image" Target="../media/image1600.png"/><Relationship Id="rId2" Type="http://schemas.openxmlformats.org/officeDocument/2006/relationships/image" Target="../media/image3.jpeg"/><Relationship Id="rId16" Type="http://schemas.openxmlformats.org/officeDocument/2006/relationships/customXml" Target="../ink/ink1597.xml"/><Relationship Id="rId20" Type="http://schemas.openxmlformats.org/officeDocument/2006/relationships/customXml" Target="../ink/ink1599.xml"/><Relationship Id="rId29" Type="http://schemas.openxmlformats.org/officeDocument/2006/relationships/image" Target="../media/image159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92.xml"/><Relationship Id="rId11" Type="http://schemas.openxmlformats.org/officeDocument/2006/relationships/image" Target="../media/image1589.png"/><Relationship Id="rId24" Type="http://schemas.openxmlformats.org/officeDocument/2006/relationships/customXml" Target="../ink/ink1601.xml"/><Relationship Id="rId32" Type="http://schemas.openxmlformats.org/officeDocument/2006/relationships/customXml" Target="../ink/ink1605.xml"/><Relationship Id="rId5" Type="http://schemas.openxmlformats.org/officeDocument/2006/relationships/image" Target="../media/image1586.png"/><Relationship Id="rId15" Type="http://schemas.openxmlformats.org/officeDocument/2006/relationships/image" Target="../media/image1591.png"/><Relationship Id="rId23" Type="http://schemas.openxmlformats.org/officeDocument/2006/relationships/image" Target="../media/image1595.png"/><Relationship Id="rId28" Type="http://schemas.openxmlformats.org/officeDocument/2006/relationships/customXml" Target="../ink/ink1603.xml"/><Relationship Id="rId10" Type="http://schemas.openxmlformats.org/officeDocument/2006/relationships/customXml" Target="../ink/ink1594.xml"/><Relationship Id="rId19" Type="http://schemas.openxmlformats.org/officeDocument/2006/relationships/image" Target="../media/image1593.png"/><Relationship Id="rId31" Type="http://schemas.openxmlformats.org/officeDocument/2006/relationships/image" Target="../media/image1599.png"/><Relationship Id="rId4" Type="http://schemas.openxmlformats.org/officeDocument/2006/relationships/image" Target="../media/image4.png"/><Relationship Id="rId9" Type="http://schemas.openxmlformats.org/officeDocument/2006/relationships/image" Target="../media/image1588.png"/><Relationship Id="rId14" Type="http://schemas.openxmlformats.org/officeDocument/2006/relationships/customXml" Target="../ink/ink1596.xml"/><Relationship Id="rId22" Type="http://schemas.openxmlformats.org/officeDocument/2006/relationships/customXml" Target="../ink/ink1600.xml"/><Relationship Id="rId27" Type="http://schemas.openxmlformats.org/officeDocument/2006/relationships/image" Target="../media/image1597.png"/><Relationship Id="rId30" Type="http://schemas.openxmlformats.org/officeDocument/2006/relationships/customXml" Target="../ink/ink1604.xml"/><Relationship Id="rId8" Type="http://schemas.openxmlformats.org/officeDocument/2006/relationships/customXml" Target="../ink/ink159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01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06.png"/><Relationship Id="rId18" Type="http://schemas.openxmlformats.org/officeDocument/2006/relationships/customXml" Target="../ink/ink1612.xml"/><Relationship Id="rId26" Type="http://schemas.openxmlformats.org/officeDocument/2006/relationships/customXml" Target="../ink/ink1616.xml"/><Relationship Id="rId39" Type="http://schemas.openxmlformats.org/officeDocument/2006/relationships/image" Target="../media/image1619.png"/><Relationship Id="rId21" Type="http://schemas.openxmlformats.org/officeDocument/2006/relationships/image" Target="../media/image1610.png"/><Relationship Id="rId34" Type="http://schemas.openxmlformats.org/officeDocument/2006/relationships/customXml" Target="../ink/ink1620.xml"/><Relationship Id="rId42" Type="http://schemas.openxmlformats.org/officeDocument/2006/relationships/customXml" Target="../ink/ink1624.xml"/><Relationship Id="rId47" Type="http://schemas.openxmlformats.org/officeDocument/2006/relationships/image" Target="../media/image1622.png"/><Relationship Id="rId50" Type="http://schemas.openxmlformats.org/officeDocument/2006/relationships/customXml" Target="../ink/ink1628.xml"/><Relationship Id="rId55" Type="http://schemas.openxmlformats.org/officeDocument/2006/relationships/image" Target="../media/image1626.png"/><Relationship Id="rId7" Type="http://schemas.openxmlformats.org/officeDocument/2006/relationships/image" Target="../media/image1603.png"/><Relationship Id="rId2" Type="http://schemas.openxmlformats.org/officeDocument/2006/relationships/image" Target="../media/image3.jpeg"/><Relationship Id="rId16" Type="http://schemas.openxmlformats.org/officeDocument/2006/relationships/customXml" Target="../ink/ink1611.xml"/><Relationship Id="rId29" Type="http://schemas.openxmlformats.org/officeDocument/2006/relationships/image" Target="../media/image1614.png"/><Relationship Id="rId11" Type="http://schemas.openxmlformats.org/officeDocument/2006/relationships/image" Target="../media/image1605.png"/><Relationship Id="rId24" Type="http://schemas.openxmlformats.org/officeDocument/2006/relationships/customXml" Target="../ink/ink1615.xml"/><Relationship Id="rId32" Type="http://schemas.openxmlformats.org/officeDocument/2006/relationships/customXml" Target="../ink/ink1619.xml"/><Relationship Id="rId37" Type="http://schemas.openxmlformats.org/officeDocument/2006/relationships/image" Target="../media/image1618.png"/><Relationship Id="rId40" Type="http://schemas.openxmlformats.org/officeDocument/2006/relationships/customXml" Target="../ink/ink1623.xml"/><Relationship Id="rId45" Type="http://schemas.openxmlformats.org/officeDocument/2006/relationships/image" Target="../media/image1621.png"/><Relationship Id="rId53" Type="http://schemas.openxmlformats.org/officeDocument/2006/relationships/image" Target="../media/image1625.png"/><Relationship Id="rId5" Type="http://schemas.openxmlformats.org/officeDocument/2006/relationships/image" Target="../media/image1602.png"/><Relationship Id="rId19" Type="http://schemas.openxmlformats.org/officeDocument/2006/relationships/image" Target="../media/image1609.png"/><Relationship Id="rId4" Type="http://schemas.openxmlformats.org/officeDocument/2006/relationships/image" Target="../media/image4.png"/><Relationship Id="rId9" Type="http://schemas.openxmlformats.org/officeDocument/2006/relationships/image" Target="../media/image1604.png"/><Relationship Id="rId14" Type="http://schemas.openxmlformats.org/officeDocument/2006/relationships/customXml" Target="../ink/ink1610.xml"/><Relationship Id="rId22" Type="http://schemas.openxmlformats.org/officeDocument/2006/relationships/customXml" Target="../ink/ink1614.xml"/><Relationship Id="rId27" Type="http://schemas.openxmlformats.org/officeDocument/2006/relationships/image" Target="../media/image1613.png"/><Relationship Id="rId30" Type="http://schemas.openxmlformats.org/officeDocument/2006/relationships/customXml" Target="../ink/ink1618.xml"/><Relationship Id="rId35" Type="http://schemas.openxmlformats.org/officeDocument/2006/relationships/image" Target="../media/image1617.png"/><Relationship Id="rId43" Type="http://schemas.openxmlformats.org/officeDocument/2006/relationships/image" Target="../media/image1620.png"/><Relationship Id="rId48" Type="http://schemas.openxmlformats.org/officeDocument/2006/relationships/customXml" Target="../ink/ink1627.xml"/><Relationship Id="rId56" Type="http://schemas.openxmlformats.org/officeDocument/2006/relationships/customXml" Target="../ink/ink1631.xml"/><Relationship Id="rId8" Type="http://schemas.openxmlformats.org/officeDocument/2006/relationships/customXml" Target="../ink/ink1607.xml"/><Relationship Id="rId51" Type="http://schemas.openxmlformats.org/officeDocument/2006/relationships/image" Target="../media/image1624.png"/><Relationship Id="rId3" Type="http://schemas.openxmlformats.org/officeDocument/2006/relationships/image" Target="../media/image2.png"/><Relationship Id="rId12" Type="http://schemas.openxmlformats.org/officeDocument/2006/relationships/customXml" Target="../ink/ink1609.xml"/><Relationship Id="rId17" Type="http://schemas.openxmlformats.org/officeDocument/2006/relationships/image" Target="../media/image1608.png"/><Relationship Id="rId25" Type="http://schemas.openxmlformats.org/officeDocument/2006/relationships/image" Target="../media/image1612.png"/><Relationship Id="rId33" Type="http://schemas.openxmlformats.org/officeDocument/2006/relationships/image" Target="../media/image1616.png"/><Relationship Id="rId38" Type="http://schemas.openxmlformats.org/officeDocument/2006/relationships/customXml" Target="../ink/ink1622.xml"/><Relationship Id="rId46" Type="http://schemas.openxmlformats.org/officeDocument/2006/relationships/customXml" Target="../ink/ink1626.xml"/><Relationship Id="rId20" Type="http://schemas.openxmlformats.org/officeDocument/2006/relationships/customXml" Target="../ink/ink1613.xml"/><Relationship Id="rId41" Type="http://schemas.openxmlformats.org/officeDocument/2006/relationships/image" Target="../media/image197.png"/><Relationship Id="rId54" Type="http://schemas.openxmlformats.org/officeDocument/2006/relationships/customXml" Target="../ink/ink163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06.xml"/><Relationship Id="rId15" Type="http://schemas.openxmlformats.org/officeDocument/2006/relationships/image" Target="../media/image1607.png"/><Relationship Id="rId23" Type="http://schemas.openxmlformats.org/officeDocument/2006/relationships/image" Target="../media/image1611.png"/><Relationship Id="rId28" Type="http://schemas.openxmlformats.org/officeDocument/2006/relationships/customXml" Target="../ink/ink1617.xml"/><Relationship Id="rId36" Type="http://schemas.openxmlformats.org/officeDocument/2006/relationships/customXml" Target="../ink/ink1621.xml"/><Relationship Id="rId49" Type="http://schemas.openxmlformats.org/officeDocument/2006/relationships/image" Target="../media/image1623.png"/><Relationship Id="rId57" Type="http://schemas.openxmlformats.org/officeDocument/2006/relationships/image" Target="../media/image1627.png"/><Relationship Id="rId10" Type="http://schemas.openxmlformats.org/officeDocument/2006/relationships/customXml" Target="../ink/ink1608.xml"/><Relationship Id="rId31" Type="http://schemas.openxmlformats.org/officeDocument/2006/relationships/image" Target="../media/image1615.png"/><Relationship Id="rId44" Type="http://schemas.openxmlformats.org/officeDocument/2006/relationships/customXml" Target="../ink/ink1625.xml"/><Relationship Id="rId52" Type="http://schemas.openxmlformats.org/officeDocument/2006/relationships/customXml" Target="../ink/ink1629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84.png"/><Relationship Id="rId21" Type="http://schemas.openxmlformats.org/officeDocument/2006/relationships/image" Target="../media/image1636.png"/><Relationship Id="rId42" Type="http://schemas.openxmlformats.org/officeDocument/2006/relationships/customXml" Target="../ink/ink1650.xml"/><Relationship Id="rId63" Type="http://schemas.openxmlformats.org/officeDocument/2006/relationships/image" Target="../media/image1657.png"/><Relationship Id="rId84" Type="http://schemas.openxmlformats.org/officeDocument/2006/relationships/customXml" Target="../ink/ink1671.xml"/><Relationship Id="rId138" Type="http://schemas.openxmlformats.org/officeDocument/2006/relationships/customXml" Target="../ink/ink1698.xml"/><Relationship Id="rId107" Type="http://schemas.openxmlformats.org/officeDocument/2006/relationships/image" Target="../media/image1679.png"/><Relationship Id="rId11" Type="http://schemas.openxmlformats.org/officeDocument/2006/relationships/image" Target="../media/image1631.png"/><Relationship Id="rId32" Type="http://schemas.openxmlformats.org/officeDocument/2006/relationships/customXml" Target="../ink/ink1645.xml"/><Relationship Id="rId37" Type="http://schemas.openxmlformats.org/officeDocument/2006/relationships/image" Target="../media/image1644.png"/><Relationship Id="rId53" Type="http://schemas.openxmlformats.org/officeDocument/2006/relationships/image" Target="../media/image1652.png"/><Relationship Id="rId58" Type="http://schemas.openxmlformats.org/officeDocument/2006/relationships/customXml" Target="../ink/ink1658.xml"/><Relationship Id="rId74" Type="http://schemas.openxmlformats.org/officeDocument/2006/relationships/customXml" Target="../ink/ink1666.xml"/><Relationship Id="rId79" Type="http://schemas.openxmlformats.org/officeDocument/2006/relationships/image" Target="../media/image1665.png"/><Relationship Id="rId102" Type="http://schemas.openxmlformats.org/officeDocument/2006/relationships/customXml" Target="../ink/ink1680.xml"/><Relationship Id="rId123" Type="http://schemas.openxmlformats.org/officeDocument/2006/relationships/image" Target="../media/image1687.png"/><Relationship Id="rId128" Type="http://schemas.openxmlformats.org/officeDocument/2006/relationships/customXml" Target="../ink/ink1693.xml"/><Relationship Id="rId5" Type="http://schemas.openxmlformats.org/officeDocument/2006/relationships/image" Target="../media/image1628.png"/><Relationship Id="rId90" Type="http://schemas.openxmlformats.org/officeDocument/2006/relationships/customXml" Target="../ink/ink1674.xml"/><Relationship Id="rId95" Type="http://schemas.openxmlformats.org/officeDocument/2006/relationships/image" Target="../media/image1673.png"/><Relationship Id="rId22" Type="http://schemas.openxmlformats.org/officeDocument/2006/relationships/customXml" Target="../ink/ink1640.xml"/><Relationship Id="rId27" Type="http://schemas.openxmlformats.org/officeDocument/2006/relationships/image" Target="../media/image1639.png"/><Relationship Id="rId43" Type="http://schemas.openxmlformats.org/officeDocument/2006/relationships/image" Target="../media/image1647.png"/><Relationship Id="rId48" Type="http://schemas.openxmlformats.org/officeDocument/2006/relationships/customXml" Target="../ink/ink1653.xml"/><Relationship Id="rId64" Type="http://schemas.openxmlformats.org/officeDocument/2006/relationships/customXml" Target="../ink/ink1661.xml"/><Relationship Id="rId69" Type="http://schemas.openxmlformats.org/officeDocument/2006/relationships/image" Target="../media/image1660.png"/><Relationship Id="rId113" Type="http://schemas.openxmlformats.org/officeDocument/2006/relationships/image" Target="../media/image1682.png"/><Relationship Id="rId118" Type="http://schemas.openxmlformats.org/officeDocument/2006/relationships/customXml" Target="../ink/ink1688.xml"/><Relationship Id="rId134" Type="http://schemas.openxmlformats.org/officeDocument/2006/relationships/customXml" Target="../ink/ink1696.xml"/><Relationship Id="rId139" Type="http://schemas.openxmlformats.org/officeDocument/2006/relationships/image" Target="../media/image1695.png"/><Relationship Id="rId80" Type="http://schemas.openxmlformats.org/officeDocument/2006/relationships/customXml" Target="../ink/ink1669.xml"/><Relationship Id="rId85" Type="http://schemas.openxmlformats.org/officeDocument/2006/relationships/image" Target="../media/image1668.png"/><Relationship Id="rId12" Type="http://schemas.openxmlformats.org/officeDocument/2006/relationships/customXml" Target="../ink/ink1635.xml"/><Relationship Id="rId17" Type="http://schemas.openxmlformats.org/officeDocument/2006/relationships/image" Target="../media/image1634.png"/><Relationship Id="rId33" Type="http://schemas.openxmlformats.org/officeDocument/2006/relationships/image" Target="../media/image1642.png"/><Relationship Id="rId38" Type="http://schemas.openxmlformats.org/officeDocument/2006/relationships/customXml" Target="../ink/ink1648.xml"/><Relationship Id="rId59" Type="http://schemas.openxmlformats.org/officeDocument/2006/relationships/image" Target="../media/image1655.png"/><Relationship Id="rId103" Type="http://schemas.openxmlformats.org/officeDocument/2006/relationships/image" Target="../media/image1677.png"/><Relationship Id="rId108" Type="http://schemas.openxmlformats.org/officeDocument/2006/relationships/customXml" Target="../ink/ink1683.xml"/><Relationship Id="rId124" Type="http://schemas.openxmlformats.org/officeDocument/2006/relationships/customXml" Target="../ink/ink1691.xml"/><Relationship Id="rId129" Type="http://schemas.openxmlformats.org/officeDocument/2006/relationships/image" Target="../media/image1690.png"/><Relationship Id="rId54" Type="http://schemas.openxmlformats.org/officeDocument/2006/relationships/customXml" Target="../ink/ink1656.xml"/><Relationship Id="rId70" Type="http://schemas.openxmlformats.org/officeDocument/2006/relationships/customXml" Target="../ink/ink1664.xml"/><Relationship Id="rId75" Type="http://schemas.openxmlformats.org/officeDocument/2006/relationships/image" Target="../media/image1663.png"/><Relationship Id="rId91" Type="http://schemas.openxmlformats.org/officeDocument/2006/relationships/image" Target="../media/image1671.png"/><Relationship Id="rId96" Type="http://schemas.openxmlformats.org/officeDocument/2006/relationships/customXml" Target="../ink/ink1677.xml"/><Relationship Id="rId140" Type="http://schemas.openxmlformats.org/officeDocument/2006/relationships/customXml" Target="../ink/ink169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32.xml"/><Relationship Id="rId23" Type="http://schemas.openxmlformats.org/officeDocument/2006/relationships/image" Target="../media/image1637.png"/><Relationship Id="rId28" Type="http://schemas.openxmlformats.org/officeDocument/2006/relationships/customXml" Target="../ink/ink1643.xml"/><Relationship Id="rId49" Type="http://schemas.openxmlformats.org/officeDocument/2006/relationships/image" Target="../media/image1650.png"/><Relationship Id="rId114" Type="http://schemas.openxmlformats.org/officeDocument/2006/relationships/customXml" Target="../ink/ink1686.xml"/><Relationship Id="rId119" Type="http://schemas.openxmlformats.org/officeDocument/2006/relationships/image" Target="../media/image1685.png"/><Relationship Id="rId44" Type="http://schemas.openxmlformats.org/officeDocument/2006/relationships/customXml" Target="../ink/ink1651.xml"/><Relationship Id="rId60" Type="http://schemas.openxmlformats.org/officeDocument/2006/relationships/customXml" Target="../ink/ink1659.xml"/><Relationship Id="rId65" Type="http://schemas.openxmlformats.org/officeDocument/2006/relationships/image" Target="../media/image1658.png"/><Relationship Id="rId81" Type="http://schemas.openxmlformats.org/officeDocument/2006/relationships/image" Target="../media/image1666.png"/><Relationship Id="rId86" Type="http://schemas.openxmlformats.org/officeDocument/2006/relationships/customXml" Target="../ink/ink1672.xml"/><Relationship Id="rId130" Type="http://schemas.openxmlformats.org/officeDocument/2006/relationships/customXml" Target="../ink/ink1694.xml"/><Relationship Id="rId135" Type="http://schemas.openxmlformats.org/officeDocument/2006/relationships/image" Target="../media/image1693.png"/><Relationship Id="rId13" Type="http://schemas.openxmlformats.org/officeDocument/2006/relationships/image" Target="../media/image1632.png"/><Relationship Id="rId18" Type="http://schemas.openxmlformats.org/officeDocument/2006/relationships/customXml" Target="../ink/ink1638.xml"/><Relationship Id="rId39" Type="http://schemas.openxmlformats.org/officeDocument/2006/relationships/image" Target="../media/image1645.png"/><Relationship Id="rId109" Type="http://schemas.openxmlformats.org/officeDocument/2006/relationships/image" Target="../media/image1680.png"/><Relationship Id="rId34" Type="http://schemas.openxmlformats.org/officeDocument/2006/relationships/customXml" Target="../ink/ink1646.xml"/><Relationship Id="rId50" Type="http://schemas.openxmlformats.org/officeDocument/2006/relationships/customXml" Target="../ink/ink1654.xml"/><Relationship Id="rId55" Type="http://schemas.openxmlformats.org/officeDocument/2006/relationships/image" Target="../media/image1653.png"/><Relationship Id="rId76" Type="http://schemas.openxmlformats.org/officeDocument/2006/relationships/customXml" Target="../ink/ink1667.xml"/><Relationship Id="rId97" Type="http://schemas.openxmlformats.org/officeDocument/2006/relationships/image" Target="../media/image1674.png"/><Relationship Id="rId104" Type="http://schemas.openxmlformats.org/officeDocument/2006/relationships/customXml" Target="../ink/ink1681.xml"/><Relationship Id="rId120" Type="http://schemas.openxmlformats.org/officeDocument/2006/relationships/customXml" Target="../ink/ink1689.xml"/><Relationship Id="rId125" Type="http://schemas.openxmlformats.org/officeDocument/2006/relationships/image" Target="../media/image1688.png"/><Relationship Id="rId141" Type="http://schemas.openxmlformats.org/officeDocument/2006/relationships/image" Target="../media/image1696.png"/><Relationship Id="rId7" Type="http://schemas.openxmlformats.org/officeDocument/2006/relationships/image" Target="../media/image1629.png"/><Relationship Id="rId71" Type="http://schemas.openxmlformats.org/officeDocument/2006/relationships/image" Target="../media/image1661.png"/><Relationship Id="rId92" Type="http://schemas.openxmlformats.org/officeDocument/2006/relationships/customXml" Target="../ink/ink1675.xml"/><Relationship Id="rId2" Type="http://schemas.openxmlformats.org/officeDocument/2006/relationships/image" Target="../media/image3.jpeg"/><Relationship Id="rId29" Type="http://schemas.openxmlformats.org/officeDocument/2006/relationships/image" Target="../media/image1640.png"/><Relationship Id="rId24" Type="http://schemas.openxmlformats.org/officeDocument/2006/relationships/customXml" Target="../ink/ink1641.xml"/><Relationship Id="rId40" Type="http://schemas.openxmlformats.org/officeDocument/2006/relationships/customXml" Target="../ink/ink1649.xml"/><Relationship Id="rId45" Type="http://schemas.openxmlformats.org/officeDocument/2006/relationships/image" Target="../media/image1648.png"/><Relationship Id="rId66" Type="http://schemas.openxmlformats.org/officeDocument/2006/relationships/customXml" Target="../ink/ink1662.xml"/><Relationship Id="rId87" Type="http://schemas.openxmlformats.org/officeDocument/2006/relationships/image" Target="../media/image1669.png"/><Relationship Id="rId110" Type="http://schemas.openxmlformats.org/officeDocument/2006/relationships/customXml" Target="../ink/ink1684.xml"/><Relationship Id="rId115" Type="http://schemas.openxmlformats.org/officeDocument/2006/relationships/image" Target="../media/image1683.png"/><Relationship Id="rId131" Type="http://schemas.openxmlformats.org/officeDocument/2006/relationships/image" Target="../media/image1691.png"/><Relationship Id="rId136" Type="http://schemas.openxmlformats.org/officeDocument/2006/relationships/customXml" Target="../ink/ink1697.xml"/><Relationship Id="rId61" Type="http://schemas.openxmlformats.org/officeDocument/2006/relationships/image" Target="../media/image1656.png"/><Relationship Id="rId82" Type="http://schemas.openxmlformats.org/officeDocument/2006/relationships/customXml" Target="../ink/ink1670.xml"/><Relationship Id="rId19" Type="http://schemas.openxmlformats.org/officeDocument/2006/relationships/image" Target="../media/image1635.png"/><Relationship Id="rId14" Type="http://schemas.openxmlformats.org/officeDocument/2006/relationships/customXml" Target="../ink/ink1636.xml"/><Relationship Id="rId30" Type="http://schemas.openxmlformats.org/officeDocument/2006/relationships/customXml" Target="../ink/ink1644.xml"/><Relationship Id="rId35" Type="http://schemas.openxmlformats.org/officeDocument/2006/relationships/image" Target="../media/image1643.png"/><Relationship Id="rId56" Type="http://schemas.openxmlformats.org/officeDocument/2006/relationships/customXml" Target="../ink/ink1657.xml"/><Relationship Id="rId77" Type="http://schemas.openxmlformats.org/officeDocument/2006/relationships/image" Target="../media/image1664.png"/><Relationship Id="rId100" Type="http://schemas.openxmlformats.org/officeDocument/2006/relationships/customXml" Target="../ink/ink1679.xml"/><Relationship Id="rId105" Type="http://schemas.openxmlformats.org/officeDocument/2006/relationships/image" Target="../media/image1678.png"/><Relationship Id="rId126" Type="http://schemas.openxmlformats.org/officeDocument/2006/relationships/customXml" Target="../ink/ink1692.xml"/><Relationship Id="rId8" Type="http://schemas.openxmlformats.org/officeDocument/2006/relationships/customXml" Target="../ink/ink1633.xml"/><Relationship Id="rId51" Type="http://schemas.openxmlformats.org/officeDocument/2006/relationships/image" Target="../media/image1651.png"/><Relationship Id="rId72" Type="http://schemas.openxmlformats.org/officeDocument/2006/relationships/customXml" Target="../ink/ink1665.xml"/><Relationship Id="rId93" Type="http://schemas.openxmlformats.org/officeDocument/2006/relationships/image" Target="../media/image1672.png"/><Relationship Id="rId98" Type="http://schemas.openxmlformats.org/officeDocument/2006/relationships/customXml" Target="../ink/ink1678.xml"/><Relationship Id="rId121" Type="http://schemas.openxmlformats.org/officeDocument/2006/relationships/image" Target="../media/image1686.png"/><Relationship Id="rId3" Type="http://schemas.openxmlformats.org/officeDocument/2006/relationships/image" Target="../media/image2.png"/><Relationship Id="rId25" Type="http://schemas.openxmlformats.org/officeDocument/2006/relationships/image" Target="../media/image1638.png"/><Relationship Id="rId46" Type="http://schemas.openxmlformats.org/officeDocument/2006/relationships/customXml" Target="../ink/ink1652.xml"/><Relationship Id="rId67" Type="http://schemas.openxmlformats.org/officeDocument/2006/relationships/image" Target="../media/image1659.png"/><Relationship Id="rId116" Type="http://schemas.openxmlformats.org/officeDocument/2006/relationships/customXml" Target="../ink/ink1687.xml"/><Relationship Id="rId137" Type="http://schemas.openxmlformats.org/officeDocument/2006/relationships/image" Target="../media/image1694.png"/><Relationship Id="rId20" Type="http://schemas.openxmlformats.org/officeDocument/2006/relationships/customXml" Target="../ink/ink1639.xml"/><Relationship Id="rId41" Type="http://schemas.openxmlformats.org/officeDocument/2006/relationships/image" Target="../media/image1646.png"/><Relationship Id="rId62" Type="http://schemas.openxmlformats.org/officeDocument/2006/relationships/customXml" Target="../ink/ink1660.xml"/><Relationship Id="rId83" Type="http://schemas.openxmlformats.org/officeDocument/2006/relationships/image" Target="../media/image1667.png"/><Relationship Id="rId88" Type="http://schemas.openxmlformats.org/officeDocument/2006/relationships/customXml" Target="../ink/ink1673.xml"/><Relationship Id="rId111" Type="http://schemas.openxmlformats.org/officeDocument/2006/relationships/image" Target="../media/image1681.png"/><Relationship Id="rId132" Type="http://schemas.openxmlformats.org/officeDocument/2006/relationships/customXml" Target="../ink/ink1695.xml"/><Relationship Id="rId15" Type="http://schemas.openxmlformats.org/officeDocument/2006/relationships/image" Target="../media/image1633.png"/><Relationship Id="rId36" Type="http://schemas.openxmlformats.org/officeDocument/2006/relationships/customXml" Target="../ink/ink1647.xml"/><Relationship Id="rId57" Type="http://schemas.openxmlformats.org/officeDocument/2006/relationships/image" Target="../media/image1654.png"/><Relationship Id="rId106" Type="http://schemas.openxmlformats.org/officeDocument/2006/relationships/customXml" Target="../ink/ink1682.xml"/><Relationship Id="rId127" Type="http://schemas.openxmlformats.org/officeDocument/2006/relationships/image" Target="../media/image1689.png"/><Relationship Id="rId10" Type="http://schemas.openxmlformats.org/officeDocument/2006/relationships/customXml" Target="../ink/ink1634.xml"/><Relationship Id="rId31" Type="http://schemas.openxmlformats.org/officeDocument/2006/relationships/image" Target="../media/image1641.png"/><Relationship Id="rId52" Type="http://schemas.openxmlformats.org/officeDocument/2006/relationships/customXml" Target="../ink/ink1655.xml"/><Relationship Id="rId73" Type="http://schemas.openxmlformats.org/officeDocument/2006/relationships/image" Target="../media/image1662.png"/><Relationship Id="rId78" Type="http://schemas.openxmlformats.org/officeDocument/2006/relationships/customXml" Target="../ink/ink1668.xml"/><Relationship Id="rId94" Type="http://schemas.openxmlformats.org/officeDocument/2006/relationships/customXml" Target="../ink/ink1676.xml"/><Relationship Id="rId99" Type="http://schemas.openxmlformats.org/officeDocument/2006/relationships/image" Target="../media/image1675.png"/><Relationship Id="rId101" Type="http://schemas.openxmlformats.org/officeDocument/2006/relationships/image" Target="../media/image1676.png"/><Relationship Id="rId122" Type="http://schemas.openxmlformats.org/officeDocument/2006/relationships/customXml" Target="../ink/ink1690.xml"/><Relationship Id="rId4" Type="http://schemas.openxmlformats.org/officeDocument/2006/relationships/image" Target="../media/image4.png"/><Relationship Id="rId9" Type="http://schemas.openxmlformats.org/officeDocument/2006/relationships/image" Target="../media/image1630.png"/><Relationship Id="rId26" Type="http://schemas.openxmlformats.org/officeDocument/2006/relationships/customXml" Target="../ink/ink1642.xml"/><Relationship Id="rId47" Type="http://schemas.openxmlformats.org/officeDocument/2006/relationships/image" Target="../media/image1649.png"/><Relationship Id="rId68" Type="http://schemas.openxmlformats.org/officeDocument/2006/relationships/customXml" Target="../ink/ink1663.xml"/><Relationship Id="rId89" Type="http://schemas.openxmlformats.org/officeDocument/2006/relationships/image" Target="../media/image1670.png"/><Relationship Id="rId112" Type="http://schemas.openxmlformats.org/officeDocument/2006/relationships/customXml" Target="../ink/ink1685.xml"/><Relationship Id="rId133" Type="http://schemas.openxmlformats.org/officeDocument/2006/relationships/image" Target="../media/image1692.png"/><Relationship Id="rId16" Type="http://schemas.openxmlformats.org/officeDocument/2006/relationships/customXml" Target="../ink/ink1637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703.xml"/><Relationship Id="rId18" Type="http://schemas.openxmlformats.org/officeDocument/2006/relationships/image" Target="../media/image1704.png"/><Relationship Id="rId26" Type="http://schemas.openxmlformats.org/officeDocument/2006/relationships/image" Target="../media/image1708.png"/><Relationship Id="rId3" Type="http://schemas.openxmlformats.org/officeDocument/2006/relationships/image" Target="../media/image2.png"/><Relationship Id="rId21" Type="http://schemas.openxmlformats.org/officeDocument/2006/relationships/customXml" Target="../ink/ink1707.xml"/><Relationship Id="rId34" Type="http://schemas.openxmlformats.org/officeDocument/2006/relationships/image" Target="../media/image1712.png"/><Relationship Id="rId7" Type="http://schemas.openxmlformats.org/officeDocument/2006/relationships/customXml" Target="../ink/ink1700.xml"/><Relationship Id="rId12" Type="http://schemas.openxmlformats.org/officeDocument/2006/relationships/image" Target="../media/image1701.png"/><Relationship Id="rId17" Type="http://schemas.openxmlformats.org/officeDocument/2006/relationships/customXml" Target="../ink/ink1705.xml"/><Relationship Id="rId25" Type="http://schemas.openxmlformats.org/officeDocument/2006/relationships/customXml" Target="../ink/ink1709.xml"/><Relationship Id="rId33" Type="http://schemas.openxmlformats.org/officeDocument/2006/relationships/customXml" Target="../ink/ink1713.xml"/><Relationship Id="rId2" Type="http://schemas.openxmlformats.org/officeDocument/2006/relationships/image" Target="../media/image3.jpeg"/><Relationship Id="rId16" Type="http://schemas.openxmlformats.org/officeDocument/2006/relationships/image" Target="../media/image1703.png"/><Relationship Id="rId20" Type="http://schemas.openxmlformats.org/officeDocument/2006/relationships/image" Target="../media/image1705.png"/><Relationship Id="rId29" Type="http://schemas.openxmlformats.org/officeDocument/2006/relationships/customXml" Target="../ink/ink17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98.png"/><Relationship Id="rId11" Type="http://schemas.openxmlformats.org/officeDocument/2006/relationships/customXml" Target="../ink/ink1702.xml"/><Relationship Id="rId24" Type="http://schemas.openxmlformats.org/officeDocument/2006/relationships/image" Target="../media/image1707.png"/><Relationship Id="rId32" Type="http://schemas.openxmlformats.org/officeDocument/2006/relationships/image" Target="../media/image1711.png"/><Relationship Id="rId5" Type="http://schemas.openxmlformats.org/officeDocument/2006/relationships/image" Target="../media/image1697.png"/><Relationship Id="rId15" Type="http://schemas.openxmlformats.org/officeDocument/2006/relationships/customXml" Target="../ink/ink1704.xml"/><Relationship Id="rId23" Type="http://schemas.openxmlformats.org/officeDocument/2006/relationships/customXml" Target="../ink/ink1708.xml"/><Relationship Id="rId28" Type="http://schemas.openxmlformats.org/officeDocument/2006/relationships/image" Target="../media/image1709.png"/><Relationship Id="rId36" Type="http://schemas.openxmlformats.org/officeDocument/2006/relationships/image" Target="../media/image1713.png"/><Relationship Id="rId10" Type="http://schemas.openxmlformats.org/officeDocument/2006/relationships/image" Target="../media/image1700.png"/><Relationship Id="rId19" Type="http://schemas.openxmlformats.org/officeDocument/2006/relationships/customXml" Target="../ink/ink1706.xml"/><Relationship Id="rId31" Type="http://schemas.openxmlformats.org/officeDocument/2006/relationships/customXml" Target="../ink/ink1712.xml"/><Relationship Id="rId4" Type="http://schemas.openxmlformats.org/officeDocument/2006/relationships/image" Target="../media/image4.png"/><Relationship Id="rId9" Type="http://schemas.openxmlformats.org/officeDocument/2006/relationships/customXml" Target="../ink/ink1701.xml"/><Relationship Id="rId14" Type="http://schemas.openxmlformats.org/officeDocument/2006/relationships/image" Target="../media/image1702.png"/><Relationship Id="rId22" Type="http://schemas.openxmlformats.org/officeDocument/2006/relationships/image" Target="../media/image1706.png"/><Relationship Id="rId27" Type="http://schemas.openxmlformats.org/officeDocument/2006/relationships/customXml" Target="../ink/ink1710.xml"/><Relationship Id="rId30" Type="http://schemas.openxmlformats.org/officeDocument/2006/relationships/image" Target="../media/image1710.png"/><Relationship Id="rId35" Type="http://schemas.openxmlformats.org/officeDocument/2006/relationships/customXml" Target="../ink/ink1714.xml"/><Relationship Id="rId8" Type="http://schemas.openxmlformats.org/officeDocument/2006/relationships/image" Target="../media/image169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16.xml"/><Relationship Id="rId3" Type="http://schemas.openxmlformats.org/officeDocument/2006/relationships/image" Target="../media/image2.png"/><Relationship Id="rId7" Type="http://schemas.openxmlformats.org/officeDocument/2006/relationships/image" Target="../media/image17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15.xml"/><Relationship Id="rId5" Type="http://schemas.openxmlformats.org/officeDocument/2006/relationships/image" Target="../media/image1714.png"/><Relationship Id="rId4" Type="http://schemas.openxmlformats.org/officeDocument/2006/relationships/image" Target="../media/image4.png"/><Relationship Id="rId9" Type="http://schemas.openxmlformats.org/officeDocument/2006/relationships/image" Target="../media/image1716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773.png"/><Relationship Id="rId21" Type="http://schemas.openxmlformats.org/officeDocument/2006/relationships/image" Target="../media/image1725.png"/><Relationship Id="rId42" Type="http://schemas.openxmlformats.org/officeDocument/2006/relationships/customXml" Target="../ink/ink1735.xml"/><Relationship Id="rId63" Type="http://schemas.openxmlformats.org/officeDocument/2006/relationships/image" Target="../media/image1746.png"/><Relationship Id="rId84" Type="http://schemas.openxmlformats.org/officeDocument/2006/relationships/customXml" Target="../ink/ink1756.xml"/><Relationship Id="rId138" Type="http://schemas.openxmlformats.org/officeDocument/2006/relationships/customXml" Target="../ink/ink1783.xml"/><Relationship Id="rId107" Type="http://schemas.openxmlformats.org/officeDocument/2006/relationships/image" Target="../media/image1768.png"/><Relationship Id="rId11" Type="http://schemas.openxmlformats.org/officeDocument/2006/relationships/image" Target="../media/image1720.png"/><Relationship Id="rId32" Type="http://schemas.openxmlformats.org/officeDocument/2006/relationships/customXml" Target="../ink/ink1730.xml"/><Relationship Id="rId53" Type="http://schemas.openxmlformats.org/officeDocument/2006/relationships/image" Target="../media/image1741.png"/><Relationship Id="rId74" Type="http://schemas.openxmlformats.org/officeDocument/2006/relationships/customXml" Target="../ink/ink1751.xml"/><Relationship Id="rId128" Type="http://schemas.openxmlformats.org/officeDocument/2006/relationships/customXml" Target="../ink/ink1778.xml"/><Relationship Id="rId149" Type="http://schemas.openxmlformats.org/officeDocument/2006/relationships/image" Target="../media/image1788.png"/><Relationship Id="rId5" Type="http://schemas.openxmlformats.org/officeDocument/2006/relationships/image" Target="../media/image1717.png"/><Relationship Id="rId95" Type="http://schemas.openxmlformats.org/officeDocument/2006/relationships/image" Target="../media/image1762.png"/><Relationship Id="rId22" Type="http://schemas.openxmlformats.org/officeDocument/2006/relationships/customXml" Target="../ink/ink1725.xml"/><Relationship Id="rId43" Type="http://schemas.openxmlformats.org/officeDocument/2006/relationships/image" Target="../media/image1736.png"/><Relationship Id="rId64" Type="http://schemas.openxmlformats.org/officeDocument/2006/relationships/customXml" Target="../ink/ink1746.xml"/><Relationship Id="rId118" Type="http://schemas.openxmlformats.org/officeDocument/2006/relationships/customXml" Target="../ink/ink1773.xml"/><Relationship Id="rId139" Type="http://schemas.openxmlformats.org/officeDocument/2006/relationships/image" Target="../media/image1783.png"/><Relationship Id="rId80" Type="http://schemas.openxmlformats.org/officeDocument/2006/relationships/customXml" Target="../ink/ink1754.xml"/><Relationship Id="rId85" Type="http://schemas.openxmlformats.org/officeDocument/2006/relationships/image" Target="../media/image1757.png"/><Relationship Id="rId150" Type="http://schemas.openxmlformats.org/officeDocument/2006/relationships/customXml" Target="../ink/ink1789.xml"/><Relationship Id="rId155" Type="http://schemas.openxmlformats.org/officeDocument/2006/relationships/image" Target="../media/image1791.png"/><Relationship Id="rId12" Type="http://schemas.openxmlformats.org/officeDocument/2006/relationships/customXml" Target="../ink/ink1720.xml"/><Relationship Id="rId17" Type="http://schemas.openxmlformats.org/officeDocument/2006/relationships/image" Target="../media/image1723.png"/><Relationship Id="rId33" Type="http://schemas.openxmlformats.org/officeDocument/2006/relationships/image" Target="../media/image1731.png"/><Relationship Id="rId38" Type="http://schemas.openxmlformats.org/officeDocument/2006/relationships/customXml" Target="../ink/ink1733.xml"/><Relationship Id="rId59" Type="http://schemas.openxmlformats.org/officeDocument/2006/relationships/image" Target="../media/image1744.png"/><Relationship Id="rId103" Type="http://schemas.openxmlformats.org/officeDocument/2006/relationships/image" Target="../media/image1766.png"/><Relationship Id="rId108" Type="http://schemas.openxmlformats.org/officeDocument/2006/relationships/customXml" Target="../ink/ink1768.xml"/><Relationship Id="rId124" Type="http://schemas.openxmlformats.org/officeDocument/2006/relationships/customXml" Target="../ink/ink1776.xml"/><Relationship Id="rId129" Type="http://schemas.openxmlformats.org/officeDocument/2006/relationships/image" Target="../media/image197.png"/><Relationship Id="rId54" Type="http://schemas.openxmlformats.org/officeDocument/2006/relationships/customXml" Target="../ink/ink1741.xml"/><Relationship Id="rId70" Type="http://schemas.openxmlformats.org/officeDocument/2006/relationships/customXml" Target="../ink/ink1749.xml"/><Relationship Id="rId75" Type="http://schemas.openxmlformats.org/officeDocument/2006/relationships/image" Target="../media/image1752.png"/><Relationship Id="rId91" Type="http://schemas.openxmlformats.org/officeDocument/2006/relationships/image" Target="../media/image1760.png"/><Relationship Id="rId96" Type="http://schemas.openxmlformats.org/officeDocument/2006/relationships/customXml" Target="../ink/ink1762.xml"/><Relationship Id="rId140" Type="http://schemas.openxmlformats.org/officeDocument/2006/relationships/customXml" Target="../ink/ink1784.xml"/><Relationship Id="rId145" Type="http://schemas.openxmlformats.org/officeDocument/2006/relationships/image" Target="../media/image178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17.xml"/><Relationship Id="rId23" Type="http://schemas.openxmlformats.org/officeDocument/2006/relationships/image" Target="../media/image1726.png"/><Relationship Id="rId28" Type="http://schemas.openxmlformats.org/officeDocument/2006/relationships/customXml" Target="../ink/ink1728.xml"/><Relationship Id="rId49" Type="http://schemas.openxmlformats.org/officeDocument/2006/relationships/image" Target="../media/image1739.png"/><Relationship Id="rId114" Type="http://schemas.openxmlformats.org/officeDocument/2006/relationships/customXml" Target="../ink/ink1771.xml"/><Relationship Id="rId119" Type="http://schemas.openxmlformats.org/officeDocument/2006/relationships/image" Target="../media/image1774.png"/><Relationship Id="rId44" Type="http://schemas.openxmlformats.org/officeDocument/2006/relationships/customXml" Target="../ink/ink1736.xml"/><Relationship Id="rId60" Type="http://schemas.openxmlformats.org/officeDocument/2006/relationships/customXml" Target="../ink/ink1744.xml"/><Relationship Id="rId65" Type="http://schemas.openxmlformats.org/officeDocument/2006/relationships/image" Target="../media/image1747.png"/><Relationship Id="rId81" Type="http://schemas.openxmlformats.org/officeDocument/2006/relationships/image" Target="../media/image1755.png"/><Relationship Id="rId86" Type="http://schemas.openxmlformats.org/officeDocument/2006/relationships/customXml" Target="../ink/ink1757.xml"/><Relationship Id="rId130" Type="http://schemas.openxmlformats.org/officeDocument/2006/relationships/customXml" Target="../ink/ink1779.xml"/><Relationship Id="rId135" Type="http://schemas.openxmlformats.org/officeDocument/2006/relationships/image" Target="../media/image1781.png"/><Relationship Id="rId151" Type="http://schemas.openxmlformats.org/officeDocument/2006/relationships/image" Target="../media/image1789.png"/><Relationship Id="rId156" Type="http://schemas.openxmlformats.org/officeDocument/2006/relationships/customXml" Target="../ink/ink1792.xml"/><Relationship Id="rId13" Type="http://schemas.openxmlformats.org/officeDocument/2006/relationships/image" Target="../media/image1721.png"/><Relationship Id="rId18" Type="http://schemas.openxmlformats.org/officeDocument/2006/relationships/customXml" Target="../ink/ink1723.xml"/><Relationship Id="rId39" Type="http://schemas.openxmlformats.org/officeDocument/2006/relationships/image" Target="../media/image1734.png"/><Relationship Id="rId109" Type="http://schemas.openxmlformats.org/officeDocument/2006/relationships/image" Target="../media/image1769.png"/><Relationship Id="rId34" Type="http://schemas.openxmlformats.org/officeDocument/2006/relationships/customXml" Target="../ink/ink1731.xml"/><Relationship Id="rId50" Type="http://schemas.openxmlformats.org/officeDocument/2006/relationships/customXml" Target="../ink/ink1739.xml"/><Relationship Id="rId55" Type="http://schemas.openxmlformats.org/officeDocument/2006/relationships/image" Target="../media/image1742.png"/><Relationship Id="rId76" Type="http://schemas.openxmlformats.org/officeDocument/2006/relationships/customXml" Target="../ink/ink1752.xml"/><Relationship Id="rId97" Type="http://schemas.openxmlformats.org/officeDocument/2006/relationships/image" Target="../media/image1763.png"/><Relationship Id="rId104" Type="http://schemas.openxmlformats.org/officeDocument/2006/relationships/customXml" Target="../ink/ink1766.xml"/><Relationship Id="rId120" Type="http://schemas.openxmlformats.org/officeDocument/2006/relationships/customXml" Target="../ink/ink1774.xml"/><Relationship Id="rId125" Type="http://schemas.openxmlformats.org/officeDocument/2006/relationships/image" Target="../media/image1777.png"/><Relationship Id="rId141" Type="http://schemas.openxmlformats.org/officeDocument/2006/relationships/image" Target="../media/image1784.png"/><Relationship Id="rId146" Type="http://schemas.openxmlformats.org/officeDocument/2006/relationships/customXml" Target="../ink/ink1787.xml"/><Relationship Id="rId7" Type="http://schemas.openxmlformats.org/officeDocument/2006/relationships/image" Target="../media/image1718.png"/><Relationship Id="rId71" Type="http://schemas.openxmlformats.org/officeDocument/2006/relationships/image" Target="../media/image1750.png"/><Relationship Id="rId92" Type="http://schemas.openxmlformats.org/officeDocument/2006/relationships/customXml" Target="../ink/ink1760.xml"/><Relationship Id="rId2" Type="http://schemas.openxmlformats.org/officeDocument/2006/relationships/image" Target="../media/image3.jpeg"/><Relationship Id="rId29" Type="http://schemas.openxmlformats.org/officeDocument/2006/relationships/image" Target="../media/image1729.png"/><Relationship Id="rId24" Type="http://schemas.openxmlformats.org/officeDocument/2006/relationships/customXml" Target="../ink/ink1726.xml"/><Relationship Id="rId40" Type="http://schemas.openxmlformats.org/officeDocument/2006/relationships/customXml" Target="../ink/ink1734.xml"/><Relationship Id="rId45" Type="http://schemas.openxmlformats.org/officeDocument/2006/relationships/image" Target="../media/image1737.png"/><Relationship Id="rId66" Type="http://schemas.openxmlformats.org/officeDocument/2006/relationships/customXml" Target="../ink/ink1747.xml"/><Relationship Id="rId87" Type="http://schemas.openxmlformats.org/officeDocument/2006/relationships/image" Target="../media/image1758.png"/><Relationship Id="rId110" Type="http://schemas.openxmlformats.org/officeDocument/2006/relationships/customXml" Target="../ink/ink1769.xml"/><Relationship Id="rId115" Type="http://schemas.openxmlformats.org/officeDocument/2006/relationships/image" Target="../media/image1772.png"/><Relationship Id="rId131" Type="http://schemas.openxmlformats.org/officeDocument/2006/relationships/image" Target="../media/image1779.png"/><Relationship Id="rId136" Type="http://schemas.openxmlformats.org/officeDocument/2006/relationships/customXml" Target="../ink/ink1782.xml"/><Relationship Id="rId157" Type="http://schemas.openxmlformats.org/officeDocument/2006/relationships/image" Target="../media/image1792.png"/><Relationship Id="rId61" Type="http://schemas.openxmlformats.org/officeDocument/2006/relationships/image" Target="../media/image1745.png"/><Relationship Id="rId82" Type="http://schemas.openxmlformats.org/officeDocument/2006/relationships/customXml" Target="../ink/ink1755.xml"/><Relationship Id="rId152" Type="http://schemas.openxmlformats.org/officeDocument/2006/relationships/customXml" Target="../ink/ink1790.xml"/><Relationship Id="rId19" Type="http://schemas.openxmlformats.org/officeDocument/2006/relationships/image" Target="../media/image1724.png"/><Relationship Id="rId14" Type="http://schemas.openxmlformats.org/officeDocument/2006/relationships/customXml" Target="../ink/ink1721.xml"/><Relationship Id="rId30" Type="http://schemas.openxmlformats.org/officeDocument/2006/relationships/customXml" Target="../ink/ink1729.xml"/><Relationship Id="rId35" Type="http://schemas.openxmlformats.org/officeDocument/2006/relationships/image" Target="../media/image1732.png"/><Relationship Id="rId56" Type="http://schemas.openxmlformats.org/officeDocument/2006/relationships/customXml" Target="../ink/ink1742.xml"/><Relationship Id="rId77" Type="http://schemas.openxmlformats.org/officeDocument/2006/relationships/image" Target="../media/image1753.png"/><Relationship Id="rId100" Type="http://schemas.openxmlformats.org/officeDocument/2006/relationships/customXml" Target="../ink/ink1764.xml"/><Relationship Id="rId105" Type="http://schemas.openxmlformats.org/officeDocument/2006/relationships/image" Target="../media/image1767.png"/><Relationship Id="rId126" Type="http://schemas.openxmlformats.org/officeDocument/2006/relationships/customXml" Target="../ink/ink1777.xml"/><Relationship Id="rId147" Type="http://schemas.openxmlformats.org/officeDocument/2006/relationships/image" Target="../media/image1787.png"/><Relationship Id="rId8" Type="http://schemas.openxmlformats.org/officeDocument/2006/relationships/customXml" Target="../ink/ink1718.xml"/><Relationship Id="rId51" Type="http://schemas.openxmlformats.org/officeDocument/2006/relationships/image" Target="../media/image1740.png"/><Relationship Id="rId72" Type="http://schemas.openxmlformats.org/officeDocument/2006/relationships/customXml" Target="../ink/ink1750.xml"/><Relationship Id="rId93" Type="http://schemas.openxmlformats.org/officeDocument/2006/relationships/image" Target="../media/image1761.png"/><Relationship Id="rId98" Type="http://schemas.openxmlformats.org/officeDocument/2006/relationships/customXml" Target="../ink/ink1763.xml"/><Relationship Id="rId121" Type="http://schemas.openxmlformats.org/officeDocument/2006/relationships/image" Target="../media/image1775.png"/><Relationship Id="rId142" Type="http://schemas.openxmlformats.org/officeDocument/2006/relationships/customXml" Target="../ink/ink1785.xml"/><Relationship Id="rId3" Type="http://schemas.openxmlformats.org/officeDocument/2006/relationships/image" Target="../media/image2.png"/><Relationship Id="rId25" Type="http://schemas.openxmlformats.org/officeDocument/2006/relationships/image" Target="../media/image1727.png"/><Relationship Id="rId46" Type="http://schemas.openxmlformats.org/officeDocument/2006/relationships/customXml" Target="../ink/ink1737.xml"/><Relationship Id="rId67" Type="http://schemas.openxmlformats.org/officeDocument/2006/relationships/image" Target="../media/image1748.png"/><Relationship Id="rId116" Type="http://schemas.openxmlformats.org/officeDocument/2006/relationships/customXml" Target="../ink/ink1772.xml"/><Relationship Id="rId137" Type="http://schemas.openxmlformats.org/officeDocument/2006/relationships/image" Target="../media/image1782.png"/><Relationship Id="rId20" Type="http://schemas.openxmlformats.org/officeDocument/2006/relationships/customXml" Target="../ink/ink1724.xml"/><Relationship Id="rId41" Type="http://schemas.openxmlformats.org/officeDocument/2006/relationships/image" Target="../media/image1735.png"/><Relationship Id="rId62" Type="http://schemas.openxmlformats.org/officeDocument/2006/relationships/customXml" Target="../ink/ink1745.xml"/><Relationship Id="rId83" Type="http://schemas.openxmlformats.org/officeDocument/2006/relationships/image" Target="../media/image1756.png"/><Relationship Id="rId88" Type="http://schemas.openxmlformats.org/officeDocument/2006/relationships/customXml" Target="../ink/ink1758.xml"/><Relationship Id="rId111" Type="http://schemas.openxmlformats.org/officeDocument/2006/relationships/image" Target="../media/image1770.png"/><Relationship Id="rId132" Type="http://schemas.openxmlformats.org/officeDocument/2006/relationships/customXml" Target="../ink/ink1780.xml"/><Relationship Id="rId153" Type="http://schemas.openxmlformats.org/officeDocument/2006/relationships/image" Target="../media/image1790.png"/><Relationship Id="rId15" Type="http://schemas.openxmlformats.org/officeDocument/2006/relationships/image" Target="../media/image1722.png"/><Relationship Id="rId36" Type="http://schemas.openxmlformats.org/officeDocument/2006/relationships/customXml" Target="../ink/ink1732.xml"/><Relationship Id="rId57" Type="http://schemas.openxmlformats.org/officeDocument/2006/relationships/image" Target="../media/image1743.png"/><Relationship Id="rId106" Type="http://schemas.openxmlformats.org/officeDocument/2006/relationships/customXml" Target="../ink/ink1767.xml"/><Relationship Id="rId127" Type="http://schemas.openxmlformats.org/officeDocument/2006/relationships/image" Target="../media/image1778.png"/><Relationship Id="rId10" Type="http://schemas.openxmlformats.org/officeDocument/2006/relationships/customXml" Target="../ink/ink1719.xml"/><Relationship Id="rId31" Type="http://schemas.openxmlformats.org/officeDocument/2006/relationships/image" Target="../media/image1730.png"/><Relationship Id="rId52" Type="http://schemas.openxmlformats.org/officeDocument/2006/relationships/customXml" Target="../ink/ink1740.xml"/><Relationship Id="rId73" Type="http://schemas.openxmlformats.org/officeDocument/2006/relationships/image" Target="../media/image1751.png"/><Relationship Id="rId78" Type="http://schemas.openxmlformats.org/officeDocument/2006/relationships/customXml" Target="../ink/ink1753.xml"/><Relationship Id="rId94" Type="http://schemas.openxmlformats.org/officeDocument/2006/relationships/customXml" Target="../ink/ink1761.xml"/><Relationship Id="rId99" Type="http://schemas.openxmlformats.org/officeDocument/2006/relationships/image" Target="../media/image1764.png"/><Relationship Id="rId101" Type="http://schemas.openxmlformats.org/officeDocument/2006/relationships/image" Target="../media/image1765.png"/><Relationship Id="rId122" Type="http://schemas.openxmlformats.org/officeDocument/2006/relationships/customXml" Target="../ink/ink1775.xml"/><Relationship Id="rId143" Type="http://schemas.openxmlformats.org/officeDocument/2006/relationships/image" Target="../media/image1785.png"/><Relationship Id="rId148" Type="http://schemas.openxmlformats.org/officeDocument/2006/relationships/customXml" Target="../ink/ink1788.xml"/><Relationship Id="rId4" Type="http://schemas.openxmlformats.org/officeDocument/2006/relationships/image" Target="../media/image4.png"/><Relationship Id="rId9" Type="http://schemas.openxmlformats.org/officeDocument/2006/relationships/image" Target="../media/image1719.png"/><Relationship Id="rId26" Type="http://schemas.openxmlformats.org/officeDocument/2006/relationships/customXml" Target="../ink/ink1727.xml"/><Relationship Id="rId47" Type="http://schemas.openxmlformats.org/officeDocument/2006/relationships/image" Target="../media/image1738.png"/><Relationship Id="rId68" Type="http://schemas.openxmlformats.org/officeDocument/2006/relationships/customXml" Target="../ink/ink1748.xml"/><Relationship Id="rId89" Type="http://schemas.openxmlformats.org/officeDocument/2006/relationships/image" Target="../media/image1759.png"/><Relationship Id="rId112" Type="http://schemas.openxmlformats.org/officeDocument/2006/relationships/customXml" Target="../ink/ink1770.xml"/><Relationship Id="rId133" Type="http://schemas.openxmlformats.org/officeDocument/2006/relationships/image" Target="../media/image1780.png"/><Relationship Id="rId154" Type="http://schemas.openxmlformats.org/officeDocument/2006/relationships/customXml" Target="../ink/ink1791.xml"/><Relationship Id="rId16" Type="http://schemas.openxmlformats.org/officeDocument/2006/relationships/customXml" Target="../ink/ink1722.xml"/><Relationship Id="rId37" Type="http://schemas.openxmlformats.org/officeDocument/2006/relationships/image" Target="../media/image1733.png"/><Relationship Id="rId58" Type="http://schemas.openxmlformats.org/officeDocument/2006/relationships/customXml" Target="../ink/ink1743.xml"/><Relationship Id="rId79" Type="http://schemas.openxmlformats.org/officeDocument/2006/relationships/image" Target="../media/image1754.png"/><Relationship Id="rId102" Type="http://schemas.openxmlformats.org/officeDocument/2006/relationships/customXml" Target="../ink/ink1765.xml"/><Relationship Id="rId123" Type="http://schemas.openxmlformats.org/officeDocument/2006/relationships/image" Target="../media/image1776.png"/><Relationship Id="rId144" Type="http://schemas.openxmlformats.org/officeDocument/2006/relationships/customXml" Target="../ink/ink1786.xml"/><Relationship Id="rId90" Type="http://schemas.openxmlformats.org/officeDocument/2006/relationships/customXml" Target="../ink/ink1759.xml"/><Relationship Id="rId27" Type="http://schemas.openxmlformats.org/officeDocument/2006/relationships/image" Target="../media/image1728.png"/><Relationship Id="rId48" Type="http://schemas.openxmlformats.org/officeDocument/2006/relationships/customXml" Target="../ink/ink1738.xml"/><Relationship Id="rId69" Type="http://schemas.openxmlformats.org/officeDocument/2006/relationships/image" Target="../media/image1749.png"/><Relationship Id="rId113" Type="http://schemas.openxmlformats.org/officeDocument/2006/relationships/image" Target="../media/image1771.png"/><Relationship Id="rId134" Type="http://schemas.openxmlformats.org/officeDocument/2006/relationships/customXml" Target="../ink/ink1781.xml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803.xml"/><Relationship Id="rId21" Type="http://schemas.openxmlformats.org/officeDocument/2006/relationships/image" Target="../media/image1801.png"/><Relationship Id="rId42" Type="http://schemas.openxmlformats.org/officeDocument/2006/relationships/customXml" Target="../ink/ink1811.xml"/><Relationship Id="rId47" Type="http://schemas.openxmlformats.org/officeDocument/2006/relationships/image" Target="../media/image1814.png"/><Relationship Id="rId63" Type="http://schemas.openxmlformats.org/officeDocument/2006/relationships/image" Target="../media/image1822.png"/><Relationship Id="rId68" Type="http://schemas.openxmlformats.org/officeDocument/2006/relationships/customXml" Target="../ink/ink1824.xml"/><Relationship Id="rId2" Type="http://schemas.openxmlformats.org/officeDocument/2006/relationships/image" Target="../media/image3.jpeg"/><Relationship Id="rId16" Type="http://schemas.openxmlformats.org/officeDocument/2006/relationships/customXml" Target="../ink/ink1798.xml"/><Relationship Id="rId29" Type="http://schemas.openxmlformats.org/officeDocument/2006/relationships/image" Target="../media/image1805.png"/><Relationship Id="rId11" Type="http://schemas.openxmlformats.org/officeDocument/2006/relationships/image" Target="../media/image1796.png"/><Relationship Id="rId24" Type="http://schemas.openxmlformats.org/officeDocument/2006/relationships/customXml" Target="../ink/ink1802.xml"/><Relationship Id="rId32" Type="http://schemas.openxmlformats.org/officeDocument/2006/relationships/customXml" Target="../ink/ink1806.xml"/><Relationship Id="rId37" Type="http://schemas.openxmlformats.org/officeDocument/2006/relationships/image" Target="../media/image1809.png"/><Relationship Id="rId40" Type="http://schemas.openxmlformats.org/officeDocument/2006/relationships/customXml" Target="../ink/ink1810.xml"/><Relationship Id="rId45" Type="http://schemas.openxmlformats.org/officeDocument/2006/relationships/image" Target="../media/image1813.png"/><Relationship Id="rId53" Type="http://schemas.openxmlformats.org/officeDocument/2006/relationships/image" Target="../media/image1817.png"/><Relationship Id="rId58" Type="http://schemas.openxmlformats.org/officeDocument/2006/relationships/customXml" Target="../ink/ink1819.xml"/><Relationship Id="rId66" Type="http://schemas.openxmlformats.org/officeDocument/2006/relationships/customXml" Target="../ink/ink1823.xml"/><Relationship Id="rId74" Type="http://schemas.openxmlformats.org/officeDocument/2006/relationships/customXml" Target="../ink/ink1827.xml"/><Relationship Id="rId5" Type="http://schemas.openxmlformats.org/officeDocument/2006/relationships/image" Target="../media/image1793.png"/><Relationship Id="rId61" Type="http://schemas.openxmlformats.org/officeDocument/2006/relationships/image" Target="../media/image1821.png"/><Relationship Id="rId19" Type="http://schemas.openxmlformats.org/officeDocument/2006/relationships/image" Target="../media/image1800.png"/><Relationship Id="rId14" Type="http://schemas.openxmlformats.org/officeDocument/2006/relationships/customXml" Target="../ink/ink1797.xml"/><Relationship Id="rId22" Type="http://schemas.openxmlformats.org/officeDocument/2006/relationships/customXml" Target="../ink/ink1801.xml"/><Relationship Id="rId27" Type="http://schemas.openxmlformats.org/officeDocument/2006/relationships/image" Target="../media/image1804.png"/><Relationship Id="rId30" Type="http://schemas.openxmlformats.org/officeDocument/2006/relationships/customXml" Target="../ink/ink1805.xml"/><Relationship Id="rId35" Type="http://schemas.openxmlformats.org/officeDocument/2006/relationships/image" Target="../media/image1808.png"/><Relationship Id="rId43" Type="http://schemas.openxmlformats.org/officeDocument/2006/relationships/image" Target="../media/image1812.png"/><Relationship Id="rId48" Type="http://schemas.openxmlformats.org/officeDocument/2006/relationships/customXml" Target="../ink/ink1814.xml"/><Relationship Id="rId56" Type="http://schemas.openxmlformats.org/officeDocument/2006/relationships/customXml" Target="../ink/ink1818.xml"/><Relationship Id="rId64" Type="http://schemas.openxmlformats.org/officeDocument/2006/relationships/customXml" Target="../ink/ink1822.xml"/><Relationship Id="rId69" Type="http://schemas.openxmlformats.org/officeDocument/2006/relationships/image" Target="../media/image1825.png"/><Relationship Id="rId8" Type="http://schemas.openxmlformats.org/officeDocument/2006/relationships/customXml" Target="../ink/ink1794.xml"/><Relationship Id="rId51" Type="http://schemas.openxmlformats.org/officeDocument/2006/relationships/image" Target="../media/image1816.png"/><Relationship Id="rId72" Type="http://schemas.openxmlformats.org/officeDocument/2006/relationships/customXml" Target="../ink/ink1826.xml"/><Relationship Id="rId3" Type="http://schemas.openxmlformats.org/officeDocument/2006/relationships/image" Target="../media/image2.png"/><Relationship Id="rId12" Type="http://schemas.openxmlformats.org/officeDocument/2006/relationships/customXml" Target="../ink/ink1796.xml"/><Relationship Id="rId17" Type="http://schemas.openxmlformats.org/officeDocument/2006/relationships/image" Target="../media/image1799.png"/><Relationship Id="rId25" Type="http://schemas.openxmlformats.org/officeDocument/2006/relationships/image" Target="../media/image1803.png"/><Relationship Id="rId33" Type="http://schemas.openxmlformats.org/officeDocument/2006/relationships/image" Target="../media/image1807.png"/><Relationship Id="rId38" Type="http://schemas.openxmlformats.org/officeDocument/2006/relationships/customXml" Target="../ink/ink1809.xml"/><Relationship Id="rId46" Type="http://schemas.openxmlformats.org/officeDocument/2006/relationships/customXml" Target="../ink/ink1813.xml"/><Relationship Id="rId59" Type="http://schemas.openxmlformats.org/officeDocument/2006/relationships/image" Target="../media/image1820.png"/><Relationship Id="rId67" Type="http://schemas.openxmlformats.org/officeDocument/2006/relationships/image" Target="../media/image1824.png"/><Relationship Id="rId20" Type="http://schemas.openxmlformats.org/officeDocument/2006/relationships/customXml" Target="../ink/ink1800.xml"/><Relationship Id="rId41" Type="http://schemas.openxmlformats.org/officeDocument/2006/relationships/image" Target="../media/image1811.png"/><Relationship Id="rId54" Type="http://schemas.openxmlformats.org/officeDocument/2006/relationships/customXml" Target="../ink/ink1817.xml"/><Relationship Id="rId62" Type="http://schemas.openxmlformats.org/officeDocument/2006/relationships/customXml" Target="../ink/ink1821.xml"/><Relationship Id="rId70" Type="http://schemas.openxmlformats.org/officeDocument/2006/relationships/customXml" Target="../ink/ink1825.xml"/><Relationship Id="rId75" Type="http://schemas.openxmlformats.org/officeDocument/2006/relationships/image" Target="../media/image182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93.xml"/><Relationship Id="rId15" Type="http://schemas.openxmlformats.org/officeDocument/2006/relationships/image" Target="../media/image1798.png"/><Relationship Id="rId23" Type="http://schemas.openxmlformats.org/officeDocument/2006/relationships/image" Target="../media/image1802.png"/><Relationship Id="rId28" Type="http://schemas.openxmlformats.org/officeDocument/2006/relationships/customXml" Target="../ink/ink1804.xml"/><Relationship Id="rId36" Type="http://schemas.openxmlformats.org/officeDocument/2006/relationships/customXml" Target="../ink/ink1808.xml"/><Relationship Id="rId49" Type="http://schemas.openxmlformats.org/officeDocument/2006/relationships/image" Target="../media/image1815.png"/><Relationship Id="rId57" Type="http://schemas.openxmlformats.org/officeDocument/2006/relationships/image" Target="../media/image1819.png"/><Relationship Id="rId10" Type="http://schemas.openxmlformats.org/officeDocument/2006/relationships/customXml" Target="../ink/ink1795.xml"/><Relationship Id="rId31" Type="http://schemas.openxmlformats.org/officeDocument/2006/relationships/image" Target="../media/image1806.png"/><Relationship Id="rId44" Type="http://schemas.openxmlformats.org/officeDocument/2006/relationships/customXml" Target="../ink/ink1812.xml"/><Relationship Id="rId52" Type="http://schemas.openxmlformats.org/officeDocument/2006/relationships/customXml" Target="../ink/ink1816.xml"/><Relationship Id="rId60" Type="http://schemas.openxmlformats.org/officeDocument/2006/relationships/customXml" Target="../ink/ink1820.xml"/><Relationship Id="rId65" Type="http://schemas.openxmlformats.org/officeDocument/2006/relationships/image" Target="../media/image1823.png"/><Relationship Id="rId73" Type="http://schemas.openxmlformats.org/officeDocument/2006/relationships/image" Target="../media/image1827.png"/><Relationship Id="rId4" Type="http://schemas.openxmlformats.org/officeDocument/2006/relationships/image" Target="../media/image4.png"/><Relationship Id="rId9" Type="http://schemas.openxmlformats.org/officeDocument/2006/relationships/image" Target="../media/image1795.png"/><Relationship Id="rId13" Type="http://schemas.openxmlformats.org/officeDocument/2006/relationships/image" Target="../media/image1797.png"/><Relationship Id="rId18" Type="http://schemas.openxmlformats.org/officeDocument/2006/relationships/customXml" Target="../ink/ink1799.xml"/><Relationship Id="rId39" Type="http://schemas.openxmlformats.org/officeDocument/2006/relationships/image" Target="../media/image1810.png"/><Relationship Id="rId34" Type="http://schemas.openxmlformats.org/officeDocument/2006/relationships/customXml" Target="../ink/ink1807.xml"/><Relationship Id="rId50" Type="http://schemas.openxmlformats.org/officeDocument/2006/relationships/customXml" Target="../ink/ink1815.xml"/><Relationship Id="rId55" Type="http://schemas.openxmlformats.org/officeDocument/2006/relationships/image" Target="../media/image1818.png"/><Relationship Id="rId7" Type="http://schemas.openxmlformats.org/officeDocument/2006/relationships/image" Target="../media/image1794.png"/><Relationship Id="rId71" Type="http://schemas.openxmlformats.org/officeDocument/2006/relationships/image" Target="../media/image18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29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3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28.xml"/><Relationship Id="rId5" Type="http://schemas.openxmlformats.org/officeDocument/2006/relationships/image" Target="../media/image1830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30.xml"/><Relationship Id="rId3" Type="http://schemas.openxmlformats.org/officeDocument/2006/relationships/image" Target="../media/image2.png"/><Relationship Id="rId7" Type="http://schemas.openxmlformats.org/officeDocument/2006/relationships/image" Target="../media/image183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29.xml"/><Relationship Id="rId11" Type="http://schemas.openxmlformats.org/officeDocument/2006/relationships/image" Target="../media/image1835.png"/><Relationship Id="rId5" Type="http://schemas.openxmlformats.org/officeDocument/2006/relationships/image" Target="../media/image1832.png"/><Relationship Id="rId10" Type="http://schemas.openxmlformats.org/officeDocument/2006/relationships/customXml" Target="../ink/ink1831.xml"/><Relationship Id="rId4" Type="http://schemas.openxmlformats.org/officeDocument/2006/relationships/image" Target="../media/image4.png"/><Relationship Id="rId9" Type="http://schemas.openxmlformats.org/officeDocument/2006/relationships/image" Target="../media/image1834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889.xml"/><Relationship Id="rId299" Type="http://schemas.openxmlformats.org/officeDocument/2006/relationships/image" Target="../media/image1978.png"/><Relationship Id="rId21" Type="http://schemas.openxmlformats.org/officeDocument/2006/relationships/image" Target="../media/image1844.png"/><Relationship Id="rId63" Type="http://schemas.openxmlformats.org/officeDocument/2006/relationships/image" Target="../media/image1865.png"/><Relationship Id="rId159" Type="http://schemas.openxmlformats.org/officeDocument/2006/relationships/customXml" Target="../ink/ink1910.xml"/><Relationship Id="rId324" Type="http://schemas.openxmlformats.org/officeDocument/2006/relationships/customXml" Target="../ink/ink1993.xml"/><Relationship Id="rId366" Type="http://schemas.openxmlformats.org/officeDocument/2006/relationships/customXml" Target="../ink/ink2014.xml"/><Relationship Id="rId170" Type="http://schemas.openxmlformats.org/officeDocument/2006/relationships/image" Target="../media/image1915.png"/><Relationship Id="rId226" Type="http://schemas.openxmlformats.org/officeDocument/2006/relationships/image" Target="../media/image1942.png"/><Relationship Id="rId268" Type="http://schemas.openxmlformats.org/officeDocument/2006/relationships/customXml" Target="../ink/ink1965.xml"/><Relationship Id="rId32" Type="http://schemas.openxmlformats.org/officeDocument/2006/relationships/customXml" Target="../ink/ink1845.xml"/><Relationship Id="rId74" Type="http://schemas.openxmlformats.org/officeDocument/2006/relationships/image" Target="../media/image1869.png"/><Relationship Id="rId128" Type="http://schemas.openxmlformats.org/officeDocument/2006/relationships/image" Target="../media/image1894.png"/><Relationship Id="rId335" Type="http://schemas.openxmlformats.org/officeDocument/2006/relationships/image" Target="../media/image1996.png"/><Relationship Id="rId377" Type="http://schemas.openxmlformats.org/officeDocument/2006/relationships/customXml" Target="../ink/ink2021.xml"/><Relationship Id="rId5" Type="http://schemas.openxmlformats.org/officeDocument/2006/relationships/image" Target="../media/image1836.png"/><Relationship Id="rId181" Type="http://schemas.openxmlformats.org/officeDocument/2006/relationships/customXml" Target="../ink/ink1921.xml"/><Relationship Id="rId237" Type="http://schemas.openxmlformats.org/officeDocument/2006/relationships/image" Target="../media/image1947.png"/><Relationship Id="rId279" Type="http://schemas.openxmlformats.org/officeDocument/2006/relationships/image" Target="../media/image1968.png"/><Relationship Id="rId43" Type="http://schemas.openxmlformats.org/officeDocument/2006/relationships/image" Target="../media/image1855.png"/><Relationship Id="rId139" Type="http://schemas.openxmlformats.org/officeDocument/2006/relationships/customXml" Target="../ink/ink1900.xml"/><Relationship Id="rId290" Type="http://schemas.openxmlformats.org/officeDocument/2006/relationships/customXml" Target="../ink/ink1976.xml"/><Relationship Id="rId304" Type="http://schemas.openxmlformats.org/officeDocument/2006/relationships/customXml" Target="../ink/ink1983.xml"/><Relationship Id="rId346" Type="http://schemas.openxmlformats.org/officeDocument/2006/relationships/customXml" Target="../ink/ink2004.xml"/><Relationship Id="rId85" Type="http://schemas.openxmlformats.org/officeDocument/2006/relationships/customXml" Target="../ink/ink1872.xml"/><Relationship Id="rId150" Type="http://schemas.openxmlformats.org/officeDocument/2006/relationships/image" Target="../media/image1905.png"/><Relationship Id="rId192" Type="http://schemas.openxmlformats.org/officeDocument/2006/relationships/image" Target="../media/image1926.png"/><Relationship Id="rId206" Type="http://schemas.openxmlformats.org/officeDocument/2006/relationships/image" Target="../media/image1933.png"/><Relationship Id="rId248" Type="http://schemas.openxmlformats.org/officeDocument/2006/relationships/customXml" Target="../ink/ink1955.xml"/><Relationship Id="rId12" Type="http://schemas.openxmlformats.org/officeDocument/2006/relationships/customXml" Target="../ink/ink1835.xml"/><Relationship Id="rId108" Type="http://schemas.openxmlformats.org/officeDocument/2006/relationships/image" Target="../media/image1884.png"/><Relationship Id="rId315" Type="http://schemas.openxmlformats.org/officeDocument/2006/relationships/image" Target="../media/image1986.png"/><Relationship Id="rId357" Type="http://schemas.openxmlformats.org/officeDocument/2006/relationships/image" Target="../media/image2006.png"/><Relationship Id="rId54" Type="http://schemas.openxmlformats.org/officeDocument/2006/relationships/customXml" Target="../ink/ink1856.xml"/><Relationship Id="rId96" Type="http://schemas.openxmlformats.org/officeDocument/2006/relationships/image" Target="../media/image1879.png"/><Relationship Id="rId161" Type="http://schemas.openxmlformats.org/officeDocument/2006/relationships/customXml" Target="../ink/ink1911.xml"/><Relationship Id="rId217" Type="http://schemas.openxmlformats.org/officeDocument/2006/relationships/customXml" Target="../ink/ink1939.xml"/><Relationship Id="rId259" Type="http://schemas.openxmlformats.org/officeDocument/2006/relationships/image" Target="../media/image1958.png"/><Relationship Id="rId23" Type="http://schemas.openxmlformats.org/officeDocument/2006/relationships/image" Target="../media/image1845.png"/><Relationship Id="rId119" Type="http://schemas.openxmlformats.org/officeDocument/2006/relationships/customXml" Target="../ink/ink1890.xml"/><Relationship Id="rId270" Type="http://schemas.openxmlformats.org/officeDocument/2006/relationships/customXml" Target="../ink/ink1966.xml"/><Relationship Id="rId326" Type="http://schemas.openxmlformats.org/officeDocument/2006/relationships/customXml" Target="../ink/ink1994.xml"/><Relationship Id="rId65" Type="http://schemas.openxmlformats.org/officeDocument/2006/relationships/image" Target="../media/image197.png"/><Relationship Id="rId130" Type="http://schemas.openxmlformats.org/officeDocument/2006/relationships/image" Target="../media/image1895.png"/><Relationship Id="rId368" Type="http://schemas.openxmlformats.org/officeDocument/2006/relationships/customXml" Target="../ink/ink2016.xml"/><Relationship Id="rId172" Type="http://schemas.openxmlformats.org/officeDocument/2006/relationships/image" Target="../media/image1916.png"/><Relationship Id="rId228" Type="http://schemas.openxmlformats.org/officeDocument/2006/relationships/image" Target="../media/image1943.png"/><Relationship Id="rId281" Type="http://schemas.openxmlformats.org/officeDocument/2006/relationships/image" Target="../media/image1969.png"/><Relationship Id="rId337" Type="http://schemas.openxmlformats.org/officeDocument/2006/relationships/image" Target="../media/image1997.png"/><Relationship Id="rId34" Type="http://schemas.openxmlformats.org/officeDocument/2006/relationships/customXml" Target="../ink/ink1846.xml"/><Relationship Id="rId76" Type="http://schemas.openxmlformats.org/officeDocument/2006/relationships/image" Target="../media/image1870.png"/><Relationship Id="rId141" Type="http://schemas.openxmlformats.org/officeDocument/2006/relationships/customXml" Target="../ink/ink1901.xml"/><Relationship Id="rId379" Type="http://schemas.openxmlformats.org/officeDocument/2006/relationships/image" Target="../media/image2015.png"/><Relationship Id="rId7" Type="http://schemas.openxmlformats.org/officeDocument/2006/relationships/image" Target="../media/image1837.png"/><Relationship Id="rId183" Type="http://schemas.openxmlformats.org/officeDocument/2006/relationships/customXml" Target="../ink/ink1922.xml"/><Relationship Id="rId239" Type="http://schemas.openxmlformats.org/officeDocument/2006/relationships/image" Target="../media/image1948.png"/><Relationship Id="rId250" Type="http://schemas.openxmlformats.org/officeDocument/2006/relationships/customXml" Target="../ink/ink1956.xml"/><Relationship Id="rId292" Type="http://schemas.openxmlformats.org/officeDocument/2006/relationships/customXml" Target="../ink/ink1977.xml"/><Relationship Id="rId306" Type="http://schemas.openxmlformats.org/officeDocument/2006/relationships/customXml" Target="../ink/ink1984.xml"/><Relationship Id="rId45" Type="http://schemas.openxmlformats.org/officeDocument/2006/relationships/image" Target="../media/image1856.png"/><Relationship Id="rId87" Type="http://schemas.openxmlformats.org/officeDocument/2006/relationships/customXml" Target="../ink/ink1873.xml"/><Relationship Id="rId110" Type="http://schemas.openxmlformats.org/officeDocument/2006/relationships/image" Target="../media/image1885.png"/><Relationship Id="rId348" Type="http://schemas.openxmlformats.org/officeDocument/2006/relationships/customXml" Target="../ink/ink2005.xml"/><Relationship Id="rId152" Type="http://schemas.openxmlformats.org/officeDocument/2006/relationships/image" Target="../media/image1906.png"/><Relationship Id="rId194" Type="http://schemas.openxmlformats.org/officeDocument/2006/relationships/image" Target="../media/image1927.png"/><Relationship Id="rId208" Type="http://schemas.openxmlformats.org/officeDocument/2006/relationships/image" Target="../media/image1934.png"/><Relationship Id="rId261" Type="http://schemas.openxmlformats.org/officeDocument/2006/relationships/image" Target="../media/image1959.png"/><Relationship Id="rId14" Type="http://schemas.openxmlformats.org/officeDocument/2006/relationships/customXml" Target="../ink/ink1836.xml"/><Relationship Id="rId56" Type="http://schemas.openxmlformats.org/officeDocument/2006/relationships/customXml" Target="../ink/ink1857.xml"/><Relationship Id="rId317" Type="http://schemas.openxmlformats.org/officeDocument/2006/relationships/image" Target="../media/image1987.png"/><Relationship Id="rId359" Type="http://schemas.openxmlformats.org/officeDocument/2006/relationships/image" Target="../media/image2007.png"/><Relationship Id="rId98" Type="http://schemas.openxmlformats.org/officeDocument/2006/relationships/image" Target="../media/image628.png"/><Relationship Id="rId121" Type="http://schemas.openxmlformats.org/officeDocument/2006/relationships/customXml" Target="../ink/ink1891.xml"/><Relationship Id="rId163" Type="http://schemas.openxmlformats.org/officeDocument/2006/relationships/customXml" Target="../ink/ink1912.xml"/><Relationship Id="rId219" Type="http://schemas.openxmlformats.org/officeDocument/2006/relationships/customXml" Target="../ink/ink1940.xml"/><Relationship Id="rId370" Type="http://schemas.openxmlformats.org/officeDocument/2006/relationships/customXml" Target="../ink/ink2017.xml"/><Relationship Id="rId230" Type="http://schemas.openxmlformats.org/officeDocument/2006/relationships/customXml" Target="../ink/ink1946.xml"/><Relationship Id="rId25" Type="http://schemas.openxmlformats.org/officeDocument/2006/relationships/image" Target="../media/image1846.png"/><Relationship Id="rId67" Type="http://schemas.openxmlformats.org/officeDocument/2006/relationships/customXml" Target="../ink/ink1863.xml"/><Relationship Id="rId272" Type="http://schemas.openxmlformats.org/officeDocument/2006/relationships/customXml" Target="../ink/ink1967.xml"/><Relationship Id="rId328" Type="http://schemas.openxmlformats.org/officeDocument/2006/relationships/customXml" Target="../ink/ink1995.xml"/><Relationship Id="rId132" Type="http://schemas.openxmlformats.org/officeDocument/2006/relationships/image" Target="../media/image1896.png"/><Relationship Id="rId174" Type="http://schemas.openxmlformats.org/officeDocument/2006/relationships/image" Target="../media/image1917.png"/><Relationship Id="rId381" Type="http://schemas.openxmlformats.org/officeDocument/2006/relationships/image" Target="../media/image2016.png"/><Relationship Id="rId241" Type="http://schemas.openxmlformats.org/officeDocument/2006/relationships/image" Target="../media/image1949.png"/><Relationship Id="rId36" Type="http://schemas.openxmlformats.org/officeDocument/2006/relationships/customXml" Target="../ink/ink1847.xml"/><Relationship Id="rId283" Type="http://schemas.openxmlformats.org/officeDocument/2006/relationships/image" Target="../media/image1970.png"/><Relationship Id="rId339" Type="http://schemas.openxmlformats.org/officeDocument/2006/relationships/image" Target="../media/image1998.png"/><Relationship Id="rId78" Type="http://schemas.openxmlformats.org/officeDocument/2006/relationships/image" Target="../media/image1871.png"/><Relationship Id="rId101" Type="http://schemas.openxmlformats.org/officeDocument/2006/relationships/customXml" Target="../ink/ink1881.xml"/><Relationship Id="rId143" Type="http://schemas.openxmlformats.org/officeDocument/2006/relationships/customXml" Target="../ink/ink1902.xml"/><Relationship Id="rId185" Type="http://schemas.openxmlformats.org/officeDocument/2006/relationships/customXml" Target="../ink/ink1923.xml"/><Relationship Id="rId350" Type="http://schemas.openxmlformats.org/officeDocument/2006/relationships/customXml" Target="../ink/ink2006.xml"/><Relationship Id="rId9" Type="http://schemas.openxmlformats.org/officeDocument/2006/relationships/image" Target="../media/image1838.png"/><Relationship Id="rId210" Type="http://schemas.openxmlformats.org/officeDocument/2006/relationships/image" Target="../media/image1935.png"/><Relationship Id="rId26" Type="http://schemas.openxmlformats.org/officeDocument/2006/relationships/customXml" Target="../ink/ink1842.xml"/><Relationship Id="rId231" Type="http://schemas.openxmlformats.org/officeDocument/2006/relationships/image" Target="../media/image1944.png"/><Relationship Id="rId252" Type="http://schemas.openxmlformats.org/officeDocument/2006/relationships/customXml" Target="../ink/ink1957.xml"/><Relationship Id="rId273" Type="http://schemas.openxmlformats.org/officeDocument/2006/relationships/image" Target="../media/image1965.png"/><Relationship Id="rId294" Type="http://schemas.openxmlformats.org/officeDocument/2006/relationships/customXml" Target="../ink/ink1978.xml"/><Relationship Id="rId308" Type="http://schemas.openxmlformats.org/officeDocument/2006/relationships/customXml" Target="../ink/ink1985.xml"/><Relationship Id="rId329" Type="http://schemas.openxmlformats.org/officeDocument/2006/relationships/image" Target="../media/image1993.png"/><Relationship Id="rId47" Type="http://schemas.openxmlformats.org/officeDocument/2006/relationships/image" Target="../media/image1857.png"/><Relationship Id="rId68" Type="http://schemas.openxmlformats.org/officeDocument/2006/relationships/image" Target="../media/image1866.png"/><Relationship Id="rId89" Type="http://schemas.openxmlformats.org/officeDocument/2006/relationships/customXml" Target="../ink/ink1874.xml"/><Relationship Id="rId112" Type="http://schemas.openxmlformats.org/officeDocument/2006/relationships/image" Target="../media/image1886.png"/><Relationship Id="rId133" Type="http://schemas.openxmlformats.org/officeDocument/2006/relationships/customXml" Target="../ink/ink1897.xml"/><Relationship Id="rId154" Type="http://schemas.openxmlformats.org/officeDocument/2006/relationships/image" Target="../media/image1907.png"/><Relationship Id="rId175" Type="http://schemas.openxmlformats.org/officeDocument/2006/relationships/customXml" Target="../ink/ink1918.xml"/><Relationship Id="rId340" Type="http://schemas.openxmlformats.org/officeDocument/2006/relationships/customXml" Target="../ink/ink2001.xml"/><Relationship Id="rId361" Type="http://schemas.openxmlformats.org/officeDocument/2006/relationships/image" Target="../media/image2008.png"/><Relationship Id="rId196" Type="http://schemas.openxmlformats.org/officeDocument/2006/relationships/image" Target="../media/image1928.png"/><Relationship Id="rId200" Type="http://schemas.openxmlformats.org/officeDocument/2006/relationships/image" Target="../media/image1930.png"/><Relationship Id="rId382" Type="http://schemas.openxmlformats.org/officeDocument/2006/relationships/customXml" Target="../ink/ink2024.xml"/><Relationship Id="rId16" Type="http://schemas.openxmlformats.org/officeDocument/2006/relationships/customXml" Target="../ink/ink1837.xml"/><Relationship Id="rId221" Type="http://schemas.openxmlformats.org/officeDocument/2006/relationships/customXml" Target="../ink/ink1941.xml"/><Relationship Id="rId242" Type="http://schemas.openxmlformats.org/officeDocument/2006/relationships/customXml" Target="../ink/ink1952.xml"/><Relationship Id="rId263" Type="http://schemas.openxmlformats.org/officeDocument/2006/relationships/image" Target="../media/image1960.png"/><Relationship Id="rId284" Type="http://schemas.openxmlformats.org/officeDocument/2006/relationships/customXml" Target="../ink/ink1973.xml"/><Relationship Id="rId319" Type="http://schemas.openxmlformats.org/officeDocument/2006/relationships/image" Target="../media/image1988.png"/><Relationship Id="rId37" Type="http://schemas.openxmlformats.org/officeDocument/2006/relationships/image" Target="../media/image1852.png"/><Relationship Id="rId58" Type="http://schemas.openxmlformats.org/officeDocument/2006/relationships/customXml" Target="../ink/ink1858.xml"/><Relationship Id="rId79" Type="http://schemas.openxmlformats.org/officeDocument/2006/relationships/customXml" Target="../ink/ink1869.xml"/><Relationship Id="rId102" Type="http://schemas.openxmlformats.org/officeDocument/2006/relationships/image" Target="../media/image1881.png"/><Relationship Id="rId123" Type="http://schemas.openxmlformats.org/officeDocument/2006/relationships/customXml" Target="../ink/ink1892.xml"/><Relationship Id="rId144" Type="http://schemas.openxmlformats.org/officeDocument/2006/relationships/image" Target="../media/image1902.png"/><Relationship Id="rId330" Type="http://schemas.openxmlformats.org/officeDocument/2006/relationships/customXml" Target="../ink/ink1996.xml"/><Relationship Id="rId90" Type="http://schemas.openxmlformats.org/officeDocument/2006/relationships/image" Target="../media/image1877.png"/><Relationship Id="rId165" Type="http://schemas.openxmlformats.org/officeDocument/2006/relationships/customXml" Target="../ink/ink1913.xml"/><Relationship Id="rId186" Type="http://schemas.openxmlformats.org/officeDocument/2006/relationships/image" Target="../media/image1923.png"/><Relationship Id="rId351" Type="http://schemas.openxmlformats.org/officeDocument/2006/relationships/image" Target="../media/image2003.png"/><Relationship Id="rId372" Type="http://schemas.openxmlformats.org/officeDocument/2006/relationships/customXml" Target="../ink/ink2018.xml"/><Relationship Id="rId211" Type="http://schemas.openxmlformats.org/officeDocument/2006/relationships/customXml" Target="../ink/ink1936.xml"/><Relationship Id="rId232" Type="http://schemas.openxmlformats.org/officeDocument/2006/relationships/customXml" Target="../ink/ink1947.xml"/><Relationship Id="rId253" Type="http://schemas.openxmlformats.org/officeDocument/2006/relationships/image" Target="../media/image1955.png"/><Relationship Id="rId274" Type="http://schemas.openxmlformats.org/officeDocument/2006/relationships/customXml" Target="../ink/ink1968.xml"/><Relationship Id="rId295" Type="http://schemas.openxmlformats.org/officeDocument/2006/relationships/image" Target="../media/image1976.png"/><Relationship Id="rId309" Type="http://schemas.openxmlformats.org/officeDocument/2006/relationships/image" Target="../media/image1983.png"/><Relationship Id="rId27" Type="http://schemas.openxmlformats.org/officeDocument/2006/relationships/image" Target="../media/image1847.png"/><Relationship Id="rId48" Type="http://schemas.openxmlformats.org/officeDocument/2006/relationships/customXml" Target="../ink/ink1853.xml"/><Relationship Id="rId69" Type="http://schemas.openxmlformats.org/officeDocument/2006/relationships/customXml" Target="../ink/ink1864.xml"/><Relationship Id="rId113" Type="http://schemas.openxmlformats.org/officeDocument/2006/relationships/customXml" Target="../ink/ink1887.xml"/><Relationship Id="rId134" Type="http://schemas.openxmlformats.org/officeDocument/2006/relationships/image" Target="../media/image1897.png"/><Relationship Id="rId320" Type="http://schemas.openxmlformats.org/officeDocument/2006/relationships/customXml" Target="../ink/ink1991.xml"/><Relationship Id="rId80" Type="http://schemas.openxmlformats.org/officeDocument/2006/relationships/image" Target="../media/image1872.png"/><Relationship Id="rId155" Type="http://schemas.openxmlformats.org/officeDocument/2006/relationships/customXml" Target="../ink/ink1908.xml"/><Relationship Id="rId176" Type="http://schemas.openxmlformats.org/officeDocument/2006/relationships/image" Target="../media/image1918.png"/><Relationship Id="rId197" Type="http://schemas.openxmlformats.org/officeDocument/2006/relationships/customXml" Target="../ink/ink1929.xml"/><Relationship Id="rId341" Type="http://schemas.openxmlformats.org/officeDocument/2006/relationships/image" Target="../media/image1999.png"/><Relationship Id="rId362" Type="http://schemas.openxmlformats.org/officeDocument/2006/relationships/customXml" Target="../ink/ink2012.xml"/><Relationship Id="rId383" Type="http://schemas.openxmlformats.org/officeDocument/2006/relationships/image" Target="../media/image2017.png"/><Relationship Id="rId201" Type="http://schemas.openxmlformats.org/officeDocument/2006/relationships/customXml" Target="../ink/ink1931.xml"/><Relationship Id="rId222" Type="http://schemas.openxmlformats.org/officeDocument/2006/relationships/image" Target="../media/image1940.png"/><Relationship Id="rId243" Type="http://schemas.openxmlformats.org/officeDocument/2006/relationships/image" Target="../media/image1950.png"/><Relationship Id="rId264" Type="http://schemas.openxmlformats.org/officeDocument/2006/relationships/customXml" Target="../ink/ink1963.xml"/><Relationship Id="rId285" Type="http://schemas.openxmlformats.org/officeDocument/2006/relationships/image" Target="../media/image1971.png"/><Relationship Id="rId17" Type="http://schemas.openxmlformats.org/officeDocument/2006/relationships/image" Target="../media/image1842.png"/><Relationship Id="rId38" Type="http://schemas.openxmlformats.org/officeDocument/2006/relationships/customXml" Target="../ink/ink1848.xml"/><Relationship Id="rId59" Type="http://schemas.openxmlformats.org/officeDocument/2006/relationships/image" Target="../media/image1863.png"/><Relationship Id="rId103" Type="http://schemas.openxmlformats.org/officeDocument/2006/relationships/customXml" Target="../ink/ink1882.xml"/><Relationship Id="rId124" Type="http://schemas.openxmlformats.org/officeDocument/2006/relationships/image" Target="../media/image1892.png"/><Relationship Id="rId310" Type="http://schemas.openxmlformats.org/officeDocument/2006/relationships/customXml" Target="../ink/ink1986.xml"/><Relationship Id="rId70" Type="http://schemas.openxmlformats.org/officeDocument/2006/relationships/image" Target="../media/image1867.png"/><Relationship Id="rId91" Type="http://schemas.openxmlformats.org/officeDocument/2006/relationships/customXml" Target="../ink/ink1875.xml"/><Relationship Id="rId145" Type="http://schemas.openxmlformats.org/officeDocument/2006/relationships/customXml" Target="../ink/ink1903.xml"/><Relationship Id="rId166" Type="http://schemas.openxmlformats.org/officeDocument/2006/relationships/image" Target="../media/image1913.png"/><Relationship Id="rId187" Type="http://schemas.openxmlformats.org/officeDocument/2006/relationships/customXml" Target="../ink/ink1924.xml"/><Relationship Id="rId331" Type="http://schemas.openxmlformats.org/officeDocument/2006/relationships/image" Target="../media/image1994.png"/><Relationship Id="rId352" Type="http://schemas.openxmlformats.org/officeDocument/2006/relationships/customXml" Target="../ink/ink2007.xml"/><Relationship Id="rId373" Type="http://schemas.openxmlformats.org/officeDocument/2006/relationships/image" Target="../media/image2013.png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996.png"/><Relationship Id="rId233" Type="http://schemas.openxmlformats.org/officeDocument/2006/relationships/image" Target="../media/image1945.png"/><Relationship Id="rId254" Type="http://schemas.openxmlformats.org/officeDocument/2006/relationships/customXml" Target="../ink/ink1958.xml"/><Relationship Id="rId28" Type="http://schemas.openxmlformats.org/officeDocument/2006/relationships/customXml" Target="../ink/ink1843.xml"/><Relationship Id="rId49" Type="http://schemas.openxmlformats.org/officeDocument/2006/relationships/image" Target="../media/image1858.png"/><Relationship Id="rId114" Type="http://schemas.openxmlformats.org/officeDocument/2006/relationships/image" Target="../media/image1887.png"/><Relationship Id="rId275" Type="http://schemas.openxmlformats.org/officeDocument/2006/relationships/image" Target="../media/image1966.png"/><Relationship Id="rId296" Type="http://schemas.openxmlformats.org/officeDocument/2006/relationships/customXml" Target="../ink/ink1979.xml"/><Relationship Id="rId300" Type="http://schemas.openxmlformats.org/officeDocument/2006/relationships/customXml" Target="../ink/ink1981.xml"/><Relationship Id="rId60" Type="http://schemas.openxmlformats.org/officeDocument/2006/relationships/customXml" Target="../ink/ink1859.xml"/><Relationship Id="rId81" Type="http://schemas.openxmlformats.org/officeDocument/2006/relationships/customXml" Target="../ink/ink1870.xml"/><Relationship Id="rId135" Type="http://schemas.openxmlformats.org/officeDocument/2006/relationships/customXml" Target="../ink/ink1898.xml"/><Relationship Id="rId156" Type="http://schemas.openxmlformats.org/officeDocument/2006/relationships/image" Target="../media/image1908.png"/><Relationship Id="rId177" Type="http://schemas.openxmlformats.org/officeDocument/2006/relationships/customXml" Target="../ink/ink1919.xml"/><Relationship Id="rId198" Type="http://schemas.openxmlformats.org/officeDocument/2006/relationships/image" Target="../media/image1929.png"/><Relationship Id="rId321" Type="http://schemas.openxmlformats.org/officeDocument/2006/relationships/image" Target="../media/image1989.png"/><Relationship Id="rId342" Type="http://schemas.openxmlformats.org/officeDocument/2006/relationships/customXml" Target="../ink/ink2002.xml"/><Relationship Id="rId363" Type="http://schemas.openxmlformats.org/officeDocument/2006/relationships/image" Target="../media/image2009.png"/><Relationship Id="rId202" Type="http://schemas.openxmlformats.org/officeDocument/2006/relationships/image" Target="../media/image1931.png"/><Relationship Id="rId223" Type="http://schemas.openxmlformats.org/officeDocument/2006/relationships/customXml" Target="../ink/ink1942.xml"/><Relationship Id="rId244" Type="http://schemas.openxmlformats.org/officeDocument/2006/relationships/customXml" Target="../ink/ink1953.xml"/><Relationship Id="rId18" Type="http://schemas.openxmlformats.org/officeDocument/2006/relationships/customXml" Target="../ink/ink1838.xml"/><Relationship Id="rId39" Type="http://schemas.openxmlformats.org/officeDocument/2006/relationships/image" Target="../media/image1853.png"/><Relationship Id="rId265" Type="http://schemas.openxmlformats.org/officeDocument/2006/relationships/image" Target="../media/image1961.png"/><Relationship Id="rId286" Type="http://schemas.openxmlformats.org/officeDocument/2006/relationships/customXml" Target="../ink/ink1974.xml"/><Relationship Id="rId50" Type="http://schemas.openxmlformats.org/officeDocument/2006/relationships/customXml" Target="../ink/ink1854.xml"/><Relationship Id="rId104" Type="http://schemas.openxmlformats.org/officeDocument/2006/relationships/image" Target="../media/image1882.png"/><Relationship Id="rId125" Type="http://schemas.openxmlformats.org/officeDocument/2006/relationships/customXml" Target="../ink/ink1893.xml"/><Relationship Id="rId146" Type="http://schemas.openxmlformats.org/officeDocument/2006/relationships/image" Target="../media/image1903.png"/><Relationship Id="rId167" Type="http://schemas.openxmlformats.org/officeDocument/2006/relationships/customXml" Target="../ink/ink1914.xml"/><Relationship Id="rId188" Type="http://schemas.openxmlformats.org/officeDocument/2006/relationships/image" Target="../media/image1924.png"/><Relationship Id="rId311" Type="http://schemas.openxmlformats.org/officeDocument/2006/relationships/image" Target="../media/image1984.png"/><Relationship Id="rId332" Type="http://schemas.openxmlformats.org/officeDocument/2006/relationships/customXml" Target="../ink/ink1997.xml"/><Relationship Id="rId353" Type="http://schemas.openxmlformats.org/officeDocument/2006/relationships/image" Target="../media/image2004.png"/><Relationship Id="rId374" Type="http://schemas.openxmlformats.org/officeDocument/2006/relationships/customXml" Target="../ink/ink2019.xml"/><Relationship Id="rId71" Type="http://schemas.openxmlformats.org/officeDocument/2006/relationships/customXml" Target="../ink/ink1865.xml"/><Relationship Id="rId92" Type="http://schemas.openxmlformats.org/officeDocument/2006/relationships/image" Target="../media/image1878.png"/><Relationship Id="rId213" Type="http://schemas.openxmlformats.org/officeDocument/2006/relationships/customXml" Target="../ink/ink1937.xml"/><Relationship Id="rId234" Type="http://schemas.openxmlformats.org/officeDocument/2006/relationships/customXml" Target="../ink/ink1948.xml"/><Relationship Id="rId2" Type="http://schemas.openxmlformats.org/officeDocument/2006/relationships/image" Target="../media/image3.jpeg"/><Relationship Id="rId29" Type="http://schemas.openxmlformats.org/officeDocument/2006/relationships/image" Target="../media/image1848.png"/><Relationship Id="rId255" Type="http://schemas.openxmlformats.org/officeDocument/2006/relationships/image" Target="../media/image1956.png"/><Relationship Id="rId276" Type="http://schemas.openxmlformats.org/officeDocument/2006/relationships/customXml" Target="../ink/ink1969.xml"/><Relationship Id="rId297" Type="http://schemas.openxmlformats.org/officeDocument/2006/relationships/image" Target="../media/image1977.png"/><Relationship Id="rId40" Type="http://schemas.openxmlformats.org/officeDocument/2006/relationships/customXml" Target="../ink/ink1849.xml"/><Relationship Id="rId115" Type="http://schemas.openxmlformats.org/officeDocument/2006/relationships/customXml" Target="../ink/ink1888.xml"/><Relationship Id="rId136" Type="http://schemas.openxmlformats.org/officeDocument/2006/relationships/image" Target="../media/image1898.png"/><Relationship Id="rId157" Type="http://schemas.openxmlformats.org/officeDocument/2006/relationships/customXml" Target="../ink/ink1909.xml"/><Relationship Id="rId178" Type="http://schemas.openxmlformats.org/officeDocument/2006/relationships/image" Target="../media/image1919.png"/><Relationship Id="rId301" Type="http://schemas.openxmlformats.org/officeDocument/2006/relationships/image" Target="../media/image1979.png"/><Relationship Id="rId322" Type="http://schemas.openxmlformats.org/officeDocument/2006/relationships/customXml" Target="../ink/ink1992.xml"/><Relationship Id="rId343" Type="http://schemas.openxmlformats.org/officeDocument/2006/relationships/image" Target="../media/image2000.png"/><Relationship Id="rId364" Type="http://schemas.openxmlformats.org/officeDocument/2006/relationships/customXml" Target="../ink/ink2013.xml"/><Relationship Id="rId61" Type="http://schemas.openxmlformats.org/officeDocument/2006/relationships/image" Target="../media/image1864.png"/><Relationship Id="rId82" Type="http://schemas.openxmlformats.org/officeDocument/2006/relationships/image" Target="../media/image1873.png"/><Relationship Id="rId199" Type="http://schemas.openxmlformats.org/officeDocument/2006/relationships/customXml" Target="../ink/ink1930.xml"/><Relationship Id="rId203" Type="http://schemas.openxmlformats.org/officeDocument/2006/relationships/customXml" Target="../ink/ink1932.xml"/><Relationship Id="rId19" Type="http://schemas.openxmlformats.org/officeDocument/2006/relationships/image" Target="../media/image1843.png"/><Relationship Id="rId224" Type="http://schemas.openxmlformats.org/officeDocument/2006/relationships/image" Target="../media/image1941.png"/><Relationship Id="rId245" Type="http://schemas.openxmlformats.org/officeDocument/2006/relationships/image" Target="../media/image1951.png"/><Relationship Id="rId266" Type="http://schemas.openxmlformats.org/officeDocument/2006/relationships/customXml" Target="../ink/ink1964.xml"/><Relationship Id="rId287" Type="http://schemas.openxmlformats.org/officeDocument/2006/relationships/image" Target="../media/image1972.png"/><Relationship Id="rId30" Type="http://schemas.openxmlformats.org/officeDocument/2006/relationships/customXml" Target="../ink/ink1844.xml"/><Relationship Id="rId105" Type="http://schemas.openxmlformats.org/officeDocument/2006/relationships/customXml" Target="../ink/ink1883.xml"/><Relationship Id="rId126" Type="http://schemas.openxmlformats.org/officeDocument/2006/relationships/image" Target="../media/image1893.png"/><Relationship Id="rId147" Type="http://schemas.openxmlformats.org/officeDocument/2006/relationships/customXml" Target="../ink/ink1904.xml"/><Relationship Id="rId168" Type="http://schemas.openxmlformats.org/officeDocument/2006/relationships/image" Target="../media/image1914.png"/><Relationship Id="rId312" Type="http://schemas.openxmlformats.org/officeDocument/2006/relationships/customXml" Target="../ink/ink1987.xml"/><Relationship Id="rId333" Type="http://schemas.openxmlformats.org/officeDocument/2006/relationships/image" Target="../media/image1995.png"/><Relationship Id="rId354" Type="http://schemas.openxmlformats.org/officeDocument/2006/relationships/customXml" Target="../ink/ink2008.xml"/><Relationship Id="rId51" Type="http://schemas.openxmlformats.org/officeDocument/2006/relationships/image" Target="../media/image1859.png"/><Relationship Id="rId72" Type="http://schemas.openxmlformats.org/officeDocument/2006/relationships/image" Target="../media/image1868.png"/><Relationship Id="rId93" Type="http://schemas.openxmlformats.org/officeDocument/2006/relationships/customXml" Target="../ink/ink1876.xml"/><Relationship Id="rId189" Type="http://schemas.openxmlformats.org/officeDocument/2006/relationships/customXml" Target="../ink/ink1925.xml"/><Relationship Id="rId375" Type="http://schemas.openxmlformats.org/officeDocument/2006/relationships/image" Target="../media/image2014.png"/><Relationship Id="rId3" Type="http://schemas.openxmlformats.org/officeDocument/2006/relationships/image" Target="../media/image2.png"/><Relationship Id="rId214" Type="http://schemas.openxmlformats.org/officeDocument/2006/relationships/image" Target="../media/image1936.png"/><Relationship Id="rId235" Type="http://schemas.openxmlformats.org/officeDocument/2006/relationships/image" Target="../media/image1946.png"/><Relationship Id="rId256" Type="http://schemas.openxmlformats.org/officeDocument/2006/relationships/customXml" Target="../ink/ink1959.xml"/><Relationship Id="rId277" Type="http://schemas.openxmlformats.org/officeDocument/2006/relationships/image" Target="../media/image1967.png"/><Relationship Id="rId298" Type="http://schemas.openxmlformats.org/officeDocument/2006/relationships/customXml" Target="../ink/ink1980.xml"/><Relationship Id="rId116" Type="http://schemas.openxmlformats.org/officeDocument/2006/relationships/image" Target="../media/image1888.png"/><Relationship Id="rId137" Type="http://schemas.openxmlformats.org/officeDocument/2006/relationships/customXml" Target="../ink/ink1899.xml"/><Relationship Id="rId158" Type="http://schemas.openxmlformats.org/officeDocument/2006/relationships/image" Target="../media/image1909.png"/><Relationship Id="rId302" Type="http://schemas.openxmlformats.org/officeDocument/2006/relationships/customXml" Target="../ink/ink1982.xml"/><Relationship Id="rId323" Type="http://schemas.openxmlformats.org/officeDocument/2006/relationships/image" Target="../media/image1990.png"/><Relationship Id="rId344" Type="http://schemas.openxmlformats.org/officeDocument/2006/relationships/customXml" Target="../ink/ink2003.xml"/><Relationship Id="rId20" Type="http://schemas.openxmlformats.org/officeDocument/2006/relationships/customXml" Target="../ink/ink1839.xml"/><Relationship Id="rId41" Type="http://schemas.openxmlformats.org/officeDocument/2006/relationships/image" Target="../media/image1854.png"/><Relationship Id="rId62" Type="http://schemas.openxmlformats.org/officeDocument/2006/relationships/customXml" Target="../ink/ink1860.xml"/><Relationship Id="rId83" Type="http://schemas.openxmlformats.org/officeDocument/2006/relationships/customXml" Target="../ink/ink1871.xml"/><Relationship Id="rId179" Type="http://schemas.openxmlformats.org/officeDocument/2006/relationships/customXml" Target="../ink/ink1920.xml"/><Relationship Id="rId365" Type="http://schemas.openxmlformats.org/officeDocument/2006/relationships/image" Target="../media/image2010.png"/><Relationship Id="rId190" Type="http://schemas.openxmlformats.org/officeDocument/2006/relationships/image" Target="../media/image1925.png"/><Relationship Id="rId204" Type="http://schemas.openxmlformats.org/officeDocument/2006/relationships/image" Target="../media/image1932.png"/><Relationship Id="rId225" Type="http://schemas.openxmlformats.org/officeDocument/2006/relationships/customXml" Target="../ink/ink1943.xml"/><Relationship Id="rId246" Type="http://schemas.openxmlformats.org/officeDocument/2006/relationships/customXml" Target="../ink/ink1954.xml"/><Relationship Id="rId267" Type="http://schemas.openxmlformats.org/officeDocument/2006/relationships/image" Target="../media/image1962.png"/><Relationship Id="rId288" Type="http://schemas.openxmlformats.org/officeDocument/2006/relationships/customXml" Target="../ink/ink1975.xml"/><Relationship Id="rId106" Type="http://schemas.openxmlformats.org/officeDocument/2006/relationships/image" Target="../media/image1883.png"/><Relationship Id="rId127" Type="http://schemas.openxmlformats.org/officeDocument/2006/relationships/customXml" Target="../ink/ink1894.xml"/><Relationship Id="rId313" Type="http://schemas.openxmlformats.org/officeDocument/2006/relationships/image" Target="../media/image1985.png"/><Relationship Id="rId10" Type="http://schemas.openxmlformats.org/officeDocument/2006/relationships/customXml" Target="../ink/ink1834.xml"/><Relationship Id="rId31" Type="http://schemas.openxmlformats.org/officeDocument/2006/relationships/image" Target="../media/image1849.png"/><Relationship Id="rId52" Type="http://schemas.openxmlformats.org/officeDocument/2006/relationships/customXml" Target="../ink/ink1855.xml"/><Relationship Id="rId73" Type="http://schemas.openxmlformats.org/officeDocument/2006/relationships/customXml" Target="../ink/ink1866.xml"/><Relationship Id="rId94" Type="http://schemas.openxmlformats.org/officeDocument/2006/relationships/customXml" Target="../ink/ink1877.xml"/><Relationship Id="rId148" Type="http://schemas.openxmlformats.org/officeDocument/2006/relationships/image" Target="../media/image1904.png"/><Relationship Id="rId169" Type="http://schemas.openxmlformats.org/officeDocument/2006/relationships/customXml" Target="../ink/ink1915.xml"/><Relationship Id="rId334" Type="http://schemas.openxmlformats.org/officeDocument/2006/relationships/customXml" Target="../ink/ink1998.xml"/><Relationship Id="rId355" Type="http://schemas.openxmlformats.org/officeDocument/2006/relationships/image" Target="../media/image2005.png"/><Relationship Id="rId376" Type="http://schemas.openxmlformats.org/officeDocument/2006/relationships/customXml" Target="../ink/ink2020.xml"/><Relationship Id="rId4" Type="http://schemas.openxmlformats.org/officeDocument/2006/relationships/image" Target="../media/image4.png"/><Relationship Id="rId180" Type="http://schemas.openxmlformats.org/officeDocument/2006/relationships/image" Target="../media/image1920.png"/><Relationship Id="rId215" Type="http://schemas.openxmlformats.org/officeDocument/2006/relationships/customXml" Target="../ink/ink1938.xml"/><Relationship Id="rId236" Type="http://schemas.openxmlformats.org/officeDocument/2006/relationships/customXml" Target="../ink/ink1949.xml"/><Relationship Id="rId257" Type="http://schemas.openxmlformats.org/officeDocument/2006/relationships/image" Target="../media/image1957.png"/><Relationship Id="rId278" Type="http://schemas.openxmlformats.org/officeDocument/2006/relationships/customXml" Target="../ink/ink1970.xml"/><Relationship Id="rId303" Type="http://schemas.openxmlformats.org/officeDocument/2006/relationships/image" Target="../media/image1980.png"/><Relationship Id="rId42" Type="http://schemas.openxmlformats.org/officeDocument/2006/relationships/customXml" Target="../ink/ink1850.xml"/><Relationship Id="rId84" Type="http://schemas.openxmlformats.org/officeDocument/2006/relationships/image" Target="../media/image1874.png"/><Relationship Id="rId138" Type="http://schemas.openxmlformats.org/officeDocument/2006/relationships/image" Target="../media/image1899.png"/><Relationship Id="rId345" Type="http://schemas.openxmlformats.org/officeDocument/2006/relationships/image" Target="../media/image2001.png"/><Relationship Id="rId191" Type="http://schemas.openxmlformats.org/officeDocument/2006/relationships/customXml" Target="../ink/ink1926.xml"/><Relationship Id="rId205" Type="http://schemas.openxmlformats.org/officeDocument/2006/relationships/customXml" Target="../ink/ink1933.xml"/><Relationship Id="rId247" Type="http://schemas.openxmlformats.org/officeDocument/2006/relationships/image" Target="../media/image1952.png"/><Relationship Id="rId107" Type="http://schemas.openxmlformats.org/officeDocument/2006/relationships/customXml" Target="../ink/ink1884.xml"/><Relationship Id="rId289" Type="http://schemas.openxmlformats.org/officeDocument/2006/relationships/image" Target="../media/image1973.png"/><Relationship Id="rId11" Type="http://schemas.openxmlformats.org/officeDocument/2006/relationships/image" Target="../media/image1839.png"/><Relationship Id="rId53" Type="http://schemas.openxmlformats.org/officeDocument/2006/relationships/image" Target="../media/image1860.png"/><Relationship Id="rId149" Type="http://schemas.openxmlformats.org/officeDocument/2006/relationships/customXml" Target="../ink/ink1905.xml"/><Relationship Id="rId314" Type="http://schemas.openxmlformats.org/officeDocument/2006/relationships/customXml" Target="../ink/ink1988.xml"/><Relationship Id="rId356" Type="http://schemas.openxmlformats.org/officeDocument/2006/relationships/customXml" Target="../ink/ink2009.xml"/><Relationship Id="rId95" Type="http://schemas.openxmlformats.org/officeDocument/2006/relationships/customXml" Target="../ink/ink1878.xml"/><Relationship Id="rId160" Type="http://schemas.openxmlformats.org/officeDocument/2006/relationships/image" Target="../media/image1910.png"/><Relationship Id="rId216" Type="http://schemas.openxmlformats.org/officeDocument/2006/relationships/image" Target="../media/image1937.png"/><Relationship Id="rId258" Type="http://schemas.openxmlformats.org/officeDocument/2006/relationships/customXml" Target="../ink/ink1960.xml"/><Relationship Id="rId22" Type="http://schemas.openxmlformats.org/officeDocument/2006/relationships/customXml" Target="../ink/ink1840.xml"/><Relationship Id="rId64" Type="http://schemas.openxmlformats.org/officeDocument/2006/relationships/customXml" Target="../ink/ink1861.xml"/><Relationship Id="rId118" Type="http://schemas.openxmlformats.org/officeDocument/2006/relationships/image" Target="../media/image1889.png"/><Relationship Id="rId325" Type="http://schemas.openxmlformats.org/officeDocument/2006/relationships/image" Target="../media/image1991.png"/><Relationship Id="rId367" Type="http://schemas.openxmlformats.org/officeDocument/2006/relationships/customXml" Target="../ink/ink2015.xml"/><Relationship Id="rId171" Type="http://schemas.openxmlformats.org/officeDocument/2006/relationships/customXml" Target="../ink/ink1916.xml"/><Relationship Id="rId227" Type="http://schemas.openxmlformats.org/officeDocument/2006/relationships/customXml" Target="../ink/ink1944.xml"/><Relationship Id="rId269" Type="http://schemas.openxmlformats.org/officeDocument/2006/relationships/image" Target="../media/image1963.png"/><Relationship Id="rId33" Type="http://schemas.openxmlformats.org/officeDocument/2006/relationships/image" Target="../media/image1850.png"/><Relationship Id="rId129" Type="http://schemas.openxmlformats.org/officeDocument/2006/relationships/customXml" Target="../ink/ink1895.xml"/><Relationship Id="rId280" Type="http://schemas.openxmlformats.org/officeDocument/2006/relationships/customXml" Target="../ink/ink1971.xml"/><Relationship Id="rId336" Type="http://schemas.openxmlformats.org/officeDocument/2006/relationships/customXml" Target="../ink/ink1999.xml"/><Relationship Id="rId75" Type="http://schemas.openxmlformats.org/officeDocument/2006/relationships/customXml" Target="../ink/ink1867.xml"/><Relationship Id="rId140" Type="http://schemas.openxmlformats.org/officeDocument/2006/relationships/image" Target="../media/image1900.png"/><Relationship Id="rId182" Type="http://schemas.openxmlformats.org/officeDocument/2006/relationships/image" Target="../media/image1921.png"/><Relationship Id="rId378" Type="http://schemas.openxmlformats.org/officeDocument/2006/relationships/customXml" Target="../ink/ink2022.xml"/><Relationship Id="rId6" Type="http://schemas.openxmlformats.org/officeDocument/2006/relationships/customXml" Target="../ink/ink1832.xml"/><Relationship Id="rId238" Type="http://schemas.openxmlformats.org/officeDocument/2006/relationships/customXml" Target="../ink/ink1950.xml"/><Relationship Id="rId291" Type="http://schemas.openxmlformats.org/officeDocument/2006/relationships/image" Target="../media/image1974.png"/><Relationship Id="rId305" Type="http://schemas.openxmlformats.org/officeDocument/2006/relationships/image" Target="../media/image1981.png"/><Relationship Id="rId347" Type="http://schemas.openxmlformats.org/officeDocument/2006/relationships/image" Target="../media/image912.png"/><Relationship Id="rId44" Type="http://schemas.openxmlformats.org/officeDocument/2006/relationships/customXml" Target="../ink/ink1851.xml"/><Relationship Id="rId86" Type="http://schemas.openxmlformats.org/officeDocument/2006/relationships/image" Target="../media/image1875.png"/><Relationship Id="rId151" Type="http://schemas.openxmlformats.org/officeDocument/2006/relationships/customXml" Target="../ink/ink1906.xml"/><Relationship Id="rId193" Type="http://schemas.openxmlformats.org/officeDocument/2006/relationships/customXml" Target="../ink/ink1927.xml"/><Relationship Id="rId207" Type="http://schemas.openxmlformats.org/officeDocument/2006/relationships/customXml" Target="../ink/ink1934.xml"/><Relationship Id="rId249" Type="http://schemas.openxmlformats.org/officeDocument/2006/relationships/image" Target="../media/image1953.png"/><Relationship Id="rId13" Type="http://schemas.openxmlformats.org/officeDocument/2006/relationships/image" Target="../media/image1840.png"/><Relationship Id="rId109" Type="http://schemas.openxmlformats.org/officeDocument/2006/relationships/customXml" Target="../ink/ink1885.xml"/><Relationship Id="rId260" Type="http://schemas.openxmlformats.org/officeDocument/2006/relationships/customXml" Target="../ink/ink1961.xml"/><Relationship Id="rId316" Type="http://schemas.openxmlformats.org/officeDocument/2006/relationships/customXml" Target="../ink/ink1989.xml"/><Relationship Id="rId55" Type="http://schemas.openxmlformats.org/officeDocument/2006/relationships/image" Target="../media/image1861.png"/><Relationship Id="rId97" Type="http://schemas.openxmlformats.org/officeDocument/2006/relationships/customXml" Target="../ink/ink1879.xml"/><Relationship Id="rId120" Type="http://schemas.openxmlformats.org/officeDocument/2006/relationships/image" Target="../media/image1890.png"/><Relationship Id="rId358" Type="http://schemas.openxmlformats.org/officeDocument/2006/relationships/customXml" Target="../ink/ink2010.xml"/><Relationship Id="rId162" Type="http://schemas.openxmlformats.org/officeDocument/2006/relationships/image" Target="../media/image1911.png"/><Relationship Id="rId218" Type="http://schemas.openxmlformats.org/officeDocument/2006/relationships/image" Target="../media/image1938.png"/><Relationship Id="rId271" Type="http://schemas.openxmlformats.org/officeDocument/2006/relationships/image" Target="../media/image1964.png"/><Relationship Id="rId24" Type="http://schemas.openxmlformats.org/officeDocument/2006/relationships/customXml" Target="../ink/ink1841.xml"/><Relationship Id="rId66" Type="http://schemas.openxmlformats.org/officeDocument/2006/relationships/customXml" Target="../ink/ink1862.xml"/><Relationship Id="rId131" Type="http://schemas.openxmlformats.org/officeDocument/2006/relationships/customXml" Target="../ink/ink1896.xml"/><Relationship Id="rId327" Type="http://schemas.openxmlformats.org/officeDocument/2006/relationships/image" Target="../media/image1992.png"/><Relationship Id="rId369" Type="http://schemas.openxmlformats.org/officeDocument/2006/relationships/image" Target="../media/image2011.png"/><Relationship Id="rId173" Type="http://schemas.openxmlformats.org/officeDocument/2006/relationships/customXml" Target="../ink/ink1917.xml"/><Relationship Id="rId229" Type="http://schemas.openxmlformats.org/officeDocument/2006/relationships/customXml" Target="../ink/ink1945.xml"/><Relationship Id="rId380" Type="http://schemas.openxmlformats.org/officeDocument/2006/relationships/customXml" Target="../ink/ink2023.xml"/><Relationship Id="rId240" Type="http://schemas.openxmlformats.org/officeDocument/2006/relationships/customXml" Target="../ink/ink1951.xml"/><Relationship Id="rId35" Type="http://schemas.openxmlformats.org/officeDocument/2006/relationships/image" Target="../media/image1851.png"/><Relationship Id="rId77" Type="http://schemas.openxmlformats.org/officeDocument/2006/relationships/customXml" Target="../ink/ink1868.xml"/><Relationship Id="rId100" Type="http://schemas.openxmlformats.org/officeDocument/2006/relationships/image" Target="../media/image1880.png"/><Relationship Id="rId282" Type="http://schemas.openxmlformats.org/officeDocument/2006/relationships/customXml" Target="../ink/ink1972.xml"/><Relationship Id="rId338" Type="http://schemas.openxmlformats.org/officeDocument/2006/relationships/customXml" Target="../ink/ink2000.xml"/><Relationship Id="rId8" Type="http://schemas.openxmlformats.org/officeDocument/2006/relationships/customXml" Target="../ink/ink1833.xml"/><Relationship Id="rId142" Type="http://schemas.openxmlformats.org/officeDocument/2006/relationships/image" Target="../media/image1901.png"/><Relationship Id="rId184" Type="http://schemas.openxmlformats.org/officeDocument/2006/relationships/image" Target="../media/image1922.png"/><Relationship Id="rId251" Type="http://schemas.openxmlformats.org/officeDocument/2006/relationships/image" Target="../media/image1954.png"/><Relationship Id="rId46" Type="http://schemas.openxmlformats.org/officeDocument/2006/relationships/customXml" Target="../ink/ink1852.xml"/><Relationship Id="rId293" Type="http://schemas.openxmlformats.org/officeDocument/2006/relationships/image" Target="../media/image1975.png"/><Relationship Id="rId307" Type="http://schemas.openxmlformats.org/officeDocument/2006/relationships/image" Target="../media/image1982.png"/><Relationship Id="rId349" Type="http://schemas.openxmlformats.org/officeDocument/2006/relationships/image" Target="../media/image2002.png"/><Relationship Id="rId88" Type="http://schemas.openxmlformats.org/officeDocument/2006/relationships/image" Target="../media/image1876.png"/><Relationship Id="rId111" Type="http://schemas.openxmlformats.org/officeDocument/2006/relationships/customXml" Target="../ink/ink1886.xml"/><Relationship Id="rId153" Type="http://schemas.openxmlformats.org/officeDocument/2006/relationships/customXml" Target="../ink/ink1907.xml"/><Relationship Id="rId195" Type="http://schemas.openxmlformats.org/officeDocument/2006/relationships/customXml" Target="../ink/ink1928.xml"/><Relationship Id="rId209" Type="http://schemas.openxmlformats.org/officeDocument/2006/relationships/customXml" Target="../ink/ink1935.xml"/><Relationship Id="rId360" Type="http://schemas.openxmlformats.org/officeDocument/2006/relationships/customXml" Target="../ink/ink2011.xml"/><Relationship Id="rId220" Type="http://schemas.openxmlformats.org/officeDocument/2006/relationships/image" Target="../media/image1939.png"/><Relationship Id="rId15" Type="http://schemas.openxmlformats.org/officeDocument/2006/relationships/image" Target="../media/image1841.png"/><Relationship Id="rId57" Type="http://schemas.openxmlformats.org/officeDocument/2006/relationships/image" Target="../media/image1862.png"/><Relationship Id="rId262" Type="http://schemas.openxmlformats.org/officeDocument/2006/relationships/customXml" Target="../ink/ink1962.xml"/><Relationship Id="rId318" Type="http://schemas.openxmlformats.org/officeDocument/2006/relationships/customXml" Target="../ink/ink1990.xml"/><Relationship Id="rId99" Type="http://schemas.openxmlformats.org/officeDocument/2006/relationships/customXml" Target="../ink/ink1880.xml"/><Relationship Id="rId122" Type="http://schemas.openxmlformats.org/officeDocument/2006/relationships/image" Target="../media/image1891.png"/><Relationship Id="rId164" Type="http://schemas.openxmlformats.org/officeDocument/2006/relationships/image" Target="../media/image1912.png"/><Relationship Id="rId371" Type="http://schemas.openxmlformats.org/officeDocument/2006/relationships/image" Target="../media/image20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26.xml"/><Relationship Id="rId3" Type="http://schemas.openxmlformats.org/officeDocument/2006/relationships/image" Target="../media/image2.png"/><Relationship Id="rId7" Type="http://schemas.openxmlformats.org/officeDocument/2006/relationships/image" Target="../media/image20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25.xml"/><Relationship Id="rId11" Type="http://schemas.openxmlformats.org/officeDocument/2006/relationships/image" Target="../media/image2021.png"/><Relationship Id="rId5" Type="http://schemas.openxmlformats.org/officeDocument/2006/relationships/image" Target="../media/image2018.png"/><Relationship Id="rId10" Type="http://schemas.openxmlformats.org/officeDocument/2006/relationships/customXml" Target="../ink/ink2027.xml"/><Relationship Id="rId4" Type="http://schemas.openxmlformats.org/officeDocument/2006/relationships/image" Target="../media/image4.png"/><Relationship Id="rId9" Type="http://schemas.openxmlformats.org/officeDocument/2006/relationships/image" Target="../media/image202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29.xml"/><Relationship Id="rId13" Type="http://schemas.openxmlformats.org/officeDocument/2006/relationships/image" Target="../media/image2026.png"/><Relationship Id="rId18" Type="http://schemas.openxmlformats.org/officeDocument/2006/relationships/customXml" Target="../ink/ink2034.xml"/><Relationship Id="rId26" Type="http://schemas.openxmlformats.org/officeDocument/2006/relationships/customXml" Target="../ink/ink2038.xml"/><Relationship Id="rId3" Type="http://schemas.openxmlformats.org/officeDocument/2006/relationships/image" Target="../media/image2.png"/><Relationship Id="rId21" Type="http://schemas.openxmlformats.org/officeDocument/2006/relationships/image" Target="../media/image2030.png"/><Relationship Id="rId7" Type="http://schemas.openxmlformats.org/officeDocument/2006/relationships/image" Target="../media/image2023.png"/><Relationship Id="rId12" Type="http://schemas.openxmlformats.org/officeDocument/2006/relationships/customXml" Target="../ink/ink2031.xml"/><Relationship Id="rId17" Type="http://schemas.openxmlformats.org/officeDocument/2006/relationships/image" Target="../media/image2028.png"/><Relationship Id="rId25" Type="http://schemas.openxmlformats.org/officeDocument/2006/relationships/image" Target="../media/image2032.png"/><Relationship Id="rId2" Type="http://schemas.openxmlformats.org/officeDocument/2006/relationships/image" Target="../media/image3.jpeg"/><Relationship Id="rId16" Type="http://schemas.openxmlformats.org/officeDocument/2006/relationships/customXml" Target="../ink/ink2033.xml"/><Relationship Id="rId20" Type="http://schemas.openxmlformats.org/officeDocument/2006/relationships/customXml" Target="../ink/ink2035.xml"/><Relationship Id="rId29" Type="http://schemas.openxmlformats.org/officeDocument/2006/relationships/image" Target="../media/image203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28.xml"/><Relationship Id="rId11" Type="http://schemas.openxmlformats.org/officeDocument/2006/relationships/image" Target="../media/image2025.png"/><Relationship Id="rId24" Type="http://schemas.openxmlformats.org/officeDocument/2006/relationships/customXml" Target="../ink/ink2037.xml"/><Relationship Id="rId5" Type="http://schemas.openxmlformats.org/officeDocument/2006/relationships/image" Target="../media/image2022.png"/><Relationship Id="rId15" Type="http://schemas.openxmlformats.org/officeDocument/2006/relationships/image" Target="../media/image2027.png"/><Relationship Id="rId23" Type="http://schemas.openxmlformats.org/officeDocument/2006/relationships/image" Target="../media/image2031.png"/><Relationship Id="rId28" Type="http://schemas.openxmlformats.org/officeDocument/2006/relationships/customXml" Target="../ink/ink2039.xml"/><Relationship Id="rId10" Type="http://schemas.openxmlformats.org/officeDocument/2006/relationships/customXml" Target="../ink/ink2030.xml"/><Relationship Id="rId19" Type="http://schemas.openxmlformats.org/officeDocument/2006/relationships/image" Target="../media/image2029.png"/><Relationship Id="rId4" Type="http://schemas.openxmlformats.org/officeDocument/2006/relationships/image" Target="../media/image4.png"/><Relationship Id="rId9" Type="http://schemas.openxmlformats.org/officeDocument/2006/relationships/image" Target="../media/image2024.png"/><Relationship Id="rId14" Type="http://schemas.openxmlformats.org/officeDocument/2006/relationships/customXml" Target="../ink/ink2032.xml"/><Relationship Id="rId22" Type="http://schemas.openxmlformats.org/officeDocument/2006/relationships/customXml" Target="../ink/ink2036.xml"/><Relationship Id="rId27" Type="http://schemas.openxmlformats.org/officeDocument/2006/relationships/image" Target="../media/image20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3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41.xml"/><Relationship Id="rId13" Type="http://schemas.openxmlformats.org/officeDocument/2006/relationships/image" Target="../media/image2040.png"/><Relationship Id="rId18" Type="http://schemas.openxmlformats.org/officeDocument/2006/relationships/customXml" Target="../ink/ink2046.xml"/><Relationship Id="rId3" Type="http://schemas.openxmlformats.org/officeDocument/2006/relationships/image" Target="../media/image2.png"/><Relationship Id="rId7" Type="http://schemas.openxmlformats.org/officeDocument/2006/relationships/image" Target="../media/image2037.png"/><Relationship Id="rId12" Type="http://schemas.openxmlformats.org/officeDocument/2006/relationships/customXml" Target="../ink/ink2043.xml"/><Relationship Id="rId17" Type="http://schemas.openxmlformats.org/officeDocument/2006/relationships/image" Target="../media/image2042.png"/><Relationship Id="rId2" Type="http://schemas.openxmlformats.org/officeDocument/2006/relationships/image" Target="../media/image3.jpeg"/><Relationship Id="rId16" Type="http://schemas.openxmlformats.org/officeDocument/2006/relationships/customXml" Target="../ink/ink204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40.xml"/><Relationship Id="rId11" Type="http://schemas.openxmlformats.org/officeDocument/2006/relationships/image" Target="../media/image2039.png"/><Relationship Id="rId5" Type="http://schemas.openxmlformats.org/officeDocument/2006/relationships/image" Target="../media/image2036.png"/><Relationship Id="rId15" Type="http://schemas.openxmlformats.org/officeDocument/2006/relationships/image" Target="../media/image2041.png"/><Relationship Id="rId10" Type="http://schemas.openxmlformats.org/officeDocument/2006/relationships/customXml" Target="../ink/ink2042.xml"/><Relationship Id="rId19" Type="http://schemas.openxmlformats.org/officeDocument/2006/relationships/image" Target="../media/image2043.png"/><Relationship Id="rId4" Type="http://schemas.openxmlformats.org/officeDocument/2006/relationships/image" Target="../media/image4.png"/><Relationship Id="rId9" Type="http://schemas.openxmlformats.org/officeDocument/2006/relationships/image" Target="../media/image2038.png"/><Relationship Id="rId14" Type="http://schemas.openxmlformats.org/officeDocument/2006/relationships/customXml" Target="../ink/ink204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48.xml"/><Relationship Id="rId13" Type="http://schemas.openxmlformats.org/officeDocument/2006/relationships/image" Target="../media/image2048.png"/><Relationship Id="rId3" Type="http://schemas.openxmlformats.org/officeDocument/2006/relationships/image" Target="../media/image2.png"/><Relationship Id="rId7" Type="http://schemas.openxmlformats.org/officeDocument/2006/relationships/image" Target="../media/image2045.png"/><Relationship Id="rId12" Type="http://schemas.openxmlformats.org/officeDocument/2006/relationships/customXml" Target="../ink/ink2050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47.xml"/><Relationship Id="rId11" Type="http://schemas.openxmlformats.org/officeDocument/2006/relationships/image" Target="../media/image2047.png"/><Relationship Id="rId5" Type="http://schemas.openxmlformats.org/officeDocument/2006/relationships/image" Target="../media/image2044.png"/><Relationship Id="rId10" Type="http://schemas.openxmlformats.org/officeDocument/2006/relationships/customXml" Target="../ink/ink2049.xml"/><Relationship Id="rId4" Type="http://schemas.openxmlformats.org/officeDocument/2006/relationships/image" Target="../media/image4.png"/><Relationship Id="rId9" Type="http://schemas.openxmlformats.org/officeDocument/2006/relationships/image" Target="../media/image204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1.png"/><Relationship Id="rId13" Type="http://schemas.openxmlformats.org/officeDocument/2006/relationships/customXml" Target="../ink/ink2054.xml"/><Relationship Id="rId18" Type="http://schemas.openxmlformats.org/officeDocument/2006/relationships/image" Target="../media/image2056.png"/><Relationship Id="rId26" Type="http://schemas.openxmlformats.org/officeDocument/2006/relationships/image" Target="../media/image2060.png"/><Relationship Id="rId3" Type="http://schemas.openxmlformats.org/officeDocument/2006/relationships/image" Target="../media/image2.png"/><Relationship Id="rId21" Type="http://schemas.openxmlformats.org/officeDocument/2006/relationships/customXml" Target="../ink/ink2058.xml"/><Relationship Id="rId7" Type="http://schemas.openxmlformats.org/officeDocument/2006/relationships/customXml" Target="../ink/ink2051.xml"/><Relationship Id="rId12" Type="http://schemas.openxmlformats.org/officeDocument/2006/relationships/image" Target="../media/image2053.png"/><Relationship Id="rId17" Type="http://schemas.openxmlformats.org/officeDocument/2006/relationships/customXml" Target="../ink/ink2056.xml"/><Relationship Id="rId25" Type="http://schemas.openxmlformats.org/officeDocument/2006/relationships/customXml" Target="../ink/ink2060.xml"/><Relationship Id="rId2" Type="http://schemas.openxmlformats.org/officeDocument/2006/relationships/image" Target="../media/image3.jpeg"/><Relationship Id="rId16" Type="http://schemas.openxmlformats.org/officeDocument/2006/relationships/image" Target="../media/image2055.png"/><Relationship Id="rId20" Type="http://schemas.openxmlformats.org/officeDocument/2006/relationships/image" Target="../media/image20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50.png"/><Relationship Id="rId11" Type="http://schemas.openxmlformats.org/officeDocument/2006/relationships/customXml" Target="../ink/ink2053.xml"/><Relationship Id="rId24" Type="http://schemas.openxmlformats.org/officeDocument/2006/relationships/image" Target="../media/image2059.png"/><Relationship Id="rId5" Type="http://schemas.openxmlformats.org/officeDocument/2006/relationships/image" Target="../media/image2049.png"/><Relationship Id="rId15" Type="http://schemas.openxmlformats.org/officeDocument/2006/relationships/customXml" Target="../ink/ink2055.xml"/><Relationship Id="rId23" Type="http://schemas.openxmlformats.org/officeDocument/2006/relationships/customXml" Target="../ink/ink2059.xml"/><Relationship Id="rId10" Type="http://schemas.openxmlformats.org/officeDocument/2006/relationships/image" Target="../media/image2052.png"/><Relationship Id="rId19" Type="http://schemas.openxmlformats.org/officeDocument/2006/relationships/customXml" Target="../ink/ink2057.xml"/><Relationship Id="rId4" Type="http://schemas.openxmlformats.org/officeDocument/2006/relationships/image" Target="../media/image4.png"/><Relationship Id="rId9" Type="http://schemas.openxmlformats.org/officeDocument/2006/relationships/customXml" Target="../ink/ink2052.xml"/><Relationship Id="rId14" Type="http://schemas.openxmlformats.org/officeDocument/2006/relationships/image" Target="../media/image2054.png"/><Relationship Id="rId22" Type="http://schemas.openxmlformats.org/officeDocument/2006/relationships/image" Target="../media/image2058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064.xml"/><Relationship Id="rId18" Type="http://schemas.openxmlformats.org/officeDocument/2006/relationships/image" Target="../media/image2068.png"/><Relationship Id="rId26" Type="http://schemas.openxmlformats.org/officeDocument/2006/relationships/image" Target="../media/image2072.png"/><Relationship Id="rId39" Type="http://schemas.openxmlformats.org/officeDocument/2006/relationships/customXml" Target="../ink/ink2077.xml"/><Relationship Id="rId21" Type="http://schemas.openxmlformats.org/officeDocument/2006/relationships/customXml" Target="../ink/ink2068.xml"/><Relationship Id="rId34" Type="http://schemas.openxmlformats.org/officeDocument/2006/relationships/image" Target="../media/image2076.png"/><Relationship Id="rId42" Type="http://schemas.openxmlformats.org/officeDocument/2006/relationships/image" Target="../media/image2080.png"/><Relationship Id="rId47" Type="http://schemas.openxmlformats.org/officeDocument/2006/relationships/customXml" Target="../ink/ink2081.xml"/><Relationship Id="rId50" Type="http://schemas.openxmlformats.org/officeDocument/2006/relationships/image" Target="../media/image2084.png"/><Relationship Id="rId55" Type="http://schemas.openxmlformats.org/officeDocument/2006/relationships/customXml" Target="../ink/ink2085.xml"/><Relationship Id="rId7" Type="http://schemas.openxmlformats.org/officeDocument/2006/relationships/customXml" Target="../ink/ink2061.xml"/><Relationship Id="rId2" Type="http://schemas.openxmlformats.org/officeDocument/2006/relationships/image" Target="../media/image3.jpeg"/><Relationship Id="rId16" Type="http://schemas.openxmlformats.org/officeDocument/2006/relationships/image" Target="../media/image2067.png"/><Relationship Id="rId29" Type="http://schemas.openxmlformats.org/officeDocument/2006/relationships/customXml" Target="../ink/ink2072.xml"/><Relationship Id="rId11" Type="http://schemas.openxmlformats.org/officeDocument/2006/relationships/customXml" Target="../ink/ink2063.xml"/><Relationship Id="rId24" Type="http://schemas.openxmlformats.org/officeDocument/2006/relationships/image" Target="../media/image2071.png"/><Relationship Id="rId32" Type="http://schemas.openxmlformats.org/officeDocument/2006/relationships/image" Target="../media/image2075.png"/><Relationship Id="rId37" Type="http://schemas.openxmlformats.org/officeDocument/2006/relationships/customXml" Target="../ink/ink2076.xml"/><Relationship Id="rId40" Type="http://schemas.openxmlformats.org/officeDocument/2006/relationships/image" Target="../media/image2079.png"/><Relationship Id="rId45" Type="http://schemas.openxmlformats.org/officeDocument/2006/relationships/customXml" Target="../ink/ink2080.xml"/><Relationship Id="rId53" Type="http://schemas.openxmlformats.org/officeDocument/2006/relationships/customXml" Target="../ink/ink2084.xml"/><Relationship Id="rId58" Type="http://schemas.openxmlformats.org/officeDocument/2006/relationships/image" Target="../media/image2088.png"/><Relationship Id="rId5" Type="http://schemas.openxmlformats.org/officeDocument/2006/relationships/image" Target="../media/image2061.png"/><Relationship Id="rId61" Type="http://schemas.openxmlformats.org/officeDocument/2006/relationships/customXml" Target="../ink/ink2088.xml"/><Relationship Id="rId19" Type="http://schemas.openxmlformats.org/officeDocument/2006/relationships/customXml" Target="../ink/ink2067.xml"/><Relationship Id="rId14" Type="http://schemas.openxmlformats.org/officeDocument/2006/relationships/image" Target="../media/image2066.png"/><Relationship Id="rId22" Type="http://schemas.openxmlformats.org/officeDocument/2006/relationships/image" Target="../media/image2070.png"/><Relationship Id="rId27" Type="http://schemas.openxmlformats.org/officeDocument/2006/relationships/customXml" Target="../ink/ink2071.xml"/><Relationship Id="rId30" Type="http://schemas.openxmlformats.org/officeDocument/2006/relationships/image" Target="../media/image2074.png"/><Relationship Id="rId35" Type="http://schemas.openxmlformats.org/officeDocument/2006/relationships/customXml" Target="../ink/ink2075.xml"/><Relationship Id="rId43" Type="http://schemas.openxmlformats.org/officeDocument/2006/relationships/customXml" Target="../ink/ink2079.xml"/><Relationship Id="rId48" Type="http://schemas.openxmlformats.org/officeDocument/2006/relationships/image" Target="../media/image2083.png"/><Relationship Id="rId56" Type="http://schemas.openxmlformats.org/officeDocument/2006/relationships/image" Target="../media/image2087.png"/><Relationship Id="rId8" Type="http://schemas.openxmlformats.org/officeDocument/2006/relationships/image" Target="../media/image2063.png"/><Relationship Id="rId51" Type="http://schemas.openxmlformats.org/officeDocument/2006/relationships/customXml" Target="../ink/ink2083.xml"/><Relationship Id="rId3" Type="http://schemas.openxmlformats.org/officeDocument/2006/relationships/image" Target="../media/image2.png"/><Relationship Id="rId12" Type="http://schemas.openxmlformats.org/officeDocument/2006/relationships/image" Target="../media/image2065.png"/><Relationship Id="rId17" Type="http://schemas.openxmlformats.org/officeDocument/2006/relationships/customXml" Target="../ink/ink2066.xml"/><Relationship Id="rId25" Type="http://schemas.openxmlformats.org/officeDocument/2006/relationships/customXml" Target="../ink/ink2070.xml"/><Relationship Id="rId33" Type="http://schemas.openxmlformats.org/officeDocument/2006/relationships/customXml" Target="../ink/ink2074.xml"/><Relationship Id="rId38" Type="http://schemas.openxmlformats.org/officeDocument/2006/relationships/image" Target="../media/image2078.png"/><Relationship Id="rId46" Type="http://schemas.openxmlformats.org/officeDocument/2006/relationships/image" Target="../media/image2082.png"/><Relationship Id="rId59" Type="http://schemas.openxmlformats.org/officeDocument/2006/relationships/customXml" Target="../ink/ink2087.xml"/><Relationship Id="rId20" Type="http://schemas.openxmlformats.org/officeDocument/2006/relationships/image" Target="../media/image2069.png"/><Relationship Id="rId41" Type="http://schemas.openxmlformats.org/officeDocument/2006/relationships/customXml" Target="../ink/ink2078.xml"/><Relationship Id="rId54" Type="http://schemas.openxmlformats.org/officeDocument/2006/relationships/image" Target="../media/image2086.png"/><Relationship Id="rId62" Type="http://schemas.openxmlformats.org/officeDocument/2006/relationships/image" Target="../media/image20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62.png"/><Relationship Id="rId15" Type="http://schemas.openxmlformats.org/officeDocument/2006/relationships/customXml" Target="../ink/ink2065.xml"/><Relationship Id="rId23" Type="http://schemas.openxmlformats.org/officeDocument/2006/relationships/customXml" Target="../ink/ink2069.xml"/><Relationship Id="rId28" Type="http://schemas.openxmlformats.org/officeDocument/2006/relationships/image" Target="../media/image2073.png"/><Relationship Id="rId36" Type="http://schemas.openxmlformats.org/officeDocument/2006/relationships/image" Target="../media/image2077.png"/><Relationship Id="rId49" Type="http://schemas.openxmlformats.org/officeDocument/2006/relationships/customXml" Target="../ink/ink2082.xml"/><Relationship Id="rId57" Type="http://schemas.openxmlformats.org/officeDocument/2006/relationships/customXml" Target="../ink/ink2086.xml"/><Relationship Id="rId10" Type="http://schemas.openxmlformats.org/officeDocument/2006/relationships/image" Target="../media/image2064.png"/><Relationship Id="rId31" Type="http://schemas.openxmlformats.org/officeDocument/2006/relationships/customXml" Target="../ink/ink2073.xml"/><Relationship Id="rId44" Type="http://schemas.openxmlformats.org/officeDocument/2006/relationships/image" Target="../media/image2081.png"/><Relationship Id="rId52" Type="http://schemas.openxmlformats.org/officeDocument/2006/relationships/image" Target="../media/image2085.png"/><Relationship Id="rId60" Type="http://schemas.openxmlformats.org/officeDocument/2006/relationships/image" Target="../media/image2089.png"/><Relationship Id="rId4" Type="http://schemas.openxmlformats.org/officeDocument/2006/relationships/image" Target="../media/image4.png"/><Relationship Id="rId9" Type="http://schemas.openxmlformats.org/officeDocument/2006/relationships/customXml" Target="../ink/ink206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90.xml"/><Relationship Id="rId3" Type="http://schemas.openxmlformats.org/officeDocument/2006/relationships/image" Target="../media/image2.png"/><Relationship Id="rId7" Type="http://schemas.openxmlformats.org/officeDocument/2006/relationships/image" Target="../media/image209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89.xml"/><Relationship Id="rId5" Type="http://schemas.openxmlformats.org/officeDocument/2006/relationships/image" Target="../media/image2091.png"/><Relationship Id="rId4" Type="http://schemas.openxmlformats.org/officeDocument/2006/relationships/image" Target="../media/image4.png"/><Relationship Id="rId9" Type="http://schemas.openxmlformats.org/officeDocument/2006/relationships/image" Target="../media/image2093.png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101.xml"/><Relationship Id="rId21" Type="http://schemas.openxmlformats.org/officeDocument/2006/relationships/image" Target="../media/image2102.png"/><Relationship Id="rId42" Type="http://schemas.openxmlformats.org/officeDocument/2006/relationships/customXml" Target="../ink/ink2109.xml"/><Relationship Id="rId47" Type="http://schemas.openxmlformats.org/officeDocument/2006/relationships/image" Target="../media/image2115.png"/><Relationship Id="rId63" Type="http://schemas.openxmlformats.org/officeDocument/2006/relationships/image" Target="../media/image2123.png"/><Relationship Id="rId68" Type="http://schemas.openxmlformats.org/officeDocument/2006/relationships/customXml" Target="../ink/ink2122.xml"/><Relationship Id="rId2" Type="http://schemas.openxmlformats.org/officeDocument/2006/relationships/image" Target="../media/image3.jpeg"/><Relationship Id="rId16" Type="http://schemas.openxmlformats.org/officeDocument/2006/relationships/customXml" Target="../ink/ink2096.xml"/><Relationship Id="rId29" Type="http://schemas.openxmlformats.org/officeDocument/2006/relationships/image" Target="../media/image2106.png"/><Relationship Id="rId11" Type="http://schemas.openxmlformats.org/officeDocument/2006/relationships/image" Target="../media/image2097.png"/><Relationship Id="rId24" Type="http://schemas.openxmlformats.org/officeDocument/2006/relationships/customXml" Target="../ink/ink2100.xml"/><Relationship Id="rId32" Type="http://schemas.openxmlformats.org/officeDocument/2006/relationships/customXml" Target="../ink/ink2104.xml"/><Relationship Id="rId37" Type="http://schemas.openxmlformats.org/officeDocument/2006/relationships/image" Target="../media/image2110.png"/><Relationship Id="rId40" Type="http://schemas.openxmlformats.org/officeDocument/2006/relationships/customXml" Target="../ink/ink2108.xml"/><Relationship Id="rId45" Type="http://schemas.openxmlformats.org/officeDocument/2006/relationships/image" Target="../media/image2114.png"/><Relationship Id="rId53" Type="http://schemas.openxmlformats.org/officeDocument/2006/relationships/image" Target="../media/image2118.png"/><Relationship Id="rId58" Type="http://schemas.openxmlformats.org/officeDocument/2006/relationships/customXml" Target="../ink/ink2117.xml"/><Relationship Id="rId66" Type="http://schemas.openxmlformats.org/officeDocument/2006/relationships/customXml" Target="../ink/ink2121.xml"/><Relationship Id="rId74" Type="http://schemas.openxmlformats.org/officeDocument/2006/relationships/customXml" Target="../ink/ink2125.xml"/><Relationship Id="rId5" Type="http://schemas.openxmlformats.org/officeDocument/2006/relationships/image" Target="../media/image2094.png"/><Relationship Id="rId61" Type="http://schemas.openxmlformats.org/officeDocument/2006/relationships/image" Target="../media/image2122.png"/><Relationship Id="rId19" Type="http://schemas.openxmlformats.org/officeDocument/2006/relationships/image" Target="../media/image2101.png"/><Relationship Id="rId14" Type="http://schemas.openxmlformats.org/officeDocument/2006/relationships/customXml" Target="../ink/ink2095.xml"/><Relationship Id="rId22" Type="http://schemas.openxmlformats.org/officeDocument/2006/relationships/customXml" Target="../ink/ink2099.xml"/><Relationship Id="rId27" Type="http://schemas.openxmlformats.org/officeDocument/2006/relationships/image" Target="../media/image2105.png"/><Relationship Id="rId30" Type="http://schemas.openxmlformats.org/officeDocument/2006/relationships/customXml" Target="../ink/ink2103.xml"/><Relationship Id="rId35" Type="http://schemas.openxmlformats.org/officeDocument/2006/relationships/image" Target="../media/image2109.png"/><Relationship Id="rId43" Type="http://schemas.openxmlformats.org/officeDocument/2006/relationships/image" Target="../media/image2113.png"/><Relationship Id="rId48" Type="http://schemas.openxmlformats.org/officeDocument/2006/relationships/customXml" Target="../ink/ink2112.xml"/><Relationship Id="rId56" Type="http://schemas.openxmlformats.org/officeDocument/2006/relationships/customXml" Target="../ink/ink2116.xml"/><Relationship Id="rId64" Type="http://schemas.openxmlformats.org/officeDocument/2006/relationships/customXml" Target="../ink/ink2120.xml"/><Relationship Id="rId69" Type="http://schemas.openxmlformats.org/officeDocument/2006/relationships/image" Target="../media/image2126.png"/><Relationship Id="rId8" Type="http://schemas.openxmlformats.org/officeDocument/2006/relationships/customXml" Target="../ink/ink2092.xml"/><Relationship Id="rId51" Type="http://schemas.openxmlformats.org/officeDocument/2006/relationships/image" Target="../media/image2117.png"/><Relationship Id="rId72" Type="http://schemas.openxmlformats.org/officeDocument/2006/relationships/customXml" Target="../ink/ink2124.xml"/><Relationship Id="rId3" Type="http://schemas.openxmlformats.org/officeDocument/2006/relationships/image" Target="../media/image2.png"/><Relationship Id="rId12" Type="http://schemas.openxmlformats.org/officeDocument/2006/relationships/customXml" Target="../ink/ink2094.xml"/><Relationship Id="rId17" Type="http://schemas.openxmlformats.org/officeDocument/2006/relationships/image" Target="../media/image2100.png"/><Relationship Id="rId25" Type="http://schemas.openxmlformats.org/officeDocument/2006/relationships/image" Target="../media/image2104.png"/><Relationship Id="rId33" Type="http://schemas.openxmlformats.org/officeDocument/2006/relationships/image" Target="../media/image2108.png"/><Relationship Id="rId38" Type="http://schemas.openxmlformats.org/officeDocument/2006/relationships/customXml" Target="../ink/ink2107.xml"/><Relationship Id="rId46" Type="http://schemas.openxmlformats.org/officeDocument/2006/relationships/customXml" Target="../ink/ink2111.xml"/><Relationship Id="rId59" Type="http://schemas.openxmlformats.org/officeDocument/2006/relationships/image" Target="../media/image2121.png"/><Relationship Id="rId67" Type="http://schemas.openxmlformats.org/officeDocument/2006/relationships/image" Target="../media/image2125.png"/><Relationship Id="rId20" Type="http://schemas.openxmlformats.org/officeDocument/2006/relationships/customXml" Target="../ink/ink2098.xml"/><Relationship Id="rId41" Type="http://schemas.openxmlformats.org/officeDocument/2006/relationships/image" Target="../media/image2112.png"/><Relationship Id="rId54" Type="http://schemas.openxmlformats.org/officeDocument/2006/relationships/customXml" Target="../ink/ink2115.xml"/><Relationship Id="rId62" Type="http://schemas.openxmlformats.org/officeDocument/2006/relationships/customXml" Target="../ink/ink2119.xml"/><Relationship Id="rId70" Type="http://schemas.openxmlformats.org/officeDocument/2006/relationships/customXml" Target="../ink/ink2123.xml"/><Relationship Id="rId75" Type="http://schemas.openxmlformats.org/officeDocument/2006/relationships/image" Target="../media/image212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91.xml"/><Relationship Id="rId15" Type="http://schemas.openxmlformats.org/officeDocument/2006/relationships/image" Target="../media/image2099.png"/><Relationship Id="rId23" Type="http://schemas.openxmlformats.org/officeDocument/2006/relationships/image" Target="../media/image2103.png"/><Relationship Id="rId28" Type="http://schemas.openxmlformats.org/officeDocument/2006/relationships/customXml" Target="../ink/ink2102.xml"/><Relationship Id="rId36" Type="http://schemas.openxmlformats.org/officeDocument/2006/relationships/customXml" Target="../ink/ink2106.xml"/><Relationship Id="rId49" Type="http://schemas.openxmlformats.org/officeDocument/2006/relationships/image" Target="../media/image2116.png"/><Relationship Id="rId57" Type="http://schemas.openxmlformats.org/officeDocument/2006/relationships/image" Target="../media/image2120.png"/><Relationship Id="rId10" Type="http://schemas.openxmlformats.org/officeDocument/2006/relationships/customXml" Target="../ink/ink2093.xml"/><Relationship Id="rId31" Type="http://schemas.openxmlformats.org/officeDocument/2006/relationships/image" Target="../media/image2107.png"/><Relationship Id="rId44" Type="http://schemas.openxmlformats.org/officeDocument/2006/relationships/customXml" Target="../ink/ink2110.xml"/><Relationship Id="rId52" Type="http://schemas.openxmlformats.org/officeDocument/2006/relationships/customXml" Target="../ink/ink2114.xml"/><Relationship Id="rId60" Type="http://schemas.openxmlformats.org/officeDocument/2006/relationships/customXml" Target="../ink/ink2118.xml"/><Relationship Id="rId65" Type="http://schemas.openxmlformats.org/officeDocument/2006/relationships/image" Target="../media/image2124.png"/><Relationship Id="rId73" Type="http://schemas.openxmlformats.org/officeDocument/2006/relationships/image" Target="../media/image2128.png"/><Relationship Id="rId4" Type="http://schemas.openxmlformats.org/officeDocument/2006/relationships/image" Target="../media/image4.png"/><Relationship Id="rId9" Type="http://schemas.openxmlformats.org/officeDocument/2006/relationships/image" Target="../media/image2096.png"/><Relationship Id="rId13" Type="http://schemas.openxmlformats.org/officeDocument/2006/relationships/image" Target="../media/image2098.png"/><Relationship Id="rId18" Type="http://schemas.openxmlformats.org/officeDocument/2006/relationships/customXml" Target="../ink/ink2097.xml"/><Relationship Id="rId39" Type="http://schemas.openxmlformats.org/officeDocument/2006/relationships/image" Target="../media/image2111.png"/><Relationship Id="rId34" Type="http://schemas.openxmlformats.org/officeDocument/2006/relationships/customXml" Target="../ink/ink2105.xml"/><Relationship Id="rId50" Type="http://schemas.openxmlformats.org/officeDocument/2006/relationships/customXml" Target="../ink/ink2113.xml"/><Relationship Id="rId55" Type="http://schemas.openxmlformats.org/officeDocument/2006/relationships/image" Target="../media/image2119.png"/><Relationship Id="rId7" Type="http://schemas.openxmlformats.org/officeDocument/2006/relationships/image" Target="../media/image2095.png"/><Relationship Id="rId71" Type="http://schemas.openxmlformats.org/officeDocument/2006/relationships/image" Target="../media/image21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30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31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36.png"/><Relationship Id="rId18" Type="http://schemas.openxmlformats.org/officeDocument/2006/relationships/customXml" Target="../ink/ink2132.xml"/><Relationship Id="rId26" Type="http://schemas.openxmlformats.org/officeDocument/2006/relationships/customXml" Target="../ink/ink2136.xml"/><Relationship Id="rId39" Type="http://schemas.openxmlformats.org/officeDocument/2006/relationships/image" Target="../media/image2149.png"/><Relationship Id="rId21" Type="http://schemas.openxmlformats.org/officeDocument/2006/relationships/image" Target="../media/image2140.png"/><Relationship Id="rId34" Type="http://schemas.openxmlformats.org/officeDocument/2006/relationships/customXml" Target="../ink/ink2140.xml"/><Relationship Id="rId42" Type="http://schemas.openxmlformats.org/officeDocument/2006/relationships/customXml" Target="../ink/ink2144.xml"/><Relationship Id="rId47" Type="http://schemas.openxmlformats.org/officeDocument/2006/relationships/image" Target="../media/image2153.png"/><Relationship Id="rId7" Type="http://schemas.openxmlformats.org/officeDocument/2006/relationships/image" Target="../media/image2133.png"/><Relationship Id="rId2" Type="http://schemas.openxmlformats.org/officeDocument/2006/relationships/image" Target="../media/image3.jpeg"/><Relationship Id="rId16" Type="http://schemas.openxmlformats.org/officeDocument/2006/relationships/customXml" Target="../ink/ink2131.xml"/><Relationship Id="rId29" Type="http://schemas.openxmlformats.org/officeDocument/2006/relationships/image" Target="../media/image214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26.xml"/><Relationship Id="rId11" Type="http://schemas.openxmlformats.org/officeDocument/2006/relationships/image" Target="../media/image2135.png"/><Relationship Id="rId24" Type="http://schemas.openxmlformats.org/officeDocument/2006/relationships/customXml" Target="../ink/ink2135.xml"/><Relationship Id="rId32" Type="http://schemas.openxmlformats.org/officeDocument/2006/relationships/customXml" Target="../ink/ink2139.xml"/><Relationship Id="rId37" Type="http://schemas.openxmlformats.org/officeDocument/2006/relationships/image" Target="../media/image2148.png"/><Relationship Id="rId40" Type="http://schemas.openxmlformats.org/officeDocument/2006/relationships/customXml" Target="../ink/ink2143.xml"/><Relationship Id="rId45" Type="http://schemas.openxmlformats.org/officeDocument/2006/relationships/image" Target="../media/image2152.png"/><Relationship Id="rId5" Type="http://schemas.openxmlformats.org/officeDocument/2006/relationships/image" Target="../media/image2132.png"/><Relationship Id="rId15" Type="http://schemas.openxmlformats.org/officeDocument/2006/relationships/image" Target="../media/image2137.png"/><Relationship Id="rId23" Type="http://schemas.openxmlformats.org/officeDocument/2006/relationships/image" Target="../media/image2141.png"/><Relationship Id="rId28" Type="http://schemas.openxmlformats.org/officeDocument/2006/relationships/customXml" Target="../ink/ink2137.xml"/><Relationship Id="rId36" Type="http://schemas.openxmlformats.org/officeDocument/2006/relationships/customXml" Target="../ink/ink2141.xml"/><Relationship Id="rId10" Type="http://schemas.openxmlformats.org/officeDocument/2006/relationships/customXml" Target="../ink/ink2128.xml"/><Relationship Id="rId19" Type="http://schemas.openxmlformats.org/officeDocument/2006/relationships/image" Target="../media/image2139.png"/><Relationship Id="rId31" Type="http://schemas.openxmlformats.org/officeDocument/2006/relationships/image" Target="../media/image2145.png"/><Relationship Id="rId44" Type="http://schemas.openxmlformats.org/officeDocument/2006/relationships/customXml" Target="../ink/ink2145.xml"/><Relationship Id="rId4" Type="http://schemas.openxmlformats.org/officeDocument/2006/relationships/image" Target="../media/image4.png"/><Relationship Id="rId9" Type="http://schemas.openxmlformats.org/officeDocument/2006/relationships/image" Target="../media/image2134.png"/><Relationship Id="rId14" Type="http://schemas.openxmlformats.org/officeDocument/2006/relationships/customXml" Target="../ink/ink2130.xml"/><Relationship Id="rId22" Type="http://schemas.openxmlformats.org/officeDocument/2006/relationships/customXml" Target="../ink/ink2134.xml"/><Relationship Id="rId27" Type="http://schemas.openxmlformats.org/officeDocument/2006/relationships/image" Target="../media/image2143.png"/><Relationship Id="rId30" Type="http://schemas.openxmlformats.org/officeDocument/2006/relationships/customXml" Target="../ink/ink2138.xml"/><Relationship Id="rId35" Type="http://schemas.openxmlformats.org/officeDocument/2006/relationships/image" Target="../media/image2147.png"/><Relationship Id="rId43" Type="http://schemas.openxmlformats.org/officeDocument/2006/relationships/image" Target="../media/image2151.png"/><Relationship Id="rId8" Type="http://schemas.openxmlformats.org/officeDocument/2006/relationships/customXml" Target="../ink/ink2127.xml"/><Relationship Id="rId3" Type="http://schemas.openxmlformats.org/officeDocument/2006/relationships/image" Target="../media/image2.png"/><Relationship Id="rId12" Type="http://schemas.openxmlformats.org/officeDocument/2006/relationships/customXml" Target="../ink/ink2129.xml"/><Relationship Id="rId17" Type="http://schemas.openxmlformats.org/officeDocument/2006/relationships/image" Target="../media/image2138.png"/><Relationship Id="rId25" Type="http://schemas.openxmlformats.org/officeDocument/2006/relationships/image" Target="../media/image2142.png"/><Relationship Id="rId33" Type="http://schemas.openxmlformats.org/officeDocument/2006/relationships/image" Target="../media/image2146.png"/><Relationship Id="rId38" Type="http://schemas.openxmlformats.org/officeDocument/2006/relationships/customXml" Target="../ink/ink2142.xml"/><Relationship Id="rId46" Type="http://schemas.openxmlformats.org/officeDocument/2006/relationships/customXml" Target="../ink/ink2146.xml"/><Relationship Id="rId20" Type="http://schemas.openxmlformats.org/officeDocument/2006/relationships/customXml" Target="../ink/ink2133.xml"/><Relationship Id="rId41" Type="http://schemas.openxmlformats.org/officeDocument/2006/relationships/image" Target="../media/image215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48.xml"/><Relationship Id="rId13" Type="http://schemas.openxmlformats.org/officeDocument/2006/relationships/image" Target="../media/image2158.png"/><Relationship Id="rId18" Type="http://schemas.openxmlformats.org/officeDocument/2006/relationships/customXml" Target="../ink/ink2153.xml"/><Relationship Id="rId3" Type="http://schemas.openxmlformats.org/officeDocument/2006/relationships/image" Target="../media/image2.png"/><Relationship Id="rId21" Type="http://schemas.openxmlformats.org/officeDocument/2006/relationships/image" Target="../media/image2162.png"/><Relationship Id="rId7" Type="http://schemas.openxmlformats.org/officeDocument/2006/relationships/image" Target="../media/image2155.png"/><Relationship Id="rId12" Type="http://schemas.openxmlformats.org/officeDocument/2006/relationships/customXml" Target="../ink/ink2150.xml"/><Relationship Id="rId17" Type="http://schemas.openxmlformats.org/officeDocument/2006/relationships/image" Target="../media/image2160.png"/><Relationship Id="rId25" Type="http://schemas.openxmlformats.org/officeDocument/2006/relationships/image" Target="../media/image2164.png"/><Relationship Id="rId2" Type="http://schemas.openxmlformats.org/officeDocument/2006/relationships/image" Target="../media/image3.jpeg"/><Relationship Id="rId16" Type="http://schemas.openxmlformats.org/officeDocument/2006/relationships/customXml" Target="../ink/ink2152.xml"/><Relationship Id="rId20" Type="http://schemas.openxmlformats.org/officeDocument/2006/relationships/customXml" Target="../ink/ink215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47.xml"/><Relationship Id="rId11" Type="http://schemas.openxmlformats.org/officeDocument/2006/relationships/image" Target="../media/image2157.png"/><Relationship Id="rId24" Type="http://schemas.openxmlformats.org/officeDocument/2006/relationships/customXml" Target="../ink/ink2156.xml"/><Relationship Id="rId5" Type="http://schemas.openxmlformats.org/officeDocument/2006/relationships/image" Target="../media/image2154.png"/><Relationship Id="rId15" Type="http://schemas.openxmlformats.org/officeDocument/2006/relationships/image" Target="../media/image2159.png"/><Relationship Id="rId23" Type="http://schemas.openxmlformats.org/officeDocument/2006/relationships/image" Target="../media/image2163.png"/><Relationship Id="rId10" Type="http://schemas.openxmlformats.org/officeDocument/2006/relationships/customXml" Target="../ink/ink2149.xml"/><Relationship Id="rId19" Type="http://schemas.openxmlformats.org/officeDocument/2006/relationships/image" Target="../media/image2161.png"/><Relationship Id="rId4" Type="http://schemas.openxmlformats.org/officeDocument/2006/relationships/image" Target="../media/image4.png"/><Relationship Id="rId9" Type="http://schemas.openxmlformats.org/officeDocument/2006/relationships/image" Target="../media/image2156.png"/><Relationship Id="rId14" Type="http://schemas.openxmlformats.org/officeDocument/2006/relationships/customXml" Target="../ink/ink2151.xml"/><Relationship Id="rId22" Type="http://schemas.openxmlformats.org/officeDocument/2006/relationships/customXml" Target="../ink/ink2155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69.png"/><Relationship Id="rId18" Type="http://schemas.openxmlformats.org/officeDocument/2006/relationships/customXml" Target="../ink/ink2163.xml"/><Relationship Id="rId26" Type="http://schemas.openxmlformats.org/officeDocument/2006/relationships/customXml" Target="../ink/ink2167.xml"/><Relationship Id="rId39" Type="http://schemas.openxmlformats.org/officeDocument/2006/relationships/image" Target="../media/image2182.png"/><Relationship Id="rId21" Type="http://schemas.openxmlformats.org/officeDocument/2006/relationships/image" Target="../media/image2173.png"/><Relationship Id="rId34" Type="http://schemas.openxmlformats.org/officeDocument/2006/relationships/customXml" Target="../ink/ink2171.xml"/><Relationship Id="rId42" Type="http://schemas.openxmlformats.org/officeDocument/2006/relationships/customXml" Target="../ink/ink2175.xml"/><Relationship Id="rId47" Type="http://schemas.openxmlformats.org/officeDocument/2006/relationships/image" Target="../media/image2186.png"/><Relationship Id="rId7" Type="http://schemas.openxmlformats.org/officeDocument/2006/relationships/image" Target="../media/image2166.png"/><Relationship Id="rId2" Type="http://schemas.openxmlformats.org/officeDocument/2006/relationships/image" Target="../media/image3.jpeg"/><Relationship Id="rId16" Type="http://schemas.openxmlformats.org/officeDocument/2006/relationships/customXml" Target="../ink/ink2162.xml"/><Relationship Id="rId29" Type="http://schemas.openxmlformats.org/officeDocument/2006/relationships/image" Target="../media/image217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57.xml"/><Relationship Id="rId11" Type="http://schemas.openxmlformats.org/officeDocument/2006/relationships/image" Target="../media/image2168.png"/><Relationship Id="rId24" Type="http://schemas.openxmlformats.org/officeDocument/2006/relationships/customXml" Target="../ink/ink2166.xml"/><Relationship Id="rId32" Type="http://schemas.openxmlformats.org/officeDocument/2006/relationships/customXml" Target="../ink/ink2170.xml"/><Relationship Id="rId37" Type="http://schemas.openxmlformats.org/officeDocument/2006/relationships/image" Target="../media/image2181.png"/><Relationship Id="rId40" Type="http://schemas.openxmlformats.org/officeDocument/2006/relationships/customXml" Target="../ink/ink2174.xml"/><Relationship Id="rId45" Type="http://schemas.openxmlformats.org/officeDocument/2006/relationships/image" Target="../media/image2185.png"/><Relationship Id="rId5" Type="http://schemas.openxmlformats.org/officeDocument/2006/relationships/image" Target="../media/image2165.png"/><Relationship Id="rId15" Type="http://schemas.openxmlformats.org/officeDocument/2006/relationships/image" Target="../media/image2170.png"/><Relationship Id="rId23" Type="http://schemas.openxmlformats.org/officeDocument/2006/relationships/image" Target="../media/image2174.png"/><Relationship Id="rId28" Type="http://schemas.openxmlformats.org/officeDocument/2006/relationships/customXml" Target="../ink/ink2168.xml"/><Relationship Id="rId36" Type="http://schemas.openxmlformats.org/officeDocument/2006/relationships/customXml" Target="../ink/ink2172.xml"/><Relationship Id="rId10" Type="http://schemas.openxmlformats.org/officeDocument/2006/relationships/customXml" Target="../ink/ink2159.xml"/><Relationship Id="rId19" Type="http://schemas.openxmlformats.org/officeDocument/2006/relationships/image" Target="../media/image2172.png"/><Relationship Id="rId31" Type="http://schemas.openxmlformats.org/officeDocument/2006/relationships/image" Target="../media/image2178.png"/><Relationship Id="rId44" Type="http://schemas.openxmlformats.org/officeDocument/2006/relationships/customXml" Target="../ink/ink2176.xml"/><Relationship Id="rId4" Type="http://schemas.openxmlformats.org/officeDocument/2006/relationships/image" Target="../media/image4.png"/><Relationship Id="rId9" Type="http://schemas.openxmlformats.org/officeDocument/2006/relationships/image" Target="../media/image2167.png"/><Relationship Id="rId14" Type="http://schemas.openxmlformats.org/officeDocument/2006/relationships/customXml" Target="../ink/ink2161.xml"/><Relationship Id="rId22" Type="http://schemas.openxmlformats.org/officeDocument/2006/relationships/customXml" Target="../ink/ink2165.xml"/><Relationship Id="rId27" Type="http://schemas.openxmlformats.org/officeDocument/2006/relationships/image" Target="../media/image2176.png"/><Relationship Id="rId30" Type="http://schemas.openxmlformats.org/officeDocument/2006/relationships/customXml" Target="../ink/ink2169.xml"/><Relationship Id="rId35" Type="http://schemas.openxmlformats.org/officeDocument/2006/relationships/image" Target="../media/image2180.png"/><Relationship Id="rId43" Type="http://schemas.openxmlformats.org/officeDocument/2006/relationships/image" Target="../media/image2184.png"/><Relationship Id="rId8" Type="http://schemas.openxmlformats.org/officeDocument/2006/relationships/customXml" Target="../ink/ink2158.xml"/><Relationship Id="rId3" Type="http://schemas.openxmlformats.org/officeDocument/2006/relationships/image" Target="../media/image2.png"/><Relationship Id="rId12" Type="http://schemas.openxmlformats.org/officeDocument/2006/relationships/customXml" Target="../ink/ink2160.xml"/><Relationship Id="rId17" Type="http://schemas.openxmlformats.org/officeDocument/2006/relationships/image" Target="../media/image2171.png"/><Relationship Id="rId25" Type="http://schemas.openxmlformats.org/officeDocument/2006/relationships/image" Target="../media/image2175.png"/><Relationship Id="rId33" Type="http://schemas.openxmlformats.org/officeDocument/2006/relationships/image" Target="../media/image2179.png"/><Relationship Id="rId38" Type="http://schemas.openxmlformats.org/officeDocument/2006/relationships/customXml" Target="../ink/ink2173.xml"/><Relationship Id="rId46" Type="http://schemas.openxmlformats.org/officeDocument/2006/relationships/customXml" Target="../ink/ink2177.xml"/><Relationship Id="rId20" Type="http://schemas.openxmlformats.org/officeDocument/2006/relationships/customXml" Target="../ink/ink2164.xml"/><Relationship Id="rId41" Type="http://schemas.openxmlformats.org/officeDocument/2006/relationships/image" Target="../media/image2183.png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234.xml"/><Relationship Id="rId299" Type="http://schemas.openxmlformats.org/officeDocument/2006/relationships/customXml" Target="../ink/ink2326.xml"/><Relationship Id="rId21" Type="http://schemas.openxmlformats.org/officeDocument/2006/relationships/image" Target="../media/image2195.png"/><Relationship Id="rId63" Type="http://schemas.openxmlformats.org/officeDocument/2006/relationships/image" Target="../media/image2216.png"/><Relationship Id="rId159" Type="http://schemas.openxmlformats.org/officeDocument/2006/relationships/customXml" Target="../ink/ink2255.xml"/><Relationship Id="rId324" Type="http://schemas.openxmlformats.org/officeDocument/2006/relationships/image" Target="../media/image2343.png"/><Relationship Id="rId170" Type="http://schemas.openxmlformats.org/officeDocument/2006/relationships/image" Target="../media/image2268.png"/><Relationship Id="rId226" Type="http://schemas.openxmlformats.org/officeDocument/2006/relationships/image" Target="../media/image2294.png"/><Relationship Id="rId268" Type="http://schemas.openxmlformats.org/officeDocument/2006/relationships/image" Target="../media/image2315.png"/><Relationship Id="rId32" Type="http://schemas.openxmlformats.org/officeDocument/2006/relationships/customXml" Target="../ink/ink2191.xml"/><Relationship Id="rId74" Type="http://schemas.openxmlformats.org/officeDocument/2006/relationships/customXml" Target="../ink/ink2212.xml"/><Relationship Id="rId128" Type="http://schemas.openxmlformats.org/officeDocument/2006/relationships/image" Target="../media/image2247.png"/><Relationship Id="rId335" Type="http://schemas.openxmlformats.org/officeDocument/2006/relationships/customXml" Target="../ink/ink2344.xml"/><Relationship Id="rId5" Type="http://schemas.openxmlformats.org/officeDocument/2006/relationships/image" Target="../media/image2187.png"/><Relationship Id="rId181" Type="http://schemas.openxmlformats.org/officeDocument/2006/relationships/customXml" Target="../ink/ink2266.xml"/><Relationship Id="rId237" Type="http://schemas.openxmlformats.org/officeDocument/2006/relationships/customXml" Target="../ink/ink2295.xml"/><Relationship Id="rId279" Type="http://schemas.openxmlformats.org/officeDocument/2006/relationships/customXml" Target="../ink/ink2316.xml"/><Relationship Id="rId43" Type="http://schemas.openxmlformats.org/officeDocument/2006/relationships/image" Target="../media/image2206.png"/><Relationship Id="rId139" Type="http://schemas.openxmlformats.org/officeDocument/2006/relationships/customXml" Target="../ink/ink2245.xml"/><Relationship Id="rId290" Type="http://schemas.openxmlformats.org/officeDocument/2006/relationships/image" Target="../media/image2326.png"/><Relationship Id="rId304" Type="http://schemas.openxmlformats.org/officeDocument/2006/relationships/image" Target="../media/image2333.png"/><Relationship Id="rId346" Type="http://schemas.openxmlformats.org/officeDocument/2006/relationships/image" Target="../media/image2354.png"/><Relationship Id="rId85" Type="http://schemas.openxmlformats.org/officeDocument/2006/relationships/image" Target="../media/image2227.png"/><Relationship Id="rId150" Type="http://schemas.openxmlformats.org/officeDocument/2006/relationships/image" Target="../media/image2258.png"/><Relationship Id="rId192" Type="http://schemas.openxmlformats.org/officeDocument/2006/relationships/image" Target="../media/image2279.png"/><Relationship Id="rId206" Type="http://schemas.openxmlformats.org/officeDocument/2006/relationships/image" Target="../media/image2285.png"/><Relationship Id="rId248" Type="http://schemas.openxmlformats.org/officeDocument/2006/relationships/image" Target="../media/image2305.png"/><Relationship Id="rId12" Type="http://schemas.openxmlformats.org/officeDocument/2006/relationships/customXml" Target="../ink/ink2181.xml"/><Relationship Id="rId108" Type="http://schemas.openxmlformats.org/officeDocument/2006/relationships/image" Target="../media/image2237.png"/><Relationship Id="rId315" Type="http://schemas.openxmlformats.org/officeDocument/2006/relationships/customXml" Target="../ink/ink2334.xml"/><Relationship Id="rId54" Type="http://schemas.openxmlformats.org/officeDocument/2006/relationships/customXml" Target="../ink/ink2202.xml"/><Relationship Id="rId96" Type="http://schemas.openxmlformats.org/officeDocument/2006/relationships/customXml" Target="../ink/ink2223.xml"/><Relationship Id="rId161" Type="http://schemas.openxmlformats.org/officeDocument/2006/relationships/customXml" Target="../ink/ink2256.xml"/><Relationship Id="rId217" Type="http://schemas.openxmlformats.org/officeDocument/2006/relationships/customXml" Target="../ink/ink2285.xml"/><Relationship Id="rId259" Type="http://schemas.openxmlformats.org/officeDocument/2006/relationships/customXml" Target="../ink/ink2306.xml"/><Relationship Id="rId23" Type="http://schemas.openxmlformats.org/officeDocument/2006/relationships/image" Target="../media/image2196.png"/><Relationship Id="rId119" Type="http://schemas.openxmlformats.org/officeDocument/2006/relationships/customXml" Target="../ink/ink2235.xml"/><Relationship Id="rId270" Type="http://schemas.openxmlformats.org/officeDocument/2006/relationships/image" Target="../media/image2316.png"/><Relationship Id="rId326" Type="http://schemas.openxmlformats.org/officeDocument/2006/relationships/image" Target="../media/image2344.png"/><Relationship Id="rId65" Type="http://schemas.openxmlformats.org/officeDocument/2006/relationships/image" Target="../media/image2217.png"/><Relationship Id="rId130" Type="http://schemas.openxmlformats.org/officeDocument/2006/relationships/image" Target="../media/image2248.png"/><Relationship Id="rId172" Type="http://schemas.openxmlformats.org/officeDocument/2006/relationships/image" Target="../media/image2269.png"/><Relationship Id="rId228" Type="http://schemas.openxmlformats.org/officeDocument/2006/relationships/image" Target="../media/image2295.png"/><Relationship Id="rId281" Type="http://schemas.openxmlformats.org/officeDocument/2006/relationships/customXml" Target="../ink/ink2317.xml"/><Relationship Id="rId337" Type="http://schemas.openxmlformats.org/officeDocument/2006/relationships/customXml" Target="../ink/ink2345.xml"/><Relationship Id="rId34" Type="http://schemas.openxmlformats.org/officeDocument/2006/relationships/customXml" Target="../ink/ink2192.xml"/><Relationship Id="rId76" Type="http://schemas.openxmlformats.org/officeDocument/2006/relationships/customXml" Target="../ink/ink2213.xml"/><Relationship Id="rId141" Type="http://schemas.openxmlformats.org/officeDocument/2006/relationships/customXml" Target="../ink/ink2246.xml"/><Relationship Id="rId7" Type="http://schemas.openxmlformats.org/officeDocument/2006/relationships/image" Target="../media/image2188.png"/><Relationship Id="rId183" Type="http://schemas.openxmlformats.org/officeDocument/2006/relationships/customXml" Target="../ink/ink2267.xml"/><Relationship Id="rId239" Type="http://schemas.openxmlformats.org/officeDocument/2006/relationships/customXml" Target="../ink/ink2296.xml"/><Relationship Id="rId250" Type="http://schemas.openxmlformats.org/officeDocument/2006/relationships/image" Target="../media/image2306.png"/><Relationship Id="rId292" Type="http://schemas.openxmlformats.org/officeDocument/2006/relationships/image" Target="../media/image2327.png"/><Relationship Id="rId306" Type="http://schemas.openxmlformats.org/officeDocument/2006/relationships/image" Target="../media/image2334.png"/><Relationship Id="rId45" Type="http://schemas.openxmlformats.org/officeDocument/2006/relationships/image" Target="../media/image2207.png"/><Relationship Id="rId87" Type="http://schemas.openxmlformats.org/officeDocument/2006/relationships/image" Target="../media/image2228.png"/><Relationship Id="rId110" Type="http://schemas.openxmlformats.org/officeDocument/2006/relationships/image" Target="../media/image2238.png"/><Relationship Id="rId348" Type="http://schemas.openxmlformats.org/officeDocument/2006/relationships/image" Target="../media/image2355.png"/><Relationship Id="rId152" Type="http://schemas.openxmlformats.org/officeDocument/2006/relationships/image" Target="../media/image2259.png"/><Relationship Id="rId194" Type="http://schemas.openxmlformats.org/officeDocument/2006/relationships/image" Target="../media/image2280.png"/><Relationship Id="rId208" Type="http://schemas.openxmlformats.org/officeDocument/2006/relationships/image" Target="../media/image2286.png"/><Relationship Id="rId261" Type="http://schemas.openxmlformats.org/officeDocument/2006/relationships/customXml" Target="../ink/ink2307.xml"/><Relationship Id="rId14" Type="http://schemas.openxmlformats.org/officeDocument/2006/relationships/customXml" Target="../ink/ink2182.xml"/><Relationship Id="rId56" Type="http://schemas.openxmlformats.org/officeDocument/2006/relationships/customXml" Target="../ink/ink2203.xml"/><Relationship Id="rId317" Type="http://schemas.openxmlformats.org/officeDocument/2006/relationships/customXml" Target="../ink/ink2335.xml"/><Relationship Id="rId98" Type="http://schemas.openxmlformats.org/officeDocument/2006/relationships/customXml" Target="../ink/ink2224.xml"/><Relationship Id="rId121" Type="http://schemas.openxmlformats.org/officeDocument/2006/relationships/customXml" Target="../ink/ink2236.xml"/><Relationship Id="rId163" Type="http://schemas.openxmlformats.org/officeDocument/2006/relationships/customXml" Target="../ink/ink2257.xml"/><Relationship Id="rId219" Type="http://schemas.openxmlformats.org/officeDocument/2006/relationships/customXml" Target="../ink/ink2286.xml"/><Relationship Id="rId230" Type="http://schemas.openxmlformats.org/officeDocument/2006/relationships/image" Target="../media/image2296.png"/><Relationship Id="rId251" Type="http://schemas.openxmlformats.org/officeDocument/2006/relationships/customXml" Target="../ink/ink2302.xml"/><Relationship Id="rId25" Type="http://schemas.openxmlformats.org/officeDocument/2006/relationships/image" Target="../media/image2197.png"/><Relationship Id="rId46" Type="http://schemas.openxmlformats.org/officeDocument/2006/relationships/customXml" Target="../ink/ink2198.xml"/><Relationship Id="rId67" Type="http://schemas.openxmlformats.org/officeDocument/2006/relationships/image" Target="../media/image2218.png"/><Relationship Id="rId272" Type="http://schemas.openxmlformats.org/officeDocument/2006/relationships/image" Target="../media/image2317.png"/><Relationship Id="rId293" Type="http://schemas.openxmlformats.org/officeDocument/2006/relationships/customXml" Target="../ink/ink2323.xml"/><Relationship Id="rId307" Type="http://schemas.openxmlformats.org/officeDocument/2006/relationships/customXml" Target="../ink/ink2330.xml"/><Relationship Id="rId328" Type="http://schemas.openxmlformats.org/officeDocument/2006/relationships/image" Target="../media/image2345.png"/><Relationship Id="rId349" Type="http://schemas.openxmlformats.org/officeDocument/2006/relationships/customXml" Target="../ink/ink2351.xml"/><Relationship Id="rId88" Type="http://schemas.openxmlformats.org/officeDocument/2006/relationships/customXml" Target="../ink/ink2219.xml"/><Relationship Id="rId111" Type="http://schemas.openxmlformats.org/officeDocument/2006/relationships/customXml" Target="../ink/ink2231.xml"/><Relationship Id="rId132" Type="http://schemas.openxmlformats.org/officeDocument/2006/relationships/image" Target="../media/image2249.png"/><Relationship Id="rId153" Type="http://schemas.openxmlformats.org/officeDocument/2006/relationships/customXml" Target="../ink/ink2252.xml"/><Relationship Id="rId174" Type="http://schemas.openxmlformats.org/officeDocument/2006/relationships/image" Target="../media/image2270.png"/><Relationship Id="rId195" Type="http://schemas.openxmlformats.org/officeDocument/2006/relationships/customXml" Target="../ink/ink2273.xml"/><Relationship Id="rId209" Type="http://schemas.openxmlformats.org/officeDocument/2006/relationships/customXml" Target="../ink/ink2281.xml"/><Relationship Id="rId220" Type="http://schemas.openxmlformats.org/officeDocument/2006/relationships/image" Target="../media/image2291.png"/><Relationship Id="rId241" Type="http://schemas.openxmlformats.org/officeDocument/2006/relationships/customXml" Target="../ink/ink2297.xml"/><Relationship Id="rId15" Type="http://schemas.openxmlformats.org/officeDocument/2006/relationships/image" Target="../media/image2192.png"/><Relationship Id="rId36" Type="http://schemas.openxmlformats.org/officeDocument/2006/relationships/customXml" Target="../ink/ink2193.xml"/><Relationship Id="rId57" Type="http://schemas.openxmlformats.org/officeDocument/2006/relationships/image" Target="../media/image2213.png"/><Relationship Id="rId262" Type="http://schemas.openxmlformats.org/officeDocument/2006/relationships/image" Target="../media/image2312.png"/><Relationship Id="rId283" Type="http://schemas.openxmlformats.org/officeDocument/2006/relationships/customXml" Target="../ink/ink2318.xml"/><Relationship Id="rId318" Type="http://schemas.openxmlformats.org/officeDocument/2006/relationships/image" Target="../media/image2340.png"/><Relationship Id="rId339" Type="http://schemas.openxmlformats.org/officeDocument/2006/relationships/customXml" Target="../ink/ink2346.xml"/><Relationship Id="rId78" Type="http://schemas.openxmlformats.org/officeDocument/2006/relationships/customXml" Target="../ink/ink2214.xml"/><Relationship Id="rId99" Type="http://schemas.openxmlformats.org/officeDocument/2006/relationships/image" Target="../media/image2234.png"/><Relationship Id="rId101" Type="http://schemas.openxmlformats.org/officeDocument/2006/relationships/image" Target="../media/image2235.png"/><Relationship Id="rId122" Type="http://schemas.openxmlformats.org/officeDocument/2006/relationships/image" Target="../media/image2244.png"/><Relationship Id="rId143" Type="http://schemas.openxmlformats.org/officeDocument/2006/relationships/customXml" Target="../ink/ink2247.xml"/><Relationship Id="rId164" Type="http://schemas.openxmlformats.org/officeDocument/2006/relationships/image" Target="../media/image2265.png"/><Relationship Id="rId185" Type="http://schemas.openxmlformats.org/officeDocument/2006/relationships/customXml" Target="../ink/ink2268.xml"/><Relationship Id="rId350" Type="http://schemas.openxmlformats.org/officeDocument/2006/relationships/image" Target="../media/image2356.png"/><Relationship Id="rId9" Type="http://schemas.openxmlformats.org/officeDocument/2006/relationships/image" Target="../media/image2189.png"/><Relationship Id="rId210" Type="http://schemas.openxmlformats.org/officeDocument/2006/relationships/image" Target="../media/image2287.png"/><Relationship Id="rId26" Type="http://schemas.openxmlformats.org/officeDocument/2006/relationships/customXml" Target="../ink/ink2188.xml"/><Relationship Id="rId231" Type="http://schemas.openxmlformats.org/officeDocument/2006/relationships/customXml" Target="../ink/ink2292.xml"/><Relationship Id="rId252" Type="http://schemas.openxmlformats.org/officeDocument/2006/relationships/image" Target="../media/image2307.png"/><Relationship Id="rId273" Type="http://schemas.openxmlformats.org/officeDocument/2006/relationships/customXml" Target="../ink/ink2313.xml"/><Relationship Id="rId294" Type="http://schemas.openxmlformats.org/officeDocument/2006/relationships/image" Target="../media/image2328.png"/><Relationship Id="rId308" Type="http://schemas.openxmlformats.org/officeDocument/2006/relationships/image" Target="../media/image2335.png"/><Relationship Id="rId329" Type="http://schemas.openxmlformats.org/officeDocument/2006/relationships/customXml" Target="../ink/ink2341.xml"/><Relationship Id="rId47" Type="http://schemas.openxmlformats.org/officeDocument/2006/relationships/image" Target="../media/image2208.png"/><Relationship Id="rId68" Type="http://schemas.openxmlformats.org/officeDocument/2006/relationships/customXml" Target="../ink/ink2209.xml"/><Relationship Id="rId89" Type="http://schemas.openxmlformats.org/officeDocument/2006/relationships/image" Target="../media/image2229.png"/><Relationship Id="rId112" Type="http://schemas.openxmlformats.org/officeDocument/2006/relationships/image" Target="../media/image2239.png"/><Relationship Id="rId133" Type="http://schemas.openxmlformats.org/officeDocument/2006/relationships/customXml" Target="../ink/ink2242.xml"/><Relationship Id="rId154" Type="http://schemas.openxmlformats.org/officeDocument/2006/relationships/image" Target="../media/image2260.png"/><Relationship Id="rId175" Type="http://schemas.openxmlformats.org/officeDocument/2006/relationships/customXml" Target="../ink/ink2263.xml"/><Relationship Id="rId340" Type="http://schemas.openxmlformats.org/officeDocument/2006/relationships/image" Target="../media/image2351.png"/><Relationship Id="rId196" Type="http://schemas.openxmlformats.org/officeDocument/2006/relationships/image" Target="../media/image2281.png"/><Relationship Id="rId200" Type="http://schemas.openxmlformats.org/officeDocument/2006/relationships/image" Target="../media/image2283.png"/><Relationship Id="rId16" Type="http://schemas.openxmlformats.org/officeDocument/2006/relationships/customXml" Target="../ink/ink2183.xml"/><Relationship Id="rId221" Type="http://schemas.openxmlformats.org/officeDocument/2006/relationships/customXml" Target="../ink/ink2287.xml"/><Relationship Id="rId242" Type="http://schemas.openxmlformats.org/officeDocument/2006/relationships/image" Target="../media/image2302.png"/><Relationship Id="rId263" Type="http://schemas.openxmlformats.org/officeDocument/2006/relationships/customXml" Target="../ink/ink2308.xml"/><Relationship Id="rId284" Type="http://schemas.openxmlformats.org/officeDocument/2006/relationships/image" Target="../media/image2323.png"/><Relationship Id="rId319" Type="http://schemas.openxmlformats.org/officeDocument/2006/relationships/customXml" Target="../ink/ink2336.xml"/><Relationship Id="rId37" Type="http://schemas.openxmlformats.org/officeDocument/2006/relationships/image" Target="../media/image2203.png"/><Relationship Id="rId58" Type="http://schemas.openxmlformats.org/officeDocument/2006/relationships/customXml" Target="../ink/ink2204.xml"/><Relationship Id="rId79" Type="http://schemas.openxmlformats.org/officeDocument/2006/relationships/image" Target="../media/image2224.png"/><Relationship Id="rId102" Type="http://schemas.openxmlformats.org/officeDocument/2006/relationships/customXml" Target="../ink/ink2226.xml"/><Relationship Id="rId123" Type="http://schemas.openxmlformats.org/officeDocument/2006/relationships/customXml" Target="../ink/ink2237.xml"/><Relationship Id="rId144" Type="http://schemas.openxmlformats.org/officeDocument/2006/relationships/image" Target="../media/image2255.png"/><Relationship Id="rId330" Type="http://schemas.openxmlformats.org/officeDocument/2006/relationships/image" Target="../media/image2346.png"/><Relationship Id="rId90" Type="http://schemas.openxmlformats.org/officeDocument/2006/relationships/customXml" Target="../ink/ink2220.xml"/><Relationship Id="rId165" Type="http://schemas.openxmlformats.org/officeDocument/2006/relationships/customXml" Target="../ink/ink2258.xml"/><Relationship Id="rId186" Type="http://schemas.openxmlformats.org/officeDocument/2006/relationships/image" Target="../media/image2276.png"/><Relationship Id="rId351" Type="http://schemas.openxmlformats.org/officeDocument/2006/relationships/customXml" Target="../ink/ink2352.xml"/><Relationship Id="rId211" Type="http://schemas.openxmlformats.org/officeDocument/2006/relationships/customXml" Target="../ink/ink2282.xml"/><Relationship Id="rId232" Type="http://schemas.openxmlformats.org/officeDocument/2006/relationships/image" Target="../media/image2297.png"/><Relationship Id="rId253" Type="http://schemas.openxmlformats.org/officeDocument/2006/relationships/customXml" Target="../ink/ink2303.xml"/><Relationship Id="rId274" Type="http://schemas.openxmlformats.org/officeDocument/2006/relationships/image" Target="../media/image2318.png"/><Relationship Id="rId295" Type="http://schemas.openxmlformats.org/officeDocument/2006/relationships/customXml" Target="../ink/ink2324.xml"/><Relationship Id="rId309" Type="http://schemas.openxmlformats.org/officeDocument/2006/relationships/customXml" Target="../ink/ink2331.xml"/><Relationship Id="rId27" Type="http://schemas.openxmlformats.org/officeDocument/2006/relationships/image" Target="../media/image2198.png"/><Relationship Id="rId48" Type="http://schemas.openxmlformats.org/officeDocument/2006/relationships/customXml" Target="../ink/ink2199.xml"/><Relationship Id="rId69" Type="http://schemas.openxmlformats.org/officeDocument/2006/relationships/image" Target="../media/image2219.png"/><Relationship Id="rId113" Type="http://schemas.openxmlformats.org/officeDocument/2006/relationships/customXml" Target="../ink/ink2232.xml"/><Relationship Id="rId134" Type="http://schemas.openxmlformats.org/officeDocument/2006/relationships/image" Target="../media/image2250.png"/><Relationship Id="rId320" Type="http://schemas.openxmlformats.org/officeDocument/2006/relationships/image" Target="../media/image2341.png"/><Relationship Id="rId80" Type="http://schemas.openxmlformats.org/officeDocument/2006/relationships/customXml" Target="../ink/ink2215.xml"/><Relationship Id="rId155" Type="http://schemas.openxmlformats.org/officeDocument/2006/relationships/customXml" Target="../ink/ink2253.xml"/><Relationship Id="rId176" Type="http://schemas.openxmlformats.org/officeDocument/2006/relationships/image" Target="../media/image2271.png"/><Relationship Id="rId197" Type="http://schemas.openxmlformats.org/officeDocument/2006/relationships/customXml" Target="../ink/ink2274.xml"/><Relationship Id="rId341" Type="http://schemas.openxmlformats.org/officeDocument/2006/relationships/customXml" Target="../ink/ink2347.xml"/><Relationship Id="rId201" Type="http://schemas.openxmlformats.org/officeDocument/2006/relationships/customXml" Target="../ink/ink2276.xml"/><Relationship Id="rId222" Type="http://schemas.openxmlformats.org/officeDocument/2006/relationships/image" Target="../media/image2292.png"/><Relationship Id="rId243" Type="http://schemas.openxmlformats.org/officeDocument/2006/relationships/customXml" Target="../ink/ink2298.xml"/><Relationship Id="rId264" Type="http://schemas.openxmlformats.org/officeDocument/2006/relationships/image" Target="../media/image2313.png"/><Relationship Id="rId285" Type="http://schemas.openxmlformats.org/officeDocument/2006/relationships/customXml" Target="../ink/ink2319.xml"/><Relationship Id="rId17" Type="http://schemas.openxmlformats.org/officeDocument/2006/relationships/image" Target="../media/image2193.png"/><Relationship Id="rId38" Type="http://schemas.openxmlformats.org/officeDocument/2006/relationships/customXml" Target="../ink/ink2194.xml"/><Relationship Id="rId59" Type="http://schemas.openxmlformats.org/officeDocument/2006/relationships/image" Target="../media/image2214.png"/><Relationship Id="rId103" Type="http://schemas.openxmlformats.org/officeDocument/2006/relationships/image" Target="../media/image2236.png"/><Relationship Id="rId124" Type="http://schemas.openxmlformats.org/officeDocument/2006/relationships/image" Target="../media/image2245.png"/><Relationship Id="rId310" Type="http://schemas.openxmlformats.org/officeDocument/2006/relationships/image" Target="../media/image2336.png"/><Relationship Id="rId70" Type="http://schemas.openxmlformats.org/officeDocument/2006/relationships/customXml" Target="../ink/ink2210.xml"/><Relationship Id="rId91" Type="http://schemas.openxmlformats.org/officeDocument/2006/relationships/image" Target="../media/image2230.png"/><Relationship Id="rId145" Type="http://schemas.openxmlformats.org/officeDocument/2006/relationships/customXml" Target="../ink/ink2248.xml"/><Relationship Id="rId166" Type="http://schemas.openxmlformats.org/officeDocument/2006/relationships/image" Target="../media/image2266.png"/><Relationship Id="rId187" Type="http://schemas.openxmlformats.org/officeDocument/2006/relationships/customXml" Target="../ink/ink2269.xml"/><Relationship Id="rId331" Type="http://schemas.openxmlformats.org/officeDocument/2006/relationships/customXml" Target="../ink/ink2342.xml"/><Relationship Id="rId352" Type="http://schemas.openxmlformats.org/officeDocument/2006/relationships/image" Target="../media/image2357.png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2288.png"/><Relationship Id="rId233" Type="http://schemas.openxmlformats.org/officeDocument/2006/relationships/customXml" Target="../ink/ink2293.xml"/><Relationship Id="rId254" Type="http://schemas.openxmlformats.org/officeDocument/2006/relationships/image" Target="../media/image2308.png"/><Relationship Id="rId28" Type="http://schemas.openxmlformats.org/officeDocument/2006/relationships/customXml" Target="../ink/ink2189.xml"/><Relationship Id="rId49" Type="http://schemas.openxmlformats.org/officeDocument/2006/relationships/image" Target="../media/image2209.png"/><Relationship Id="rId114" Type="http://schemas.openxmlformats.org/officeDocument/2006/relationships/image" Target="../media/image2240.png"/><Relationship Id="rId275" Type="http://schemas.openxmlformats.org/officeDocument/2006/relationships/customXml" Target="../ink/ink2314.xml"/><Relationship Id="rId296" Type="http://schemas.openxmlformats.org/officeDocument/2006/relationships/image" Target="../media/image2329.png"/><Relationship Id="rId300" Type="http://schemas.openxmlformats.org/officeDocument/2006/relationships/image" Target="../media/image2331.png"/><Relationship Id="rId60" Type="http://schemas.openxmlformats.org/officeDocument/2006/relationships/customXml" Target="../ink/ink2205.xml"/><Relationship Id="rId81" Type="http://schemas.openxmlformats.org/officeDocument/2006/relationships/image" Target="../media/image2225.png"/><Relationship Id="rId135" Type="http://schemas.openxmlformats.org/officeDocument/2006/relationships/customXml" Target="../ink/ink2243.xml"/><Relationship Id="rId156" Type="http://schemas.openxmlformats.org/officeDocument/2006/relationships/image" Target="../media/image2261.png"/><Relationship Id="rId177" Type="http://schemas.openxmlformats.org/officeDocument/2006/relationships/customXml" Target="../ink/ink2264.xml"/><Relationship Id="rId198" Type="http://schemas.openxmlformats.org/officeDocument/2006/relationships/image" Target="../media/image2282.png"/><Relationship Id="rId321" Type="http://schemas.openxmlformats.org/officeDocument/2006/relationships/customXml" Target="../ink/ink2337.xml"/><Relationship Id="rId342" Type="http://schemas.openxmlformats.org/officeDocument/2006/relationships/image" Target="../media/image2352.png"/><Relationship Id="rId202" Type="http://schemas.openxmlformats.org/officeDocument/2006/relationships/customXml" Target="../ink/ink2277.xml"/><Relationship Id="rId223" Type="http://schemas.openxmlformats.org/officeDocument/2006/relationships/customXml" Target="../ink/ink2288.xml"/><Relationship Id="rId244" Type="http://schemas.openxmlformats.org/officeDocument/2006/relationships/image" Target="../media/image2303.png"/><Relationship Id="rId18" Type="http://schemas.openxmlformats.org/officeDocument/2006/relationships/customXml" Target="../ink/ink2184.xml"/><Relationship Id="rId39" Type="http://schemas.openxmlformats.org/officeDocument/2006/relationships/image" Target="../media/image2204.png"/><Relationship Id="rId265" Type="http://schemas.openxmlformats.org/officeDocument/2006/relationships/customXml" Target="../ink/ink2309.xml"/><Relationship Id="rId286" Type="http://schemas.openxmlformats.org/officeDocument/2006/relationships/image" Target="../media/image2324.png"/><Relationship Id="rId50" Type="http://schemas.openxmlformats.org/officeDocument/2006/relationships/customXml" Target="../ink/ink2200.xml"/><Relationship Id="rId104" Type="http://schemas.openxmlformats.org/officeDocument/2006/relationships/customXml" Target="../ink/ink2227.xml"/><Relationship Id="rId125" Type="http://schemas.openxmlformats.org/officeDocument/2006/relationships/customXml" Target="../ink/ink2238.xml"/><Relationship Id="rId146" Type="http://schemas.openxmlformats.org/officeDocument/2006/relationships/image" Target="../media/image2256.png"/><Relationship Id="rId167" Type="http://schemas.openxmlformats.org/officeDocument/2006/relationships/customXml" Target="../ink/ink2259.xml"/><Relationship Id="rId188" Type="http://schemas.openxmlformats.org/officeDocument/2006/relationships/image" Target="../media/image2277.png"/><Relationship Id="rId311" Type="http://schemas.openxmlformats.org/officeDocument/2006/relationships/customXml" Target="../ink/ink2332.xml"/><Relationship Id="rId332" Type="http://schemas.openxmlformats.org/officeDocument/2006/relationships/image" Target="../media/image2347.png"/><Relationship Id="rId353" Type="http://schemas.openxmlformats.org/officeDocument/2006/relationships/customXml" Target="../ink/ink2353.xml"/><Relationship Id="rId71" Type="http://schemas.openxmlformats.org/officeDocument/2006/relationships/image" Target="../media/image2220.png"/><Relationship Id="rId92" Type="http://schemas.openxmlformats.org/officeDocument/2006/relationships/customXml" Target="../ink/ink2221.xml"/><Relationship Id="rId213" Type="http://schemas.openxmlformats.org/officeDocument/2006/relationships/customXml" Target="../ink/ink2283.xml"/><Relationship Id="rId234" Type="http://schemas.openxmlformats.org/officeDocument/2006/relationships/image" Target="../media/image2298.png"/><Relationship Id="rId2" Type="http://schemas.openxmlformats.org/officeDocument/2006/relationships/image" Target="../media/image3.jpeg"/><Relationship Id="rId29" Type="http://schemas.openxmlformats.org/officeDocument/2006/relationships/image" Target="../media/image2199.png"/><Relationship Id="rId255" Type="http://schemas.openxmlformats.org/officeDocument/2006/relationships/customXml" Target="../ink/ink2304.xml"/><Relationship Id="rId276" Type="http://schemas.openxmlformats.org/officeDocument/2006/relationships/image" Target="../media/image2319.png"/><Relationship Id="rId297" Type="http://schemas.openxmlformats.org/officeDocument/2006/relationships/customXml" Target="../ink/ink2325.xml"/><Relationship Id="rId40" Type="http://schemas.openxmlformats.org/officeDocument/2006/relationships/customXml" Target="../ink/ink2195.xml"/><Relationship Id="rId115" Type="http://schemas.openxmlformats.org/officeDocument/2006/relationships/customXml" Target="../ink/ink2233.xml"/><Relationship Id="rId136" Type="http://schemas.openxmlformats.org/officeDocument/2006/relationships/image" Target="../media/image2251.png"/><Relationship Id="rId157" Type="http://schemas.openxmlformats.org/officeDocument/2006/relationships/customXml" Target="../ink/ink2254.xml"/><Relationship Id="rId178" Type="http://schemas.openxmlformats.org/officeDocument/2006/relationships/image" Target="../media/image2272.png"/><Relationship Id="rId301" Type="http://schemas.openxmlformats.org/officeDocument/2006/relationships/customXml" Target="../ink/ink2327.xml"/><Relationship Id="rId322" Type="http://schemas.openxmlformats.org/officeDocument/2006/relationships/image" Target="../media/image2342.png"/><Relationship Id="rId343" Type="http://schemas.openxmlformats.org/officeDocument/2006/relationships/customXml" Target="../ink/ink2348.xml"/><Relationship Id="rId61" Type="http://schemas.openxmlformats.org/officeDocument/2006/relationships/image" Target="../media/image2215.png"/><Relationship Id="rId82" Type="http://schemas.openxmlformats.org/officeDocument/2006/relationships/customXml" Target="../ink/ink2216.xml"/><Relationship Id="rId199" Type="http://schemas.openxmlformats.org/officeDocument/2006/relationships/customXml" Target="../ink/ink2275.xml"/><Relationship Id="rId203" Type="http://schemas.openxmlformats.org/officeDocument/2006/relationships/customXml" Target="../ink/ink2278.xml"/><Relationship Id="rId19" Type="http://schemas.openxmlformats.org/officeDocument/2006/relationships/image" Target="../media/image2194.png"/><Relationship Id="rId224" Type="http://schemas.openxmlformats.org/officeDocument/2006/relationships/image" Target="../media/image2293.png"/><Relationship Id="rId245" Type="http://schemas.openxmlformats.org/officeDocument/2006/relationships/customXml" Target="../ink/ink2299.xml"/><Relationship Id="rId266" Type="http://schemas.openxmlformats.org/officeDocument/2006/relationships/image" Target="../media/image2314.png"/><Relationship Id="rId287" Type="http://schemas.openxmlformats.org/officeDocument/2006/relationships/customXml" Target="../ink/ink2320.xml"/><Relationship Id="rId30" Type="http://schemas.openxmlformats.org/officeDocument/2006/relationships/customXml" Target="../ink/ink2190.xml"/><Relationship Id="rId105" Type="http://schemas.openxmlformats.org/officeDocument/2006/relationships/image" Target="../media/image197.png"/><Relationship Id="rId126" Type="http://schemas.openxmlformats.org/officeDocument/2006/relationships/image" Target="../media/image2246.png"/><Relationship Id="rId147" Type="http://schemas.openxmlformats.org/officeDocument/2006/relationships/customXml" Target="../ink/ink2249.xml"/><Relationship Id="rId168" Type="http://schemas.openxmlformats.org/officeDocument/2006/relationships/image" Target="../media/image2267.png"/><Relationship Id="rId312" Type="http://schemas.openxmlformats.org/officeDocument/2006/relationships/image" Target="../media/image2337.png"/><Relationship Id="rId333" Type="http://schemas.openxmlformats.org/officeDocument/2006/relationships/customXml" Target="../ink/ink2343.xml"/><Relationship Id="rId354" Type="http://schemas.openxmlformats.org/officeDocument/2006/relationships/image" Target="../media/image2358.png"/><Relationship Id="rId51" Type="http://schemas.openxmlformats.org/officeDocument/2006/relationships/image" Target="../media/image2210.png"/><Relationship Id="rId72" Type="http://schemas.openxmlformats.org/officeDocument/2006/relationships/customXml" Target="../ink/ink2211.xml"/><Relationship Id="rId93" Type="http://schemas.openxmlformats.org/officeDocument/2006/relationships/image" Target="../media/image2231.png"/><Relationship Id="rId189" Type="http://schemas.openxmlformats.org/officeDocument/2006/relationships/customXml" Target="../ink/ink2270.xml"/><Relationship Id="rId3" Type="http://schemas.openxmlformats.org/officeDocument/2006/relationships/image" Target="../media/image2.png"/><Relationship Id="rId214" Type="http://schemas.openxmlformats.org/officeDocument/2006/relationships/image" Target="../media/image2289.png"/><Relationship Id="rId235" Type="http://schemas.openxmlformats.org/officeDocument/2006/relationships/customXml" Target="../ink/ink2294.xml"/><Relationship Id="rId256" Type="http://schemas.openxmlformats.org/officeDocument/2006/relationships/image" Target="../media/image2309.png"/><Relationship Id="rId277" Type="http://schemas.openxmlformats.org/officeDocument/2006/relationships/customXml" Target="../ink/ink2315.xml"/><Relationship Id="rId298" Type="http://schemas.openxmlformats.org/officeDocument/2006/relationships/image" Target="../media/image2330.png"/><Relationship Id="rId116" Type="http://schemas.openxmlformats.org/officeDocument/2006/relationships/image" Target="../media/image2241.png"/><Relationship Id="rId137" Type="http://schemas.openxmlformats.org/officeDocument/2006/relationships/customXml" Target="../ink/ink2244.xml"/><Relationship Id="rId158" Type="http://schemas.openxmlformats.org/officeDocument/2006/relationships/image" Target="../media/image2262.png"/><Relationship Id="rId302" Type="http://schemas.openxmlformats.org/officeDocument/2006/relationships/image" Target="../media/image2332.png"/><Relationship Id="rId323" Type="http://schemas.openxmlformats.org/officeDocument/2006/relationships/customXml" Target="../ink/ink2338.xml"/><Relationship Id="rId344" Type="http://schemas.openxmlformats.org/officeDocument/2006/relationships/image" Target="../media/image2353.png"/><Relationship Id="rId20" Type="http://schemas.openxmlformats.org/officeDocument/2006/relationships/customXml" Target="../ink/ink2185.xml"/><Relationship Id="rId41" Type="http://schemas.openxmlformats.org/officeDocument/2006/relationships/image" Target="../media/image2205.png"/><Relationship Id="rId62" Type="http://schemas.openxmlformats.org/officeDocument/2006/relationships/customXml" Target="../ink/ink2206.xml"/><Relationship Id="rId83" Type="http://schemas.openxmlformats.org/officeDocument/2006/relationships/image" Target="../media/image2226.png"/><Relationship Id="rId179" Type="http://schemas.openxmlformats.org/officeDocument/2006/relationships/customXml" Target="../ink/ink2265.xml"/><Relationship Id="rId190" Type="http://schemas.openxmlformats.org/officeDocument/2006/relationships/image" Target="../media/image2278.png"/><Relationship Id="rId204" Type="http://schemas.openxmlformats.org/officeDocument/2006/relationships/image" Target="../media/image2284.png"/><Relationship Id="rId225" Type="http://schemas.openxmlformats.org/officeDocument/2006/relationships/customXml" Target="../ink/ink2289.xml"/><Relationship Id="rId246" Type="http://schemas.openxmlformats.org/officeDocument/2006/relationships/image" Target="../media/image2304.png"/><Relationship Id="rId267" Type="http://schemas.openxmlformats.org/officeDocument/2006/relationships/customXml" Target="../ink/ink2310.xml"/><Relationship Id="rId288" Type="http://schemas.openxmlformats.org/officeDocument/2006/relationships/image" Target="../media/image2325.png"/><Relationship Id="rId106" Type="http://schemas.openxmlformats.org/officeDocument/2006/relationships/customXml" Target="../ink/ink2228.xml"/><Relationship Id="rId127" Type="http://schemas.openxmlformats.org/officeDocument/2006/relationships/customXml" Target="../ink/ink2239.xml"/><Relationship Id="rId313" Type="http://schemas.openxmlformats.org/officeDocument/2006/relationships/customXml" Target="../ink/ink2333.xml"/><Relationship Id="rId10" Type="http://schemas.openxmlformats.org/officeDocument/2006/relationships/customXml" Target="../ink/ink2180.xml"/><Relationship Id="rId31" Type="http://schemas.openxmlformats.org/officeDocument/2006/relationships/image" Target="../media/image2200.png"/><Relationship Id="rId52" Type="http://schemas.openxmlformats.org/officeDocument/2006/relationships/customXml" Target="../ink/ink2201.xml"/><Relationship Id="rId73" Type="http://schemas.openxmlformats.org/officeDocument/2006/relationships/image" Target="../media/image2221.png"/><Relationship Id="rId94" Type="http://schemas.openxmlformats.org/officeDocument/2006/relationships/customXml" Target="../ink/ink2222.xml"/><Relationship Id="rId148" Type="http://schemas.openxmlformats.org/officeDocument/2006/relationships/image" Target="../media/image2257.png"/><Relationship Id="rId169" Type="http://schemas.openxmlformats.org/officeDocument/2006/relationships/customXml" Target="../ink/ink2260.xml"/><Relationship Id="rId334" Type="http://schemas.openxmlformats.org/officeDocument/2006/relationships/image" Target="../media/image2348.png"/><Relationship Id="rId4" Type="http://schemas.openxmlformats.org/officeDocument/2006/relationships/image" Target="../media/image4.png"/><Relationship Id="rId180" Type="http://schemas.openxmlformats.org/officeDocument/2006/relationships/image" Target="../media/image2273.png"/><Relationship Id="rId215" Type="http://schemas.openxmlformats.org/officeDocument/2006/relationships/customXml" Target="../ink/ink2284.xml"/><Relationship Id="rId236" Type="http://schemas.openxmlformats.org/officeDocument/2006/relationships/image" Target="../media/image2299.png"/><Relationship Id="rId257" Type="http://schemas.openxmlformats.org/officeDocument/2006/relationships/customXml" Target="../ink/ink2305.xml"/><Relationship Id="rId278" Type="http://schemas.openxmlformats.org/officeDocument/2006/relationships/image" Target="../media/image2320.png"/><Relationship Id="rId303" Type="http://schemas.openxmlformats.org/officeDocument/2006/relationships/customXml" Target="../ink/ink2328.xml"/><Relationship Id="rId42" Type="http://schemas.openxmlformats.org/officeDocument/2006/relationships/customXml" Target="../ink/ink2196.xml"/><Relationship Id="rId84" Type="http://schemas.openxmlformats.org/officeDocument/2006/relationships/customXml" Target="../ink/ink2217.xml"/><Relationship Id="rId138" Type="http://schemas.openxmlformats.org/officeDocument/2006/relationships/image" Target="../media/image2252.png"/><Relationship Id="rId345" Type="http://schemas.openxmlformats.org/officeDocument/2006/relationships/customXml" Target="../ink/ink2349.xml"/><Relationship Id="rId191" Type="http://schemas.openxmlformats.org/officeDocument/2006/relationships/customXml" Target="../ink/ink2271.xml"/><Relationship Id="rId205" Type="http://schemas.openxmlformats.org/officeDocument/2006/relationships/customXml" Target="../ink/ink2279.xml"/><Relationship Id="rId247" Type="http://schemas.openxmlformats.org/officeDocument/2006/relationships/customXml" Target="../ink/ink2300.xml"/><Relationship Id="rId107" Type="http://schemas.openxmlformats.org/officeDocument/2006/relationships/customXml" Target="../ink/ink2229.xml"/><Relationship Id="rId289" Type="http://schemas.openxmlformats.org/officeDocument/2006/relationships/customXml" Target="../ink/ink2321.xml"/><Relationship Id="rId11" Type="http://schemas.openxmlformats.org/officeDocument/2006/relationships/image" Target="../media/image2190.png"/><Relationship Id="rId53" Type="http://schemas.openxmlformats.org/officeDocument/2006/relationships/image" Target="../media/image2211.png"/><Relationship Id="rId149" Type="http://schemas.openxmlformats.org/officeDocument/2006/relationships/customXml" Target="../ink/ink2250.xml"/><Relationship Id="rId314" Type="http://schemas.openxmlformats.org/officeDocument/2006/relationships/image" Target="../media/image2338.png"/><Relationship Id="rId95" Type="http://schemas.openxmlformats.org/officeDocument/2006/relationships/image" Target="../media/image2232.png"/><Relationship Id="rId160" Type="http://schemas.openxmlformats.org/officeDocument/2006/relationships/image" Target="../media/image2263.png"/><Relationship Id="rId216" Type="http://schemas.openxmlformats.org/officeDocument/2006/relationships/image" Target="../media/image196.png"/><Relationship Id="rId258" Type="http://schemas.openxmlformats.org/officeDocument/2006/relationships/image" Target="../media/image2310.png"/><Relationship Id="rId22" Type="http://schemas.openxmlformats.org/officeDocument/2006/relationships/customXml" Target="../ink/ink2186.xml"/><Relationship Id="rId64" Type="http://schemas.openxmlformats.org/officeDocument/2006/relationships/customXml" Target="../ink/ink2207.xml"/><Relationship Id="rId118" Type="http://schemas.openxmlformats.org/officeDocument/2006/relationships/image" Target="../media/image2242.png"/><Relationship Id="rId325" Type="http://schemas.openxmlformats.org/officeDocument/2006/relationships/customXml" Target="../ink/ink2339.xml"/><Relationship Id="rId171" Type="http://schemas.openxmlformats.org/officeDocument/2006/relationships/customXml" Target="../ink/ink2261.xml"/><Relationship Id="rId227" Type="http://schemas.openxmlformats.org/officeDocument/2006/relationships/customXml" Target="../ink/ink2290.xml"/><Relationship Id="rId269" Type="http://schemas.openxmlformats.org/officeDocument/2006/relationships/customXml" Target="../ink/ink2311.xml"/><Relationship Id="rId33" Type="http://schemas.openxmlformats.org/officeDocument/2006/relationships/image" Target="../media/image2201.png"/><Relationship Id="rId129" Type="http://schemas.openxmlformats.org/officeDocument/2006/relationships/customXml" Target="../ink/ink2240.xml"/><Relationship Id="rId280" Type="http://schemas.openxmlformats.org/officeDocument/2006/relationships/image" Target="../media/image2321.png"/><Relationship Id="rId336" Type="http://schemas.openxmlformats.org/officeDocument/2006/relationships/image" Target="../media/image2349.png"/><Relationship Id="rId75" Type="http://schemas.openxmlformats.org/officeDocument/2006/relationships/image" Target="../media/image2222.png"/><Relationship Id="rId140" Type="http://schemas.openxmlformats.org/officeDocument/2006/relationships/image" Target="../media/image2253.png"/><Relationship Id="rId182" Type="http://schemas.openxmlformats.org/officeDocument/2006/relationships/image" Target="../media/image2274.png"/><Relationship Id="rId6" Type="http://schemas.openxmlformats.org/officeDocument/2006/relationships/customXml" Target="../ink/ink2178.xml"/><Relationship Id="rId238" Type="http://schemas.openxmlformats.org/officeDocument/2006/relationships/image" Target="../media/image2300.png"/><Relationship Id="rId291" Type="http://schemas.openxmlformats.org/officeDocument/2006/relationships/customXml" Target="../ink/ink2322.xml"/><Relationship Id="rId305" Type="http://schemas.openxmlformats.org/officeDocument/2006/relationships/customXml" Target="../ink/ink2329.xml"/><Relationship Id="rId347" Type="http://schemas.openxmlformats.org/officeDocument/2006/relationships/customXml" Target="../ink/ink2350.xml"/><Relationship Id="rId44" Type="http://schemas.openxmlformats.org/officeDocument/2006/relationships/customXml" Target="../ink/ink2197.xml"/><Relationship Id="rId86" Type="http://schemas.openxmlformats.org/officeDocument/2006/relationships/customXml" Target="../ink/ink2218.xml"/><Relationship Id="rId151" Type="http://schemas.openxmlformats.org/officeDocument/2006/relationships/customXml" Target="../ink/ink2251.xml"/><Relationship Id="rId193" Type="http://schemas.openxmlformats.org/officeDocument/2006/relationships/customXml" Target="../ink/ink2272.xml"/><Relationship Id="rId207" Type="http://schemas.openxmlformats.org/officeDocument/2006/relationships/customXml" Target="../ink/ink2280.xml"/><Relationship Id="rId249" Type="http://schemas.openxmlformats.org/officeDocument/2006/relationships/customXml" Target="../ink/ink2301.xml"/><Relationship Id="rId13" Type="http://schemas.openxmlformats.org/officeDocument/2006/relationships/image" Target="../media/image2191.png"/><Relationship Id="rId109" Type="http://schemas.openxmlformats.org/officeDocument/2006/relationships/customXml" Target="../ink/ink2230.xml"/><Relationship Id="rId260" Type="http://schemas.openxmlformats.org/officeDocument/2006/relationships/image" Target="../media/image2311.png"/><Relationship Id="rId316" Type="http://schemas.openxmlformats.org/officeDocument/2006/relationships/image" Target="../media/image2339.png"/><Relationship Id="rId55" Type="http://schemas.openxmlformats.org/officeDocument/2006/relationships/image" Target="../media/image2212.png"/><Relationship Id="rId97" Type="http://schemas.openxmlformats.org/officeDocument/2006/relationships/image" Target="../media/image2233.png"/><Relationship Id="rId120" Type="http://schemas.openxmlformats.org/officeDocument/2006/relationships/image" Target="../media/image2243.png"/><Relationship Id="rId162" Type="http://schemas.openxmlformats.org/officeDocument/2006/relationships/image" Target="../media/image2264.png"/><Relationship Id="rId218" Type="http://schemas.openxmlformats.org/officeDocument/2006/relationships/image" Target="../media/image2290.png"/><Relationship Id="rId271" Type="http://schemas.openxmlformats.org/officeDocument/2006/relationships/customXml" Target="../ink/ink2312.xml"/><Relationship Id="rId24" Type="http://schemas.openxmlformats.org/officeDocument/2006/relationships/customXml" Target="../ink/ink2187.xml"/><Relationship Id="rId66" Type="http://schemas.openxmlformats.org/officeDocument/2006/relationships/customXml" Target="../ink/ink2208.xml"/><Relationship Id="rId131" Type="http://schemas.openxmlformats.org/officeDocument/2006/relationships/customXml" Target="../ink/ink2241.xml"/><Relationship Id="rId327" Type="http://schemas.openxmlformats.org/officeDocument/2006/relationships/customXml" Target="../ink/ink2340.xml"/><Relationship Id="rId173" Type="http://schemas.openxmlformats.org/officeDocument/2006/relationships/customXml" Target="../ink/ink2262.xml"/><Relationship Id="rId229" Type="http://schemas.openxmlformats.org/officeDocument/2006/relationships/customXml" Target="../ink/ink2291.xml"/><Relationship Id="rId240" Type="http://schemas.openxmlformats.org/officeDocument/2006/relationships/image" Target="../media/image2301.png"/><Relationship Id="rId35" Type="http://schemas.openxmlformats.org/officeDocument/2006/relationships/image" Target="../media/image2202.png"/><Relationship Id="rId77" Type="http://schemas.openxmlformats.org/officeDocument/2006/relationships/image" Target="../media/image2223.png"/><Relationship Id="rId100" Type="http://schemas.openxmlformats.org/officeDocument/2006/relationships/customXml" Target="../ink/ink2225.xml"/><Relationship Id="rId282" Type="http://schemas.openxmlformats.org/officeDocument/2006/relationships/image" Target="../media/image2322.png"/><Relationship Id="rId338" Type="http://schemas.openxmlformats.org/officeDocument/2006/relationships/image" Target="../media/image2350.png"/><Relationship Id="rId8" Type="http://schemas.openxmlformats.org/officeDocument/2006/relationships/customXml" Target="../ink/ink2179.xml"/><Relationship Id="rId142" Type="http://schemas.openxmlformats.org/officeDocument/2006/relationships/image" Target="../media/image2254.png"/><Relationship Id="rId184" Type="http://schemas.openxmlformats.org/officeDocument/2006/relationships/image" Target="../media/image227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55.xml"/><Relationship Id="rId13" Type="http://schemas.openxmlformats.org/officeDocument/2006/relationships/image" Target="../media/image2363.png"/><Relationship Id="rId3" Type="http://schemas.openxmlformats.org/officeDocument/2006/relationships/image" Target="../media/image2.png"/><Relationship Id="rId7" Type="http://schemas.openxmlformats.org/officeDocument/2006/relationships/image" Target="../media/image2360.png"/><Relationship Id="rId12" Type="http://schemas.openxmlformats.org/officeDocument/2006/relationships/customXml" Target="../ink/ink235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354.xml"/><Relationship Id="rId11" Type="http://schemas.openxmlformats.org/officeDocument/2006/relationships/image" Target="../media/image2362.png"/><Relationship Id="rId5" Type="http://schemas.openxmlformats.org/officeDocument/2006/relationships/image" Target="../media/image2359.png"/><Relationship Id="rId15" Type="http://schemas.openxmlformats.org/officeDocument/2006/relationships/image" Target="../media/image2364.png"/><Relationship Id="rId10" Type="http://schemas.openxmlformats.org/officeDocument/2006/relationships/customXml" Target="../ink/ink2356.xml"/><Relationship Id="rId4" Type="http://schemas.openxmlformats.org/officeDocument/2006/relationships/image" Target="../media/image4.png"/><Relationship Id="rId9" Type="http://schemas.openxmlformats.org/officeDocument/2006/relationships/image" Target="../media/image2361.png"/><Relationship Id="rId14" Type="http://schemas.openxmlformats.org/officeDocument/2006/relationships/customXml" Target="../ink/ink235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6.png"/><Relationship Id="rId13" Type="http://schemas.openxmlformats.org/officeDocument/2006/relationships/customXml" Target="../ink/ink2362.xml"/><Relationship Id="rId18" Type="http://schemas.openxmlformats.org/officeDocument/2006/relationships/image" Target="../media/image2371.png"/><Relationship Id="rId26" Type="http://schemas.openxmlformats.org/officeDocument/2006/relationships/image" Target="../media/image2375.png"/><Relationship Id="rId3" Type="http://schemas.openxmlformats.org/officeDocument/2006/relationships/image" Target="../media/image2.png"/><Relationship Id="rId21" Type="http://schemas.openxmlformats.org/officeDocument/2006/relationships/customXml" Target="../ink/ink2366.xml"/><Relationship Id="rId7" Type="http://schemas.openxmlformats.org/officeDocument/2006/relationships/customXml" Target="../ink/ink2359.xml"/><Relationship Id="rId12" Type="http://schemas.openxmlformats.org/officeDocument/2006/relationships/image" Target="../media/image2368.png"/><Relationship Id="rId17" Type="http://schemas.openxmlformats.org/officeDocument/2006/relationships/customXml" Target="../ink/ink2364.xml"/><Relationship Id="rId25" Type="http://schemas.openxmlformats.org/officeDocument/2006/relationships/customXml" Target="../ink/ink2368.xml"/><Relationship Id="rId2" Type="http://schemas.openxmlformats.org/officeDocument/2006/relationships/image" Target="../media/image3.jpeg"/><Relationship Id="rId16" Type="http://schemas.openxmlformats.org/officeDocument/2006/relationships/image" Target="../media/image2370.png"/><Relationship Id="rId20" Type="http://schemas.openxmlformats.org/officeDocument/2006/relationships/image" Target="../media/image2372.png"/><Relationship Id="rId29" Type="http://schemas.openxmlformats.org/officeDocument/2006/relationships/customXml" Target="../ink/ink237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65.png"/><Relationship Id="rId11" Type="http://schemas.openxmlformats.org/officeDocument/2006/relationships/customXml" Target="../ink/ink2361.xml"/><Relationship Id="rId24" Type="http://schemas.openxmlformats.org/officeDocument/2006/relationships/image" Target="../media/image2374.png"/><Relationship Id="rId5" Type="http://schemas.openxmlformats.org/officeDocument/2006/relationships/image" Target="../media/image2359.png"/><Relationship Id="rId15" Type="http://schemas.openxmlformats.org/officeDocument/2006/relationships/customXml" Target="../ink/ink2363.xml"/><Relationship Id="rId23" Type="http://schemas.openxmlformats.org/officeDocument/2006/relationships/customXml" Target="../ink/ink2367.xml"/><Relationship Id="rId28" Type="http://schemas.openxmlformats.org/officeDocument/2006/relationships/image" Target="../media/image2376.png"/><Relationship Id="rId10" Type="http://schemas.openxmlformats.org/officeDocument/2006/relationships/image" Target="../media/image2367.png"/><Relationship Id="rId19" Type="http://schemas.openxmlformats.org/officeDocument/2006/relationships/customXml" Target="../ink/ink2365.xml"/><Relationship Id="rId4" Type="http://schemas.openxmlformats.org/officeDocument/2006/relationships/image" Target="../media/image4.png"/><Relationship Id="rId9" Type="http://schemas.openxmlformats.org/officeDocument/2006/relationships/customXml" Target="../ink/ink2360.xml"/><Relationship Id="rId14" Type="http://schemas.openxmlformats.org/officeDocument/2006/relationships/image" Target="../media/image2369.png"/><Relationship Id="rId22" Type="http://schemas.openxmlformats.org/officeDocument/2006/relationships/image" Target="../media/image2373.png"/><Relationship Id="rId27" Type="http://schemas.openxmlformats.org/officeDocument/2006/relationships/customXml" Target="../ink/ink2369.xml"/><Relationship Id="rId30" Type="http://schemas.openxmlformats.org/officeDocument/2006/relationships/image" Target="../media/image2377.png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82.png"/><Relationship Id="rId18" Type="http://schemas.openxmlformats.org/officeDocument/2006/relationships/customXml" Target="../ink/ink2377.xml"/><Relationship Id="rId26" Type="http://schemas.openxmlformats.org/officeDocument/2006/relationships/customXml" Target="../ink/ink2381.xml"/><Relationship Id="rId39" Type="http://schemas.openxmlformats.org/officeDocument/2006/relationships/image" Target="../media/image2395.png"/><Relationship Id="rId21" Type="http://schemas.openxmlformats.org/officeDocument/2006/relationships/image" Target="../media/image2386.png"/><Relationship Id="rId34" Type="http://schemas.openxmlformats.org/officeDocument/2006/relationships/customXml" Target="../ink/ink2385.xml"/><Relationship Id="rId42" Type="http://schemas.openxmlformats.org/officeDocument/2006/relationships/customXml" Target="../ink/ink2389.xml"/><Relationship Id="rId47" Type="http://schemas.openxmlformats.org/officeDocument/2006/relationships/image" Target="../media/image2399.png"/><Relationship Id="rId50" Type="http://schemas.openxmlformats.org/officeDocument/2006/relationships/customXml" Target="../ink/ink2393.xml"/><Relationship Id="rId55" Type="http://schemas.openxmlformats.org/officeDocument/2006/relationships/image" Target="../media/image2403.png"/><Relationship Id="rId7" Type="http://schemas.openxmlformats.org/officeDocument/2006/relationships/image" Target="../media/image2379.png"/><Relationship Id="rId2" Type="http://schemas.openxmlformats.org/officeDocument/2006/relationships/image" Target="../media/image3.jpeg"/><Relationship Id="rId16" Type="http://schemas.openxmlformats.org/officeDocument/2006/relationships/customXml" Target="../ink/ink2376.xml"/><Relationship Id="rId29" Type="http://schemas.openxmlformats.org/officeDocument/2006/relationships/image" Target="../media/image2390.png"/><Relationship Id="rId11" Type="http://schemas.openxmlformats.org/officeDocument/2006/relationships/image" Target="../media/image2381.png"/><Relationship Id="rId24" Type="http://schemas.openxmlformats.org/officeDocument/2006/relationships/customXml" Target="../ink/ink2380.xml"/><Relationship Id="rId32" Type="http://schemas.openxmlformats.org/officeDocument/2006/relationships/customXml" Target="../ink/ink2384.xml"/><Relationship Id="rId37" Type="http://schemas.openxmlformats.org/officeDocument/2006/relationships/image" Target="../media/image2394.png"/><Relationship Id="rId40" Type="http://schemas.openxmlformats.org/officeDocument/2006/relationships/customXml" Target="../ink/ink2388.xml"/><Relationship Id="rId45" Type="http://schemas.openxmlformats.org/officeDocument/2006/relationships/image" Target="../media/image2398.png"/><Relationship Id="rId53" Type="http://schemas.openxmlformats.org/officeDocument/2006/relationships/image" Target="../media/image2402.png"/><Relationship Id="rId58" Type="http://schemas.openxmlformats.org/officeDocument/2006/relationships/customXml" Target="../ink/ink2397.xml"/><Relationship Id="rId5" Type="http://schemas.openxmlformats.org/officeDocument/2006/relationships/image" Target="../media/image2378.png"/><Relationship Id="rId19" Type="http://schemas.openxmlformats.org/officeDocument/2006/relationships/image" Target="../media/image2385.png"/><Relationship Id="rId4" Type="http://schemas.openxmlformats.org/officeDocument/2006/relationships/image" Target="../media/image4.png"/><Relationship Id="rId9" Type="http://schemas.openxmlformats.org/officeDocument/2006/relationships/image" Target="../media/image2380.png"/><Relationship Id="rId14" Type="http://schemas.openxmlformats.org/officeDocument/2006/relationships/customXml" Target="../ink/ink2375.xml"/><Relationship Id="rId22" Type="http://schemas.openxmlformats.org/officeDocument/2006/relationships/customXml" Target="../ink/ink2379.xml"/><Relationship Id="rId27" Type="http://schemas.openxmlformats.org/officeDocument/2006/relationships/image" Target="../media/image2389.png"/><Relationship Id="rId30" Type="http://schemas.openxmlformats.org/officeDocument/2006/relationships/customXml" Target="../ink/ink2383.xml"/><Relationship Id="rId35" Type="http://schemas.openxmlformats.org/officeDocument/2006/relationships/image" Target="../media/image2393.png"/><Relationship Id="rId43" Type="http://schemas.openxmlformats.org/officeDocument/2006/relationships/image" Target="../media/image2397.png"/><Relationship Id="rId48" Type="http://schemas.openxmlformats.org/officeDocument/2006/relationships/customXml" Target="../ink/ink2392.xml"/><Relationship Id="rId56" Type="http://schemas.openxmlformats.org/officeDocument/2006/relationships/customXml" Target="../ink/ink2396.xml"/><Relationship Id="rId8" Type="http://schemas.openxmlformats.org/officeDocument/2006/relationships/customXml" Target="../ink/ink2372.xml"/><Relationship Id="rId51" Type="http://schemas.openxmlformats.org/officeDocument/2006/relationships/image" Target="../media/image2401.png"/><Relationship Id="rId3" Type="http://schemas.openxmlformats.org/officeDocument/2006/relationships/image" Target="../media/image2.png"/><Relationship Id="rId12" Type="http://schemas.openxmlformats.org/officeDocument/2006/relationships/customXml" Target="../ink/ink2374.xml"/><Relationship Id="rId17" Type="http://schemas.openxmlformats.org/officeDocument/2006/relationships/image" Target="../media/image2384.png"/><Relationship Id="rId25" Type="http://schemas.openxmlformats.org/officeDocument/2006/relationships/image" Target="../media/image2388.png"/><Relationship Id="rId33" Type="http://schemas.openxmlformats.org/officeDocument/2006/relationships/image" Target="../media/image2392.png"/><Relationship Id="rId38" Type="http://schemas.openxmlformats.org/officeDocument/2006/relationships/customXml" Target="../ink/ink2387.xml"/><Relationship Id="rId46" Type="http://schemas.openxmlformats.org/officeDocument/2006/relationships/customXml" Target="../ink/ink2391.xml"/><Relationship Id="rId59" Type="http://schemas.openxmlformats.org/officeDocument/2006/relationships/image" Target="../media/image2405.png"/><Relationship Id="rId20" Type="http://schemas.openxmlformats.org/officeDocument/2006/relationships/customXml" Target="../ink/ink2378.xml"/><Relationship Id="rId41" Type="http://schemas.openxmlformats.org/officeDocument/2006/relationships/image" Target="../media/image2396.png"/><Relationship Id="rId54" Type="http://schemas.openxmlformats.org/officeDocument/2006/relationships/customXml" Target="../ink/ink239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371.xml"/><Relationship Id="rId15" Type="http://schemas.openxmlformats.org/officeDocument/2006/relationships/image" Target="../media/image2383.png"/><Relationship Id="rId23" Type="http://schemas.openxmlformats.org/officeDocument/2006/relationships/image" Target="../media/image2387.png"/><Relationship Id="rId28" Type="http://schemas.openxmlformats.org/officeDocument/2006/relationships/customXml" Target="../ink/ink2382.xml"/><Relationship Id="rId36" Type="http://schemas.openxmlformats.org/officeDocument/2006/relationships/customXml" Target="../ink/ink2386.xml"/><Relationship Id="rId49" Type="http://schemas.openxmlformats.org/officeDocument/2006/relationships/image" Target="../media/image2400.png"/><Relationship Id="rId57" Type="http://schemas.openxmlformats.org/officeDocument/2006/relationships/image" Target="../media/image2404.png"/><Relationship Id="rId10" Type="http://schemas.openxmlformats.org/officeDocument/2006/relationships/customXml" Target="../ink/ink2373.xml"/><Relationship Id="rId31" Type="http://schemas.openxmlformats.org/officeDocument/2006/relationships/image" Target="../media/image2391.png"/><Relationship Id="rId44" Type="http://schemas.openxmlformats.org/officeDocument/2006/relationships/customXml" Target="../ink/ink2390.xml"/><Relationship Id="rId52" Type="http://schemas.openxmlformats.org/officeDocument/2006/relationships/customXml" Target="../ink/ink239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06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408.xml"/><Relationship Id="rId21" Type="http://schemas.openxmlformats.org/officeDocument/2006/relationships/image" Target="../media/image2415.png"/><Relationship Id="rId42" Type="http://schemas.openxmlformats.org/officeDocument/2006/relationships/customXml" Target="../ink/ink2416.xml"/><Relationship Id="rId47" Type="http://schemas.openxmlformats.org/officeDocument/2006/relationships/image" Target="../media/image2428.png"/><Relationship Id="rId63" Type="http://schemas.openxmlformats.org/officeDocument/2006/relationships/image" Target="../media/image2436.png"/><Relationship Id="rId68" Type="http://schemas.openxmlformats.org/officeDocument/2006/relationships/customXml" Target="../ink/ink2429.xml"/><Relationship Id="rId7" Type="http://schemas.openxmlformats.org/officeDocument/2006/relationships/image" Target="../media/image2408.png"/><Relationship Id="rId2" Type="http://schemas.openxmlformats.org/officeDocument/2006/relationships/image" Target="../media/image3.jpeg"/><Relationship Id="rId16" Type="http://schemas.openxmlformats.org/officeDocument/2006/relationships/customXml" Target="../ink/ink2403.xml"/><Relationship Id="rId29" Type="http://schemas.openxmlformats.org/officeDocument/2006/relationships/image" Target="../media/image2419.png"/><Relationship Id="rId11" Type="http://schemas.openxmlformats.org/officeDocument/2006/relationships/image" Target="../media/image2410.png"/><Relationship Id="rId24" Type="http://schemas.openxmlformats.org/officeDocument/2006/relationships/customXml" Target="../ink/ink2407.xml"/><Relationship Id="rId32" Type="http://schemas.openxmlformats.org/officeDocument/2006/relationships/customXml" Target="../ink/ink2411.xml"/><Relationship Id="rId37" Type="http://schemas.openxmlformats.org/officeDocument/2006/relationships/image" Target="../media/image2423.png"/><Relationship Id="rId40" Type="http://schemas.openxmlformats.org/officeDocument/2006/relationships/customXml" Target="../ink/ink2415.xml"/><Relationship Id="rId45" Type="http://schemas.openxmlformats.org/officeDocument/2006/relationships/image" Target="../media/image2427.png"/><Relationship Id="rId53" Type="http://schemas.openxmlformats.org/officeDocument/2006/relationships/image" Target="../media/image2431.png"/><Relationship Id="rId58" Type="http://schemas.openxmlformats.org/officeDocument/2006/relationships/customXml" Target="../ink/ink2424.xml"/><Relationship Id="rId66" Type="http://schemas.openxmlformats.org/officeDocument/2006/relationships/customXml" Target="../ink/ink2428.xml"/><Relationship Id="rId5" Type="http://schemas.openxmlformats.org/officeDocument/2006/relationships/image" Target="../media/image2407.png"/><Relationship Id="rId61" Type="http://schemas.openxmlformats.org/officeDocument/2006/relationships/image" Target="../media/image2435.png"/><Relationship Id="rId19" Type="http://schemas.openxmlformats.org/officeDocument/2006/relationships/image" Target="../media/image2414.png"/><Relationship Id="rId14" Type="http://schemas.openxmlformats.org/officeDocument/2006/relationships/customXml" Target="../ink/ink2402.xml"/><Relationship Id="rId22" Type="http://schemas.openxmlformats.org/officeDocument/2006/relationships/customXml" Target="../ink/ink2406.xml"/><Relationship Id="rId27" Type="http://schemas.openxmlformats.org/officeDocument/2006/relationships/image" Target="../media/image2418.png"/><Relationship Id="rId30" Type="http://schemas.openxmlformats.org/officeDocument/2006/relationships/customXml" Target="../ink/ink2410.xml"/><Relationship Id="rId35" Type="http://schemas.openxmlformats.org/officeDocument/2006/relationships/image" Target="../media/image2422.png"/><Relationship Id="rId43" Type="http://schemas.openxmlformats.org/officeDocument/2006/relationships/image" Target="../media/image2426.png"/><Relationship Id="rId48" Type="http://schemas.openxmlformats.org/officeDocument/2006/relationships/customXml" Target="../ink/ink2419.xml"/><Relationship Id="rId56" Type="http://schemas.openxmlformats.org/officeDocument/2006/relationships/customXml" Target="../ink/ink2423.xml"/><Relationship Id="rId64" Type="http://schemas.openxmlformats.org/officeDocument/2006/relationships/customXml" Target="../ink/ink2427.xml"/><Relationship Id="rId69" Type="http://schemas.openxmlformats.org/officeDocument/2006/relationships/image" Target="../media/image2439.png"/><Relationship Id="rId8" Type="http://schemas.openxmlformats.org/officeDocument/2006/relationships/customXml" Target="../ink/ink2399.xml"/><Relationship Id="rId51" Type="http://schemas.openxmlformats.org/officeDocument/2006/relationships/image" Target="../media/image2430.png"/><Relationship Id="rId3" Type="http://schemas.openxmlformats.org/officeDocument/2006/relationships/image" Target="../media/image2.png"/><Relationship Id="rId12" Type="http://schemas.openxmlformats.org/officeDocument/2006/relationships/customXml" Target="../ink/ink2401.xml"/><Relationship Id="rId17" Type="http://schemas.openxmlformats.org/officeDocument/2006/relationships/image" Target="../media/image2413.png"/><Relationship Id="rId25" Type="http://schemas.openxmlformats.org/officeDocument/2006/relationships/image" Target="../media/image2417.png"/><Relationship Id="rId33" Type="http://schemas.openxmlformats.org/officeDocument/2006/relationships/image" Target="../media/image2421.png"/><Relationship Id="rId38" Type="http://schemas.openxmlformats.org/officeDocument/2006/relationships/customXml" Target="../ink/ink2414.xml"/><Relationship Id="rId46" Type="http://schemas.openxmlformats.org/officeDocument/2006/relationships/customXml" Target="../ink/ink2418.xml"/><Relationship Id="rId59" Type="http://schemas.openxmlformats.org/officeDocument/2006/relationships/image" Target="../media/image2434.png"/><Relationship Id="rId67" Type="http://schemas.openxmlformats.org/officeDocument/2006/relationships/image" Target="../media/image2438.png"/><Relationship Id="rId20" Type="http://schemas.openxmlformats.org/officeDocument/2006/relationships/customXml" Target="../ink/ink2405.xml"/><Relationship Id="rId41" Type="http://schemas.openxmlformats.org/officeDocument/2006/relationships/image" Target="../media/image2425.png"/><Relationship Id="rId54" Type="http://schemas.openxmlformats.org/officeDocument/2006/relationships/customXml" Target="../ink/ink2422.xml"/><Relationship Id="rId62" Type="http://schemas.openxmlformats.org/officeDocument/2006/relationships/customXml" Target="../ink/ink242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398.xml"/><Relationship Id="rId15" Type="http://schemas.openxmlformats.org/officeDocument/2006/relationships/image" Target="../media/image2412.png"/><Relationship Id="rId23" Type="http://schemas.openxmlformats.org/officeDocument/2006/relationships/image" Target="../media/image2416.png"/><Relationship Id="rId28" Type="http://schemas.openxmlformats.org/officeDocument/2006/relationships/customXml" Target="../ink/ink2409.xml"/><Relationship Id="rId36" Type="http://schemas.openxmlformats.org/officeDocument/2006/relationships/customXml" Target="../ink/ink2413.xml"/><Relationship Id="rId49" Type="http://schemas.openxmlformats.org/officeDocument/2006/relationships/image" Target="../media/image2429.png"/><Relationship Id="rId57" Type="http://schemas.openxmlformats.org/officeDocument/2006/relationships/image" Target="../media/image2433.png"/><Relationship Id="rId10" Type="http://schemas.openxmlformats.org/officeDocument/2006/relationships/customXml" Target="../ink/ink2400.xml"/><Relationship Id="rId31" Type="http://schemas.openxmlformats.org/officeDocument/2006/relationships/image" Target="../media/image2420.png"/><Relationship Id="rId44" Type="http://schemas.openxmlformats.org/officeDocument/2006/relationships/customXml" Target="../ink/ink2417.xml"/><Relationship Id="rId52" Type="http://schemas.openxmlformats.org/officeDocument/2006/relationships/customXml" Target="../ink/ink2421.xml"/><Relationship Id="rId60" Type="http://schemas.openxmlformats.org/officeDocument/2006/relationships/customXml" Target="../ink/ink2425.xml"/><Relationship Id="rId65" Type="http://schemas.openxmlformats.org/officeDocument/2006/relationships/image" Target="../media/image2437.png"/><Relationship Id="rId4" Type="http://schemas.openxmlformats.org/officeDocument/2006/relationships/image" Target="../media/image4.png"/><Relationship Id="rId9" Type="http://schemas.openxmlformats.org/officeDocument/2006/relationships/image" Target="../media/image2409.png"/><Relationship Id="rId13" Type="http://schemas.openxmlformats.org/officeDocument/2006/relationships/image" Target="../media/image2411.png"/><Relationship Id="rId18" Type="http://schemas.openxmlformats.org/officeDocument/2006/relationships/customXml" Target="../ink/ink2404.xml"/><Relationship Id="rId39" Type="http://schemas.openxmlformats.org/officeDocument/2006/relationships/image" Target="../media/image2424.png"/><Relationship Id="rId34" Type="http://schemas.openxmlformats.org/officeDocument/2006/relationships/customXml" Target="../ink/ink2412.xml"/><Relationship Id="rId50" Type="http://schemas.openxmlformats.org/officeDocument/2006/relationships/customXml" Target="../ink/ink2420.xml"/><Relationship Id="rId55" Type="http://schemas.openxmlformats.org/officeDocument/2006/relationships/image" Target="../media/image243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431.xml"/><Relationship Id="rId13" Type="http://schemas.openxmlformats.org/officeDocument/2006/relationships/image" Target="../media/image2444.png"/><Relationship Id="rId18" Type="http://schemas.openxmlformats.org/officeDocument/2006/relationships/customXml" Target="../ink/ink2436.xml"/><Relationship Id="rId26" Type="http://schemas.openxmlformats.org/officeDocument/2006/relationships/customXml" Target="../ink/ink2440.xml"/><Relationship Id="rId3" Type="http://schemas.openxmlformats.org/officeDocument/2006/relationships/image" Target="../media/image2.png"/><Relationship Id="rId21" Type="http://schemas.openxmlformats.org/officeDocument/2006/relationships/image" Target="../media/image2448.png"/><Relationship Id="rId7" Type="http://schemas.openxmlformats.org/officeDocument/2006/relationships/image" Target="../media/image2441.png"/><Relationship Id="rId12" Type="http://schemas.openxmlformats.org/officeDocument/2006/relationships/customXml" Target="../ink/ink2433.xml"/><Relationship Id="rId17" Type="http://schemas.openxmlformats.org/officeDocument/2006/relationships/image" Target="../media/image2446.png"/><Relationship Id="rId25" Type="http://schemas.openxmlformats.org/officeDocument/2006/relationships/image" Target="../media/image2251.png"/><Relationship Id="rId2" Type="http://schemas.openxmlformats.org/officeDocument/2006/relationships/image" Target="../media/image3.jpeg"/><Relationship Id="rId16" Type="http://schemas.openxmlformats.org/officeDocument/2006/relationships/customXml" Target="../ink/ink2435.xml"/><Relationship Id="rId20" Type="http://schemas.openxmlformats.org/officeDocument/2006/relationships/customXml" Target="../ink/ink243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430.xml"/><Relationship Id="rId11" Type="http://schemas.openxmlformats.org/officeDocument/2006/relationships/image" Target="../media/image2443.png"/><Relationship Id="rId24" Type="http://schemas.openxmlformats.org/officeDocument/2006/relationships/customXml" Target="../ink/ink2439.xml"/><Relationship Id="rId5" Type="http://schemas.openxmlformats.org/officeDocument/2006/relationships/image" Target="../media/image2440.png"/><Relationship Id="rId15" Type="http://schemas.openxmlformats.org/officeDocument/2006/relationships/image" Target="../media/image2445.png"/><Relationship Id="rId23" Type="http://schemas.openxmlformats.org/officeDocument/2006/relationships/image" Target="../media/image2449.png"/><Relationship Id="rId10" Type="http://schemas.openxmlformats.org/officeDocument/2006/relationships/customXml" Target="../ink/ink2432.xml"/><Relationship Id="rId19" Type="http://schemas.openxmlformats.org/officeDocument/2006/relationships/image" Target="../media/image2447.png"/><Relationship Id="rId4" Type="http://schemas.openxmlformats.org/officeDocument/2006/relationships/image" Target="../media/image4.png"/><Relationship Id="rId9" Type="http://schemas.openxmlformats.org/officeDocument/2006/relationships/image" Target="../media/image2442.png"/><Relationship Id="rId14" Type="http://schemas.openxmlformats.org/officeDocument/2006/relationships/customXml" Target="../ink/ink2434.xml"/><Relationship Id="rId22" Type="http://schemas.openxmlformats.org/officeDocument/2006/relationships/customXml" Target="../ink/ink2438.xml"/><Relationship Id="rId27" Type="http://schemas.openxmlformats.org/officeDocument/2006/relationships/image" Target="../media/image2450.png"/></Relationships>
</file>

<file path=ppt/slides/_rels/slide4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451.xml"/><Relationship Id="rId21" Type="http://schemas.openxmlformats.org/officeDocument/2006/relationships/image" Target="../media/image2459.png"/><Relationship Id="rId34" Type="http://schemas.openxmlformats.org/officeDocument/2006/relationships/customXml" Target="../ink/ink2455.xml"/><Relationship Id="rId42" Type="http://schemas.openxmlformats.org/officeDocument/2006/relationships/customXml" Target="../ink/ink2459.xml"/><Relationship Id="rId47" Type="http://schemas.openxmlformats.org/officeDocument/2006/relationships/image" Target="../media/image2470.png"/><Relationship Id="rId50" Type="http://schemas.openxmlformats.org/officeDocument/2006/relationships/customXml" Target="../ink/ink2463.xml"/><Relationship Id="rId55" Type="http://schemas.openxmlformats.org/officeDocument/2006/relationships/image" Target="../media/image2474.png"/><Relationship Id="rId63" Type="http://schemas.openxmlformats.org/officeDocument/2006/relationships/image" Target="../media/image2478.png"/><Relationship Id="rId7" Type="http://schemas.openxmlformats.org/officeDocument/2006/relationships/image" Target="../media/image2452.png"/><Relationship Id="rId2" Type="http://schemas.openxmlformats.org/officeDocument/2006/relationships/image" Target="../media/image3.jpeg"/><Relationship Id="rId16" Type="http://schemas.openxmlformats.org/officeDocument/2006/relationships/customXml" Target="../ink/ink2446.xml"/><Relationship Id="rId29" Type="http://schemas.openxmlformats.org/officeDocument/2006/relationships/image" Target="../media/image2463.png"/><Relationship Id="rId11" Type="http://schemas.openxmlformats.org/officeDocument/2006/relationships/image" Target="../media/image2454.png"/><Relationship Id="rId24" Type="http://schemas.openxmlformats.org/officeDocument/2006/relationships/customXml" Target="../ink/ink2450.xml"/><Relationship Id="rId32" Type="http://schemas.openxmlformats.org/officeDocument/2006/relationships/customXml" Target="../ink/ink2454.xml"/><Relationship Id="rId37" Type="http://schemas.openxmlformats.org/officeDocument/2006/relationships/image" Target="../media/image2465.png"/><Relationship Id="rId40" Type="http://schemas.openxmlformats.org/officeDocument/2006/relationships/customXml" Target="../ink/ink2458.xml"/><Relationship Id="rId45" Type="http://schemas.openxmlformats.org/officeDocument/2006/relationships/image" Target="../media/image2469.png"/><Relationship Id="rId53" Type="http://schemas.openxmlformats.org/officeDocument/2006/relationships/image" Target="../media/image2473.png"/><Relationship Id="rId58" Type="http://schemas.openxmlformats.org/officeDocument/2006/relationships/customXml" Target="../ink/ink2467.xml"/><Relationship Id="rId5" Type="http://schemas.openxmlformats.org/officeDocument/2006/relationships/image" Target="../media/image2451.png"/><Relationship Id="rId61" Type="http://schemas.openxmlformats.org/officeDocument/2006/relationships/image" Target="../media/image2477.png"/><Relationship Id="rId19" Type="http://schemas.openxmlformats.org/officeDocument/2006/relationships/image" Target="../media/image2458.png"/><Relationship Id="rId14" Type="http://schemas.openxmlformats.org/officeDocument/2006/relationships/customXml" Target="../ink/ink2445.xml"/><Relationship Id="rId22" Type="http://schemas.openxmlformats.org/officeDocument/2006/relationships/customXml" Target="../ink/ink2449.xml"/><Relationship Id="rId27" Type="http://schemas.openxmlformats.org/officeDocument/2006/relationships/image" Target="../media/image2462.png"/><Relationship Id="rId30" Type="http://schemas.openxmlformats.org/officeDocument/2006/relationships/customXml" Target="../ink/ink2453.xml"/><Relationship Id="rId35" Type="http://schemas.openxmlformats.org/officeDocument/2006/relationships/image" Target="../media/image2464.png"/><Relationship Id="rId43" Type="http://schemas.openxmlformats.org/officeDocument/2006/relationships/image" Target="../media/image2468.png"/><Relationship Id="rId48" Type="http://schemas.openxmlformats.org/officeDocument/2006/relationships/customXml" Target="../ink/ink2462.xml"/><Relationship Id="rId56" Type="http://schemas.openxmlformats.org/officeDocument/2006/relationships/customXml" Target="../ink/ink2466.xml"/><Relationship Id="rId64" Type="http://schemas.openxmlformats.org/officeDocument/2006/relationships/customXml" Target="../ink/ink2470.xml"/><Relationship Id="rId8" Type="http://schemas.openxmlformats.org/officeDocument/2006/relationships/customXml" Target="../ink/ink2442.xml"/><Relationship Id="rId51" Type="http://schemas.openxmlformats.org/officeDocument/2006/relationships/image" Target="../media/image2472.png"/><Relationship Id="rId3" Type="http://schemas.openxmlformats.org/officeDocument/2006/relationships/image" Target="../media/image2.png"/><Relationship Id="rId12" Type="http://schemas.openxmlformats.org/officeDocument/2006/relationships/customXml" Target="../ink/ink2444.xml"/><Relationship Id="rId17" Type="http://schemas.openxmlformats.org/officeDocument/2006/relationships/image" Target="../media/image2457.png"/><Relationship Id="rId25" Type="http://schemas.openxmlformats.org/officeDocument/2006/relationships/image" Target="../media/image2461.png"/><Relationship Id="rId33" Type="http://schemas.openxmlformats.org/officeDocument/2006/relationships/image" Target="../media/image197.png"/><Relationship Id="rId38" Type="http://schemas.openxmlformats.org/officeDocument/2006/relationships/customXml" Target="../ink/ink2457.xml"/><Relationship Id="rId46" Type="http://schemas.openxmlformats.org/officeDocument/2006/relationships/customXml" Target="../ink/ink2461.xml"/><Relationship Id="rId59" Type="http://schemas.openxmlformats.org/officeDocument/2006/relationships/image" Target="../media/image2476.png"/><Relationship Id="rId20" Type="http://schemas.openxmlformats.org/officeDocument/2006/relationships/customXml" Target="../ink/ink2448.xml"/><Relationship Id="rId41" Type="http://schemas.openxmlformats.org/officeDocument/2006/relationships/image" Target="../media/image2467.png"/><Relationship Id="rId54" Type="http://schemas.openxmlformats.org/officeDocument/2006/relationships/customXml" Target="../ink/ink2465.xml"/><Relationship Id="rId62" Type="http://schemas.openxmlformats.org/officeDocument/2006/relationships/customXml" Target="../ink/ink246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441.xml"/><Relationship Id="rId15" Type="http://schemas.openxmlformats.org/officeDocument/2006/relationships/image" Target="../media/image2456.png"/><Relationship Id="rId23" Type="http://schemas.openxmlformats.org/officeDocument/2006/relationships/image" Target="../media/image2460.png"/><Relationship Id="rId28" Type="http://schemas.openxmlformats.org/officeDocument/2006/relationships/customXml" Target="../ink/ink2452.xml"/><Relationship Id="rId36" Type="http://schemas.openxmlformats.org/officeDocument/2006/relationships/customXml" Target="../ink/ink2456.xml"/><Relationship Id="rId49" Type="http://schemas.openxmlformats.org/officeDocument/2006/relationships/image" Target="../media/image2471.png"/><Relationship Id="rId57" Type="http://schemas.openxmlformats.org/officeDocument/2006/relationships/image" Target="../media/image2475.png"/><Relationship Id="rId10" Type="http://schemas.openxmlformats.org/officeDocument/2006/relationships/customXml" Target="../ink/ink2443.xml"/><Relationship Id="rId31" Type="http://schemas.openxmlformats.org/officeDocument/2006/relationships/image" Target="../media/image314.png"/><Relationship Id="rId44" Type="http://schemas.openxmlformats.org/officeDocument/2006/relationships/customXml" Target="../ink/ink2460.xml"/><Relationship Id="rId52" Type="http://schemas.openxmlformats.org/officeDocument/2006/relationships/customXml" Target="../ink/ink2464.xml"/><Relationship Id="rId60" Type="http://schemas.openxmlformats.org/officeDocument/2006/relationships/customXml" Target="../ink/ink2468.xml"/><Relationship Id="rId65" Type="http://schemas.openxmlformats.org/officeDocument/2006/relationships/image" Target="../media/image2479.png"/><Relationship Id="rId4" Type="http://schemas.openxmlformats.org/officeDocument/2006/relationships/image" Target="../media/image4.png"/><Relationship Id="rId9" Type="http://schemas.openxmlformats.org/officeDocument/2006/relationships/image" Target="../media/image2453.png"/><Relationship Id="rId13" Type="http://schemas.openxmlformats.org/officeDocument/2006/relationships/image" Target="../media/image2455.png"/><Relationship Id="rId18" Type="http://schemas.openxmlformats.org/officeDocument/2006/relationships/customXml" Target="../ink/ink2447.xml"/><Relationship Id="rId39" Type="http://schemas.openxmlformats.org/officeDocument/2006/relationships/image" Target="../media/image2466.png"/></Relationships>
</file>

<file path=ppt/slides/_rels/slide45.xml.rels><?xml version="1.0" encoding="UTF-8" standalone="yes"?>
<Relationships xmlns="http://schemas.openxmlformats.org/package/2006/relationships"><Relationship Id="rId21" Type="http://schemas.openxmlformats.org/officeDocument/2006/relationships/image" Target="../media/image2488.png"/><Relationship Id="rId170" Type="http://schemas.openxmlformats.org/officeDocument/2006/relationships/customXml" Target="../ink/ink2554.xml"/><Relationship Id="rId268" Type="http://schemas.openxmlformats.org/officeDocument/2006/relationships/customXml" Target="../ink/ink2603.xml"/><Relationship Id="rId475" Type="http://schemas.openxmlformats.org/officeDocument/2006/relationships/image" Target="../media/image2709.png"/><Relationship Id="rId682" Type="http://schemas.openxmlformats.org/officeDocument/2006/relationships/customXml" Target="../ink/ink2812.xml"/><Relationship Id="rId128" Type="http://schemas.openxmlformats.org/officeDocument/2006/relationships/customXml" Target="../ink/ink2532.xml"/><Relationship Id="rId335" Type="http://schemas.openxmlformats.org/officeDocument/2006/relationships/image" Target="../media/image2640.png"/><Relationship Id="rId542" Type="http://schemas.openxmlformats.org/officeDocument/2006/relationships/customXml" Target="../ink/ink2740.xml"/><Relationship Id="rId987" Type="http://schemas.openxmlformats.org/officeDocument/2006/relationships/customXml" Target="../ink/ink2965.xml"/><Relationship Id="rId1172" Type="http://schemas.openxmlformats.org/officeDocument/2006/relationships/customXml" Target="../ink/ink3060.xml"/><Relationship Id="rId402" Type="http://schemas.openxmlformats.org/officeDocument/2006/relationships/customXml" Target="../ink/ink2670.xml"/><Relationship Id="rId847" Type="http://schemas.openxmlformats.org/officeDocument/2006/relationships/image" Target="../media/image2893.png"/><Relationship Id="rId1032" Type="http://schemas.openxmlformats.org/officeDocument/2006/relationships/image" Target="../media/image2984.png"/><Relationship Id="rId707" Type="http://schemas.openxmlformats.org/officeDocument/2006/relationships/image" Target="../media/image2823.png"/><Relationship Id="rId914" Type="http://schemas.openxmlformats.org/officeDocument/2006/relationships/customXml" Target="../ink/ink2928.xml"/><Relationship Id="rId43" Type="http://schemas.openxmlformats.org/officeDocument/2006/relationships/image" Target="../media/image2499.png"/><Relationship Id="rId192" Type="http://schemas.openxmlformats.org/officeDocument/2006/relationships/customXml" Target="../ink/ink2565.xml"/><Relationship Id="rId497" Type="http://schemas.openxmlformats.org/officeDocument/2006/relationships/image" Target="../media/image2720.png"/><Relationship Id="rId357" Type="http://schemas.openxmlformats.org/officeDocument/2006/relationships/image" Target="../media/image2651.png"/><Relationship Id="rId217" Type="http://schemas.openxmlformats.org/officeDocument/2006/relationships/image" Target="../media/image2583.png"/><Relationship Id="rId564" Type="http://schemas.openxmlformats.org/officeDocument/2006/relationships/customXml" Target="../ink/ink2751.xml"/><Relationship Id="rId771" Type="http://schemas.openxmlformats.org/officeDocument/2006/relationships/image" Target="../media/image2855.png"/><Relationship Id="rId869" Type="http://schemas.openxmlformats.org/officeDocument/2006/relationships/image" Target="../media/image2904.png"/><Relationship Id="rId424" Type="http://schemas.openxmlformats.org/officeDocument/2006/relationships/customXml" Target="../ink/ink2681.xml"/><Relationship Id="rId631" Type="http://schemas.openxmlformats.org/officeDocument/2006/relationships/image" Target="../media/image2785.png"/><Relationship Id="rId729" Type="http://schemas.openxmlformats.org/officeDocument/2006/relationships/image" Target="../media/image2834.png"/><Relationship Id="rId1054" Type="http://schemas.openxmlformats.org/officeDocument/2006/relationships/image" Target="../media/image2995.png"/><Relationship Id="rId936" Type="http://schemas.openxmlformats.org/officeDocument/2006/relationships/customXml" Target="../ink/ink2939.xml"/><Relationship Id="rId1121" Type="http://schemas.openxmlformats.org/officeDocument/2006/relationships/image" Target="../media/image3027.png"/><Relationship Id="rId65" Type="http://schemas.openxmlformats.org/officeDocument/2006/relationships/image" Target="../media/image2510.png"/><Relationship Id="rId281" Type="http://schemas.openxmlformats.org/officeDocument/2006/relationships/image" Target="../media/image2614.png"/><Relationship Id="rId141" Type="http://schemas.openxmlformats.org/officeDocument/2006/relationships/image" Target="../media/image2546.png"/><Relationship Id="rId379" Type="http://schemas.openxmlformats.org/officeDocument/2006/relationships/image" Target="../media/image2662.png"/><Relationship Id="rId586" Type="http://schemas.openxmlformats.org/officeDocument/2006/relationships/customXml" Target="../ink/ink2762.xml"/><Relationship Id="rId793" Type="http://schemas.openxmlformats.org/officeDocument/2006/relationships/image" Target="../media/image2866.png"/><Relationship Id="rId7" Type="http://schemas.openxmlformats.org/officeDocument/2006/relationships/image" Target="../media/image2481.png"/><Relationship Id="rId239" Type="http://schemas.openxmlformats.org/officeDocument/2006/relationships/image" Target="../media/image2594.png"/><Relationship Id="rId446" Type="http://schemas.openxmlformats.org/officeDocument/2006/relationships/customXml" Target="../ink/ink2692.xml"/><Relationship Id="rId653" Type="http://schemas.openxmlformats.org/officeDocument/2006/relationships/image" Target="../media/image2796.png"/><Relationship Id="rId1076" Type="http://schemas.openxmlformats.org/officeDocument/2006/relationships/customXml" Target="../ink/ink3010.xml"/><Relationship Id="rId306" Type="http://schemas.openxmlformats.org/officeDocument/2006/relationships/customXml" Target="../ink/ink2622.xml"/><Relationship Id="rId860" Type="http://schemas.openxmlformats.org/officeDocument/2006/relationships/customXml" Target="../ink/ink2901.xml"/><Relationship Id="rId958" Type="http://schemas.openxmlformats.org/officeDocument/2006/relationships/customXml" Target="../ink/ink2950.xml"/><Relationship Id="rId1143" Type="http://schemas.openxmlformats.org/officeDocument/2006/relationships/customXml" Target="../ink/ink3045.xml"/><Relationship Id="rId87" Type="http://schemas.openxmlformats.org/officeDocument/2006/relationships/image" Target="../media/image2521.png"/><Relationship Id="rId513" Type="http://schemas.openxmlformats.org/officeDocument/2006/relationships/image" Target="../media/image2728.png"/><Relationship Id="rId720" Type="http://schemas.openxmlformats.org/officeDocument/2006/relationships/customXml" Target="../ink/ink2831.xml"/><Relationship Id="rId818" Type="http://schemas.openxmlformats.org/officeDocument/2006/relationships/customXml" Target="../ink/ink2880.xml"/><Relationship Id="rId1003" Type="http://schemas.openxmlformats.org/officeDocument/2006/relationships/customXml" Target="../ink/ink2973.xml"/><Relationship Id="rId14" Type="http://schemas.openxmlformats.org/officeDocument/2006/relationships/customXml" Target="../ink/ink2475.xml"/><Relationship Id="rId163" Type="http://schemas.openxmlformats.org/officeDocument/2006/relationships/image" Target="../media/image2557.png"/><Relationship Id="rId370" Type="http://schemas.openxmlformats.org/officeDocument/2006/relationships/customXml" Target="../ink/ink2654.xml"/><Relationship Id="rId230" Type="http://schemas.openxmlformats.org/officeDocument/2006/relationships/customXml" Target="../ink/ink2584.xml"/><Relationship Id="rId468" Type="http://schemas.openxmlformats.org/officeDocument/2006/relationships/customXml" Target="../ink/ink2703.xml"/><Relationship Id="rId675" Type="http://schemas.openxmlformats.org/officeDocument/2006/relationships/image" Target="../media/image2807.png"/><Relationship Id="rId882" Type="http://schemas.openxmlformats.org/officeDocument/2006/relationships/customXml" Target="../ink/ink2912.xml"/><Relationship Id="rId1098" Type="http://schemas.openxmlformats.org/officeDocument/2006/relationships/customXml" Target="../ink/ink3022.xml"/><Relationship Id="rId328" Type="http://schemas.openxmlformats.org/officeDocument/2006/relationships/customXml" Target="../ink/ink2633.xml"/><Relationship Id="rId535" Type="http://schemas.openxmlformats.org/officeDocument/2006/relationships/image" Target="../media/image2739.png"/><Relationship Id="rId742" Type="http://schemas.openxmlformats.org/officeDocument/2006/relationships/customXml" Target="../ink/ink2842.xml"/><Relationship Id="rId1165" Type="http://schemas.openxmlformats.org/officeDocument/2006/relationships/image" Target="../media/image3048.png"/><Relationship Id="rId602" Type="http://schemas.openxmlformats.org/officeDocument/2006/relationships/customXml" Target="../ink/ink2770.xml"/><Relationship Id="rId1025" Type="http://schemas.openxmlformats.org/officeDocument/2006/relationships/customXml" Target="../ink/ink2984.xml"/><Relationship Id="rId907" Type="http://schemas.openxmlformats.org/officeDocument/2006/relationships/image" Target="../media/image2923.png"/><Relationship Id="rId36" Type="http://schemas.openxmlformats.org/officeDocument/2006/relationships/customXml" Target="../ink/ink2486.xml"/><Relationship Id="rId185" Type="http://schemas.openxmlformats.org/officeDocument/2006/relationships/image" Target="../media/image2568.png"/><Relationship Id="rId392" Type="http://schemas.openxmlformats.org/officeDocument/2006/relationships/customXml" Target="../ink/ink2665.xml"/><Relationship Id="rId697" Type="http://schemas.openxmlformats.org/officeDocument/2006/relationships/image" Target="../media/image2818.png"/><Relationship Id="rId252" Type="http://schemas.openxmlformats.org/officeDocument/2006/relationships/customXml" Target="../ink/ink2595.xml"/><Relationship Id="rId112" Type="http://schemas.openxmlformats.org/officeDocument/2006/relationships/customXml" Target="../ink/ink2524.xml"/><Relationship Id="rId557" Type="http://schemas.openxmlformats.org/officeDocument/2006/relationships/image" Target="../media/image2750.png"/><Relationship Id="rId764" Type="http://schemas.openxmlformats.org/officeDocument/2006/relationships/customXml" Target="../ink/ink2853.xml"/><Relationship Id="rId971" Type="http://schemas.openxmlformats.org/officeDocument/2006/relationships/image" Target="../media/image2954.png"/><Relationship Id="rId417" Type="http://schemas.openxmlformats.org/officeDocument/2006/relationships/image" Target="../media/image2681.png"/><Relationship Id="rId624" Type="http://schemas.openxmlformats.org/officeDocument/2006/relationships/customXml" Target="../ink/ink2783.xml"/><Relationship Id="rId831" Type="http://schemas.openxmlformats.org/officeDocument/2006/relationships/image" Target="../media/image2885.png"/><Relationship Id="rId1047" Type="http://schemas.openxmlformats.org/officeDocument/2006/relationships/customXml" Target="../ink/ink2995.xml"/><Relationship Id="rId929" Type="http://schemas.openxmlformats.org/officeDocument/2006/relationships/image" Target="../media/image2934.png"/><Relationship Id="rId1114" Type="http://schemas.openxmlformats.org/officeDocument/2006/relationships/customXml" Target="../ink/ink3030.xml"/><Relationship Id="rId58" Type="http://schemas.openxmlformats.org/officeDocument/2006/relationships/customXml" Target="../ink/ink2497.xml"/><Relationship Id="rId274" Type="http://schemas.openxmlformats.org/officeDocument/2006/relationships/customXml" Target="../ink/ink2606.xml"/><Relationship Id="rId481" Type="http://schemas.openxmlformats.org/officeDocument/2006/relationships/image" Target="../media/image2712.png"/><Relationship Id="rId134" Type="http://schemas.openxmlformats.org/officeDocument/2006/relationships/customXml" Target="../ink/ink2535.xml"/><Relationship Id="rId579" Type="http://schemas.openxmlformats.org/officeDocument/2006/relationships/image" Target="../media/image2761.png"/><Relationship Id="rId786" Type="http://schemas.openxmlformats.org/officeDocument/2006/relationships/customXml" Target="../ink/ink2864.xml"/><Relationship Id="rId993" Type="http://schemas.openxmlformats.org/officeDocument/2006/relationships/customXml" Target="../ink/ink2968.xml"/><Relationship Id="rId341" Type="http://schemas.openxmlformats.org/officeDocument/2006/relationships/image" Target="../media/image2643.png"/><Relationship Id="rId439" Type="http://schemas.openxmlformats.org/officeDocument/2006/relationships/image" Target="../media/image2692.png"/><Relationship Id="rId646" Type="http://schemas.openxmlformats.org/officeDocument/2006/relationships/customXml" Target="../ink/ink2794.xml"/><Relationship Id="rId1069" Type="http://schemas.openxmlformats.org/officeDocument/2006/relationships/image" Target="../media/image3002.png"/><Relationship Id="rId201" Type="http://schemas.openxmlformats.org/officeDocument/2006/relationships/image" Target="../media/image2576.png"/><Relationship Id="rId285" Type="http://schemas.openxmlformats.org/officeDocument/2006/relationships/image" Target="../media/image2616.png"/><Relationship Id="rId506" Type="http://schemas.openxmlformats.org/officeDocument/2006/relationships/customXml" Target="../ink/ink2722.xml"/><Relationship Id="rId853" Type="http://schemas.openxmlformats.org/officeDocument/2006/relationships/image" Target="../media/image2896.png"/><Relationship Id="rId1136" Type="http://schemas.openxmlformats.org/officeDocument/2006/relationships/customXml" Target="../ink/ink3041.xml"/><Relationship Id="rId492" Type="http://schemas.openxmlformats.org/officeDocument/2006/relationships/customXml" Target="../ink/ink2715.xml"/><Relationship Id="rId713" Type="http://schemas.openxmlformats.org/officeDocument/2006/relationships/image" Target="../media/image2826.png"/><Relationship Id="rId797" Type="http://schemas.openxmlformats.org/officeDocument/2006/relationships/image" Target="../media/image2868.png"/><Relationship Id="rId920" Type="http://schemas.openxmlformats.org/officeDocument/2006/relationships/customXml" Target="../ink/ink2931.xml"/><Relationship Id="rId145" Type="http://schemas.openxmlformats.org/officeDocument/2006/relationships/image" Target="../media/image2548.png"/><Relationship Id="rId352" Type="http://schemas.openxmlformats.org/officeDocument/2006/relationships/customXml" Target="../ink/ink2645.xml"/><Relationship Id="rId212" Type="http://schemas.openxmlformats.org/officeDocument/2006/relationships/customXml" Target="../ink/ink2575.xml"/><Relationship Id="rId657" Type="http://schemas.openxmlformats.org/officeDocument/2006/relationships/image" Target="../media/image2798.png"/><Relationship Id="rId864" Type="http://schemas.openxmlformats.org/officeDocument/2006/relationships/customXml" Target="../ink/ink2903.xml"/><Relationship Id="rId296" Type="http://schemas.openxmlformats.org/officeDocument/2006/relationships/customXml" Target="../ink/ink2617.xml"/><Relationship Id="rId517" Type="http://schemas.openxmlformats.org/officeDocument/2006/relationships/image" Target="../media/image2730.png"/><Relationship Id="rId724" Type="http://schemas.openxmlformats.org/officeDocument/2006/relationships/customXml" Target="../ink/ink2833.xml"/><Relationship Id="rId931" Type="http://schemas.openxmlformats.org/officeDocument/2006/relationships/image" Target="../media/image2935.png"/><Relationship Id="rId1147" Type="http://schemas.openxmlformats.org/officeDocument/2006/relationships/customXml" Target="../ink/ink3047.xml"/><Relationship Id="rId60" Type="http://schemas.openxmlformats.org/officeDocument/2006/relationships/customXml" Target="../ink/ink2498.xml"/><Relationship Id="rId156" Type="http://schemas.openxmlformats.org/officeDocument/2006/relationships/customXml" Target="../ink/ink2547.xml"/><Relationship Id="rId363" Type="http://schemas.openxmlformats.org/officeDocument/2006/relationships/image" Target="../media/image2654.png"/><Relationship Id="rId570" Type="http://schemas.openxmlformats.org/officeDocument/2006/relationships/customXml" Target="../ink/ink2754.xml"/><Relationship Id="rId1007" Type="http://schemas.openxmlformats.org/officeDocument/2006/relationships/customXml" Target="../ink/ink2975.xml"/><Relationship Id="rId223" Type="http://schemas.openxmlformats.org/officeDocument/2006/relationships/image" Target="../media/image2586.png"/><Relationship Id="rId430" Type="http://schemas.openxmlformats.org/officeDocument/2006/relationships/customXml" Target="../ink/ink2684.xml"/><Relationship Id="rId668" Type="http://schemas.openxmlformats.org/officeDocument/2006/relationships/customXml" Target="../ink/ink2805.xml"/><Relationship Id="rId875" Type="http://schemas.openxmlformats.org/officeDocument/2006/relationships/image" Target="../media/image2907.png"/><Relationship Id="rId1060" Type="http://schemas.openxmlformats.org/officeDocument/2006/relationships/image" Target="../media/image2998.png"/><Relationship Id="rId18" Type="http://schemas.openxmlformats.org/officeDocument/2006/relationships/customXml" Target="../ink/ink2477.xml"/><Relationship Id="rId528" Type="http://schemas.openxmlformats.org/officeDocument/2006/relationships/customXml" Target="../ink/ink2733.xml"/><Relationship Id="rId735" Type="http://schemas.openxmlformats.org/officeDocument/2006/relationships/image" Target="../media/image2837.png"/><Relationship Id="rId942" Type="http://schemas.openxmlformats.org/officeDocument/2006/relationships/customXml" Target="../ink/ink2942.xml"/><Relationship Id="rId1158" Type="http://schemas.openxmlformats.org/officeDocument/2006/relationships/image" Target="../media/image3045.png"/><Relationship Id="rId167" Type="http://schemas.openxmlformats.org/officeDocument/2006/relationships/image" Target="../media/image2559.png"/><Relationship Id="rId374" Type="http://schemas.openxmlformats.org/officeDocument/2006/relationships/customXml" Target="../ink/ink2656.xml"/><Relationship Id="rId581" Type="http://schemas.openxmlformats.org/officeDocument/2006/relationships/image" Target="../media/image2762.png"/><Relationship Id="rId1018" Type="http://schemas.openxmlformats.org/officeDocument/2006/relationships/image" Target="../media/image2977.png"/><Relationship Id="rId71" Type="http://schemas.openxmlformats.org/officeDocument/2006/relationships/image" Target="../media/image2513.png"/><Relationship Id="rId234" Type="http://schemas.openxmlformats.org/officeDocument/2006/relationships/customXml" Target="../ink/ink2586.xml"/><Relationship Id="rId679" Type="http://schemas.openxmlformats.org/officeDocument/2006/relationships/image" Target="../media/image2809.png"/><Relationship Id="rId802" Type="http://schemas.openxmlformats.org/officeDocument/2006/relationships/customXml" Target="../ink/ink2872.xml"/><Relationship Id="rId886" Type="http://schemas.openxmlformats.org/officeDocument/2006/relationships/customXml" Target="../ink/ink2914.xml"/><Relationship Id="rId2" Type="http://schemas.openxmlformats.org/officeDocument/2006/relationships/image" Target="../media/image3.jpeg"/><Relationship Id="rId29" Type="http://schemas.openxmlformats.org/officeDocument/2006/relationships/image" Target="../media/image2492.png"/><Relationship Id="rId441" Type="http://schemas.openxmlformats.org/officeDocument/2006/relationships/image" Target="../media/image2693.png"/><Relationship Id="rId539" Type="http://schemas.openxmlformats.org/officeDocument/2006/relationships/image" Target="../media/image2741.png"/><Relationship Id="rId746" Type="http://schemas.openxmlformats.org/officeDocument/2006/relationships/customXml" Target="../ink/ink2844.xml"/><Relationship Id="rId1071" Type="http://schemas.openxmlformats.org/officeDocument/2006/relationships/image" Target="../media/image3003.png"/><Relationship Id="rId1169" Type="http://schemas.openxmlformats.org/officeDocument/2006/relationships/image" Target="../media/image3050.png"/><Relationship Id="rId178" Type="http://schemas.openxmlformats.org/officeDocument/2006/relationships/customXml" Target="../ink/ink2558.xml"/><Relationship Id="rId301" Type="http://schemas.openxmlformats.org/officeDocument/2006/relationships/image" Target="../media/image2624.png"/><Relationship Id="rId953" Type="http://schemas.openxmlformats.org/officeDocument/2006/relationships/image" Target="../media/image2946.png"/><Relationship Id="rId1029" Type="http://schemas.openxmlformats.org/officeDocument/2006/relationships/customXml" Target="../ink/ink2986.xml"/><Relationship Id="rId82" Type="http://schemas.openxmlformats.org/officeDocument/2006/relationships/customXml" Target="../ink/ink2509.xml"/><Relationship Id="rId385" Type="http://schemas.openxmlformats.org/officeDocument/2006/relationships/image" Target="../media/image2665.png"/><Relationship Id="rId592" Type="http://schemas.openxmlformats.org/officeDocument/2006/relationships/customXml" Target="../ink/ink2765.xml"/><Relationship Id="rId606" Type="http://schemas.openxmlformats.org/officeDocument/2006/relationships/customXml" Target="../ink/ink2772.xml"/><Relationship Id="rId813" Type="http://schemas.openxmlformats.org/officeDocument/2006/relationships/image" Target="../media/image2876.png"/><Relationship Id="rId245" Type="http://schemas.openxmlformats.org/officeDocument/2006/relationships/image" Target="../media/image2597.png"/><Relationship Id="rId452" Type="http://schemas.openxmlformats.org/officeDocument/2006/relationships/customXml" Target="../ink/ink2695.xml"/><Relationship Id="rId897" Type="http://schemas.openxmlformats.org/officeDocument/2006/relationships/image" Target="../media/image2918.png"/><Relationship Id="rId1082" Type="http://schemas.openxmlformats.org/officeDocument/2006/relationships/customXml" Target="../ink/ink3014.xml"/><Relationship Id="rId105" Type="http://schemas.openxmlformats.org/officeDocument/2006/relationships/image" Target="../media/image2530.png"/><Relationship Id="rId312" Type="http://schemas.openxmlformats.org/officeDocument/2006/relationships/customXml" Target="../ink/ink2625.xml"/><Relationship Id="rId757" Type="http://schemas.openxmlformats.org/officeDocument/2006/relationships/image" Target="../media/image2848.png"/><Relationship Id="rId964" Type="http://schemas.openxmlformats.org/officeDocument/2006/relationships/customXml" Target="../ink/ink2953.xml"/><Relationship Id="rId93" Type="http://schemas.openxmlformats.org/officeDocument/2006/relationships/image" Target="../media/image2524.png"/><Relationship Id="rId189" Type="http://schemas.openxmlformats.org/officeDocument/2006/relationships/image" Target="../media/image2570.png"/><Relationship Id="rId396" Type="http://schemas.openxmlformats.org/officeDocument/2006/relationships/customXml" Target="../ink/ink2667.xml"/><Relationship Id="rId617" Type="http://schemas.openxmlformats.org/officeDocument/2006/relationships/customXml" Target="../ink/ink2778.xml"/><Relationship Id="rId824" Type="http://schemas.openxmlformats.org/officeDocument/2006/relationships/customXml" Target="../ink/ink2883.xml"/><Relationship Id="rId256" Type="http://schemas.openxmlformats.org/officeDocument/2006/relationships/customXml" Target="../ink/ink2597.xml"/><Relationship Id="rId463" Type="http://schemas.openxmlformats.org/officeDocument/2006/relationships/image" Target="../media/image2703.png"/><Relationship Id="rId670" Type="http://schemas.openxmlformats.org/officeDocument/2006/relationships/customXml" Target="../ink/ink2806.xml"/><Relationship Id="rId1093" Type="http://schemas.openxmlformats.org/officeDocument/2006/relationships/image" Target="../media/image3013.png"/><Relationship Id="rId1107" Type="http://schemas.openxmlformats.org/officeDocument/2006/relationships/image" Target="../media/image3020.png"/><Relationship Id="rId116" Type="http://schemas.openxmlformats.org/officeDocument/2006/relationships/customXml" Target="../ink/ink2526.xml"/><Relationship Id="rId323" Type="http://schemas.openxmlformats.org/officeDocument/2006/relationships/image" Target="../media/image319.png"/><Relationship Id="rId530" Type="http://schemas.openxmlformats.org/officeDocument/2006/relationships/customXml" Target="../ink/ink2734.xml"/><Relationship Id="rId768" Type="http://schemas.openxmlformats.org/officeDocument/2006/relationships/customXml" Target="../ink/ink2855.xml"/><Relationship Id="rId975" Type="http://schemas.openxmlformats.org/officeDocument/2006/relationships/customXml" Target="../ink/ink2959.xml"/><Relationship Id="rId1160" Type="http://schemas.openxmlformats.org/officeDocument/2006/relationships/customXml" Target="../ink/ink3054.xml"/><Relationship Id="rId20" Type="http://schemas.openxmlformats.org/officeDocument/2006/relationships/customXml" Target="../ink/ink2478.xml"/><Relationship Id="rId628" Type="http://schemas.openxmlformats.org/officeDocument/2006/relationships/customXml" Target="../ink/ink2785.xml"/><Relationship Id="rId835" Type="http://schemas.openxmlformats.org/officeDocument/2006/relationships/image" Target="../media/image2887.png"/><Relationship Id="rId267" Type="http://schemas.openxmlformats.org/officeDocument/2006/relationships/image" Target="../media/image2607.png"/><Relationship Id="rId474" Type="http://schemas.openxmlformats.org/officeDocument/2006/relationships/customXml" Target="../ink/ink2706.xml"/><Relationship Id="rId1020" Type="http://schemas.openxmlformats.org/officeDocument/2006/relationships/image" Target="../media/image2978.png"/><Relationship Id="rId1118" Type="http://schemas.openxmlformats.org/officeDocument/2006/relationships/customXml" Target="../ink/ink3032.xml"/><Relationship Id="rId127" Type="http://schemas.openxmlformats.org/officeDocument/2006/relationships/image" Target="../media/image2540.png"/><Relationship Id="rId681" Type="http://schemas.openxmlformats.org/officeDocument/2006/relationships/image" Target="../media/image2810.png"/><Relationship Id="rId779" Type="http://schemas.openxmlformats.org/officeDocument/2006/relationships/image" Target="../media/image2859.png"/><Relationship Id="rId902" Type="http://schemas.openxmlformats.org/officeDocument/2006/relationships/customXml" Target="../ink/ink2922.xml"/><Relationship Id="rId986" Type="http://schemas.openxmlformats.org/officeDocument/2006/relationships/image" Target="../media/image2961.png"/><Relationship Id="rId31" Type="http://schemas.openxmlformats.org/officeDocument/2006/relationships/image" Target="../media/image2493.png"/><Relationship Id="rId334" Type="http://schemas.openxmlformats.org/officeDocument/2006/relationships/customXml" Target="../ink/ink2636.xml"/><Relationship Id="rId541" Type="http://schemas.openxmlformats.org/officeDocument/2006/relationships/image" Target="../media/image2742.png"/><Relationship Id="rId639" Type="http://schemas.openxmlformats.org/officeDocument/2006/relationships/image" Target="../media/image2789.png"/><Relationship Id="rId1171" Type="http://schemas.openxmlformats.org/officeDocument/2006/relationships/image" Target="../media/image3051.png"/><Relationship Id="rId180" Type="http://schemas.openxmlformats.org/officeDocument/2006/relationships/customXml" Target="../ink/ink2559.xml"/><Relationship Id="rId278" Type="http://schemas.openxmlformats.org/officeDocument/2006/relationships/customXml" Target="../ink/ink2608.xml"/><Relationship Id="rId401" Type="http://schemas.openxmlformats.org/officeDocument/2006/relationships/image" Target="../media/image2673.png"/><Relationship Id="rId846" Type="http://schemas.openxmlformats.org/officeDocument/2006/relationships/customXml" Target="../ink/ink2894.xml"/><Relationship Id="rId1031" Type="http://schemas.openxmlformats.org/officeDocument/2006/relationships/customXml" Target="../ink/ink2987.xml"/><Relationship Id="rId1129" Type="http://schemas.openxmlformats.org/officeDocument/2006/relationships/image" Target="../media/image3031.png"/><Relationship Id="rId485" Type="http://schemas.openxmlformats.org/officeDocument/2006/relationships/image" Target="../media/image2714.png"/><Relationship Id="rId692" Type="http://schemas.openxmlformats.org/officeDocument/2006/relationships/customXml" Target="../ink/ink2817.xml"/><Relationship Id="rId706" Type="http://schemas.openxmlformats.org/officeDocument/2006/relationships/customXml" Target="../ink/ink2824.xml"/><Relationship Id="rId913" Type="http://schemas.openxmlformats.org/officeDocument/2006/relationships/image" Target="../media/image2926.png"/><Relationship Id="rId42" Type="http://schemas.openxmlformats.org/officeDocument/2006/relationships/customXml" Target="../ink/ink2489.xml"/><Relationship Id="rId138" Type="http://schemas.openxmlformats.org/officeDocument/2006/relationships/customXml" Target="../ink/ink2538.xml"/><Relationship Id="rId345" Type="http://schemas.openxmlformats.org/officeDocument/2006/relationships/image" Target="../media/image2645.png"/><Relationship Id="rId552" Type="http://schemas.openxmlformats.org/officeDocument/2006/relationships/customXml" Target="../ink/ink2745.xml"/><Relationship Id="rId997" Type="http://schemas.openxmlformats.org/officeDocument/2006/relationships/customXml" Target="../ink/ink2970.xml"/><Relationship Id="rId1182" Type="http://schemas.openxmlformats.org/officeDocument/2006/relationships/customXml" Target="../ink/ink3065.xml"/><Relationship Id="rId191" Type="http://schemas.openxmlformats.org/officeDocument/2006/relationships/image" Target="../media/image2571.png"/><Relationship Id="rId205" Type="http://schemas.openxmlformats.org/officeDocument/2006/relationships/image" Target="../media/image2578.png"/><Relationship Id="rId412" Type="http://schemas.openxmlformats.org/officeDocument/2006/relationships/customXml" Target="../ink/ink2675.xml"/><Relationship Id="rId857" Type="http://schemas.openxmlformats.org/officeDocument/2006/relationships/image" Target="../media/image2898.png"/><Relationship Id="rId1042" Type="http://schemas.openxmlformats.org/officeDocument/2006/relationships/image" Target="../media/image2989.png"/><Relationship Id="rId289" Type="http://schemas.openxmlformats.org/officeDocument/2006/relationships/image" Target="../media/image2618.png"/><Relationship Id="rId496" Type="http://schemas.openxmlformats.org/officeDocument/2006/relationships/customXml" Target="../ink/ink2717.xml"/><Relationship Id="rId717" Type="http://schemas.openxmlformats.org/officeDocument/2006/relationships/image" Target="../media/image2828.png"/><Relationship Id="rId924" Type="http://schemas.openxmlformats.org/officeDocument/2006/relationships/customXml" Target="../ink/ink2933.xml"/><Relationship Id="rId53" Type="http://schemas.openxmlformats.org/officeDocument/2006/relationships/image" Target="../media/image2504.png"/><Relationship Id="rId149" Type="http://schemas.openxmlformats.org/officeDocument/2006/relationships/image" Target="../media/image2550.png"/><Relationship Id="rId356" Type="http://schemas.openxmlformats.org/officeDocument/2006/relationships/customXml" Target="../ink/ink2647.xml"/><Relationship Id="rId563" Type="http://schemas.openxmlformats.org/officeDocument/2006/relationships/image" Target="../media/image2753.png"/><Relationship Id="rId770" Type="http://schemas.openxmlformats.org/officeDocument/2006/relationships/customXml" Target="../ink/ink2856.xml"/><Relationship Id="rId216" Type="http://schemas.openxmlformats.org/officeDocument/2006/relationships/customXml" Target="../ink/ink2577.xml"/><Relationship Id="rId423" Type="http://schemas.openxmlformats.org/officeDocument/2006/relationships/image" Target="../media/image2684.png"/><Relationship Id="rId868" Type="http://schemas.openxmlformats.org/officeDocument/2006/relationships/customXml" Target="../ink/ink2905.xml"/><Relationship Id="rId1053" Type="http://schemas.openxmlformats.org/officeDocument/2006/relationships/customXml" Target="../ink/ink2998.xml"/><Relationship Id="rId630" Type="http://schemas.openxmlformats.org/officeDocument/2006/relationships/customXml" Target="../ink/ink2786.xml"/><Relationship Id="rId728" Type="http://schemas.openxmlformats.org/officeDocument/2006/relationships/customXml" Target="../ink/ink2835.xml"/><Relationship Id="rId935" Type="http://schemas.openxmlformats.org/officeDocument/2006/relationships/image" Target="../media/image2937.png"/><Relationship Id="rId64" Type="http://schemas.openxmlformats.org/officeDocument/2006/relationships/customXml" Target="../ink/ink2500.xml"/><Relationship Id="rId367" Type="http://schemas.openxmlformats.org/officeDocument/2006/relationships/image" Target="../media/image2656.png"/><Relationship Id="rId574" Type="http://schemas.openxmlformats.org/officeDocument/2006/relationships/customXml" Target="../ink/ink2756.xml"/><Relationship Id="rId1120" Type="http://schemas.openxmlformats.org/officeDocument/2006/relationships/customXml" Target="../ink/ink3033.xml"/><Relationship Id="rId227" Type="http://schemas.openxmlformats.org/officeDocument/2006/relationships/image" Target="../media/image2588.png"/><Relationship Id="rId781" Type="http://schemas.openxmlformats.org/officeDocument/2006/relationships/image" Target="../media/image2860.png"/><Relationship Id="rId879" Type="http://schemas.openxmlformats.org/officeDocument/2006/relationships/image" Target="../media/image2909.png"/><Relationship Id="rId434" Type="http://schemas.openxmlformats.org/officeDocument/2006/relationships/customXml" Target="../ink/ink2686.xml"/><Relationship Id="rId641" Type="http://schemas.openxmlformats.org/officeDocument/2006/relationships/image" Target="../media/image2790.png"/><Relationship Id="rId739" Type="http://schemas.openxmlformats.org/officeDocument/2006/relationships/image" Target="../media/image2839.png"/><Relationship Id="rId1064" Type="http://schemas.openxmlformats.org/officeDocument/2006/relationships/customXml" Target="../ink/ink3004.xml"/><Relationship Id="rId280" Type="http://schemas.openxmlformats.org/officeDocument/2006/relationships/customXml" Target="../ink/ink2609.xml"/><Relationship Id="rId501" Type="http://schemas.openxmlformats.org/officeDocument/2006/relationships/image" Target="../media/image2722.png"/><Relationship Id="rId946" Type="http://schemas.openxmlformats.org/officeDocument/2006/relationships/customXml" Target="../ink/ink2944.xml"/><Relationship Id="rId1131" Type="http://schemas.openxmlformats.org/officeDocument/2006/relationships/image" Target="../media/image3032.png"/><Relationship Id="rId75" Type="http://schemas.openxmlformats.org/officeDocument/2006/relationships/image" Target="../media/image2515.png"/><Relationship Id="rId140" Type="http://schemas.openxmlformats.org/officeDocument/2006/relationships/customXml" Target="../ink/ink2539.xml"/><Relationship Id="rId378" Type="http://schemas.openxmlformats.org/officeDocument/2006/relationships/customXml" Target="../ink/ink2658.xml"/><Relationship Id="rId585" Type="http://schemas.openxmlformats.org/officeDocument/2006/relationships/image" Target="../media/image2764.png"/><Relationship Id="rId792" Type="http://schemas.openxmlformats.org/officeDocument/2006/relationships/customXml" Target="../ink/ink2867.xml"/><Relationship Id="rId806" Type="http://schemas.openxmlformats.org/officeDocument/2006/relationships/customXml" Target="../ink/ink2874.xml"/><Relationship Id="rId6" Type="http://schemas.openxmlformats.org/officeDocument/2006/relationships/customXml" Target="../ink/ink2471.xml"/><Relationship Id="rId238" Type="http://schemas.openxmlformats.org/officeDocument/2006/relationships/customXml" Target="../ink/ink2588.xml"/><Relationship Id="rId445" Type="http://schemas.openxmlformats.org/officeDocument/2006/relationships/image" Target="../media/image2695.png"/><Relationship Id="rId652" Type="http://schemas.openxmlformats.org/officeDocument/2006/relationships/customXml" Target="../ink/ink2797.xml"/><Relationship Id="rId1075" Type="http://schemas.openxmlformats.org/officeDocument/2006/relationships/image" Target="../media/image3005.png"/><Relationship Id="rId291" Type="http://schemas.openxmlformats.org/officeDocument/2006/relationships/image" Target="../media/image2619.png"/><Relationship Id="rId305" Type="http://schemas.openxmlformats.org/officeDocument/2006/relationships/image" Target="../media/image2626.png"/><Relationship Id="rId512" Type="http://schemas.openxmlformats.org/officeDocument/2006/relationships/customXml" Target="../ink/ink2725.xml"/><Relationship Id="rId957" Type="http://schemas.openxmlformats.org/officeDocument/2006/relationships/image" Target="../media/image2948.png"/><Relationship Id="rId1142" Type="http://schemas.openxmlformats.org/officeDocument/2006/relationships/customXml" Target="../ink/ink3044.xml"/><Relationship Id="rId86" Type="http://schemas.openxmlformats.org/officeDocument/2006/relationships/customXml" Target="../ink/ink2511.xml"/><Relationship Id="rId151" Type="http://schemas.openxmlformats.org/officeDocument/2006/relationships/image" Target="../media/image2551.png"/><Relationship Id="rId389" Type="http://schemas.openxmlformats.org/officeDocument/2006/relationships/image" Target="../media/image2667.png"/><Relationship Id="rId596" Type="http://schemas.openxmlformats.org/officeDocument/2006/relationships/customXml" Target="../ink/ink2767.xml"/><Relationship Id="rId817" Type="http://schemas.openxmlformats.org/officeDocument/2006/relationships/image" Target="../media/image2878.png"/><Relationship Id="rId1002" Type="http://schemas.openxmlformats.org/officeDocument/2006/relationships/image" Target="../media/image2969.png"/><Relationship Id="rId249" Type="http://schemas.openxmlformats.org/officeDocument/2006/relationships/image" Target="../media/image2599.png"/><Relationship Id="rId456" Type="http://schemas.openxmlformats.org/officeDocument/2006/relationships/customXml" Target="../ink/ink2697.xml"/><Relationship Id="rId663" Type="http://schemas.openxmlformats.org/officeDocument/2006/relationships/image" Target="../media/image2801.png"/><Relationship Id="rId870" Type="http://schemas.openxmlformats.org/officeDocument/2006/relationships/customXml" Target="../ink/ink2906.xml"/><Relationship Id="rId1086" Type="http://schemas.openxmlformats.org/officeDocument/2006/relationships/customXml" Target="../ink/ink3016.xml"/><Relationship Id="rId13" Type="http://schemas.openxmlformats.org/officeDocument/2006/relationships/image" Target="../media/image2484.png"/><Relationship Id="rId109" Type="http://schemas.openxmlformats.org/officeDocument/2006/relationships/image" Target="../media/image2532.png"/><Relationship Id="rId316" Type="http://schemas.openxmlformats.org/officeDocument/2006/relationships/customXml" Target="../ink/ink2627.xml"/><Relationship Id="rId523" Type="http://schemas.openxmlformats.org/officeDocument/2006/relationships/image" Target="../media/image2733.png"/><Relationship Id="rId968" Type="http://schemas.openxmlformats.org/officeDocument/2006/relationships/customXml" Target="../ink/ink2955.xml"/><Relationship Id="rId1153" Type="http://schemas.openxmlformats.org/officeDocument/2006/relationships/customXml" Target="../ink/ink3050.xml"/><Relationship Id="rId97" Type="http://schemas.openxmlformats.org/officeDocument/2006/relationships/image" Target="../media/image2526.png"/><Relationship Id="rId730" Type="http://schemas.openxmlformats.org/officeDocument/2006/relationships/customXml" Target="../ink/ink2836.xml"/><Relationship Id="rId828" Type="http://schemas.openxmlformats.org/officeDocument/2006/relationships/customXml" Target="../ink/ink2885.xml"/><Relationship Id="rId1013" Type="http://schemas.openxmlformats.org/officeDocument/2006/relationships/customXml" Target="../ink/ink2978.xml"/><Relationship Id="rId162" Type="http://schemas.openxmlformats.org/officeDocument/2006/relationships/customXml" Target="../ink/ink2550.xml"/><Relationship Id="rId467" Type="http://schemas.openxmlformats.org/officeDocument/2006/relationships/image" Target="../media/image2705.png"/><Relationship Id="rId1097" Type="http://schemas.openxmlformats.org/officeDocument/2006/relationships/image" Target="../media/image3015.png"/><Relationship Id="rId674" Type="http://schemas.openxmlformats.org/officeDocument/2006/relationships/customXml" Target="../ink/ink2808.xml"/><Relationship Id="rId881" Type="http://schemas.openxmlformats.org/officeDocument/2006/relationships/image" Target="../media/image2910.png"/><Relationship Id="rId979" Type="http://schemas.openxmlformats.org/officeDocument/2006/relationships/customXml" Target="../ink/ink2961.xml"/><Relationship Id="rId24" Type="http://schemas.openxmlformats.org/officeDocument/2006/relationships/customXml" Target="../ink/ink2480.xml"/><Relationship Id="rId327" Type="http://schemas.openxmlformats.org/officeDocument/2006/relationships/image" Target="../media/image2636.png"/><Relationship Id="rId534" Type="http://schemas.openxmlformats.org/officeDocument/2006/relationships/customXml" Target="../ink/ink2736.xml"/><Relationship Id="rId741" Type="http://schemas.openxmlformats.org/officeDocument/2006/relationships/image" Target="../media/image2840.png"/><Relationship Id="rId839" Type="http://schemas.openxmlformats.org/officeDocument/2006/relationships/image" Target="../media/image2889.png"/><Relationship Id="rId1164" Type="http://schemas.openxmlformats.org/officeDocument/2006/relationships/customXml" Target="../ink/ink3056.xml"/><Relationship Id="rId173" Type="http://schemas.openxmlformats.org/officeDocument/2006/relationships/image" Target="../media/image2562.png"/><Relationship Id="rId380" Type="http://schemas.openxmlformats.org/officeDocument/2006/relationships/customXml" Target="../ink/ink2659.xml"/><Relationship Id="rId601" Type="http://schemas.openxmlformats.org/officeDocument/2006/relationships/image" Target="../media/image2772.png"/><Relationship Id="rId1024" Type="http://schemas.openxmlformats.org/officeDocument/2006/relationships/image" Target="../media/image2980.png"/><Relationship Id="rId240" Type="http://schemas.openxmlformats.org/officeDocument/2006/relationships/customXml" Target="../ink/ink2589.xml"/><Relationship Id="rId478" Type="http://schemas.openxmlformats.org/officeDocument/2006/relationships/customXml" Target="../ink/ink2708.xml"/><Relationship Id="rId685" Type="http://schemas.openxmlformats.org/officeDocument/2006/relationships/image" Target="../media/image2812.png"/><Relationship Id="rId892" Type="http://schemas.openxmlformats.org/officeDocument/2006/relationships/customXml" Target="../ink/ink2917.xml"/><Relationship Id="rId906" Type="http://schemas.openxmlformats.org/officeDocument/2006/relationships/customXml" Target="../ink/ink2924.xml"/><Relationship Id="rId35" Type="http://schemas.openxmlformats.org/officeDocument/2006/relationships/image" Target="../media/image2495.png"/><Relationship Id="rId100" Type="http://schemas.openxmlformats.org/officeDocument/2006/relationships/customXml" Target="../ink/ink2518.xml"/><Relationship Id="rId338" Type="http://schemas.openxmlformats.org/officeDocument/2006/relationships/customXml" Target="../ink/ink2638.xml"/><Relationship Id="rId545" Type="http://schemas.openxmlformats.org/officeDocument/2006/relationships/image" Target="../media/image2744.png"/><Relationship Id="rId752" Type="http://schemas.openxmlformats.org/officeDocument/2006/relationships/customXml" Target="../ink/ink2847.xml"/><Relationship Id="rId1175" Type="http://schemas.openxmlformats.org/officeDocument/2006/relationships/image" Target="../media/image3053.png"/><Relationship Id="rId184" Type="http://schemas.openxmlformats.org/officeDocument/2006/relationships/customXml" Target="../ink/ink2561.xml"/><Relationship Id="rId391" Type="http://schemas.openxmlformats.org/officeDocument/2006/relationships/image" Target="../media/image2668.png"/><Relationship Id="rId405" Type="http://schemas.openxmlformats.org/officeDocument/2006/relationships/image" Target="../media/image2675.png"/><Relationship Id="rId612" Type="http://schemas.openxmlformats.org/officeDocument/2006/relationships/customXml" Target="../ink/ink2775.xml"/><Relationship Id="rId1035" Type="http://schemas.openxmlformats.org/officeDocument/2006/relationships/customXml" Target="../ink/ink2989.xml"/><Relationship Id="rId251" Type="http://schemas.openxmlformats.org/officeDocument/2006/relationships/image" Target="../media/image2600.png"/><Relationship Id="rId489" Type="http://schemas.openxmlformats.org/officeDocument/2006/relationships/image" Target="../media/image2716.png"/><Relationship Id="rId696" Type="http://schemas.openxmlformats.org/officeDocument/2006/relationships/customXml" Target="../ink/ink2819.xml"/><Relationship Id="rId917" Type="http://schemas.openxmlformats.org/officeDocument/2006/relationships/image" Target="../media/image2928.png"/><Relationship Id="rId1102" Type="http://schemas.openxmlformats.org/officeDocument/2006/relationships/customXml" Target="../ink/ink3024.xml"/><Relationship Id="rId46" Type="http://schemas.openxmlformats.org/officeDocument/2006/relationships/customXml" Target="../ink/ink2491.xml"/><Relationship Id="rId349" Type="http://schemas.openxmlformats.org/officeDocument/2006/relationships/image" Target="../media/image2647.png"/><Relationship Id="rId556" Type="http://schemas.openxmlformats.org/officeDocument/2006/relationships/customXml" Target="../ink/ink2747.xml"/><Relationship Id="rId763" Type="http://schemas.openxmlformats.org/officeDocument/2006/relationships/image" Target="../media/image2851.png"/><Relationship Id="rId111" Type="http://schemas.openxmlformats.org/officeDocument/2006/relationships/image" Target="../media/image2533.png"/><Relationship Id="rId195" Type="http://schemas.openxmlformats.org/officeDocument/2006/relationships/image" Target="../media/image2573.png"/><Relationship Id="rId209" Type="http://schemas.openxmlformats.org/officeDocument/2006/relationships/image" Target="../media/image314.png"/><Relationship Id="rId416" Type="http://schemas.openxmlformats.org/officeDocument/2006/relationships/customXml" Target="../ink/ink2677.xml"/><Relationship Id="rId970" Type="http://schemas.openxmlformats.org/officeDocument/2006/relationships/customXml" Target="../ink/ink2956.xml"/><Relationship Id="rId1046" Type="http://schemas.openxmlformats.org/officeDocument/2006/relationships/image" Target="../media/image2991.png"/><Relationship Id="rId623" Type="http://schemas.openxmlformats.org/officeDocument/2006/relationships/customXml" Target="../ink/ink2782.xml"/><Relationship Id="rId830" Type="http://schemas.openxmlformats.org/officeDocument/2006/relationships/customXml" Target="../ink/ink2886.xml"/><Relationship Id="rId928" Type="http://schemas.openxmlformats.org/officeDocument/2006/relationships/customXml" Target="../ink/ink2935.xml"/><Relationship Id="rId57" Type="http://schemas.openxmlformats.org/officeDocument/2006/relationships/image" Target="../media/image2506.png"/><Relationship Id="rId262" Type="http://schemas.openxmlformats.org/officeDocument/2006/relationships/customXml" Target="../ink/ink2600.xml"/><Relationship Id="rId567" Type="http://schemas.openxmlformats.org/officeDocument/2006/relationships/image" Target="../media/image2755.png"/><Relationship Id="rId1113" Type="http://schemas.openxmlformats.org/officeDocument/2006/relationships/image" Target="../media/image3023.png"/><Relationship Id="rId122" Type="http://schemas.openxmlformats.org/officeDocument/2006/relationships/customXml" Target="../ink/ink2529.xml"/><Relationship Id="rId774" Type="http://schemas.openxmlformats.org/officeDocument/2006/relationships/customXml" Target="../ink/ink2858.xml"/><Relationship Id="rId981" Type="http://schemas.openxmlformats.org/officeDocument/2006/relationships/customXml" Target="../ink/ink2962.xml"/><Relationship Id="rId1057" Type="http://schemas.openxmlformats.org/officeDocument/2006/relationships/customXml" Target="../ink/ink3000.xml"/><Relationship Id="rId427" Type="http://schemas.openxmlformats.org/officeDocument/2006/relationships/image" Target="../media/image2686.png"/><Relationship Id="rId634" Type="http://schemas.openxmlformats.org/officeDocument/2006/relationships/customXml" Target="../ink/ink2788.xml"/><Relationship Id="rId841" Type="http://schemas.openxmlformats.org/officeDocument/2006/relationships/image" Target="../media/image2890.png"/><Relationship Id="rId273" Type="http://schemas.openxmlformats.org/officeDocument/2006/relationships/image" Target="../media/image2610.png"/><Relationship Id="rId480" Type="http://schemas.openxmlformats.org/officeDocument/2006/relationships/customXml" Target="../ink/ink2709.xml"/><Relationship Id="rId701" Type="http://schemas.openxmlformats.org/officeDocument/2006/relationships/image" Target="../media/image2820.png"/><Relationship Id="rId939" Type="http://schemas.openxmlformats.org/officeDocument/2006/relationships/image" Target="../media/image2939.png"/><Relationship Id="rId1124" Type="http://schemas.openxmlformats.org/officeDocument/2006/relationships/customXml" Target="../ink/ink3035.xml"/><Relationship Id="rId68" Type="http://schemas.openxmlformats.org/officeDocument/2006/relationships/customXml" Target="../ink/ink2502.xml"/><Relationship Id="rId133" Type="http://schemas.openxmlformats.org/officeDocument/2006/relationships/image" Target="../media/image2543.png"/><Relationship Id="rId340" Type="http://schemas.openxmlformats.org/officeDocument/2006/relationships/customXml" Target="../ink/ink2639.xml"/><Relationship Id="rId578" Type="http://schemas.openxmlformats.org/officeDocument/2006/relationships/customXml" Target="../ink/ink2758.xml"/><Relationship Id="rId785" Type="http://schemas.openxmlformats.org/officeDocument/2006/relationships/image" Target="../media/image2862.png"/><Relationship Id="rId992" Type="http://schemas.openxmlformats.org/officeDocument/2006/relationships/image" Target="../media/image2964.png"/><Relationship Id="rId200" Type="http://schemas.openxmlformats.org/officeDocument/2006/relationships/customXml" Target="../ink/ink2569.xml"/><Relationship Id="rId438" Type="http://schemas.openxmlformats.org/officeDocument/2006/relationships/customXml" Target="../ink/ink2688.xml"/><Relationship Id="rId645" Type="http://schemas.openxmlformats.org/officeDocument/2006/relationships/image" Target="../media/image2792.png"/><Relationship Id="rId852" Type="http://schemas.openxmlformats.org/officeDocument/2006/relationships/customXml" Target="../ink/ink2897.xml"/><Relationship Id="rId1068" Type="http://schemas.openxmlformats.org/officeDocument/2006/relationships/customXml" Target="../ink/ink3006.xml"/><Relationship Id="rId284" Type="http://schemas.openxmlformats.org/officeDocument/2006/relationships/customXml" Target="../ink/ink2611.xml"/><Relationship Id="rId491" Type="http://schemas.openxmlformats.org/officeDocument/2006/relationships/image" Target="../media/image2717.png"/><Relationship Id="rId505" Type="http://schemas.openxmlformats.org/officeDocument/2006/relationships/image" Target="../media/image2724.png"/><Relationship Id="rId712" Type="http://schemas.openxmlformats.org/officeDocument/2006/relationships/customXml" Target="../ink/ink2827.xml"/><Relationship Id="rId1135" Type="http://schemas.openxmlformats.org/officeDocument/2006/relationships/image" Target="../media/image3034.png"/><Relationship Id="rId79" Type="http://schemas.openxmlformats.org/officeDocument/2006/relationships/image" Target="../media/image2517.png"/><Relationship Id="rId144" Type="http://schemas.openxmlformats.org/officeDocument/2006/relationships/customXml" Target="../ink/ink2541.xml"/><Relationship Id="rId589" Type="http://schemas.openxmlformats.org/officeDocument/2006/relationships/image" Target="../media/image2766.png"/><Relationship Id="rId796" Type="http://schemas.openxmlformats.org/officeDocument/2006/relationships/customXml" Target="../ink/ink2869.xml"/><Relationship Id="rId351" Type="http://schemas.openxmlformats.org/officeDocument/2006/relationships/image" Target="../media/image2648.png"/><Relationship Id="rId449" Type="http://schemas.openxmlformats.org/officeDocument/2006/relationships/image" Target="../media/image2697.png"/><Relationship Id="rId656" Type="http://schemas.openxmlformats.org/officeDocument/2006/relationships/customXml" Target="../ink/ink2799.xml"/><Relationship Id="rId863" Type="http://schemas.openxmlformats.org/officeDocument/2006/relationships/image" Target="../media/image2901.png"/><Relationship Id="rId1079" Type="http://schemas.openxmlformats.org/officeDocument/2006/relationships/image" Target="../media/image3006.png"/><Relationship Id="rId211" Type="http://schemas.openxmlformats.org/officeDocument/2006/relationships/image" Target="../media/image2580.png"/><Relationship Id="rId295" Type="http://schemas.openxmlformats.org/officeDocument/2006/relationships/image" Target="../media/image2621.png"/><Relationship Id="rId309" Type="http://schemas.openxmlformats.org/officeDocument/2006/relationships/image" Target="../media/image2628.png"/><Relationship Id="rId516" Type="http://schemas.openxmlformats.org/officeDocument/2006/relationships/customXml" Target="../ink/ink2727.xml"/><Relationship Id="rId1146" Type="http://schemas.openxmlformats.org/officeDocument/2006/relationships/image" Target="../media/image3039.png"/><Relationship Id="rId723" Type="http://schemas.openxmlformats.org/officeDocument/2006/relationships/image" Target="../media/image2831.png"/><Relationship Id="rId930" Type="http://schemas.openxmlformats.org/officeDocument/2006/relationships/customXml" Target="../ink/ink2936.xml"/><Relationship Id="rId1006" Type="http://schemas.openxmlformats.org/officeDocument/2006/relationships/image" Target="../media/image2971.png"/><Relationship Id="rId155" Type="http://schemas.openxmlformats.org/officeDocument/2006/relationships/image" Target="../media/image2553.png"/><Relationship Id="rId362" Type="http://schemas.openxmlformats.org/officeDocument/2006/relationships/customXml" Target="../ink/ink2650.xml"/><Relationship Id="rId222" Type="http://schemas.openxmlformats.org/officeDocument/2006/relationships/customXml" Target="../ink/ink2580.xml"/><Relationship Id="rId667" Type="http://schemas.openxmlformats.org/officeDocument/2006/relationships/image" Target="../media/image2803.png"/><Relationship Id="rId874" Type="http://schemas.openxmlformats.org/officeDocument/2006/relationships/customXml" Target="../ink/ink2908.xml"/><Relationship Id="rId17" Type="http://schemas.openxmlformats.org/officeDocument/2006/relationships/image" Target="../media/image2486.png"/><Relationship Id="rId527" Type="http://schemas.openxmlformats.org/officeDocument/2006/relationships/image" Target="../media/image2735.png"/><Relationship Id="rId734" Type="http://schemas.openxmlformats.org/officeDocument/2006/relationships/customXml" Target="../ink/ink2838.xml"/><Relationship Id="rId941" Type="http://schemas.openxmlformats.org/officeDocument/2006/relationships/image" Target="../media/image2940.png"/><Relationship Id="rId1157" Type="http://schemas.openxmlformats.org/officeDocument/2006/relationships/customXml" Target="../ink/ink3052.xml"/><Relationship Id="rId70" Type="http://schemas.openxmlformats.org/officeDocument/2006/relationships/customXml" Target="../ink/ink2503.xml"/><Relationship Id="rId166" Type="http://schemas.openxmlformats.org/officeDocument/2006/relationships/customXml" Target="../ink/ink2552.xml"/><Relationship Id="rId373" Type="http://schemas.openxmlformats.org/officeDocument/2006/relationships/image" Target="../media/image2659.png"/><Relationship Id="rId580" Type="http://schemas.openxmlformats.org/officeDocument/2006/relationships/customXml" Target="../ink/ink2759.xml"/><Relationship Id="rId801" Type="http://schemas.openxmlformats.org/officeDocument/2006/relationships/image" Target="../media/image2870.png"/><Relationship Id="rId1017" Type="http://schemas.openxmlformats.org/officeDocument/2006/relationships/customXml" Target="../ink/ink2980.xml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2591.png"/><Relationship Id="rId440" Type="http://schemas.openxmlformats.org/officeDocument/2006/relationships/customXml" Target="../ink/ink2689.xml"/><Relationship Id="rId678" Type="http://schemas.openxmlformats.org/officeDocument/2006/relationships/customXml" Target="../ink/ink2810.xml"/><Relationship Id="rId885" Type="http://schemas.openxmlformats.org/officeDocument/2006/relationships/image" Target="../media/image2912.png"/><Relationship Id="rId1070" Type="http://schemas.openxmlformats.org/officeDocument/2006/relationships/customXml" Target="../ink/ink3007.xml"/><Relationship Id="rId28" Type="http://schemas.openxmlformats.org/officeDocument/2006/relationships/customXml" Target="../ink/ink2482.xml"/><Relationship Id="rId300" Type="http://schemas.openxmlformats.org/officeDocument/2006/relationships/customXml" Target="../ink/ink2619.xml"/><Relationship Id="rId538" Type="http://schemas.openxmlformats.org/officeDocument/2006/relationships/customXml" Target="../ink/ink2738.xml"/><Relationship Id="rId745" Type="http://schemas.openxmlformats.org/officeDocument/2006/relationships/image" Target="../media/image2842.png"/><Relationship Id="rId952" Type="http://schemas.openxmlformats.org/officeDocument/2006/relationships/customXml" Target="../ink/ink2947.xml"/><Relationship Id="rId1168" Type="http://schemas.openxmlformats.org/officeDocument/2006/relationships/customXml" Target="../ink/ink3058.xml"/><Relationship Id="rId81" Type="http://schemas.openxmlformats.org/officeDocument/2006/relationships/image" Target="../media/image2518.png"/><Relationship Id="rId177" Type="http://schemas.openxmlformats.org/officeDocument/2006/relationships/image" Target="../media/image2564.png"/><Relationship Id="rId384" Type="http://schemas.openxmlformats.org/officeDocument/2006/relationships/customXml" Target="../ink/ink2661.xml"/><Relationship Id="rId591" Type="http://schemas.openxmlformats.org/officeDocument/2006/relationships/image" Target="../media/image2767.png"/><Relationship Id="rId605" Type="http://schemas.openxmlformats.org/officeDocument/2006/relationships/image" Target="../media/image2774.png"/><Relationship Id="rId812" Type="http://schemas.openxmlformats.org/officeDocument/2006/relationships/customXml" Target="../ink/ink2877.xml"/><Relationship Id="rId1028" Type="http://schemas.openxmlformats.org/officeDocument/2006/relationships/image" Target="../media/image2982.png"/><Relationship Id="rId244" Type="http://schemas.openxmlformats.org/officeDocument/2006/relationships/customXml" Target="../ink/ink2591.xml"/><Relationship Id="rId689" Type="http://schemas.openxmlformats.org/officeDocument/2006/relationships/image" Target="../media/image2814.png"/><Relationship Id="rId896" Type="http://schemas.openxmlformats.org/officeDocument/2006/relationships/customXml" Target="../ink/ink2919.xml"/><Relationship Id="rId1081" Type="http://schemas.openxmlformats.org/officeDocument/2006/relationships/image" Target="../media/image3007.png"/><Relationship Id="rId39" Type="http://schemas.openxmlformats.org/officeDocument/2006/relationships/image" Target="../media/image2497.png"/><Relationship Id="rId451" Type="http://schemas.openxmlformats.org/officeDocument/2006/relationships/image" Target="../media/image593.png"/><Relationship Id="rId549" Type="http://schemas.openxmlformats.org/officeDocument/2006/relationships/image" Target="../media/image2746.png"/><Relationship Id="rId756" Type="http://schemas.openxmlformats.org/officeDocument/2006/relationships/customXml" Target="../ink/ink2849.xml"/><Relationship Id="rId1179" Type="http://schemas.openxmlformats.org/officeDocument/2006/relationships/image" Target="../media/image3055.png"/><Relationship Id="rId104" Type="http://schemas.openxmlformats.org/officeDocument/2006/relationships/customXml" Target="../ink/ink2520.xml"/><Relationship Id="rId188" Type="http://schemas.openxmlformats.org/officeDocument/2006/relationships/customXml" Target="../ink/ink2563.xml"/><Relationship Id="rId311" Type="http://schemas.openxmlformats.org/officeDocument/2006/relationships/image" Target="../media/image2629.png"/><Relationship Id="rId395" Type="http://schemas.openxmlformats.org/officeDocument/2006/relationships/image" Target="../media/image2670.png"/><Relationship Id="rId409" Type="http://schemas.openxmlformats.org/officeDocument/2006/relationships/image" Target="../media/image2677.png"/><Relationship Id="rId963" Type="http://schemas.openxmlformats.org/officeDocument/2006/relationships/image" Target="../media/image2951.png"/><Relationship Id="rId1039" Type="http://schemas.openxmlformats.org/officeDocument/2006/relationships/customXml" Target="../ink/ink2991.xml"/><Relationship Id="rId92" Type="http://schemas.openxmlformats.org/officeDocument/2006/relationships/customXml" Target="../ink/ink2514.xml"/><Relationship Id="rId616" Type="http://schemas.openxmlformats.org/officeDocument/2006/relationships/customXml" Target="../ink/ink2777.xml"/><Relationship Id="rId823" Type="http://schemas.openxmlformats.org/officeDocument/2006/relationships/image" Target="../media/image2881.png"/><Relationship Id="rId255" Type="http://schemas.openxmlformats.org/officeDocument/2006/relationships/image" Target="../media/image2602.png"/><Relationship Id="rId462" Type="http://schemas.openxmlformats.org/officeDocument/2006/relationships/customXml" Target="../ink/ink2700.xml"/><Relationship Id="rId1092" Type="http://schemas.openxmlformats.org/officeDocument/2006/relationships/customXml" Target="../ink/ink3019.xml"/><Relationship Id="rId1106" Type="http://schemas.openxmlformats.org/officeDocument/2006/relationships/customXml" Target="../ink/ink3026.xml"/><Relationship Id="rId115" Type="http://schemas.openxmlformats.org/officeDocument/2006/relationships/image" Target="../media/image2535.png"/><Relationship Id="rId322" Type="http://schemas.openxmlformats.org/officeDocument/2006/relationships/customXml" Target="../ink/ink2630.xml"/><Relationship Id="rId767" Type="http://schemas.openxmlformats.org/officeDocument/2006/relationships/image" Target="../media/image2853.png"/><Relationship Id="rId974" Type="http://schemas.openxmlformats.org/officeDocument/2006/relationships/image" Target="../media/image2955.png"/><Relationship Id="rId199" Type="http://schemas.openxmlformats.org/officeDocument/2006/relationships/image" Target="../media/image2575.png"/><Relationship Id="rId627" Type="http://schemas.openxmlformats.org/officeDocument/2006/relationships/image" Target="../media/image2783.png"/><Relationship Id="rId834" Type="http://schemas.openxmlformats.org/officeDocument/2006/relationships/customXml" Target="../ink/ink2888.xml"/><Relationship Id="rId266" Type="http://schemas.openxmlformats.org/officeDocument/2006/relationships/customXml" Target="../ink/ink2602.xml"/><Relationship Id="rId473" Type="http://schemas.openxmlformats.org/officeDocument/2006/relationships/image" Target="../media/image2708.png"/><Relationship Id="rId680" Type="http://schemas.openxmlformats.org/officeDocument/2006/relationships/customXml" Target="../ink/ink2811.xml"/><Relationship Id="rId901" Type="http://schemas.openxmlformats.org/officeDocument/2006/relationships/image" Target="../media/image2920.png"/><Relationship Id="rId1117" Type="http://schemas.openxmlformats.org/officeDocument/2006/relationships/image" Target="../media/image3025.png"/><Relationship Id="rId30" Type="http://schemas.openxmlformats.org/officeDocument/2006/relationships/customXml" Target="../ink/ink2483.xml"/><Relationship Id="rId126" Type="http://schemas.openxmlformats.org/officeDocument/2006/relationships/customXml" Target="../ink/ink2531.xml"/><Relationship Id="rId333" Type="http://schemas.openxmlformats.org/officeDocument/2006/relationships/image" Target="../media/image2639.png"/><Relationship Id="rId540" Type="http://schemas.openxmlformats.org/officeDocument/2006/relationships/customXml" Target="../ink/ink2739.xml"/><Relationship Id="rId778" Type="http://schemas.openxmlformats.org/officeDocument/2006/relationships/customXml" Target="../ink/ink2860.xml"/><Relationship Id="rId985" Type="http://schemas.openxmlformats.org/officeDocument/2006/relationships/customXml" Target="../ink/ink2964.xml"/><Relationship Id="rId1170" Type="http://schemas.openxmlformats.org/officeDocument/2006/relationships/customXml" Target="../ink/ink3059.xml"/><Relationship Id="rId638" Type="http://schemas.openxmlformats.org/officeDocument/2006/relationships/customXml" Target="../ink/ink2790.xml"/><Relationship Id="rId845" Type="http://schemas.openxmlformats.org/officeDocument/2006/relationships/image" Target="../media/image2892.png"/><Relationship Id="rId1030" Type="http://schemas.openxmlformats.org/officeDocument/2006/relationships/image" Target="../media/image2983.png"/><Relationship Id="rId277" Type="http://schemas.openxmlformats.org/officeDocument/2006/relationships/image" Target="../media/image2612.png"/><Relationship Id="rId400" Type="http://schemas.openxmlformats.org/officeDocument/2006/relationships/customXml" Target="../ink/ink2669.xml"/><Relationship Id="rId484" Type="http://schemas.openxmlformats.org/officeDocument/2006/relationships/customXml" Target="../ink/ink2711.xml"/><Relationship Id="rId705" Type="http://schemas.openxmlformats.org/officeDocument/2006/relationships/image" Target="../media/image2822.png"/><Relationship Id="rId1128" Type="http://schemas.openxmlformats.org/officeDocument/2006/relationships/customXml" Target="../ink/ink3037.xml"/><Relationship Id="rId137" Type="http://schemas.openxmlformats.org/officeDocument/2006/relationships/image" Target="../media/image2544.png"/><Relationship Id="rId344" Type="http://schemas.openxmlformats.org/officeDocument/2006/relationships/customXml" Target="../ink/ink2641.xml"/><Relationship Id="rId691" Type="http://schemas.openxmlformats.org/officeDocument/2006/relationships/image" Target="../media/image2815.png"/><Relationship Id="rId789" Type="http://schemas.openxmlformats.org/officeDocument/2006/relationships/image" Target="../media/image2864.png"/><Relationship Id="rId912" Type="http://schemas.openxmlformats.org/officeDocument/2006/relationships/customXml" Target="../ink/ink2927.xml"/><Relationship Id="rId996" Type="http://schemas.openxmlformats.org/officeDocument/2006/relationships/image" Target="../media/image2966.png"/><Relationship Id="rId41" Type="http://schemas.openxmlformats.org/officeDocument/2006/relationships/image" Target="../media/image2498.png"/><Relationship Id="rId551" Type="http://schemas.openxmlformats.org/officeDocument/2006/relationships/image" Target="../media/image2747.png"/><Relationship Id="rId649" Type="http://schemas.openxmlformats.org/officeDocument/2006/relationships/image" Target="../media/image2794.png"/><Relationship Id="rId856" Type="http://schemas.openxmlformats.org/officeDocument/2006/relationships/customXml" Target="../ink/ink2899.xml"/><Relationship Id="rId1181" Type="http://schemas.openxmlformats.org/officeDocument/2006/relationships/image" Target="../media/image3056.png"/><Relationship Id="rId190" Type="http://schemas.openxmlformats.org/officeDocument/2006/relationships/customXml" Target="../ink/ink2564.xml"/><Relationship Id="rId204" Type="http://schemas.openxmlformats.org/officeDocument/2006/relationships/customXml" Target="../ink/ink2571.xml"/><Relationship Id="rId288" Type="http://schemas.openxmlformats.org/officeDocument/2006/relationships/customXml" Target="../ink/ink2613.xml"/><Relationship Id="rId411" Type="http://schemas.openxmlformats.org/officeDocument/2006/relationships/image" Target="../media/image2678.png"/><Relationship Id="rId509" Type="http://schemas.openxmlformats.org/officeDocument/2006/relationships/image" Target="../media/image2726.png"/><Relationship Id="rId1041" Type="http://schemas.openxmlformats.org/officeDocument/2006/relationships/customXml" Target="../ink/ink2992.xml"/><Relationship Id="rId1139" Type="http://schemas.openxmlformats.org/officeDocument/2006/relationships/image" Target="../media/image3036.png"/><Relationship Id="rId495" Type="http://schemas.openxmlformats.org/officeDocument/2006/relationships/image" Target="../media/image2719.png"/><Relationship Id="rId716" Type="http://schemas.openxmlformats.org/officeDocument/2006/relationships/customXml" Target="../ink/ink2829.xml"/><Relationship Id="rId923" Type="http://schemas.openxmlformats.org/officeDocument/2006/relationships/image" Target="../media/image2931.png"/><Relationship Id="rId52" Type="http://schemas.openxmlformats.org/officeDocument/2006/relationships/customXml" Target="../ink/ink2494.xml"/><Relationship Id="rId148" Type="http://schemas.openxmlformats.org/officeDocument/2006/relationships/customXml" Target="../ink/ink2543.xml"/><Relationship Id="rId355" Type="http://schemas.openxmlformats.org/officeDocument/2006/relationships/image" Target="../media/image2650.png"/><Relationship Id="rId562" Type="http://schemas.openxmlformats.org/officeDocument/2006/relationships/customXml" Target="../ink/ink2750.xml"/><Relationship Id="rId215" Type="http://schemas.openxmlformats.org/officeDocument/2006/relationships/image" Target="../media/image2582.png"/><Relationship Id="rId422" Type="http://schemas.openxmlformats.org/officeDocument/2006/relationships/customXml" Target="../ink/ink2680.xml"/><Relationship Id="rId867" Type="http://schemas.openxmlformats.org/officeDocument/2006/relationships/image" Target="../media/image2903.png"/><Relationship Id="rId1052" Type="http://schemas.openxmlformats.org/officeDocument/2006/relationships/image" Target="../media/image2994.png"/><Relationship Id="rId299" Type="http://schemas.openxmlformats.org/officeDocument/2006/relationships/image" Target="../media/image2623.png"/><Relationship Id="rId727" Type="http://schemas.openxmlformats.org/officeDocument/2006/relationships/image" Target="../media/image2833.png"/><Relationship Id="rId934" Type="http://schemas.openxmlformats.org/officeDocument/2006/relationships/customXml" Target="../ink/ink2938.xml"/><Relationship Id="rId63" Type="http://schemas.openxmlformats.org/officeDocument/2006/relationships/image" Target="../media/image2509.png"/><Relationship Id="rId159" Type="http://schemas.openxmlformats.org/officeDocument/2006/relationships/image" Target="../media/image2555.png"/><Relationship Id="rId366" Type="http://schemas.openxmlformats.org/officeDocument/2006/relationships/customXml" Target="../ink/ink2652.xml"/><Relationship Id="rId573" Type="http://schemas.openxmlformats.org/officeDocument/2006/relationships/image" Target="../media/image2758.png"/><Relationship Id="rId780" Type="http://schemas.openxmlformats.org/officeDocument/2006/relationships/customXml" Target="../ink/ink2861.xml"/><Relationship Id="rId226" Type="http://schemas.openxmlformats.org/officeDocument/2006/relationships/customXml" Target="../ink/ink2582.xml"/><Relationship Id="rId433" Type="http://schemas.openxmlformats.org/officeDocument/2006/relationships/image" Target="../media/image2689.png"/><Relationship Id="rId878" Type="http://schemas.openxmlformats.org/officeDocument/2006/relationships/customXml" Target="../ink/ink2910.xml"/><Relationship Id="rId1063" Type="http://schemas.openxmlformats.org/officeDocument/2006/relationships/image" Target="../media/image2999.png"/><Relationship Id="rId640" Type="http://schemas.openxmlformats.org/officeDocument/2006/relationships/customXml" Target="../ink/ink2791.xml"/><Relationship Id="rId738" Type="http://schemas.openxmlformats.org/officeDocument/2006/relationships/customXml" Target="../ink/ink2840.xml"/><Relationship Id="rId945" Type="http://schemas.openxmlformats.org/officeDocument/2006/relationships/image" Target="../media/image2942.png"/><Relationship Id="rId74" Type="http://schemas.openxmlformats.org/officeDocument/2006/relationships/customXml" Target="../ink/ink2505.xml"/><Relationship Id="rId377" Type="http://schemas.openxmlformats.org/officeDocument/2006/relationships/image" Target="../media/image2661.png"/><Relationship Id="rId500" Type="http://schemas.openxmlformats.org/officeDocument/2006/relationships/customXml" Target="../ink/ink2719.xml"/><Relationship Id="rId584" Type="http://schemas.openxmlformats.org/officeDocument/2006/relationships/customXml" Target="../ink/ink2761.xml"/><Relationship Id="rId805" Type="http://schemas.openxmlformats.org/officeDocument/2006/relationships/image" Target="../media/image2872.png"/><Relationship Id="rId1130" Type="http://schemas.openxmlformats.org/officeDocument/2006/relationships/customXml" Target="../ink/ink3038.xml"/><Relationship Id="rId5" Type="http://schemas.openxmlformats.org/officeDocument/2006/relationships/image" Target="../media/image2480.png"/><Relationship Id="rId237" Type="http://schemas.openxmlformats.org/officeDocument/2006/relationships/image" Target="../media/image2593.png"/><Relationship Id="rId791" Type="http://schemas.openxmlformats.org/officeDocument/2006/relationships/image" Target="../media/image2865.png"/><Relationship Id="rId889" Type="http://schemas.openxmlformats.org/officeDocument/2006/relationships/image" Target="../media/image2914.png"/><Relationship Id="rId1074" Type="http://schemas.openxmlformats.org/officeDocument/2006/relationships/customXml" Target="../ink/ink3009.xml"/><Relationship Id="rId444" Type="http://schemas.openxmlformats.org/officeDocument/2006/relationships/customXml" Target="../ink/ink2691.xml"/><Relationship Id="rId651" Type="http://schemas.openxmlformats.org/officeDocument/2006/relationships/image" Target="../media/image2795.png"/><Relationship Id="rId749" Type="http://schemas.openxmlformats.org/officeDocument/2006/relationships/image" Target="../media/image2844.png"/><Relationship Id="rId290" Type="http://schemas.openxmlformats.org/officeDocument/2006/relationships/customXml" Target="../ink/ink2614.xml"/><Relationship Id="rId304" Type="http://schemas.openxmlformats.org/officeDocument/2006/relationships/customXml" Target="../ink/ink2621.xml"/><Relationship Id="rId388" Type="http://schemas.openxmlformats.org/officeDocument/2006/relationships/customXml" Target="../ink/ink2663.xml"/><Relationship Id="rId511" Type="http://schemas.openxmlformats.org/officeDocument/2006/relationships/image" Target="../media/image2727.png"/><Relationship Id="rId609" Type="http://schemas.openxmlformats.org/officeDocument/2006/relationships/image" Target="../media/image2776.png"/><Relationship Id="rId956" Type="http://schemas.openxmlformats.org/officeDocument/2006/relationships/customXml" Target="../ink/ink2949.xml"/><Relationship Id="rId1141" Type="http://schemas.openxmlformats.org/officeDocument/2006/relationships/image" Target="../media/image3037.png"/><Relationship Id="rId85" Type="http://schemas.openxmlformats.org/officeDocument/2006/relationships/image" Target="../media/image2520.png"/><Relationship Id="rId150" Type="http://schemas.openxmlformats.org/officeDocument/2006/relationships/customXml" Target="../ink/ink2544.xml"/><Relationship Id="rId595" Type="http://schemas.openxmlformats.org/officeDocument/2006/relationships/image" Target="../media/image2769.png"/><Relationship Id="rId816" Type="http://schemas.openxmlformats.org/officeDocument/2006/relationships/customXml" Target="../ink/ink2879.xml"/><Relationship Id="rId1001" Type="http://schemas.openxmlformats.org/officeDocument/2006/relationships/customXml" Target="../ink/ink2972.xml"/><Relationship Id="rId248" Type="http://schemas.openxmlformats.org/officeDocument/2006/relationships/customXml" Target="../ink/ink2593.xml"/><Relationship Id="rId455" Type="http://schemas.openxmlformats.org/officeDocument/2006/relationships/image" Target="../media/image2699.png"/><Relationship Id="rId662" Type="http://schemas.openxmlformats.org/officeDocument/2006/relationships/customXml" Target="../ink/ink2802.xml"/><Relationship Id="rId1085" Type="http://schemas.openxmlformats.org/officeDocument/2006/relationships/image" Target="../media/image3009.png"/><Relationship Id="rId12" Type="http://schemas.openxmlformats.org/officeDocument/2006/relationships/customXml" Target="../ink/ink2474.xml"/><Relationship Id="rId108" Type="http://schemas.openxmlformats.org/officeDocument/2006/relationships/customXml" Target="../ink/ink2522.xml"/><Relationship Id="rId315" Type="http://schemas.openxmlformats.org/officeDocument/2006/relationships/image" Target="../media/image2631.png"/><Relationship Id="rId522" Type="http://schemas.openxmlformats.org/officeDocument/2006/relationships/customXml" Target="../ink/ink2730.xml"/><Relationship Id="rId967" Type="http://schemas.openxmlformats.org/officeDocument/2006/relationships/image" Target="../media/image821.png"/><Relationship Id="rId1152" Type="http://schemas.openxmlformats.org/officeDocument/2006/relationships/image" Target="../media/image3042.png"/><Relationship Id="rId96" Type="http://schemas.openxmlformats.org/officeDocument/2006/relationships/customXml" Target="../ink/ink2516.xml"/><Relationship Id="rId161" Type="http://schemas.openxmlformats.org/officeDocument/2006/relationships/image" Target="../media/image2556.png"/><Relationship Id="rId399" Type="http://schemas.openxmlformats.org/officeDocument/2006/relationships/image" Target="../media/image2672.png"/><Relationship Id="rId827" Type="http://schemas.openxmlformats.org/officeDocument/2006/relationships/image" Target="../media/image2883.png"/><Relationship Id="rId1012" Type="http://schemas.openxmlformats.org/officeDocument/2006/relationships/image" Target="../media/image2974.png"/><Relationship Id="rId259" Type="http://schemas.openxmlformats.org/officeDocument/2006/relationships/image" Target="../media/image633.png"/><Relationship Id="rId466" Type="http://schemas.openxmlformats.org/officeDocument/2006/relationships/customXml" Target="../ink/ink2702.xml"/><Relationship Id="rId673" Type="http://schemas.openxmlformats.org/officeDocument/2006/relationships/image" Target="../media/image2806.png"/><Relationship Id="rId880" Type="http://schemas.openxmlformats.org/officeDocument/2006/relationships/customXml" Target="../ink/ink2911.xml"/><Relationship Id="rId1096" Type="http://schemas.openxmlformats.org/officeDocument/2006/relationships/customXml" Target="../ink/ink3021.xml"/><Relationship Id="rId23" Type="http://schemas.openxmlformats.org/officeDocument/2006/relationships/image" Target="../media/image2489.png"/><Relationship Id="rId119" Type="http://schemas.openxmlformats.org/officeDocument/2006/relationships/image" Target="../media/image2537.png"/><Relationship Id="rId326" Type="http://schemas.openxmlformats.org/officeDocument/2006/relationships/customXml" Target="../ink/ink2632.xml"/><Relationship Id="rId533" Type="http://schemas.openxmlformats.org/officeDocument/2006/relationships/image" Target="../media/image2738.png"/><Relationship Id="rId978" Type="http://schemas.openxmlformats.org/officeDocument/2006/relationships/image" Target="../media/image2957.png"/><Relationship Id="rId1163" Type="http://schemas.openxmlformats.org/officeDocument/2006/relationships/image" Target="../media/image3047.png"/><Relationship Id="rId740" Type="http://schemas.openxmlformats.org/officeDocument/2006/relationships/customXml" Target="../ink/ink2841.xml"/><Relationship Id="rId838" Type="http://schemas.openxmlformats.org/officeDocument/2006/relationships/customXml" Target="../ink/ink2890.xml"/><Relationship Id="rId1023" Type="http://schemas.openxmlformats.org/officeDocument/2006/relationships/customXml" Target="../ink/ink2983.xml"/><Relationship Id="rId172" Type="http://schemas.openxmlformats.org/officeDocument/2006/relationships/customXml" Target="../ink/ink2555.xml"/><Relationship Id="rId477" Type="http://schemas.openxmlformats.org/officeDocument/2006/relationships/image" Target="../media/image2710.png"/><Relationship Id="rId600" Type="http://schemas.openxmlformats.org/officeDocument/2006/relationships/customXml" Target="../ink/ink2769.xml"/><Relationship Id="rId684" Type="http://schemas.openxmlformats.org/officeDocument/2006/relationships/customXml" Target="../ink/ink2813.xml"/><Relationship Id="rId337" Type="http://schemas.openxmlformats.org/officeDocument/2006/relationships/image" Target="../media/image2641.png"/><Relationship Id="rId891" Type="http://schemas.openxmlformats.org/officeDocument/2006/relationships/image" Target="../media/image2915.png"/><Relationship Id="rId905" Type="http://schemas.openxmlformats.org/officeDocument/2006/relationships/image" Target="../media/image2922.png"/><Relationship Id="rId989" Type="http://schemas.openxmlformats.org/officeDocument/2006/relationships/customXml" Target="../ink/ink2966.xml"/><Relationship Id="rId34" Type="http://schemas.openxmlformats.org/officeDocument/2006/relationships/customXml" Target="../ink/ink2485.xml"/><Relationship Id="rId544" Type="http://schemas.openxmlformats.org/officeDocument/2006/relationships/customXml" Target="../ink/ink2741.xml"/><Relationship Id="rId751" Type="http://schemas.openxmlformats.org/officeDocument/2006/relationships/image" Target="../media/image2845.png"/><Relationship Id="rId849" Type="http://schemas.openxmlformats.org/officeDocument/2006/relationships/image" Target="../media/image2894.png"/><Relationship Id="rId1174" Type="http://schemas.openxmlformats.org/officeDocument/2006/relationships/customXml" Target="../ink/ink3061.xml"/><Relationship Id="rId183" Type="http://schemas.openxmlformats.org/officeDocument/2006/relationships/image" Target="../media/image2567.png"/><Relationship Id="rId390" Type="http://schemas.openxmlformats.org/officeDocument/2006/relationships/customXml" Target="../ink/ink2664.xml"/><Relationship Id="rId404" Type="http://schemas.openxmlformats.org/officeDocument/2006/relationships/customXml" Target="../ink/ink2671.xml"/><Relationship Id="rId611" Type="http://schemas.openxmlformats.org/officeDocument/2006/relationships/image" Target="../media/image2777.png"/><Relationship Id="rId1034" Type="http://schemas.openxmlformats.org/officeDocument/2006/relationships/image" Target="../media/image2985.png"/><Relationship Id="rId250" Type="http://schemas.openxmlformats.org/officeDocument/2006/relationships/customXml" Target="../ink/ink2594.xml"/><Relationship Id="rId488" Type="http://schemas.openxmlformats.org/officeDocument/2006/relationships/customXml" Target="../ink/ink2713.xml"/><Relationship Id="rId695" Type="http://schemas.openxmlformats.org/officeDocument/2006/relationships/image" Target="../media/image2817.png"/><Relationship Id="rId709" Type="http://schemas.openxmlformats.org/officeDocument/2006/relationships/image" Target="../media/image2824.png"/><Relationship Id="rId916" Type="http://schemas.openxmlformats.org/officeDocument/2006/relationships/customXml" Target="../ink/ink2929.xml"/><Relationship Id="rId1101" Type="http://schemas.openxmlformats.org/officeDocument/2006/relationships/image" Target="../media/image3017.png"/><Relationship Id="rId45" Type="http://schemas.openxmlformats.org/officeDocument/2006/relationships/image" Target="../media/image2500.png"/><Relationship Id="rId110" Type="http://schemas.openxmlformats.org/officeDocument/2006/relationships/customXml" Target="../ink/ink2523.xml"/><Relationship Id="rId348" Type="http://schemas.openxmlformats.org/officeDocument/2006/relationships/customXml" Target="../ink/ink2643.xml"/><Relationship Id="rId555" Type="http://schemas.openxmlformats.org/officeDocument/2006/relationships/image" Target="../media/image2749.png"/><Relationship Id="rId762" Type="http://schemas.openxmlformats.org/officeDocument/2006/relationships/customXml" Target="../ink/ink2852.xml"/><Relationship Id="rId194" Type="http://schemas.openxmlformats.org/officeDocument/2006/relationships/customXml" Target="../ink/ink2566.xml"/><Relationship Id="rId208" Type="http://schemas.openxmlformats.org/officeDocument/2006/relationships/customXml" Target="../ink/ink2573.xml"/><Relationship Id="rId415" Type="http://schemas.openxmlformats.org/officeDocument/2006/relationships/image" Target="../media/image2680.png"/><Relationship Id="rId622" Type="http://schemas.openxmlformats.org/officeDocument/2006/relationships/customXml" Target="../ink/ink2781.xml"/><Relationship Id="rId1045" Type="http://schemas.openxmlformats.org/officeDocument/2006/relationships/customXml" Target="../ink/ink2994.xml"/><Relationship Id="rId261" Type="http://schemas.openxmlformats.org/officeDocument/2006/relationships/image" Target="../media/image2604.png"/><Relationship Id="rId499" Type="http://schemas.openxmlformats.org/officeDocument/2006/relationships/image" Target="../media/image2721.png"/><Relationship Id="rId927" Type="http://schemas.openxmlformats.org/officeDocument/2006/relationships/image" Target="../media/image2933.png"/><Relationship Id="rId1112" Type="http://schemas.openxmlformats.org/officeDocument/2006/relationships/customXml" Target="../ink/ink3029.xml"/><Relationship Id="rId56" Type="http://schemas.openxmlformats.org/officeDocument/2006/relationships/customXml" Target="../ink/ink2496.xml"/><Relationship Id="rId359" Type="http://schemas.openxmlformats.org/officeDocument/2006/relationships/image" Target="../media/image2652.png"/><Relationship Id="rId566" Type="http://schemas.openxmlformats.org/officeDocument/2006/relationships/customXml" Target="../ink/ink2752.xml"/><Relationship Id="rId773" Type="http://schemas.openxmlformats.org/officeDocument/2006/relationships/image" Target="../media/image2856.png"/><Relationship Id="rId121" Type="http://schemas.openxmlformats.org/officeDocument/2006/relationships/image" Target="../media/image2538.png"/><Relationship Id="rId219" Type="http://schemas.openxmlformats.org/officeDocument/2006/relationships/image" Target="../media/image2584.png"/><Relationship Id="rId426" Type="http://schemas.openxmlformats.org/officeDocument/2006/relationships/customXml" Target="../ink/ink2682.xml"/><Relationship Id="rId633" Type="http://schemas.openxmlformats.org/officeDocument/2006/relationships/image" Target="../media/image2786.png"/><Relationship Id="rId980" Type="http://schemas.openxmlformats.org/officeDocument/2006/relationships/image" Target="../media/image2958.png"/><Relationship Id="rId1056" Type="http://schemas.openxmlformats.org/officeDocument/2006/relationships/image" Target="../media/image2996.png"/><Relationship Id="rId840" Type="http://schemas.openxmlformats.org/officeDocument/2006/relationships/customXml" Target="../ink/ink2891.xml"/><Relationship Id="rId938" Type="http://schemas.openxmlformats.org/officeDocument/2006/relationships/customXml" Target="../ink/ink2940.xml"/><Relationship Id="rId67" Type="http://schemas.openxmlformats.org/officeDocument/2006/relationships/image" Target="../media/image2511.png"/><Relationship Id="rId272" Type="http://schemas.openxmlformats.org/officeDocument/2006/relationships/customXml" Target="../ink/ink2605.xml"/><Relationship Id="rId577" Type="http://schemas.openxmlformats.org/officeDocument/2006/relationships/image" Target="../media/image2760.png"/><Relationship Id="rId700" Type="http://schemas.openxmlformats.org/officeDocument/2006/relationships/customXml" Target="../ink/ink2821.xml"/><Relationship Id="rId1123" Type="http://schemas.openxmlformats.org/officeDocument/2006/relationships/image" Target="../media/image3028.png"/><Relationship Id="rId132" Type="http://schemas.openxmlformats.org/officeDocument/2006/relationships/customXml" Target="../ink/ink2534.xml"/><Relationship Id="rId784" Type="http://schemas.openxmlformats.org/officeDocument/2006/relationships/customXml" Target="../ink/ink2863.xml"/><Relationship Id="rId991" Type="http://schemas.openxmlformats.org/officeDocument/2006/relationships/customXml" Target="../ink/ink2967.xml"/><Relationship Id="rId1067" Type="http://schemas.openxmlformats.org/officeDocument/2006/relationships/image" Target="../media/image3001.png"/><Relationship Id="rId437" Type="http://schemas.openxmlformats.org/officeDocument/2006/relationships/image" Target="../media/image2691.png"/><Relationship Id="rId644" Type="http://schemas.openxmlformats.org/officeDocument/2006/relationships/customXml" Target="../ink/ink2793.xml"/><Relationship Id="rId851" Type="http://schemas.openxmlformats.org/officeDocument/2006/relationships/image" Target="../media/image2895.png"/><Relationship Id="rId283" Type="http://schemas.openxmlformats.org/officeDocument/2006/relationships/image" Target="../media/image2615.png"/><Relationship Id="rId490" Type="http://schemas.openxmlformats.org/officeDocument/2006/relationships/customXml" Target="../ink/ink2714.xml"/><Relationship Id="rId504" Type="http://schemas.openxmlformats.org/officeDocument/2006/relationships/customXml" Target="../ink/ink2721.xml"/><Relationship Id="rId711" Type="http://schemas.openxmlformats.org/officeDocument/2006/relationships/image" Target="../media/image2825.png"/><Relationship Id="rId949" Type="http://schemas.openxmlformats.org/officeDocument/2006/relationships/image" Target="../media/image2944.png"/><Relationship Id="rId1134" Type="http://schemas.openxmlformats.org/officeDocument/2006/relationships/customXml" Target="../ink/ink3040.xml"/><Relationship Id="rId78" Type="http://schemas.openxmlformats.org/officeDocument/2006/relationships/customXml" Target="../ink/ink2507.xml"/><Relationship Id="rId143" Type="http://schemas.openxmlformats.org/officeDocument/2006/relationships/image" Target="../media/image2547.png"/><Relationship Id="rId350" Type="http://schemas.openxmlformats.org/officeDocument/2006/relationships/customXml" Target="../ink/ink2644.xml"/><Relationship Id="rId588" Type="http://schemas.openxmlformats.org/officeDocument/2006/relationships/customXml" Target="../ink/ink2763.xml"/><Relationship Id="rId795" Type="http://schemas.openxmlformats.org/officeDocument/2006/relationships/image" Target="../media/image2867.png"/><Relationship Id="rId809" Type="http://schemas.openxmlformats.org/officeDocument/2006/relationships/image" Target="../media/image2874.png"/><Relationship Id="rId9" Type="http://schemas.openxmlformats.org/officeDocument/2006/relationships/image" Target="../media/image2482.png"/><Relationship Id="rId210" Type="http://schemas.openxmlformats.org/officeDocument/2006/relationships/customXml" Target="../ink/ink2574.xml"/><Relationship Id="rId448" Type="http://schemas.openxmlformats.org/officeDocument/2006/relationships/customXml" Target="../ink/ink2693.xml"/><Relationship Id="rId655" Type="http://schemas.openxmlformats.org/officeDocument/2006/relationships/image" Target="../media/image2797.png"/><Relationship Id="rId862" Type="http://schemas.openxmlformats.org/officeDocument/2006/relationships/customXml" Target="../ink/ink2902.xml"/><Relationship Id="rId1078" Type="http://schemas.openxmlformats.org/officeDocument/2006/relationships/customXml" Target="../ink/ink3012.xml"/><Relationship Id="rId294" Type="http://schemas.openxmlformats.org/officeDocument/2006/relationships/customXml" Target="../ink/ink2616.xml"/><Relationship Id="rId308" Type="http://schemas.openxmlformats.org/officeDocument/2006/relationships/customXml" Target="../ink/ink2623.xml"/><Relationship Id="rId515" Type="http://schemas.openxmlformats.org/officeDocument/2006/relationships/image" Target="../media/image2729.png"/><Relationship Id="rId722" Type="http://schemas.openxmlformats.org/officeDocument/2006/relationships/customXml" Target="../ink/ink2832.xml"/><Relationship Id="rId1145" Type="http://schemas.openxmlformats.org/officeDocument/2006/relationships/customXml" Target="../ink/ink3046.xml"/><Relationship Id="rId89" Type="http://schemas.openxmlformats.org/officeDocument/2006/relationships/image" Target="../media/image2522.png"/><Relationship Id="rId154" Type="http://schemas.openxmlformats.org/officeDocument/2006/relationships/customXml" Target="../ink/ink2546.xml"/><Relationship Id="rId361" Type="http://schemas.openxmlformats.org/officeDocument/2006/relationships/image" Target="../media/image2653.png"/><Relationship Id="rId599" Type="http://schemas.openxmlformats.org/officeDocument/2006/relationships/image" Target="../media/image2771.png"/><Relationship Id="rId1005" Type="http://schemas.openxmlformats.org/officeDocument/2006/relationships/customXml" Target="../ink/ink2974.xml"/><Relationship Id="rId459" Type="http://schemas.openxmlformats.org/officeDocument/2006/relationships/image" Target="../media/image2701.png"/><Relationship Id="rId666" Type="http://schemas.openxmlformats.org/officeDocument/2006/relationships/customXml" Target="../ink/ink2804.xml"/><Relationship Id="rId873" Type="http://schemas.openxmlformats.org/officeDocument/2006/relationships/image" Target="../media/image2906.png"/><Relationship Id="rId1089" Type="http://schemas.openxmlformats.org/officeDocument/2006/relationships/image" Target="../media/image3011.png"/><Relationship Id="rId16" Type="http://schemas.openxmlformats.org/officeDocument/2006/relationships/customXml" Target="../ink/ink2476.xml"/><Relationship Id="rId221" Type="http://schemas.openxmlformats.org/officeDocument/2006/relationships/image" Target="../media/image2585.png"/><Relationship Id="rId319" Type="http://schemas.openxmlformats.org/officeDocument/2006/relationships/image" Target="../media/image2633.png"/><Relationship Id="rId526" Type="http://schemas.openxmlformats.org/officeDocument/2006/relationships/customXml" Target="../ink/ink2732.xml"/><Relationship Id="rId1156" Type="http://schemas.openxmlformats.org/officeDocument/2006/relationships/image" Target="../media/image3044.png"/><Relationship Id="rId733" Type="http://schemas.openxmlformats.org/officeDocument/2006/relationships/image" Target="../media/image2836.png"/><Relationship Id="rId940" Type="http://schemas.openxmlformats.org/officeDocument/2006/relationships/customXml" Target="../ink/ink2941.xml"/><Relationship Id="rId1016" Type="http://schemas.openxmlformats.org/officeDocument/2006/relationships/image" Target="../media/image2976.png"/><Relationship Id="rId165" Type="http://schemas.openxmlformats.org/officeDocument/2006/relationships/image" Target="../media/image2558.png"/><Relationship Id="rId372" Type="http://schemas.openxmlformats.org/officeDocument/2006/relationships/customXml" Target="../ink/ink2655.xml"/><Relationship Id="rId677" Type="http://schemas.openxmlformats.org/officeDocument/2006/relationships/image" Target="../media/image2808.png"/><Relationship Id="rId800" Type="http://schemas.openxmlformats.org/officeDocument/2006/relationships/customXml" Target="../ink/ink2871.xml"/><Relationship Id="rId232" Type="http://schemas.openxmlformats.org/officeDocument/2006/relationships/customXml" Target="../ink/ink2585.xml"/><Relationship Id="rId884" Type="http://schemas.openxmlformats.org/officeDocument/2006/relationships/customXml" Target="../ink/ink2913.xml"/><Relationship Id="rId27" Type="http://schemas.openxmlformats.org/officeDocument/2006/relationships/image" Target="../media/image2491.png"/><Relationship Id="rId537" Type="http://schemas.openxmlformats.org/officeDocument/2006/relationships/image" Target="../media/image2740.png"/><Relationship Id="rId744" Type="http://schemas.openxmlformats.org/officeDocument/2006/relationships/customXml" Target="../ink/ink2843.xml"/><Relationship Id="rId951" Type="http://schemas.openxmlformats.org/officeDocument/2006/relationships/image" Target="../media/image2945.png"/><Relationship Id="rId1167" Type="http://schemas.openxmlformats.org/officeDocument/2006/relationships/image" Target="../media/image3049.png"/><Relationship Id="rId80" Type="http://schemas.openxmlformats.org/officeDocument/2006/relationships/customXml" Target="../ink/ink2508.xml"/><Relationship Id="rId176" Type="http://schemas.openxmlformats.org/officeDocument/2006/relationships/customXml" Target="../ink/ink2557.xml"/><Relationship Id="rId383" Type="http://schemas.openxmlformats.org/officeDocument/2006/relationships/image" Target="../media/image2664.png"/><Relationship Id="rId590" Type="http://schemas.openxmlformats.org/officeDocument/2006/relationships/customXml" Target="../ink/ink2764.xml"/><Relationship Id="rId604" Type="http://schemas.openxmlformats.org/officeDocument/2006/relationships/customXml" Target="../ink/ink2771.xml"/><Relationship Id="rId811" Type="http://schemas.openxmlformats.org/officeDocument/2006/relationships/image" Target="../media/image2875.png"/><Relationship Id="rId1027" Type="http://schemas.openxmlformats.org/officeDocument/2006/relationships/customXml" Target="../ink/ink2985.xml"/><Relationship Id="rId243" Type="http://schemas.openxmlformats.org/officeDocument/2006/relationships/image" Target="../media/image2596.png"/><Relationship Id="rId450" Type="http://schemas.openxmlformats.org/officeDocument/2006/relationships/customXml" Target="../ink/ink2694.xml"/><Relationship Id="rId688" Type="http://schemas.openxmlformats.org/officeDocument/2006/relationships/customXml" Target="../ink/ink2815.xml"/><Relationship Id="rId895" Type="http://schemas.openxmlformats.org/officeDocument/2006/relationships/image" Target="../media/image2917.png"/><Relationship Id="rId909" Type="http://schemas.openxmlformats.org/officeDocument/2006/relationships/image" Target="../media/image2924.png"/><Relationship Id="rId1080" Type="http://schemas.openxmlformats.org/officeDocument/2006/relationships/customXml" Target="../ink/ink3013.xml"/><Relationship Id="rId38" Type="http://schemas.openxmlformats.org/officeDocument/2006/relationships/customXml" Target="../ink/ink2487.xml"/><Relationship Id="rId103" Type="http://schemas.openxmlformats.org/officeDocument/2006/relationships/image" Target="../media/image2529.png"/><Relationship Id="rId310" Type="http://schemas.openxmlformats.org/officeDocument/2006/relationships/customXml" Target="../ink/ink2624.xml"/><Relationship Id="rId548" Type="http://schemas.openxmlformats.org/officeDocument/2006/relationships/customXml" Target="../ink/ink2743.xml"/><Relationship Id="rId755" Type="http://schemas.openxmlformats.org/officeDocument/2006/relationships/image" Target="../media/image2847.png"/><Relationship Id="rId962" Type="http://schemas.openxmlformats.org/officeDocument/2006/relationships/customXml" Target="../ink/ink2952.xml"/><Relationship Id="rId1178" Type="http://schemas.openxmlformats.org/officeDocument/2006/relationships/customXml" Target="../ink/ink3063.xml"/><Relationship Id="rId91" Type="http://schemas.openxmlformats.org/officeDocument/2006/relationships/image" Target="../media/image2523.png"/><Relationship Id="rId187" Type="http://schemas.openxmlformats.org/officeDocument/2006/relationships/image" Target="../media/image2569.png"/><Relationship Id="rId394" Type="http://schemas.openxmlformats.org/officeDocument/2006/relationships/customXml" Target="../ink/ink2666.xml"/><Relationship Id="rId408" Type="http://schemas.openxmlformats.org/officeDocument/2006/relationships/customXml" Target="../ink/ink2673.xml"/><Relationship Id="rId615" Type="http://schemas.openxmlformats.org/officeDocument/2006/relationships/image" Target="../media/image2779.png"/><Relationship Id="rId822" Type="http://schemas.openxmlformats.org/officeDocument/2006/relationships/customXml" Target="../ink/ink2882.xml"/><Relationship Id="rId1038" Type="http://schemas.openxmlformats.org/officeDocument/2006/relationships/image" Target="../media/image2987.png"/><Relationship Id="rId254" Type="http://schemas.openxmlformats.org/officeDocument/2006/relationships/customXml" Target="../ink/ink2596.xml"/><Relationship Id="rId699" Type="http://schemas.openxmlformats.org/officeDocument/2006/relationships/image" Target="../media/image2819.png"/><Relationship Id="rId1091" Type="http://schemas.openxmlformats.org/officeDocument/2006/relationships/image" Target="../media/image3012.png"/><Relationship Id="rId1105" Type="http://schemas.openxmlformats.org/officeDocument/2006/relationships/image" Target="../media/image3019.png"/><Relationship Id="rId49" Type="http://schemas.openxmlformats.org/officeDocument/2006/relationships/image" Target="../media/image2502.png"/><Relationship Id="rId114" Type="http://schemas.openxmlformats.org/officeDocument/2006/relationships/customXml" Target="../ink/ink2525.xml"/><Relationship Id="rId461" Type="http://schemas.openxmlformats.org/officeDocument/2006/relationships/image" Target="../media/image2702.png"/><Relationship Id="rId559" Type="http://schemas.openxmlformats.org/officeDocument/2006/relationships/image" Target="../media/image2751.png"/><Relationship Id="rId766" Type="http://schemas.openxmlformats.org/officeDocument/2006/relationships/customXml" Target="../ink/ink2854.xml"/><Relationship Id="rId198" Type="http://schemas.openxmlformats.org/officeDocument/2006/relationships/customXml" Target="../ink/ink2568.xml"/><Relationship Id="rId321" Type="http://schemas.openxmlformats.org/officeDocument/2006/relationships/image" Target="../media/image2634.png"/><Relationship Id="rId419" Type="http://schemas.openxmlformats.org/officeDocument/2006/relationships/image" Target="../media/image2682.png"/><Relationship Id="rId626" Type="http://schemas.openxmlformats.org/officeDocument/2006/relationships/customXml" Target="../ink/ink2784.xml"/><Relationship Id="rId973" Type="http://schemas.openxmlformats.org/officeDocument/2006/relationships/customXml" Target="../ink/ink2958.xml"/><Relationship Id="rId1049" Type="http://schemas.openxmlformats.org/officeDocument/2006/relationships/customXml" Target="../ink/ink2996.xml"/><Relationship Id="rId833" Type="http://schemas.openxmlformats.org/officeDocument/2006/relationships/image" Target="../media/image2886.png"/><Relationship Id="rId1116" Type="http://schemas.openxmlformats.org/officeDocument/2006/relationships/customXml" Target="../ink/ink3031.xml"/><Relationship Id="rId265" Type="http://schemas.openxmlformats.org/officeDocument/2006/relationships/image" Target="../media/image2606.png"/><Relationship Id="rId472" Type="http://schemas.openxmlformats.org/officeDocument/2006/relationships/customXml" Target="../ink/ink2705.xml"/><Relationship Id="rId900" Type="http://schemas.openxmlformats.org/officeDocument/2006/relationships/customXml" Target="../ink/ink2921.xml"/><Relationship Id="rId125" Type="http://schemas.openxmlformats.org/officeDocument/2006/relationships/image" Target="../media/image197.png"/><Relationship Id="rId332" Type="http://schemas.openxmlformats.org/officeDocument/2006/relationships/customXml" Target="../ink/ink2635.xml"/><Relationship Id="rId777" Type="http://schemas.openxmlformats.org/officeDocument/2006/relationships/image" Target="../media/image2858.png"/><Relationship Id="rId984" Type="http://schemas.openxmlformats.org/officeDocument/2006/relationships/image" Target="../media/image2960.png"/><Relationship Id="rId637" Type="http://schemas.openxmlformats.org/officeDocument/2006/relationships/image" Target="../media/image2788.png"/><Relationship Id="rId844" Type="http://schemas.openxmlformats.org/officeDocument/2006/relationships/customXml" Target="../ink/ink2893.xml"/><Relationship Id="rId276" Type="http://schemas.openxmlformats.org/officeDocument/2006/relationships/customXml" Target="../ink/ink2607.xml"/><Relationship Id="rId483" Type="http://schemas.openxmlformats.org/officeDocument/2006/relationships/image" Target="../media/image2713.png"/><Relationship Id="rId690" Type="http://schemas.openxmlformats.org/officeDocument/2006/relationships/customXml" Target="../ink/ink2816.xml"/><Relationship Id="rId704" Type="http://schemas.openxmlformats.org/officeDocument/2006/relationships/customXml" Target="../ink/ink2823.xml"/><Relationship Id="rId911" Type="http://schemas.openxmlformats.org/officeDocument/2006/relationships/image" Target="../media/image2925.png"/><Relationship Id="rId1127" Type="http://schemas.openxmlformats.org/officeDocument/2006/relationships/image" Target="../media/image3030.png"/><Relationship Id="rId40" Type="http://schemas.openxmlformats.org/officeDocument/2006/relationships/customXml" Target="../ink/ink2488.xml"/><Relationship Id="rId136" Type="http://schemas.openxmlformats.org/officeDocument/2006/relationships/customXml" Target="../ink/ink2537.xml"/><Relationship Id="rId343" Type="http://schemas.openxmlformats.org/officeDocument/2006/relationships/image" Target="../media/image2644.png"/><Relationship Id="rId550" Type="http://schemas.openxmlformats.org/officeDocument/2006/relationships/customXml" Target="../ink/ink2744.xml"/><Relationship Id="rId788" Type="http://schemas.openxmlformats.org/officeDocument/2006/relationships/customXml" Target="../ink/ink2865.xml"/><Relationship Id="rId995" Type="http://schemas.openxmlformats.org/officeDocument/2006/relationships/customXml" Target="../ink/ink2969.xml"/><Relationship Id="rId1180" Type="http://schemas.openxmlformats.org/officeDocument/2006/relationships/customXml" Target="../ink/ink3064.xml"/><Relationship Id="rId203" Type="http://schemas.openxmlformats.org/officeDocument/2006/relationships/image" Target="../media/image2577.png"/><Relationship Id="rId648" Type="http://schemas.openxmlformats.org/officeDocument/2006/relationships/customXml" Target="../ink/ink2795.xml"/><Relationship Id="rId855" Type="http://schemas.openxmlformats.org/officeDocument/2006/relationships/image" Target="../media/image2897.png"/><Relationship Id="rId1040" Type="http://schemas.openxmlformats.org/officeDocument/2006/relationships/image" Target="../media/image2988.png"/><Relationship Id="rId287" Type="http://schemas.openxmlformats.org/officeDocument/2006/relationships/image" Target="../media/image2617.png"/><Relationship Id="rId410" Type="http://schemas.openxmlformats.org/officeDocument/2006/relationships/customXml" Target="../ink/ink2674.xml"/><Relationship Id="rId494" Type="http://schemas.openxmlformats.org/officeDocument/2006/relationships/customXml" Target="../ink/ink2716.xml"/><Relationship Id="rId508" Type="http://schemas.openxmlformats.org/officeDocument/2006/relationships/customXml" Target="../ink/ink2723.xml"/><Relationship Id="rId715" Type="http://schemas.openxmlformats.org/officeDocument/2006/relationships/image" Target="../media/image2827.png"/><Relationship Id="rId922" Type="http://schemas.openxmlformats.org/officeDocument/2006/relationships/customXml" Target="../ink/ink2932.xml"/><Relationship Id="rId1138" Type="http://schemas.openxmlformats.org/officeDocument/2006/relationships/customXml" Target="../ink/ink3042.xml"/><Relationship Id="rId147" Type="http://schemas.openxmlformats.org/officeDocument/2006/relationships/image" Target="../media/image2549.png"/><Relationship Id="rId354" Type="http://schemas.openxmlformats.org/officeDocument/2006/relationships/customXml" Target="../ink/ink2646.xml"/><Relationship Id="rId799" Type="http://schemas.openxmlformats.org/officeDocument/2006/relationships/image" Target="../media/image2869.png"/><Relationship Id="rId51" Type="http://schemas.openxmlformats.org/officeDocument/2006/relationships/image" Target="../media/image2503.png"/><Relationship Id="rId561" Type="http://schemas.openxmlformats.org/officeDocument/2006/relationships/image" Target="../media/image2752.png"/><Relationship Id="rId659" Type="http://schemas.openxmlformats.org/officeDocument/2006/relationships/image" Target="../media/image2799.png"/><Relationship Id="rId866" Type="http://schemas.openxmlformats.org/officeDocument/2006/relationships/customXml" Target="../ink/ink2904.xml"/><Relationship Id="rId214" Type="http://schemas.openxmlformats.org/officeDocument/2006/relationships/customXml" Target="../ink/ink2576.xml"/><Relationship Id="rId298" Type="http://schemas.openxmlformats.org/officeDocument/2006/relationships/customXml" Target="../ink/ink2618.xml"/><Relationship Id="rId421" Type="http://schemas.openxmlformats.org/officeDocument/2006/relationships/image" Target="../media/image2683.png"/><Relationship Id="rId519" Type="http://schemas.openxmlformats.org/officeDocument/2006/relationships/image" Target="../media/image2731.png"/><Relationship Id="rId1051" Type="http://schemas.openxmlformats.org/officeDocument/2006/relationships/customXml" Target="../ink/ink2997.xml"/><Relationship Id="rId1149" Type="http://schemas.openxmlformats.org/officeDocument/2006/relationships/customXml" Target="../ink/ink3048.xml"/><Relationship Id="rId158" Type="http://schemas.openxmlformats.org/officeDocument/2006/relationships/customXml" Target="../ink/ink2548.xml"/><Relationship Id="rId726" Type="http://schemas.openxmlformats.org/officeDocument/2006/relationships/customXml" Target="../ink/ink2834.xml"/><Relationship Id="rId933" Type="http://schemas.openxmlformats.org/officeDocument/2006/relationships/image" Target="../media/image2936.png"/><Relationship Id="rId1009" Type="http://schemas.openxmlformats.org/officeDocument/2006/relationships/customXml" Target="../ink/ink2976.xml"/><Relationship Id="rId62" Type="http://schemas.openxmlformats.org/officeDocument/2006/relationships/customXml" Target="../ink/ink2499.xml"/><Relationship Id="rId365" Type="http://schemas.openxmlformats.org/officeDocument/2006/relationships/image" Target="../media/image2655.png"/><Relationship Id="rId572" Type="http://schemas.openxmlformats.org/officeDocument/2006/relationships/customXml" Target="../ink/ink2755.xml"/><Relationship Id="rId225" Type="http://schemas.openxmlformats.org/officeDocument/2006/relationships/image" Target="../media/image2587.png"/><Relationship Id="rId432" Type="http://schemas.openxmlformats.org/officeDocument/2006/relationships/customXml" Target="../ink/ink2685.xml"/><Relationship Id="rId877" Type="http://schemas.openxmlformats.org/officeDocument/2006/relationships/image" Target="../media/image2908.png"/><Relationship Id="rId1062" Type="http://schemas.openxmlformats.org/officeDocument/2006/relationships/customXml" Target="../ink/ink3003.xml"/><Relationship Id="rId737" Type="http://schemas.openxmlformats.org/officeDocument/2006/relationships/image" Target="../media/image2838.png"/><Relationship Id="rId944" Type="http://schemas.openxmlformats.org/officeDocument/2006/relationships/customXml" Target="../ink/ink2943.xml"/><Relationship Id="rId73" Type="http://schemas.openxmlformats.org/officeDocument/2006/relationships/image" Target="../media/image2514.png"/><Relationship Id="rId169" Type="http://schemas.openxmlformats.org/officeDocument/2006/relationships/image" Target="../media/image2560.png"/><Relationship Id="rId376" Type="http://schemas.openxmlformats.org/officeDocument/2006/relationships/customXml" Target="../ink/ink2657.xml"/><Relationship Id="rId583" Type="http://schemas.openxmlformats.org/officeDocument/2006/relationships/image" Target="../media/image2763.png"/><Relationship Id="rId790" Type="http://schemas.openxmlformats.org/officeDocument/2006/relationships/customXml" Target="../ink/ink2866.xml"/><Relationship Id="rId804" Type="http://schemas.openxmlformats.org/officeDocument/2006/relationships/customXml" Target="../ink/ink2873.xml"/><Relationship Id="rId4" Type="http://schemas.openxmlformats.org/officeDocument/2006/relationships/image" Target="../media/image4.png"/><Relationship Id="rId236" Type="http://schemas.openxmlformats.org/officeDocument/2006/relationships/customXml" Target="../ink/ink2587.xml"/><Relationship Id="rId443" Type="http://schemas.openxmlformats.org/officeDocument/2006/relationships/image" Target="../media/image2694.png"/><Relationship Id="rId650" Type="http://schemas.openxmlformats.org/officeDocument/2006/relationships/customXml" Target="../ink/ink2796.xml"/><Relationship Id="rId888" Type="http://schemas.openxmlformats.org/officeDocument/2006/relationships/customXml" Target="../ink/ink2915.xml"/><Relationship Id="rId1073" Type="http://schemas.openxmlformats.org/officeDocument/2006/relationships/image" Target="../media/image3004.png"/><Relationship Id="rId303" Type="http://schemas.openxmlformats.org/officeDocument/2006/relationships/image" Target="../media/image2625.png"/><Relationship Id="rId748" Type="http://schemas.openxmlformats.org/officeDocument/2006/relationships/customXml" Target="../ink/ink2845.xml"/><Relationship Id="rId955" Type="http://schemas.openxmlformats.org/officeDocument/2006/relationships/image" Target="../media/image2947.png"/><Relationship Id="rId1140" Type="http://schemas.openxmlformats.org/officeDocument/2006/relationships/customXml" Target="../ink/ink3043.xml"/><Relationship Id="rId84" Type="http://schemas.openxmlformats.org/officeDocument/2006/relationships/customXml" Target="../ink/ink2510.xml"/><Relationship Id="rId387" Type="http://schemas.openxmlformats.org/officeDocument/2006/relationships/image" Target="../media/image2666.png"/><Relationship Id="rId510" Type="http://schemas.openxmlformats.org/officeDocument/2006/relationships/customXml" Target="../ink/ink2724.xml"/><Relationship Id="rId594" Type="http://schemas.openxmlformats.org/officeDocument/2006/relationships/customXml" Target="../ink/ink2766.xml"/><Relationship Id="rId608" Type="http://schemas.openxmlformats.org/officeDocument/2006/relationships/customXml" Target="../ink/ink2773.xml"/><Relationship Id="rId815" Type="http://schemas.openxmlformats.org/officeDocument/2006/relationships/image" Target="../media/image2877.png"/><Relationship Id="rId247" Type="http://schemas.openxmlformats.org/officeDocument/2006/relationships/image" Target="../media/image2598.png"/><Relationship Id="rId899" Type="http://schemas.openxmlformats.org/officeDocument/2006/relationships/image" Target="../media/image2919.png"/><Relationship Id="rId1000" Type="http://schemas.openxmlformats.org/officeDocument/2006/relationships/image" Target="../media/image2968.png"/><Relationship Id="rId1084" Type="http://schemas.openxmlformats.org/officeDocument/2006/relationships/customXml" Target="../ink/ink3015.xml"/><Relationship Id="rId107" Type="http://schemas.openxmlformats.org/officeDocument/2006/relationships/image" Target="../media/image2531.png"/><Relationship Id="rId454" Type="http://schemas.openxmlformats.org/officeDocument/2006/relationships/customXml" Target="../ink/ink2696.xml"/><Relationship Id="rId661" Type="http://schemas.openxmlformats.org/officeDocument/2006/relationships/image" Target="../media/image2800.png"/><Relationship Id="rId759" Type="http://schemas.openxmlformats.org/officeDocument/2006/relationships/image" Target="../media/image2849.png"/><Relationship Id="rId966" Type="http://schemas.openxmlformats.org/officeDocument/2006/relationships/customXml" Target="../ink/ink2954.xml"/><Relationship Id="rId11" Type="http://schemas.openxmlformats.org/officeDocument/2006/relationships/image" Target="../media/image2483.png"/><Relationship Id="rId314" Type="http://schemas.openxmlformats.org/officeDocument/2006/relationships/customXml" Target="../ink/ink2626.xml"/><Relationship Id="rId398" Type="http://schemas.openxmlformats.org/officeDocument/2006/relationships/customXml" Target="../ink/ink2668.xml"/><Relationship Id="rId521" Type="http://schemas.openxmlformats.org/officeDocument/2006/relationships/image" Target="../media/image2732.png"/><Relationship Id="rId619" Type="http://schemas.openxmlformats.org/officeDocument/2006/relationships/image" Target="../media/image2780.png"/><Relationship Id="rId1151" Type="http://schemas.openxmlformats.org/officeDocument/2006/relationships/customXml" Target="../ink/ink3049.xml"/><Relationship Id="rId95" Type="http://schemas.openxmlformats.org/officeDocument/2006/relationships/image" Target="../media/image2525.png"/><Relationship Id="rId160" Type="http://schemas.openxmlformats.org/officeDocument/2006/relationships/customXml" Target="../ink/ink2549.xml"/><Relationship Id="rId826" Type="http://schemas.openxmlformats.org/officeDocument/2006/relationships/customXml" Target="../ink/ink2884.xml"/><Relationship Id="rId1011" Type="http://schemas.openxmlformats.org/officeDocument/2006/relationships/customXml" Target="../ink/ink2977.xml"/><Relationship Id="rId1109" Type="http://schemas.openxmlformats.org/officeDocument/2006/relationships/image" Target="../media/image3021.png"/><Relationship Id="rId258" Type="http://schemas.openxmlformats.org/officeDocument/2006/relationships/customXml" Target="../ink/ink2598.xml"/><Relationship Id="rId465" Type="http://schemas.openxmlformats.org/officeDocument/2006/relationships/image" Target="../media/image2704.png"/><Relationship Id="rId672" Type="http://schemas.openxmlformats.org/officeDocument/2006/relationships/customXml" Target="../ink/ink2807.xml"/><Relationship Id="rId1095" Type="http://schemas.openxmlformats.org/officeDocument/2006/relationships/image" Target="../media/image3014.png"/><Relationship Id="rId22" Type="http://schemas.openxmlformats.org/officeDocument/2006/relationships/customXml" Target="../ink/ink2479.xml"/><Relationship Id="rId118" Type="http://schemas.openxmlformats.org/officeDocument/2006/relationships/customXml" Target="../ink/ink2527.xml"/><Relationship Id="rId325" Type="http://schemas.openxmlformats.org/officeDocument/2006/relationships/image" Target="../media/image2635.png"/><Relationship Id="rId532" Type="http://schemas.openxmlformats.org/officeDocument/2006/relationships/customXml" Target="../ink/ink2735.xml"/><Relationship Id="rId977" Type="http://schemas.openxmlformats.org/officeDocument/2006/relationships/customXml" Target="../ink/ink2960.xml"/><Relationship Id="rId1162" Type="http://schemas.openxmlformats.org/officeDocument/2006/relationships/customXml" Target="../ink/ink3055.xml"/><Relationship Id="rId171" Type="http://schemas.openxmlformats.org/officeDocument/2006/relationships/image" Target="../media/image2561.png"/><Relationship Id="rId837" Type="http://schemas.openxmlformats.org/officeDocument/2006/relationships/image" Target="../media/image2888.png"/><Relationship Id="rId1022" Type="http://schemas.openxmlformats.org/officeDocument/2006/relationships/image" Target="../media/image2979.png"/><Relationship Id="rId269" Type="http://schemas.openxmlformats.org/officeDocument/2006/relationships/image" Target="../media/image2608.png"/><Relationship Id="rId476" Type="http://schemas.openxmlformats.org/officeDocument/2006/relationships/customXml" Target="../ink/ink2707.xml"/><Relationship Id="rId683" Type="http://schemas.openxmlformats.org/officeDocument/2006/relationships/image" Target="../media/image2811.png"/><Relationship Id="rId890" Type="http://schemas.openxmlformats.org/officeDocument/2006/relationships/customXml" Target="../ink/ink2916.xml"/><Relationship Id="rId904" Type="http://schemas.openxmlformats.org/officeDocument/2006/relationships/customXml" Target="../ink/ink2923.xml"/><Relationship Id="rId33" Type="http://schemas.openxmlformats.org/officeDocument/2006/relationships/image" Target="../media/image2494.png"/><Relationship Id="rId129" Type="http://schemas.openxmlformats.org/officeDocument/2006/relationships/image" Target="../media/image2541.png"/><Relationship Id="rId336" Type="http://schemas.openxmlformats.org/officeDocument/2006/relationships/customXml" Target="../ink/ink2637.xml"/><Relationship Id="rId543" Type="http://schemas.openxmlformats.org/officeDocument/2006/relationships/image" Target="../media/image2743.png"/><Relationship Id="rId988" Type="http://schemas.openxmlformats.org/officeDocument/2006/relationships/image" Target="../media/image2962.png"/><Relationship Id="rId1173" Type="http://schemas.openxmlformats.org/officeDocument/2006/relationships/image" Target="../media/image3052.png"/><Relationship Id="rId182" Type="http://schemas.openxmlformats.org/officeDocument/2006/relationships/customXml" Target="../ink/ink2560.xml"/><Relationship Id="rId403" Type="http://schemas.openxmlformats.org/officeDocument/2006/relationships/image" Target="../media/image2674.png"/><Relationship Id="rId750" Type="http://schemas.openxmlformats.org/officeDocument/2006/relationships/customXml" Target="../ink/ink2846.xml"/><Relationship Id="rId848" Type="http://schemas.openxmlformats.org/officeDocument/2006/relationships/customXml" Target="../ink/ink2895.xml"/><Relationship Id="rId1033" Type="http://schemas.openxmlformats.org/officeDocument/2006/relationships/customXml" Target="../ink/ink2988.xml"/><Relationship Id="rId487" Type="http://schemas.openxmlformats.org/officeDocument/2006/relationships/image" Target="../media/image2715.png"/><Relationship Id="rId610" Type="http://schemas.openxmlformats.org/officeDocument/2006/relationships/customXml" Target="../ink/ink2774.xml"/><Relationship Id="rId694" Type="http://schemas.openxmlformats.org/officeDocument/2006/relationships/customXml" Target="../ink/ink2818.xml"/><Relationship Id="rId708" Type="http://schemas.openxmlformats.org/officeDocument/2006/relationships/customXml" Target="../ink/ink2825.xml"/><Relationship Id="rId915" Type="http://schemas.openxmlformats.org/officeDocument/2006/relationships/image" Target="../media/image2927.png"/><Relationship Id="rId347" Type="http://schemas.openxmlformats.org/officeDocument/2006/relationships/image" Target="../media/image2646.png"/><Relationship Id="rId999" Type="http://schemas.openxmlformats.org/officeDocument/2006/relationships/customXml" Target="../ink/ink2971.xml"/><Relationship Id="rId1100" Type="http://schemas.openxmlformats.org/officeDocument/2006/relationships/customXml" Target="../ink/ink3023.xml"/><Relationship Id="rId44" Type="http://schemas.openxmlformats.org/officeDocument/2006/relationships/customXml" Target="../ink/ink2490.xml"/><Relationship Id="rId554" Type="http://schemas.openxmlformats.org/officeDocument/2006/relationships/customXml" Target="../ink/ink2746.xml"/><Relationship Id="rId761" Type="http://schemas.openxmlformats.org/officeDocument/2006/relationships/image" Target="../media/image2850.png"/><Relationship Id="rId859" Type="http://schemas.openxmlformats.org/officeDocument/2006/relationships/image" Target="../media/image2899.png"/><Relationship Id="rId193" Type="http://schemas.openxmlformats.org/officeDocument/2006/relationships/image" Target="../media/image2572.png"/><Relationship Id="rId207" Type="http://schemas.openxmlformats.org/officeDocument/2006/relationships/image" Target="../media/image2579.png"/><Relationship Id="rId414" Type="http://schemas.openxmlformats.org/officeDocument/2006/relationships/customXml" Target="../ink/ink2676.xml"/><Relationship Id="rId498" Type="http://schemas.openxmlformats.org/officeDocument/2006/relationships/customXml" Target="../ink/ink2718.xml"/><Relationship Id="rId621" Type="http://schemas.openxmlformats.org/officeDocument/2006/relationships/image" Target="../media/image2781.png"/><Relationship Id="rId1044" Type="http://schemas.openxmlformats.org/officeDocument/2006/relationships/image" Target="../media/image2990.png"/><Relationship Id="rId260" Type="http://schemas.openxmlformats.org/officeDocument/2006/relationships/customXml" Target="../ink/ink2599.xml"/><Relationship Id="rId719" Type="http://schemas.openxmlformats.org/officeDocument/2006/relationships/image" Target="../media/image2829.png"/><Relationship Id="rId926" Type="http://schemas.openxmlformats.org/officeDocument/2006/relationships/customXml" Target="../ink/ink2934.xml"/><Relationship Id="rId1111" Type="http://schemas.openxmlformats.org/officeDocument/2006/relationships/image" Target="../media/image3022.png"/><Relationship Id="rId55" Type="http://schemas.openxmlformats.org/officeDocument/2006/relationships/image" Target="../media/image2505.png"/><Relationship Id="rId120" Type="http://schemas.openxmlformats.org/officeDocument/2006/relationships/customXml" Target="../ink/ink2528.xml"/><Relationship Id="rId358" Type="http://schemas.openxmlformats.org/officeDocument/2006/relationships/customXml" Target="../ink/ink2648.xml"/><Relationship Id="rId565" Type="http://schemas.openxmlformats.org/officeDocument/2006/relationships/image" Target="../media/image2754.png"/><Relationship Id="rId772" Type="http://schemas.openxmlformats.org/officeDocument/2006/relationships/customXml" Target="../ink/ink2857.xml"/><Relationship Id="rId218" Type="http://schemas.openxmlformats.org/officeDocument/2006/relationships/customXml" Target="../ink/ink2578.xml"/><Relationship Id="rId425" Type="http://schemas.openxmlformats.org/officeDocument/2006/relationships/image" Target="../media/image2685.png"/><Relationship Id="rId632" Type="http://schemas.openxmlformats.org/officeDocument/2006/relationships/customXml" Target="../ink/ink2787.xml"/><Relationship Id="rId1055" Type="http://schemas.openxmlformats.org/officeDocument/2006/relationships/customXml" Target="../ink/ink2999.xml"/><Relationship Id="rId271" Type="http://schemas.openxmlformats.org/officeDocument/2006/relationships/image" Target="../media/image2609.png"/><Relationship Id="rId937" Type="http://schemas.openxmlformats.org/officeDocument/2006/relationships/image" Target="../media/image2938.png"/><Relationship Id="rId1122" Type="http://schemas.openxmlformats.org/officeDocument/2006/relationships/customXml" Target="../ink/ink3034.xml"/><Relationship Id="rId66" Type="http://schemas.openxmlformats.org/officeDocument/2006/relationships/customXml" Target="../ink/ink2501.xml"/><Relationship Id="rId131" Type="http://schemas.openxmlformats.org/officeDocument/2006/relationships/image" Target="../media/image2542.png"/><Relationship Id="rId369" Type="http://schemas.openxmlformats.org/officeDocument/2006/relationships/image" Target="../media/image2657.png"/><Relationship Id="rId576" Type="http://schemas.openxmlformats.org/officeDocument/2006/relationships/customXml" Target="../ink/ink2757.xml"/><Relationship Id="rId783" Type="http://schemas.openxmlformats.org/officeDocument/2006/relationships/image" Target="../media/image2861.png"/><Relationship Id="rId990" Type="http://schemas.openxmlformats.org/officeDocument/2006/relationships/image" Target="../media/image2963.png"/><Relationship Id="rId229" Type="http://schemas.openxmlformats.org/officeDocument/2006/relationships/image" Target="../media/image2589.png"/><Relationship Id="rId436" Type="http://schemas.openxmlformats.org/officeDocument/2006/relationships/customXml" Target="../ink/ink2687.xml"/><Relationship Id="rId643" Type="http://schemas.openxmlformats.org/officeDocument/2006/relationships/image" Target="../media/image2791.png"/><Relationship Id="rId1066" Type="http://schemas.openxmlformats.org/officeDocument/2006/relationships/customXml" Target="../ink/ink3005.xml"/><Relationship Id="rId850" Type="http://schemas.openxmlformats.org/officeDocument/2006/relationships/customXml" Target="../ink/ink2896.xml"/><Relationship Id="rId948" Type="http://schemas.openxmlformats.org/officeDocument/2006/relationships/customXml" Target="../ink/ink2945.xml"/><Relationship Id="rId1133" Type="http://schemas.openxmlformats.org/officeDocument/2006/relationships/image" Target="../media/image3033.png"/><Relationship Id="rId77" Type="http://schemas.openxmlformats.org/officeDocument/2006/relationships/image" Target="../media/image2516.png"/><Relationship Id="rId282" Type="http://schemas.openxmlformats.org/officeDocument/2006/relationships/customXml" Target="../ink/ink2610.xml"/><Relationship Id="rId503" Type="http://schemas.openxmlformats.org/officeDocument/2006/relationships/image" Target="../media/image2723.png"/><Relationship Id="rId587" Type="http://schemas.openxmlformats.org/officeDocument/2006/relationships/image" Target="../media/image2765.png"/><Relationship Id="rId710" Type="http://schemas.openxmlformats.org/officeDocument/2006/relationships/customXml" Target="../ink/ink2826.xml"/><Relationship Id="rId808" Type="http://schemas.openxmlformats.org/officeDocument/2006/relationships/customXml" Target="../ink/ink2875.xml"/><Relationship Id="rId8" Type="http://schemas.openxmlformats.org/officeDocument/2006/relationships/customXml" Target="../ink/ink2472.xml"/><Relationship Id="rId142" Type="http://schemas.openxmlformats.org/officeDocument/2006/relationships/customXml" Target="../ink/ink2540.xml"/><Relationship Id="rId447" Type="http://schemas.openxmlformats.org/officeDocument/2006/relationships/image" Target="../media/image2696.png"/><Relationship Id="rId794" Type="http://schemas.openxmlformats.org/officeDocument/2006/relationships/customXml" Target="../ink/ink2868.xml"/><Relationship Id="rId1077" Type="http://schemas.openxmlformats.org/officeDocument/2006/relationships/customXml" Target="../ink/ink3011.xml"/><Relationship Id="rId654" Type="http://schemas.openxmlformats.org/officeDocument/2006/relationships/customXml" Target="../ink/ink2798.xml"/><Relationship Id="rId861" Type="http://schemas.openxmlformats.org/officeDocument/2006/relationships/image" Target="../media/image2900.png"/><Relationship Id="rId959" Type="http://schemas.openxmlformats.org/officeDocument/2006/relationships/image" Target="../media/image2949.png"/><Relationship Id="rId293" Type="http://schemas.openxmlformats.org/officeDocument/2006/relationships/image" Target="../media/image2620.png"/><Relationship Id="rId307" Type="http://schemas.openxmlformats.org/officeDocument/2006/relationships/image" Target="../media/image2627.png"/><Relationship Id="rId514" Type="http://schemas.openxmlformats.org/officeDocument/2006/relationships/customXml" Target="../ink/ink2726.xml"/><Relationship Id="rId721" Type="http://schemas.openxmlformats.org/officeDocument/2006/relationships/image" Target="../media/image2830.png"/><Relationship Id="rId1144" Type="http://schemas.openxmlformats.org/officeDocument/2006/relationships/image" Target="../media/image3038.png"/><Relationship Id="rId88" Type="http://schemas.openxmlformats.org/officeDocument/2006/relationships/customXml" Target="../ink/ink2512.xml"/><Relationship Id="rId153" Type="http://schemas.openxmlformats.org/officeDocument/2006/relationships/image" Target="../media/image2552.png"/><Relationship Id="rId360" Type="http://schemas.openxmlformats.org/officeDocument/2006/relationships/customXml" Target="../ink/ink2649.xml"/><Relationship Id="rId598" Type="http://schemas.openxmlformats.org/officeDocument/2006/relationships/customXml" Target="../ink/ink2768.xml"/><Relationship Id="rId819" Type="http://schemas.openxmlformats.org/officeDocument/2006/relationships/image" Target="../media/image2879.png"/><Relationship Id="rId1004" Type="http://schemas.openxmlformats.org/officeDocument/2006/relationships/image" Target="../media/image2970.png"/><Relationship Id="rId220" Type="http://schemas.openxmlformats.org/officeDocument/2006/relationships/customXml" Target="../ink/ink2579.xml"/><Relationship Id="rId458" Type="http://schemas.openxmlformats.org/officeDocument/2006/relationships/customXml" Target="../ink/ink2698.xml"/><Relationship Id="rId665" Type="http://schemas.openxmlformats.org/officeDocument/2006/relationships/image" Target="../media/image2802.png"/><Relationship Id="rId872" Type="http://schemas.openxmlformats.org/officeDocument/2006/relationships/customXml" Target="../ink/ink2907.xml"/><Relationship Id="rId1088" Type="http://schemas.openxmlformats.org/officeDocument/2006/relationships/customXml" Target="../ink/ink3017.xml"/><Relationship Id="rId15" Type="http://schemas.openxmlformats.org/officeDocument/2006/relationships/image" Target="../media/image2485.png"/><Relationship Id="rId318" Type="http://schemas.openxmlformats.org/officeDocument/2006/relationships/customXml" Target="../ink/ink2628.xml"/><Relationship Id="rId525" Type="http://schemas.openxmlformats.org/officeDocument/2006/relationships/image" Target="../media/image2734.png"/><Relationship Id="rId732" Type="http://schemas.openxmlformats.org/officeDocument/2006/relationships/customXml" Target="../ink/ink2837.xml"/><Relationship Id="rId1155" Type="http://schemas.openxmlformats.org/officeDocument/2006/relationships/customXml" Target="../ink/ink3051.xml"/><Relationship Id="rId99" Type="http://schemas.openxmlformats.org/officeDocument/2006/relationships/image" Target="../media/image2527.png"/><Relationship Id="rId164" Type="http://schemas.openxmlformats.org/officeDocument/2006/relationships/customXml" Target="../ink/ink2551.xml"/><Relationship Id="rId371" Type="http://schemas.openxmlformats.org/officeDocument/2006/relationships/image" Target="../media/image2658.png"/><Relationship Id="rId1015" Type="http://schemas.openxmlformats.org/officeDocument/2006/relationships/customXml" Target="../ink/ink2979.xml"/><Relationship Id="rId469" Type="http://schemas.openxmlformats.org/officeDocument/2006/relationships/image" Target="../media/image2706.png"/><Relationship Id="rId676" Type="http://schemas.openxmlformats.org/officeDocument/2006/relationships/customXml" Target="../ink/ink2809.xml"/><Relationship Id="rId883" Type="http://schemas.openxmlformats.org/officeDocument/2006/relationships/image" Target="../media/image2911.png"/><Relationship Id="rId1099" Type="http://schemas.openxmlformats.org/officeDocument/2006/relationships/image" Target="../media/image3016.png"/><Relationship Id="rId26" Type="http://schemas.openxmlformats.org/officeDocument/2006/relationships/customXml" Target="../ink/ink2481.xml"/><Relationship Id="rId231" Type="http://schemas.openxmlformats.org/officeDocument/2006/relationships/image" Target="../media/image2590.png"/><Relationship Id="rId329" Type="http://schemas.openxmlformats.org/officeDocument/2006/relationships/image" Target="../media/image2637.png"/><Relationship Id="rId536" Type="http://schemas.openxmlformats.org/officeDocument/2006/relationships/customXml" Target="../ink/ink2737.xml"/><Relationship Id="rId1166" Type="http://schemas.openxmlformats.org/officeDocument/2006/relationships/customXml" Target="../ink/ink3057.xml"/><Relationship Id="rId175" Type="http://schemas.openxmlformats.org/officeDocument/2006/relationships/image" Target="../media/image2563.png"/><Relationship Id="rId743" Type="http://schemas.openxmlformats.org/officeDocument/2006/relationships/image" Target="../media/image2841.png"/><Relationship Id="rId950" Type="http://schemas.openxmlformats.org/officeDocument/2006/relationships/customXml" Target="../ink/ink2946.xml"/><Relationship Id="rId1026" Type="http://schemas.openxmlformats.org/officeDocument/2006/relationships/image" Target="../media/image2981.png"/><Relationship Id="rId382" Type="http://schemas.openxmlformats.org/officeDocument/2006/relationships/customXml" Target="../ink/ink2660.xml"/><Relationship Id="rId603" Type="http://schemas.openxmlformats.org/officeDocument/2006/relationships/image" Target="../media/image2773.png"/><Relationship Id="rId687" Type="http://schemas.openxmlformats.org/officeDocument/2006/relationships/image" Target="../media/image2813.png"/><Relationship Id="rId810" Type="http://schemas.openxmlformats.org/officeDocument/2006/relationships/customXml" Target="../ink/ink2876.xml"/><Relationship Id="rId908" Type="http://schemas.openxmlformats.org/officeDocument/2006/relationships/customXml" Target="../ink/ink2925.xml"/><Relationship Id="rId242" Type="http://schemas.openxmlformats.org/officeDocument/2006/relationships/customXml" Target="../ink/ink2590.xml"/><Relationship Id="rId894" Type="http://schemas.openxmlformats.org/officeDocument/2006/relationships/customXml" Target="../ink/ink2918.xml"/><Relationship Id="rId1177" Type="http://schemas.openxmlformats.org/officeDocument/2006/relationships/image" Target="../media/image3054.png"/><Relationship Id="rId37" Type="http://schemas.openxmlformats.org/officeDocument/2006/relationships/image" Target="../media/image2496.png"/><Relationship Id="rId102" Type="http://schemas.openxmlformats.org/officeDocument/2006/relationships/customXml" Target="../ink/ink2519.xml"/><Relationship Id="rId547" Type="http://schemas.openxmlformats.org/officeDocument/2006/relationships/image" Target="../media/image2745.png"/><Relationship Id="rId754" Type="http://schemas.openxmlformats.org/officeDocument/2006/relationships/customXml" Target="../ink/ink2848.xml"/><Relationship Id="rId961" Type="http://schemas.openxmlformats.org/officeDocument/2006/relationships/image" Target="../media/image2950.png"/><Relationship Id="rId90" Type="http://schemas.openxmlformats.org/officeDocument/2006/relationships/customXml" Target="../ink/ink2513.xml"/><Relationship Id="rId186" Type="http://schemas.openxmlformats.org/officeDocument/2006/relationships/customXml" Target="../ink/ink2562.xml"/><Relationship Id="rId393" Type="http://schemas.openxmlformats.org/officeDocument/2006/relationships/image" Target="../media/image2669.png"/><Relationship Id="rId407" Type="http://schemas.openxmlformats.org/officeDocument/2006/relationships/image" Target="../media/image2676.png"/><Relationship Id="rId614" Type="http://schemas.openxmlformats.org/officeDocument/2006/relationships/customXml" Target="../ink/ink2776.xml"/><Relationship Id="rId821" Type="http://schemas.openxmlformats.org/officeDocument/2006/relationships/image" Target="../media/image2880.png"/><Relationship Id="rId1037" Type="http://schemas.openxmlformats.org/officeDocument/2006/relationships/customXml" Target="../ink/ink2990.xml"/><Relationship Id="rId253" Type="http://schemas.openxmlformats.org/officeDocument/2006/relationships/image" Target="../media/image2601.png"/><Relationship Id="rId460" Type="http://schemas.openxmlformats.org/officeDocument/2006/relationships/customXml" Target="../ink/ink2699.xml"/><Relationship Id="rId698" Type="http://schemas.openxmlformats.org/officeDocument/2006/relationships/customXml" Target="../ink/ink2820.xml"/><Relationship Id="rId919" Type="http://schemas.openxmlformats.org/officeDocument/2006/relationships/image" Target="../media/image2929.png"/><Relationship Id="rId1090" Type="http://schemas.openxmlformats.org/officeDocument/2006/relationships/customXml" Target="../ink/ink3018.xml"/><Relationship Id="rId1104" Type="http://schemas.openxmlformats.org/officeDocument/2006/relationships/customXml" Target="../ink/ink3025.xml"/><Relationship Id="rId48" Type="http://schemas.openxmlformats.org/officeDocument/2006/relationships/customXml" Target="../ink/ink2492.xml"/><Relationship Id="rId113" Type="http://schemas.openxmlformats.org/officeDocument/2006/relationships/image" Target="../media/image2534.png"/><Relationship Id="rId320" Type="http://schemas.openxmlformats.org/officeDocument/2006/relationships/customXml" Target="../ink/ink2629.xml"/><Relationship Id="rId558" Type="http://schemas.openxmlformats.org/officeDocument/2006/relationships/customXml" Target="../ink/ink2748.xml"/><Relationship Id="rId765" Type="http://schemas.openxmlformats.org/officeDocument/2006/relationships/image" Target="../media/image2852.png"/><Relationship Id="rId972" Type="http://schemas.openxmlformats.org/officeDocument/2006/relationships/customXml" Target="../ink/ink2957.xml"/><Relationship Id="rId197" Type="http://schemas.openxmlformats.org/officeDocument/2006/relationships/image" Target="../media/image2574.png"/><Relationship Id="rId418" Type="http://schemas.openxmlformats.org/officeDocument/2006/relationships/customXml" Target="../ink/ink2678.xml"/><Relationship Id="rId625" Type="http://schemas.openxmlformats.org/officeDocument/2006/relationships/image" Target="../media/image2782.png"/><Relationship Id="rId832" Type="http://schemas.openxmlformats.org/officeDocument/2006/relationships/customXml" Target="../ink/ink2887.xml"/><Relationship Id="rId1048" Type="http://schemas.openxmlformats.org/officeDocument/2006/relationships/image" Target="../media/image2992.png"/><Relationship Id="rId264" Type="http://schemas.openxmlformats.org/officeDocument/2006/relationships/customXml" Target="../ink/ink2601.xml"/><Relationship Id="rId471" Type="http://schemas.openxmlformats.org/officeDocument/2006/relationships/image" Target="../media/image2707.png"/><Relationship Id="rId1115" Type="http://schemas.openxmlformats.org/officeDocument/2006/relationships/image" Target="../media/image3024.png"/><Relationship Id="rId59" Type="http://schemas.openxmlformats.org/officeDocument/2006/relationships/image" Target="../media/image2507.png"/><Relationship Id="rId124" Type="http://schemas.openxmlformats.org/officeDocument/2006/relationships/customXml" Target="../ink/ink2530.xml"/><Relationship Id="rId569" Type="http://schemas.openxmlformats.org/officeDocument/2006/relationships/image" Target="../media/image2756.png"/><Relationship Id="rId776" Type="http://schemas.openxmlformats.org/officeDocument/2006/relationships/customXml" Target="../ink/ink2859.xml"/><Relationship Id="rId983" Type="http://schemas.openxmlformats.org/officeDocument/2006/relationships/customXml" Target="../ink/ink2963.xml"/><Relationship Id="rId331" Type="http://schemas.openxmlformats.org/officeDocument/2006/relationships/image" Target="../media/image2638.png"/><Relationship Id="rId429" Type="http://schemas.openxmlformats.org/officeDocument/2006/relationships/image" Target="../media/image2687.png"/><Relationship Id="rId636" Type="http://schemas.openxmlformats.org/officeDocument/2006/relationships/customXml" Target="../ink/ink2789.xml"/><Relationship Id="rId1059" Type="http://schemas.openxmlformats.org/officeDocument/2006/relationships/customXml" Target="../ink/ink3001.xml"/><Relationship Id="rId843" Type="http://schemas.openxmlformats.org/officeDocument/2006/relationships/image" Target="../media/image2891.png"/><Relationship Id="rId1126" Type="http://schemas.openxmlformats.org/officeDocument/2006/relationships/customXml" Target="../ink/ink3036.xml"/><Relationship Id="rId275" Type="http://schemas.openxmlformats.org/officeDocument/2006/relationships/image" Target="../media/image2611.png"/><Relationship Id="rId482" Type="http://schemas.openxmlformats.org/officeDocument/2006/relationships/customXml" Target="../ink/ink2710.xml"/><Relationship Id="rId703" Type="http://schemas.openxmlformats.org/officeDocument/2006/relationships/image" Target="../media/image2821.png"/><Relationship Id="rId910" Type="http://schemas.openxmlformats.org/officeDocument/2006/relationships/customXml" Target="../ink/ink2926.xml"/><Relationship Id="rId135" Type="http://schemas.openxmlformats.org/officeDocument/2006/relationships/customXml" Target="../ink/ink2536.xml"/><Relationship Id="rId342" Type="http://schemas.openxmlformats.org/officeDocument/2006/relationships/customXml" Target="../ink/ink2640.xml"/><Relationship Id="rId787" Type="http://schemas.openxmlformats.org/officeDocument/2006/relationships/image" Target="../media/image2863.png"/><Relationship Id="rId994" Type="http://schemas.openxmlformats.org/officeDocument/2006/relationships/image" Target="../media/image2965.png"/><Relationship Id="rId202" Type="http://schemas.openxmlformats.org/officeDocument/2006/relationships/customXml" Target="../ink/ink2570.xml"/><Relationship Id="rId647" Type="http://schemas.openxmlformats.org/officeDocument/2006/relationships/image" Target="../media/image2793.png"/><Relationship Id="rId854" Type="http://schemas.openxmlformats.org/officeDocument/2006/relationships/customXml" Target="../ink/ink2898.xml"/><Relationship Id="rId286" Type="http://schemas.openxmlformats.org/officeDocument/2006/relationships/customXml" Target="../ink/ink2612.xml"/><Relationship Id="rId493" Type="http://schemas.openxmlformats.org/officeDocument/2006/relationships/image" Target="../media/image2718.png"/><Relationship Id="rId507" Type="http://schemas.openxmlformats.org/officeDocument/2006/relationships/image" Target="../media/image2725.png"/><Relationship Id="rId714" Type="http://schemas.openxmlformats.org/officeDocument/2006/relationships/customXml" Target="../ink/ink2828.xml"/><Relationship Id="rId921" Type="http://schemas.openxmlformats.org/officeDocument/2006/relationships/image" Target="../media/image2930.png"/><Relationship Id="rId1137" Type="http://schemas.openxmlformats.org/officeDocument/2006/relationships/image" Target="../media/image3035.png"/><Relationship Id="rId50" Type="http://schemas.openxmlformats.org/officeDocument/2006/relationships/customXml" Target="../ink/ink2493.xml"/><Relationship Id="rId146" Type="http://schemas.openxmlformats.org/officeDocument/2006/relationships/customXml" Target="../ink/ink2542.xml"/><Relationship Id="rId353" Type="http://schemas.openxmlformats.org/officeDocument/2006/relationships/image" Target="../media/image2649.png"/><Relationship Id="rId560" Type="http://schemas.openxmlformats.org/officeDocument/2006/relationships/customXml" Target="../ink/ink2749.xml"/><Relationship Id="rId798" Type="http://schemas.openxmlformats.org/officeDocument/2006/relationships/customXml" Target="../ink/ink2870.xml"/><Relationship Id="rId213" Type="http://schemas.openxmlformats.org/officeDocument/2006/relationships/image" Target="../media/image2581.png"/><Relationship Id="rId420" Type="http://schemas.openxmlformats.org/officeDocument/2006/relationships/customXml" Target="../ink/ink2679.xml"/><Relationship Id="rId658" Type="http://schemas.openxmlformats.org/officeDocument/2006/relationships/customXml" Target="../ink/ink2800.xml"/><Relationship Id="rId865" Type="http://schemas.openxmlformats.org/officeDocument/2006/relationships/image" Target="../media/image2902.png"/><Relationship Id="rId1050" Type="http://schemas.openxmlformats.org/officeDocument/2006/relationships/image" Target="../media/image2993.png"/><Relationship Id="rId297" Type="http://schemas.openxmlformats.org/officeDocument/2006/relationships/image" Target="../media/image2622.png"/><Relationship Id="rId518" Type="http://schemas.openxmlformats.org/officeDocument/2006/relationships/customXml" Target="../ink/ink2728.xml"/><Relationship Id="rId725" Type="http://schemas.openxmlformats.org/officeDocument/2006/relationships/image" Target="../media/image2832.png"/><Relationship Id="rId932" Type="http://schemas.openxmlformats.org/officeDocument/2006/relationships/customXml" Target="../ink/ink2937.xml"/><Relationship Id="rId1148" Type="http://schemas.openxmlformats.org/officeDocument/2006/relationships/image" Target="../media/image3040.png"/><Relationship Id="rId157" Type="http://schemas.openxmlformats.org/officeDocument/2006/relationships/image" Target="../media/image2554.png"/><Relationship Id="rId364" Type="http://schemas.openxmlformats.org/officeDocument/2006/relationships/customXml" Target="../ink/ink2651.xml"/><Relationship Id="rId1008" Type="http://schemas.openxmlformats.org/officeDocument/2006/relationships/image" Target="../media/image2972.png"/><Relationship Id="rId61" Type="http://schemas.openxmlformats.org/officeDocument/2006/relationships/image" Target="../media/image2508.png"/><Relationship Id="rId571" Type="http://schemas.openxmlformats.org/officeDocument/2006/relationships/image" Target="../media/image2757.png"/><Relationship Id="rId669" Type="http://schemas.openxmlformats.org/officeDocument/2006/relationships/image" Target="../media/image2804.png"/><Relationship Id="rId876" Type="http://schemas.openxmlformats.org/officeDocument/2006/relationships/customXml" Target="../ink/ink2909.xml"/><Relationship Id="rId19" Type="http://schemas.openxmlformats.org/officeDocument/2006/relationships/image" Target="../media/image2487.png"/><Relationship Id="rId224" Type="http://schemas.openxmlformats.org/officeDocument/2006/relationships/customXml" Target="../ink/ink2581.xml"/><Relationship Id="rId431" Type="http://schemas.openxmlformats.org/officeDocument/2006/relationships/image" Target="../media/image2688.png"/><Relationship Id="rId529" Type="http://schemas.openxmlformats.org/officeDocument/2006/relationships/image" Target="../media/image2736.png"/><Relationship Id="rId736" Type="http://schemas.openxmlformats.org/officeDocument/2006/relationships/customXml" Target="../ink/ink2839.xml"/><Relationship Id="rId1061" Type="http://schemas.openxmlformats.org/officeDocument/2006/relationships/customXml" Target="../ink/ink3002.xml"/><Relationship Id="rId1159" Type="http://schemas.openxmlformats.org/officeDocument/2006/relationships/customXml" Target="../ink/ink3053.xml"/><Relationship Id="rId168" Type="http://schemas.openxmlformats.org/officeDocument/2006/relationships/customXml" Target="../ink/ink2553.xml"/><Relationship Id="rId943" Type="http://schemas.openxmlformats.org/officeDocument/2006/relationships/image" Target="../media/image2941.png"/><Relationship Id="rId1019" Type="http://schemas.openxmlformats.org/officeDocument/2006/relationships/customXml" Target="../ink/ink2981.xml"/><Relationship Id="rId72" Type="http://schemas.openxmlformats.org/officeDocument/2006/relationships/customXml" Target="../ink/ink2504.xml"/><Relationship Id="rId375" Type="http://schemas.openxmlformats.org/officeDocument/2006/relationships/image" Target="../media/image2660.png"/><Relationship Id="rId582" Type="http://schemas.openxmlformats.org/officeDocument/2006/relationships/customXml" Target="../ink/ink2760.xml"/><Relationship Id="rId803" Type="http://schemas.openxmlformats.org/officeDocument/2006/relationships/image" Target="../media/image2871.png"/><Relationship Id="rId3" Type="http://schemas.openxmlformats.org/officeDocument/2006/relationships/image" Target="../media/image2.png"/><Relationship Id="rId235" Type="http://schemas.openxmlformats.org/officeDocument/2006/relationships/image" Target="../media/image2592.png"/><Relationship Id="rId442" Type="http://schemas.openxmlformats.org/officeDocument/2006/relationships/customXml" Target="../ink/ink2690.xml"/><Relationship Id="rId887" Type="http://schemas.openxmlformats.org/officeDocument/2006/relationships/image" Target="../media/image2913.png"/><Relationship Id="rId1072" Type="http://schemas.openxmlformats.org/officeDocument/2006/relationships/customXml" Target="../ink/ink3008.xml"/><Relationship Id="rId302" Type="http://schemas.openxmlformats.org/officeDocument/2006/relationships/customXml" Target="../ink/ink2620.xml"/><Relationship Id="rId747" Type="http://schemas.openxmlformats.org/officeDocument/2006/relationships/image" Target="../media/image2843.png"/><Relationship Id="rId954" Type="http://schemas.openxmlformats.org/officeDocument/2006/relationships/customXml" Target="../ink/ink2948.xml"/><Relationship Id="rId83" Type="http://schemas.openxmlformats.org/officeDocument/2006/relationships/image" Target="../media/image2519.png"/><Relationship Id="rId179" Type="http://schemas.openxmlformats.org/officeDocument/2006/relationships/image" Target="../media/image2565.png"/><Relationship Id="rId386" Type="http://schemas.openxmlformats.org/officeDocument/2006/relationships/customXml" Target="../ink/ink2662.xml"/><Relationship Id="rId593" Type="http://schemas.openxmlformats.org/officeDocument/2006/relationships/image" Target="../media/image2768.png"/><Relationship Id="rId607" Type="http://schemas.openxmlformats.org/officeDocument/2006/relationships/image" Target="../media/image2775.png"/><Relationship Id="rId814" Type="http://schemas.openxmlformats.org/officeDocument/2006/relationships/customXml" Target="../ink/ink2878.xml"/><Relationship Id="rId246" Type="http://schemas.openxmlformats.org/officeDocument/2006/relationships/customXml" Target="../ink/ink2592.xml"/><Relationship Id="rId453" Type="http://schemas.openxmlformats.org/officeDocument/2006/relationships/image" Target="../media/image2698.png"/><Relationship Id="rId660" Type="http://schemas.openxmlformats.org/officeDocument/2006/relationships/customXml" Target="../ink/ink2801.xml"/><Relationship Id="rId898" Type="http://schemas.openxmlformats.org/officeDocument/2006/relationships/customXml" Target="../ink/ink2920.xml"/><Relationship Id="rId1083" Type="http://schemas.openxmlformats.org/officeDocument/2006/relationships/image" Target="../media/image3008.png"/><Relationship Id="rId106" Type="http://schemas.openxmlformats.org/officeDocument/2006/relationships/customXml" Target="../ink/ink2521.xml"/><Relationship Id="rId313" Type="http://schemas.openxmlformats.org/officeDocument/2006/relationships/image" Target="../media/image2630.png"/><Relationship Id="rId758" Type="http://schemas.openxmlformats.org/officeDocument/2006/relationships/customXml" Target="../ink/ink2850.xml"/><Relationship Id="rId965" Type="http://schemas.openxmlformats.org/officeDocument/2006/relationships/image" Target="../media/image2952.png"/><Relationship Id="rId1150" Type="http://schemas.openxmlformats.org/officeDocument/2006/relationships/image" Target="../media/image3041.png"/><Relationship Id="rId10" Type="http://schemas.openxmlformats.org/officeDocument/2006/relationships/customXml" Target="../ink/ink2473.xml"/><Relationship Id="rId94" Type="http://schemas.openxmlformats.org/officeDocument/2006/relationships/customXml" Target="../ink/ink2515.xml"/><Relationship Id="rId397" Type="http://schemas.openxmlformats.org/officeDocument/2006/relationships/image" Target="../media/image2671.png"/><Relationship Id="rId520" Type="http://schemas.openxmlformats.org/officeDocument/2006/relationships/customXml" Target="../ink/ink2729.xml"/><Relationship Id="rId618" Type="http://schemas.openxmlformats.org/officeDocument/2006/relationships/customXml" Target="../ink/ink2779.xml"/><Relationship Id="rId825" Type="http://schemas.openxmlformats.org/officeDocument/2006/relationships/image" Target="../media/image2882.png"/><Relationship Id="rId257" Type="http://schemas.openxmlformats.org/officeDocument/2006/relationships/image" Target="../media/image2603.png"/><Relationship Id="rId464" Type="http://schemas.openxmlformats.org/officeDocument/2006/relationships/customXml" Target="../ink/ink2701.xml"/><Relationship Id="rId1010" Type="http://schemas.openxmlformats.org/officeDocument/2006/relationships/image" Target="../media/image2973.png"/><Relationship Id="rId1094" Type="http://schemas.openxmlformats.org/officeDocument/2006/relationships/customXml" Target="../ink/ink3020.xml"/><Relationship Id="rId1108" Type="http://schemas.openxmlformats.org/officeDocument/2006/relationships/customXml" Target="../ink/ink3027.xml"/><Relationship Id="rId117" Type="http://schemas.openxmlformats.org/officeDocument/2006/relationships/image" Target="../media/image2536.png"/><Relationship Id="rId671" Type="http://schemas.openxmlformats.org/officeDocument/2006/relationships/image" Target="../media/image2805.png"/><Relationship Id="rId769" Type="http://schemas.openxmlformats.org/officeDocument/2006/relationships/image" Target="../media/image2854.png"/><Relationship Id="rId976" Type="http://schemas.openxmlformats.org/officeDocument/2006/relationships/image" Target="../media/image2956.png"/><Relationship Id="rId324" Type="http://schemas.openxmlformats.org/officeDocument/2006/relationships/customXml" Target="../ink/ink2631.xml"/><Relationship Id="rId531" Type="http://schemas.openxmlformats.org/officeDocument/2006/relationships/image" Target="../media/image2737.png"/><Relationship Id="rId629" Type="http://schemas.openxmlformats.org/officeDocument/2006/relationships/image" Target="../media/image2784.png"/><Relationship Id="rId1161" Type="http://schemas.openxmlformats.org/officeDocument/2006/relationships/image" Target="../media/image3046.png"/><Relationship Id="rId836" Type="http://schemas.openxmlformats.org/officeDocument/2006/relationships/customXml" Target="../ink/ink2889.xml"/><Relationship Id="rId1021" Type="http://schemas.openxmlformats.org/officeDocument/2006/relationships/customXml" Target="../ink/ink2982.xml"/><Relationship Id="rId1119" Type="http://schemas.openxmlformats.org/officeDocument/2006/relationships/image" Target="../media/image3026.png"/><Relationship Id="rId903" Type="http://schemas.openxmlformats.org/officeDocument/2006/relationships/image" Target="../media/image2921.png"/><Relationship Id="rId32" Type="http://schemas.openxmlformats.org/officeDocument/2006/relationships/customXml" Target="../ink/ink2484.xml"/><Relationship Id="rId181" Type="http://schemas.openxmlformats.org/officeDocument/2006/relationships/image" Target="../media/image2566.png"/><Relationship Id="rId279" Type="http://schemas.openxmlformats.org/officeDocument/2006/relationships/image" Target="../media/image2613.png"/><Relationship Id="rId486" Type="http://schemas.openxmlformats.org/officeDocument/2006/relationships/customXml" Target="../ink/ink2712.xml"/><Relationship Id="rId693" Type="http://schemas.openxmlformats.org/officeDocument/2006/relationships/image" Target="../media/image2816.png"/><Relationship Id="rId139" Type="http://schemas.openxmlformats.org/officeDocument/2006/relationships/image" Target="../media/image2545.png"/><Relationship Id="rId346" Type="http://schemas.openxmlformats.org/officeDocument/2006/relationships/customXml" Target="../ink/ink2642.xml"/><Relationship Id="rId553" Type="http://schemas.openxmlformats.org/officeDocument/2006/relationships/image" Target="../media/image2748.png"/><Relationship Id="rId760" Type="http://schemas.openxmlformats.org/officeDocument/2006/relationships/customXml" Target="../ink/ink2851.xml"/><Relationship Id="rId998" Type="http://schemas.openxmlformats.org/officeDocument/2006/relationships/image" Target="../media/image2967.png"/><Relationship Id="rId1183" Type="http://schemas.openxmlformats.org/officeDocument/2006/relationships/image" Target="../media/image3057.png"/><Relationship Id="rId206" Type="http://schemas.openxmlformats.org/officeDocument/2006/relationships/customXml" Target="../ink/ink2572.xml"/><Relationship Id="rId413" Type="http://schemas.openxmlformats.org/officeDocument/2006/relationships/image" Target="../media/image2679.png"/><Relationship Id="rId858" Type="http://schemas.openxmlformats.org/officeDocument/2006/relationships/customXml" Target="../ink/ink2900.xml"/><Relationship Id="rId1043" Type="http://schemas.openxmlformats.org/officeDocument/2006/relationships/customXml" Target="../ink/ink2993.xml"/><Relationship Id="rId620" Type="http://schemas.openxmlformats.org/officeDocument/2006/relationships/customXml" Target="../ink/ink2780.xml"/><Relationship Id="rId718" Type="http://schemas.openxmlformats.org/officeDocument/2006/relationships/customXml" Target="../ink/ink2830.xml"/><Relationship Id="rId925" Type="http://schemas.openxmlformats.org/officeDocument/2006/relationships/image" Target="../media/image2932.png"/><Relationship Id="rId1110" Type="http://schemas.openxmlformats.org/officeDocument/2006/relationships/customXml" Target="../ink/ink3028.xml"/><Relationship Id="rId54" Type="http://schemas.openxmlformats.org/officeDocument/2006/relationships/customXml" Target="../ink/ink2495.xml"/><Relationship Id="rId270" Type="http://schemas.openxmlformats.org/officeDocument/2006/relationships/customXml" Target="../ink/ink2604.xml"/><Relationship Id="rId130" Type="http://schemas.openxmlformats.org/officeDocument/2006/relationships/customXml" Target="../ink/ink2533.xml"/><Relationship Id="rId368" Type="http://schemas.openxmlformats.org/officeDocument/2006/relationships/customXml" Target="../ink/ink2653.xml"/><Relationship Id="rId575" Type="http://schemas.openxmlformats.org/officeDocument/2006/relationships/image" Target="../media/image2759.png"/><Relationship Id="rId782" Type="http://schemas.openxmlformats.org/officeDocument/2006/relationships/customXml" Target="../ink/ink2862.xml"/><Relationship Id="rId228" Type="http://schemas.openxmlformats.org/officeDocument/2006/relationships/customXml" Target="../ink/ink2583.xml"/><Relationship Id="rId435" Type="http://schemas.openxmlformats.org/officeDocument/2006/relationships/image" Target="../media/image2690.png"/><Relationship Id="rId642" Type="http://schemas.openxmlformats.org/officeDocument/2006/relationships/customXml" Target="../ink/ink2792.xml"/><Relationship Id="rId1065" Type="http://schemas.openxmlformats.org/officeDocument/2006/relationships/image" Target="../media/image3000.png"/><Relationship Id="rId502" Type="http://schemas.openxmlformats.org/officeDocument/2006/relationships/customXml" Target="../ink/ink2720.xml"/><Relationship Id="rId947" Type="http://schemas.openxmlformats.org/officeDocument/2006/relationships/image" Target="../media/image2943.png"/><Relationship Id="rId1132" Type="http://schemas.openxmlformats.org/officeDocument/2006/relationships/customXml" Target="../ink/ink3039.xml"/><Relationship Id="rId76" Type="http://schemas.openxmlformats.org/officeDocument/2006/relationships/customXml" Target="../ink/ink2506.xml"/><Relationship Id="rId807" Type="http://schemas.openxmlformats.org/officeDocument/2006/relationships/image" Target="../media/image2873.png"/><Relationship Id="rId292" Type="http://schemas.openxmlformats.org/officeDocument/2006/relationships/customXml" Target="../ink/ink2615.xml"/><Relationship Id="rId597" Type="http://schemas.openxmlformats.org/officeDocument/2006/relationships/image" Target="../media/image2770.png"/><Relationship Id="rId152" Type="http://schemas.openxmlformats.org/officeDocument/2006/relationships/customXml" Target="../ink/ink2545.xml"/><Relationship Id="rId457" Type="http://schemas.openxmlformats.org/officeDocument/2006/relationships/image" Target="../media/image2700.png"/><Relationship Id="rId1087" Type="http://schemas.openxmlformats.org/officeDocument/2006/relationships/image" Target="../media/image3010.png"/><Relationship Id="rId664" Type="http://schemas.openxmlformats.org/officeDocument/2006/relationships/customXml" Target="../ink/ink2803.xml"/><Relationship Id="rId871" Type="http://schemas.openxmlformats.org/officeDocument/2006/relationships/image" Target="../media/image2905.png"/><Relationship Id="rId969" Type="http://schemas.openxmlformats.org/officeDocument/2006/relationships/image" Target="../media/image2953.png"/><Relationship Id="rId317" Type="http://schemas.openxmlformats.org/officeDocument/2006/relationships/image" Target="../media/image2632.png"/><Relationship Id="rId524" Type="http://schemas.openxmlformats.org/officeDocument/2006/relationships/customXml" Target="../ink/ink2731.xml"/><Relationship Id="rId731" Type="http://schemas.openxmlformats.org/officeDocument/2006/relationships/image" Target="../media/image2835.png"/><Relationship Id="rId1154" Type="http://schemas.openxmlformats.org/officeDocument/2006/relationships/image" Target="../media/image3043.png"/><Relationship Id="rId98" Type="http://schemas.openxmlformats.org/officeDocument/2006/relationships/customXml" Target="../ink/ink2517.xml"/><Relationship Id="rId829" Type="http://schemas.openxmlformats.org/officeDocument/2006/relationships/image" Target="../media/image2884.png"/><Relationship Id="rId1014" Type="http://schemas.openxmlformats.org/officeDocument/2006/relationships/image" Target="../media/image2975.png"/><Relationship Id="rId25" Type="http://schemas.openxmlformats.org/officeDocument/2006/relationships/image" Target="../media/image2490.png"/><Relationship Id="rId174" Type="http://schemas.openxmlformats.org/officeDocument/2006/relationships/customXml" Target="../ink/ink2556.xml"/><Relationship Id="rId381" Type="http://schemas.openxmlformats.org/officeDocument/2006/relationships/image" Target="../media/image2663.png"/><Relationship Id="rId241" Type="http://schemas.openxmlformats.org/officeDocument/2006/relationships/image" Target="../media/image2595.png"/><Relationship Id="rId479" Type="http://schemas.openxmlformats.org/officeDocument/2006/relationships/image" Target="../media/image2711.png"/><Relationship Id="rId686" Type="http://schemas.openxmlformats.org/officeDocument/2006/relationships/customXml" Target="../ink/ink2814.xml"/><Relationship Id="rId893" Type="http://schemas.openxmlformats.org/officeDocument/2006/relationships/image" Target="../media/image2916.png"/><Relationship Id="rId339" Type="http://schemas.openxmlformats.org/officeDocument/2006/relationships/image" Target="../media/image2642.png"/><Relationship Id="rId546" Type="http://schemas.openxmlformats.org/officeDocument/2006/relationships/customXml" Target="../ink/ink2742.xml"/><Relationship Id="rId753" Type="http://schemas.openxmlformats.org/officeDocument/2006/relationships/image" Target="../media/image2846.png"/><Relationship Id="rId1176" Type="http://schemas.openxmlformats.org/officeDocument/2006/relationships/customXml" Target="../ink/ink3062.xml"/><Relationship Id="rId101" Type="http://schemas.openxmlformats.org/officeDocument/2006/relationships/image" Target="../media/image2528.png"/><Relationship Id="rId406" Type="http://schemas.openxmlformats.org/officeDocument/2006/relationships/customXml" Target="../ink/ink2672.xml"/><Relationship Id="rId960" Type="http://schemas.openxmlformats.org/officeDocument/2006/relationships/customXml" Target="../ink/ink2951.xml"/><Relationship Id="rId1036" Type="http://schemas.openxmlformats.org/officeDocument/2006/relationships/image" Target="../media/image2986.png"/><Relationship Id="rId613" Type="http://schemas.openxmlformats.org/officeDocument/2006/relationships/image" Target="../media/image2778.png"/><Relationship Id="rId820" Type="http://schemas.openxmlformats.org/officeDocument/2006/relationships/customXml" Target="../ink/ink2881.xml"/><Relationship Id="rId918" Type="http://schemas.openxmlformats.org/officeDocument/2006/relationships/customXml" Target="../ink/ink2930.xml"/><Relationship Id="rId1103" Type="http://schemas.openxmlformats.org/officeDocument/2006/relationships/image" Target="../media/image3018.png"/><Relationship Id="rId47" Type="http://schemas.openxmlformats.org/officeDocument/2006/relationships/image" Target="../media/image2501.png"/><Relationship Id="rId196" Type="http://schemas.openxmlformats.org/officeDocument/2006/relationships/customXml" Target="../ink/ink2567.xml"/><Relationship Id="rId263" Type="http://schemas.openxmlformats.org/officeDocument/2006/relationships/image" Target="../media/image2605.png"/><Relationship Id="rId470" Type="http://schemas.openxmlformats.org/officeDocument/2006/relationships/customXml" Target="../ink/ink2704.xml"/><Relationship Id="rId123" Type="http://schemas.openxmlformats.org/officeDocument/2006/relationships/image" Target="../media/image2539.png"/><Relationship Id="rId330" Type="http://schemas.openxmlformats.org/officeDocument/2006/relationships/customXml" Target="../ink/ink2634.xml"/><Relationship Id="rId568" Type="http://schemas.openxmlformats.org/officeDocument/2006/relationships/customXml" Target="../ink/ink2753.xml"/><Relationship Id="rId775" Type="http://schemas.openxmlformats.org/officeDocument/2006/relationships/image" Target="../media/image2857.png"/><Relationship Id="rId982" Type="http://schemas.openxmlformats.org/officeDocument/2006/relationships/image" Target="../media/image2959.png"/><Relationship Id="rId428" Type="http://schemas.openxmlformats.org/officeDocument/2006/relationships/customXml" Target="../ink/ink2683.xml"/><Relationship Id="rId635" Type="http://schemas.openxmlformats.org/officeDocument/2006/relationships/image" Target="../media/image2787.png"/><Relationship Id="rId842" Type="http://schemas.openxmlformats.org/officeDocument/2006/relationships/customXml" Target="../ink/ink2892.xml"/><Relationship Id="rId1058" Type="http://schemas.openxmlformats.org/officeDocument/2006/relationships/image" Target="../media/image2997.png"/><Relationship Id="rId702" Type="http://schemas.openxmlformats.org/officeDocument/2006/relationships/customXml" Target="../ink/ink2822.xml"/><Relationship Id="rId1125" Type="http://schemas.openxmlformats.org/officeDocument/2006/relationships/image" Target="../media/image3029.png"/><Relationship Id="rId69" Type="http://schemas.openxmlformats.org/officeDocument/2006/relationships/image" Target="../media/image25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BDFC11-E12E-6179-5D10-1DD7AA0A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2" y="104548"/>
            <a:ext cx="12192000" cy="66459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0D65DD-A685-4454-88B9-205254C4DD1F}"/>
              </a:ext>
            </a:extLst>
          </p:cNvPr>
          <p:cNvSpPr txBox="1"/>
          <p:nvPr/>
        </p:nvSpPr>
        <p:spPr>
          <a:xfrm>
            <a:off x="1621672" y="5060227"/>
            <a:ext cx="88024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Impariamo il coreano!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Livello 2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Lezione privata con </a:t>
            </a:r>
            <a:r>
              <a:rPr lang="it-IT" altLang="ko-KR" sz="320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Valentina Ferrari</a:t>
            </a:r>
            <a:endParaRPr lang="ko-KR" altLang="en-US" dirty="0">
              <a:solidFill>
                <a:schemeClr val="bg1"/>
              </a:solidFill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CEE83BB-1390-4FC6-B0B7-7A7C11BEB4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4B7CFC3-69CB-4609-93CA-F851CF1EE1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BB5D360-FE06-4DE6-9DBE-584B954DC6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03F2701-4B3F-4A01-82AD-980B44ECEA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1A681E0-D2F2-4DC5-85FD-9031F7077A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9F2BEA1-D51B-4FFA-95C8-79D71BB4C9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0EBD92E-5345-4EFB-A0C9-9C80020476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DFFB50-170B-4EAA-B4DF-164FC0B642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23658FE-6347-4035-AE74-FA8031700C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284C4C1-B873-43E9-8F7D-76E8FE699A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BAFED68-7D17-4487-8794-218AB3A474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E27C8F-EE96-4536-A4BF-B1E05A3A23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1FCE374E-1562-4FAB-BF54-9A91E0FF7C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AB1A08F-229F-47A0-B0C8-F92B2B52AD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87E1FFA-ADCA-43F0-994E-1E6D0AC0D3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4E16C71E-EE8C-44D6-B04E-9640F9E4BE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0032019-8588-4BE9-9A08-3C2DC19758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323647-5A6D-4506-8918-7268D835578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264B852-B65F-47D7-B49E-3AF3AADEA2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B69931-25D7-43A2-A351-3D43FDDBE0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C56587F-7869-4F1B-9D52-256F4F035E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E8634A-D7CD-4F2E-99BC-83070DBF36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8F6D9B-A5EF-4EC0-98EC-0D0A2060A2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FBE91A9-BAC8-4350-ACC8-2F3B766361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CE7BBE-744C-41E1-B05D-4FF0177E9C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D6450C-5F30-43B7-BA3A-7B61D52A2B8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D43CBA3-16F4-40D4-AA7A-6FF5F7BE0C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5A7699-AE5D-42AD-AF60-0FAAF0EB01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C95C06-A393-71E4-7ED9-9E1994983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880" y="6339665"/>
            <a:ext cx="1643151" cy="41078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630DA89-5B9F-8D2D-9C97-625E44FF262D}"/>
                  </a:ext>
                </a:extLst>
              </p14:cNvPr>
              <p14:cNvContentPartPr/>
              <p14:nvPr/>
            </p14:nvContentPartPr>
            <p14:xfrm>
              <a:off x="2751120" y="3453568"/>
              <a:ext cx="360" cy="36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630DA89-5B9F-8D2D-9C97-625E44FF262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46800" y="344924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E1D98243-F2EA-6BDB-B6D7-7E2BEE057236}"/>
                  </a:ext>
                </a:extLst>
              </p14:cNvPr>
              <p14:cNvContentPartPr/>
              <p14:nvPr/>
            </p14:nvContentPartPr>
            <p14:xfrm>
              <a:off x="720720" y="1260088"/>
              <a:ext cx="360" cy="360"/>
            </p14:xfrm>
          </p:contentPart>
        </mc:Choice>
        <mc:Fallback xmlns=""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E1D98243-F2EA-6BDB-B6D7-7E2BEE0572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6400" y="1255768"/>
                <a:ext cx="90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52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0E6B7-1D68-2D19-7AC8-0669A7DF4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8CB52A-6E2B-A548-15E9-F4C19A4A667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3EE93C-E210-0FF6-2436-BB2590B09DB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D3E891-331C-EB5E-FC69-8DE3458207D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8A916B9-45C2-30CD-738A-CABA1D17DB0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05785FD-B62F-1E23-10EA-1533F3A8F42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48B82C1-BF97-03F3-FE12-0C8EE680AFD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9BC390D-B99B-EB22-FFCE-2A0E1F24810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98B74D5-40E5-8B16-58D7-1FDF6046DE5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EC135E8-43C5-8EBC-BEC2-9505B3486AE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4ADECF2-FF47-06FD-E51D-37CC1B772E4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DC4AAC6-97D9-4743-3FE4-A18F1371BCF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9680C78-F942-3094-AC48-95BCAA216E7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268B022-69D8-1CF8-977B-C20449F1EB6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0AA641F-DA50-B2D3-7D2F-FFEDCEA7893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42A3C66-492D-CC33-F32C-9E10A894542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9245FC9-D87A-F6BF-A3F6-F7321256D09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7A1DA4C-50F4-D01C-1224-BDCAF2C9B18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8E24BE3-307F-8F81-1838-8534C58B52B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E03DF8D-9393-38C5-0F66-8E890CB25C4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9EA8E74-750E-7F75-977C-08E3B79D91C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75B55EB-D989-F9D3-D300-0DCED19F5C6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9B4C401-8EDB-F713-FA41-A35A9159C87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4D1059E-7902-F2F8-7C27-20885135187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8A38E7A-D325-DAA2-520D-C284646E492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4D95357-2B34-4C34-F9F0-A494BC41D91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0998C12-82CD-1D32-D766-5C9EF2AF13F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5FB613A-690A-3D61-ED7F-5F3DFA3D336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E9AB22C-D955-65E5-0C8A-C77C719DC21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CEE8563-9A0D-C8F2-86DD-9684DA2EF9D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270363B-7706-DB3F-8E8A-3422F50AC2B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98F66AC-69EA-5AAB-38A7-F098E62701E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127B2FE-D59B-7CF5-FFC5-5A07620052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C5230A4-CB89-FF20-0486-4FA167EB0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64B9F5D-8D2F-0622-1C75-585C02E0055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6D20EAB-017F-896A-FB88-D8D312508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4C7EF68-6656-FE0F-B07E-7D5AFB178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ricevuta, Carattere, bianco&#10;&#10;Descrizione generata automaticamente">
            <a:extLst>
              <a:ext uri="{FF2B5EF4-FFF2-40B4-BE49-F238E27FC236}">
                <a16:creationId xmlns:a16="http://schemas.microsoft.com/office/drawing/2014/main" id="{104F6583-4CF3-13CB-8795-22C71C2C31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4983" y="1682444"/>
            <a:ext cx="8088438" cy="3508446"/>
          </a:xfrm>
          <a:prstGeom prst="rect">
            <a:avLst/>
          </a:prstGeom>
        </p:spPr>
      </p:pic>
      <p:grpSp>
        <p:nvGrpSpPr>
          <p:cNvPr id="29" name="Gruppo 28">
            <a:extLst>
              <a:ext uri="{FF2B5EF4-FFF2-40B4-BE49-F238E27FC236}">
                <a16:creationId xmlns:a16="http://schemas.microsoft.com/office/drawing/2014/main" id="{EC546CE6-8426-831B-5229-786E4721EBF6}"/>
              </a:ext>
            </a:extLst>
          </p:cNvPr>
          <p:cNvGrpSpPr/>
          <p:nvPr/>
        </p:nvGrpSpPr>
        <p:grpSpPr>
          <a:xfrm>
            <a:off x="2481645" y="2355490"/>
            <a:ext cx="176760" cy="145440"/>
            <a:chOff x="2481645" y="2355490"/>
            <a:chExt cx="176760" cy="14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89238F2-BE85-C16F-BDBF-971CD3F51A09}"/>
                    </a:ext>
                  </a:extLst>
                </p14:cNvPr>
                <p14:cNvContentPartPr/>
                <p14:nvPr/>
              </p14:nvContentPartPr>
              <p14:xfrm>
                <a:off x="2481645" y="2386090"/>
                <a:ext cx="111240" cy="35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89238F2-BE85-C16F-BDBF-971CD3F51A0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74445" y="2378530"/>
                  <a:ext cx="1263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A46B837-43A4-7074-1D9F-F8E03CA874D9}"/>
                    </a:ext>
                  </a:extLst>
                </p14:cNvPr>
                <p14:cNvContentPartPr/>
                <p14:nvPr/>
              </p14:nvContentPartPr>
              <p14:xfrm>
                <a:off x="2640405" y="2355490"/>
                <a:ext cx="18000" cy="1454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A46B837-43A4-7074-1D9F-F8E03CA874D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632845" y="2347930"/>
                  <a:ext cx="33120" cy="16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9776E4F1-A7D4-A803-E78D-164A33D93783}"/>
              </a:ext>
            </a:extLst>
          </p:cNvPr>
          <p:cNvGrpSpPr/>
          <p:nvPr/>
        </p:nvGrpSpPr>
        <p:grpSpPr>
          <a:xfrm>
            <a:off x="5090925" y="2057050"/>
            <a:ext cx="855360" cy="406800"/>
            <a:chOff x="5090925" y="2057050"/>
            <a:chExt cx="855360" cy="40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FEFDE84-A721-132E-D2DD-5D8642E1A116}"/>
                    </a:ext>
                  </a:extLst>
                </p14:cNvPr>
                <p14:cNvContentPartPr/>
                <p14:nvPr/>
              </p14:nvContentPartPr>
              <p14:xfrm>
                <a:off x="5090925" y="2113570"/>
                <a:ext cx="120600" cy="1472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FEFDE84-A721-132E-D2DD-5D8642E1A11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083365" y="2106010"/>
                  <a:ext cx="13572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4EE87B5-EAD7-9C4E-8241-6006FF136D0E}"/>
                    </a:ext>
                  </a:extLst>
                </p14:cNvPr>
                <p14:cNvContentPartPr/>
                <p14:nvPr/>
              </p14:nvContentPartPr>
              <p14:xfrm>
                <a:off x="5309445" y="2100970"/>
                <a:ext cx="11520" cy="1328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4EE87B5-EAD7-9C4E-8241-6006FF136D0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01885" y="2093410"/>
                  <a:ext cx="266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78EB03D-937E-ABE7-FA49-E4DF04F4B3CD}"/>
                    </a:ext>
                  </a:extLst>
                </p14:cNvPr>
                <p14:cNvContentPartPr/>
                <p14:nvPr/>
              </p14:nvContentPartPr>
              <p14:xfrm>
                <a:off x="5098845" y="2305090"/>
                <a:ext cx="108720" cy="1587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78EB03D-937E-ABE7-FA49-E4DF04F4B3C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091285" y="2297530"/>
                  <a:ext cx="1238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2766165-207E-343D-04E4-4D35664DE6AC}"/>
                    </a:ext>
                  </a:extLst>
                </p14:cNvPr>
                <p14:cNvContentPartPr/>
                <p14:nvPr/>
              </p14:nvContentPartPr>
              <p14:xfrm>
                <a:off x="5170485" y="2387170"/>
                <a:ext cx="48960" cy="435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2766165-207E-343D-04E4-4D35664DE6A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163285" y="2379610"/>
                  <a:ext cx="640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156BE25-2827-565F-46AA-88AB2B1B61DA}"/>
                    </a:ext>
                  </a:extLst>
                </p14:cNvPr>
                <p14:cNvContentPartPr/>
                <p14:nvPr/>
              </p14:nvContentPartPr>
              <p14:xfrm>
                <a:off x="5232765" y="2300050"/>
                <a:ext cx="98280" cy="1339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156BE25-2827-565F-46AA-88AB2B1B61D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225205" y="2292490"/>
                  <a:ext cx="1134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42B09DE-4F27-E98C-59D9-EC6BE37DF954}"/>
                    </a:ext>
                  </a:extLst>
                </p14:cNvPr>
                <p14:cNvContentPartPr/>
                <p14:nvPr/>
              </p14:nvContentPartPr>
              <p14:xfrm>
                <a:off x="5306925" y="2357290"/>
                <a:ext cx="30600" cy="51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42B09DE-4F27-E98C-59D9-EC6BE37DF95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299365" y="2349730"/>
                  <a:ext cx="457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0B4B1E7-C45F-A8A7-86A8-8DE4724DF8A7}"/>
                    </a:ext>
                  </a:extLst>
                </p14:cNvPr>
                <p14:cNvContentPartPr/>
                <p14:nvPr/>
              </p14:nvContentPartPr>
              <p14:xfrm>
                <a:off x="5501325" y="2057050"/>
                <a:ext cx="96120" cy="166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0B4B1E7-C45F-A8A7-86A8-8DE4724DF8A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493765" y="2049490"/>
                  <a:ext cx="11088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8303D9A-CFEF-5762-18C6-32BA6F61D98F}"/>
                    </a:ext>
                  </a:extLst>
                </p14:cNvPr>
                <p14:cNvContentPartPr/>
                <p14:nvPr/>
              </p14:nvContentPartPr>
              <p14:xfrm>
                <a:off x="5396925" y="2319850"/>
                <a:ext cx="211320" cy="352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8303D9A-CFEF-5762-18C6-32BA6F61D98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389365" y="2312290"/>
                  <a:ext cx="2264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0499E27-687E-F769-17C3-1EACC51C9970}"/>
                    </a:ext>
                  </a:extLst>
                </p14:cNvPr>
                <p14:cNvContentPartPr/>
                <p14:nvPr/>
              </p14:nvContentPartPr>
              <p14:xfrm>
                <a:off x="5712285" y="2100970"/>
                <a:ext cx="20160" cy="170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0499E27-687E-F769-17C3-1EACC51C997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704725" y="2093410"/>
                  <a:ext cx="3528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B4672C9-143B-56C0-22FC-76683C0165F0}"/>
                    </a:ext>
                  </a:extLst>
                </p14:cNvPr>
                <p14:cNvContentPartPr/>
                <p14:nvPr/>
              </p14:nvContentPartPr>
              <p14:xfrm>
                <a:off x="5691045" y="2108530"/>
                <a:ext cx="104040" cy="2026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B4672C9-143B-56C0-22FC-76683C0165F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683485" y="2100970"/>
                  <a:ext cx="11916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C056AF4-E163-A160-127B-94C81E982EF3}"/>
                    </a:ext>
                  </a:extLst>
                </p14:cNvPr>
                <p14:cNvContentPartPr/>
                <p14:nvPr/>
              </p14:nvContentPartPr>
              <p14:xfrm>
                <a:off x="5861325" y="2144170"/>
                <a:ext cx="52200" cy="17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C056AF4-E163-A160-127B-94C81E982EF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853765" y="2136610"/>
                  <a:ext cx="673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1EBFD3D-46CB-12C7-C334-693F93391A90}"/>
                    </a:ext>
                  </a:extLst>
                </p14:cNvPr>
                <p14:cNvContentPartPr/>
                <p14:nvPr/>
              </p14:nvContentPartPr>
              <p14:xfrm>
                <a:off x="5822445" y="2256130"/>
                <a:ext cx="61560" cy="16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1EBFD3D-46CB-12C7-C334-693F93391A9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814885" y="2248570"/>
                  <a:ext cx="766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7A0C411-E805-3147-DF39-ED16139138E3}"/>
                    </a:ext>
                  </a:extLst>
                </p14:cNvPr>
                <p14:cNvContentPartPr/>
                <p14:nvPr/>
              </p14:nvContentPartPr>
              <p14:xfrm>
                <a:off x="5920365" y="2095210"/>
                <a:ext cx="25920" cy="1238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7A0C411-E805-3147-DF39-ED16139138E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912805" y="2087650"/>
                  <a:ext cx="410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31B3C3A4-4AC7-1047-246E-0848424463C9}"/>
                    </a:ext>
                  </a:extLst>
                </p14:cNvPr>
                <p14:cNvContentPartPr/>
                <p14:nvPr/>
              </p14:nvContentPartPr>
              <p14:xfrm>
                <a:off x="5786445" y="2331370"/>
                <a:ext cx="132480" cy="1296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31B3C3A4-4AC7-1047-246E-0848424463C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778885" y="2323810"/>
                  <a:ext cx="147600" cy="14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uppo 67">
            <a:extLst>
              <a:ext uri="{FF2B5EF4-FFF2-40B4-BE49-F238E27FC236}">
                <a16:creationId xmlns:a16="http://schemas.microsoft.com/office/drawing/2014/main" id="{9BBD62D1-9167-28C4-C646-C6A45942257D}"/>
              </a:ext>
            </a:extLst>
          </p:cNvPr>
          <p:cNvGrpSpPr/>
          <p:nvPr/>
        </p:nvGrpSpPr>
        <p:grpSpPr>
          <a:xfrm>
            <a:off x="2455965" y="3019090"/>
            <a:ext cx="117360" cy="122040"/>
            <a:chOff x="2455965" y="3019090"/>
            <a:chExt cx="117360" cy="12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DEA5CC11-1E66-D5FB-A15C-7D8982B3C48C}"/>
                    </a:ext>
                  </a:extLst>
                </p14:cNvPr>
                <p14:cNvContentPartPr/>
                <p14:nvPr/>
              </p14:nvContentPartPr>
              <p14:xfrm>
                <a:off x="2455965" y="3019090"/>
                <a:ext cx="95040" cy="277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DEA5CC11-1E66-D5FB-A15C-7D8982B3C48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448405" y="3011530"/>
                  <a:ext cx="1101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32D587B2-EA8F-9324-A6B7-E18C47ECE542}"/>
                    </a:ext>
                  </a:extLst>
                </p14:cNvPr>
                <p14:cNvContentPartPr/>
                <p14:nvPr/>
              </p14:nvContentPartPr>
              <p14:xfrm>
                <a:off x="2557125" y="3019810"/>
                <a:ext cx="16200" cy="1213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32D587B2-EA8F-9324-A6B7-E18C47ECE54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549565" y="3012250"/>
                  <a:ext cx="3132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03EC09D5-5207-C8AA-7DF5-973856A3946B}"/>
              </a:ext>
            </a:extLst>
          </p:cNvPr>
          <p:cNvGrpSpPr/>
          <p:nvPr/>
        </p:nvGrpSpPr>
        <p:grpSpPr>
          <a:xfrm>
            <a:off x="5063445" y="2694010"/>
            <a:ext cx="744480" cy="368280"/>
            <a:chOff x="5063445" y="2694010"/>
            <a:chExt cx="744480" cy="36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D7B66BDB-FDEC-D007-933D-FB994465AB15}"/>
                    </a:ext>
                  </a:extLst>
                </p14:cNvPr>
                <p14:cNvContentPartPr/>
                <p14:nvPr/>
              </p14:nvContentPartPr>
              <p14:xfrm>
                <a:off x="5063445" y="2771050"/>
                <a:ext cx="172440" cy="2325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D7B66BDB-FDEC-D007-933D-FB994465AB1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055885" y="2763490"/>
                  <a:ext cx="18756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9F16C992-1684-0553-B8C7-156CF970C969}"/>
                    </a:ext>
                  </a:extLst>
                </p14:cNvPr>
                <p14:cNvContentPartPr/>
                <p14:nvPr/>
              </p14:nvContentPartPr>
              <p14:xfrm>
                <a:off x="5241285" y="2811730"/>
                <a:ext cx="18720" cy="2026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9F16C992-1684-0553-B8C7-156CF970C96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233725" y="2804170"/>
                  <a:ext cx="338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DBE4D89F-752A-EF9A-FFB2-C320A5B2BB38}"/>
                    </a:ext>
                  </a:extLst>
                </p14:cNvPr>
                <p14:cNvContentPartPr/>
                <p14:nvPr/>
              </p14:nvContentPartPr>
              <p14:xfrm>
                <a:off x="5260365" y="2895610"/>
                <a:ext cx="131040" cy="237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DBE4D89F-752A-EF9A-FFB2-C320A5B2BB3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252805" y="2888050"/>
                  <a:ext cx="1461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3F6D4FDC-3C02-7FE2-B853-B3623BD19341}"/>
                    </a:ext>
                  </a:extLst>
                </p14:cNvPr>
                <p14:cNvContentPartPr/>
                <p14:nvPr/>
              </p14:nvContentPartPr>
              <p14:xfrm>
                <a:off x="5461965" y="2761330"/>
                <a:ext cx="19440" cy="1454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3F6D4FDC-3C02-7FE2-B853-B3623BD1934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454405" y="2753770"/>
                  <a:ext cx="345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9CB5C055-3162-36FD-A33A-BC31F7E6393B}"/>
                    </a:ext>
                  </a:extLst>
                </p14:cNvPr>
                <p14:cNvContentPartPr/>
                <p14:nvPr/>
              </p14:nvContentPartPr>
              <p14:xfrm>
                <a:off x="5450805" y="2748010"/>
                <a:ext cx="90360" cy="1886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9CB5C055-3162-36FD-A33A-BC31F7E6393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443245" y="2740450"/>
                  <a:ext cx="10548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28334BED-462E-8EC2-3E38-A483416268D7}"/>
                    </a:ext>
                  </a:extLst>
                </p14:cNvPr>
                <p14:cNvContentPartPr/>
                <p14:nvPr/>
              </p14:nvContentPartPr>
              <p14:xfrm>
                <a:off x="5624325" y="2738650"/>
                <a:ext cx="71280" cy="392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28334BED-462E-8EC2-3E38-A483416268D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616765" y="2731450"/>
                  <a:ext cx="864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92446D21-A8B1-A11D-45F5-570A4E19DDA0}"/>
                    </a:ext>
                  </a:extLst>
                </p14:cNvPr>
                <p14:cNvContentPartPr/>
                <p14:nvPr/>
              </p14:nvContentPartPr>
              <p14:xfrm>
                <a:off x="5625405" y="2854210"/>
                <a:ext cx="72000" cy="79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92446D21-A8B1-A11D-45F5-570A4E19DDA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617845" y="2846650"/>
                  <a:ext cx="871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9521384E-3142-ADC8-0CAD-A0BE18324D1F}"/>
                    </a:ext>
                  </a:extLst>
                </p14:cNvPr>
                <p14:cNvContentPartPr/>
                <p14:nvPr/>
              </p14:nvContentPartPr>
              <p14:xfrm>
                <a:off x="5734485" y="2694010"/>
                <a:ext cx="5760" cy="1080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9521384E-3142-ADC8-0CAD-A0BE18324D1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726925" y="2686450"/>
                  <a:ext cx="208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50B56034-9268-249C-CAD2-8EC9A0FD71C9}"/>
                    </a:ext>
                  </a:extLst>
                </p14:cNvPr>
                <p14:cNvContentPartPr/>
                <p14:nvPr/>
              </p14:nvContentPartPr>
              <p14:xfrm>
                <a:off x="5594805" y="2924410"/>
                <a:ext cx="213120" cy="1378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50B56034-9268-249C-CAD2-8EC9A0FD71C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587245" y="2916850"/>
                  <a:ext cx="228240" cy="153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BD3A7E15-A6DF-AD17-0D57-A5BD0323D4F5}"/>
                  </a:ext>
                </a:extLst>
              </p14:cNvPr>
              <p14:cNvContentPartPr/>
              <p14:nvPr/>
            </p14:nvContentPartPr>
            <p14:xfrm>
              <a:off x="5976405" y="2505746"/>
              <a:ext cx="24120" cy="89244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BD3A7E15-A6DF-AD17-0D57-A5BD0323D4F5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969205" y="2498186"/>
                <a:ext cx="39240" cy="907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363F30D3-E40D-25D5-BC70-CD7905177F44}"/>
              </a:ext>
            </a:extLst>
          </p:cNvPr>
          <p:cNvGrpSpPr/>
          <p:nvPr/>
        </p:nvGrpSpPr>
        <p:grpSpPr>
          <a:xfrm>
            <a:off x="5184765" y="933986"/>
            <a:ext cx="608400" cy="330120"/>
            <a:chOff x="5184765" y="933986"/>
            <a:chExt cx="608400" cy="33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C00F41C7-8293-4790-8492-2814AE58C5C3}"/>
                    </a:ext>
                  </a:extLst>
                </p14:cNvPr>
                <p14:cNvContentPartPr/>
                <p14:nvPr/>
              </p14:nvContentPartPr>
              <p14:xfrm>
                <a:off x="5184765" y="933986"/>
                <a:ext cx="198000" cy="302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C00F41C7-8293-4790-8492-2814AE58C5C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177205" y="926426"/>
                  <a:ext cx="2131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A91B40B0-DE5E-9127-0801-9281F7FFD325}"/>
                    </a:ext>
                  </a:extLst>
                </p14:cNvPr>
                <p14:cNvContentPartPr/>
                <p14:nvPr/>
              </p14:nvContentPartPr>
              <p14:xfrm>
                <a:off x="5221485" y="993386"/>
                <a:ext cx="33120" cy="1047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A91B40B0-DE5E-9127-0801-9281F7FFD32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213925" y="985826"/>
                  <a:ext cx="482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A7843B15-3B50-95A5-0D31-1366A4F643E0}"/>
                    </a:ext>
                  </a:extLst>
                </p14:cNvPr>
                <p14:cNvContentPartPr/>
                <p14:nvPr/>
              </p14:nvContentPartPr>
              <p14:xfrm>
                <a:off x="5309685" y="962066"/>
                <a:ext cx="33120" cy="1054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A7843B15-3B50-95A5-0D31-1366A4F643E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302125" y="954506"/>
                  <a:ext cx="482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6C4761E5-5F9C-0976-6637-D8416C5E44B0}"/>
                    </a:ext>
                  </a:extLst>
                </p14:cNvPr>
                <p14:cNvContentPartPr/>
                <p14:nvPr/>
              </p14:nvContentPartPr>
              <p14:xfrm>
                <a:off x="5366205" y="1007426"/>
                <a:ext cx="68040" cy="424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6C4761E5-5F9C-0976-6637-D8416C5E44B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358645" y="1000226"/>
                  <a:ext cx="831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1E98896D-E679-4022-8D4F-B9110E278596}"/>
                    </a:ext>
                  </a:extLst>
                </p14:cNvPr>
                <p14:cNvContentPartPr/>
                <p14:nvPr/>
              </p14:nvContentPartPr>
              <p14:xfrm>
                <a:off x="5458725" y="938666"/>
                <a:ext cx="18720" cy="1645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1E98896D-E679-4022-8D4F-B9110E27859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451165" y="931106"/>
                  <a:ext cx="338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FE589BD9-6092-3FBD-754F-79EFFECC1E0D}"/>
                    </a:ext>
                  </a:extLst>
                </p14:cNvPr>
                <p14:cNvContentPartPr/>
                <p14:nvPr/>
              </p14:nvContentPartPr>
              <p14:xfrm>
                <a:off x="5521005" y="953066"/>
                <a:ext cx="15480" cy="1702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FE589BD9-6092-3FBD-754F-79EFFECC1E0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513445" y="945506"/>
                  <a:ext cx="306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F059D174-1395-F2C0-4F30-13B303ECD959}"/>
                    </a:ext>
                  </a:extLst>
                </p14:cNvPr>
                <p14:cNvContentPartPr/>
                <p14:nvPr/>
              </p14:nvContentPartPr>
              <p14:xfrm>
                <a:off x="5636205" y="962066"/>
                <a:ext cx="83160" cy="1015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F059D174-1395-F2C0-4F30-13B303ECD95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629005" y="954506"/>
                  <a:ext cx="9828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93306B64-2623-A78A-EA2F-83256D39E031}"/>
                    </a:ext>
                  </a:extLst>
                </p14:cNvPr>
                <p14:cNvContentPartPr/>
                <p14:nvPr/>
              </p14:nvContentPartPr>
              <p14:xfrm>
                <a:off x="5790285" y="955226"/>
                <a:ext cx="2880" cy="1040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93306B64-2623-A78A-EA2F-83256D39E03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782725" y="947666"/>
                  <a:ext cx="176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5C5D0303-FCC0-A7EC-1626-3FBD0711D63A}"/>
                    </a:ext>
                  </a:extLst>
                </p14:cNvPr>
                <p14:cNvContentPartPr/>
                <p14:nvPr/>
              </p14:nvContentPartPr>
              <p14:xfrm>
                <a:off x="5686605" y="1107866"/>
                <a:ext cx="100800" cy="1562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5C5D0303-FCC0-A7EC-1626-3FBD0711D63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679045" y="1100306"/>
                  <a:ext cx="115920" cy="17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47E80965-D709-D446-7A65-2B925554F35D}"/>
              </a:ext>
            </a:extLst>
          </p:cNvPr>
          <p:cNvGrpSpPr/>
          <p:nvPr/>
        </p:nvGrpSpPr>
        <p:grpSpPr>
          <a:xfrm>
            <a:off x="6513525" y="2591786"/>
            <a:ext cx="523800" cy="242280"/>
            <a:chOff x="6513525" y="2591786"/>
            <a:chExt cx="523800" cy="24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54852A27-6A8D-DE09-B9C8-ED87ECC988B0}"/>
                    </a:ext>
                  </a:extLst>
                </p14:cNvPr>
                <p14:cNvContentPartPr/>
                <p14:nvPr/>
              </p14:nvContentPartPr>
              <p14:xfrm>
                <a:off x="6513525" y="2591786"/>
                <a:ext cx="108000" cy="24228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54852A27-6A8D-DE09-B9C8-ED87ECC988B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505965" y="2584226"/>
                  <a:ext cx="1231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8038B3E0-2E1F-17FF-B9C3-8D48795C99E5}"/>
                    </a:ext>
                  </a:extLst>
                </p14:cNvPr>
                <p14:cNvContentPartPr/>
                <p14:nvPr/>
              </p14:nvContentPartPr>
              <p14:xfrm>
                <a:off x="6642765" y="2600066"/>
                <a:ext cx="42480" cy="1512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8038B3E0-2E1F-17FF-B9C3-8D48795C99E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635205" y="2592506"/>
                  <a:ext cx="5760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B34C3E6B-5E69-6408-4123-FAFE4702CE10}"/>
                    </a:ext>
                  </a:extLst>
                </p14:cNvPr>
                <p14:cNvContentPartPr/>
                <p14:nvPr/>
              </p14:nvContentPartPr>
              <p14:xfrm>
                <a:off x="6738885" y="2627426"/>
                <a:ext cx="3600" cy="8820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B34C3E6B-5E69-6408-4123-FAFE4702CE1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731325" y="2619866"/>
                  <a:ext cx="187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2BC4F1F2-F6C6-143B-789D-85D791FD453A}"/>
                    </a:ext>
                  </a:extLst>
                </p14:cNvPr>
                <p14:cNvContentPartPr/>
                <p14:nvPr/>
              </p14:nvContentPartPr>
              <p14:xfrm>
                <a:off x="6782085" y="2628146"/>
                <a:ext cx="75960" cy="939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2BC4F1F2-F6C6-143B-789D-85D791FD453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774525" y="2620586"/>
                  <a:ext cx="910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50A015FA-28EC-0416-2270-D135618C47CD}"/>
                    </a:ext>
                  </a:extLst>
                </p14:cNvPr>
                <p14:cNvContentPartPr/>
                <p14:nvPr/>
              </p14:nvContentPartPr>
              <p14:xfrm>
                <a:off x="6924645" y="2615906"/>
                <a:ext cx="112680" cy="907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50A015FA-28EC-0416-2270-D135618C47CD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917085" y="2608346"/>
                  <a:ext cx="127800" cy="10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125" name="Input penna 124">
                <a:extLst>
                  <a:ext uri="{FF2B5EF4-FFF2-40B4-BE49-F238E27FC236}">
                    <a16:creationId xmlns:a16="http://schemas.microsoft.com/office/drawing/2014/main" id="{D3ED12CA-5660-0D29-902B-7AE474FECB56}"/>
                  </a:ext>
                </a:extLst>
              </p14:cNvPr>
              <p14:cNvContentPartPr/>
              <p14:nvPr/>
            </p14:nvContentPartPr>
            <p14:xfrm>
              <a:off x="7155765" y="3202706"/>
              <a:ext cx="800280" cy="60120"/>
            </p14:xfrm>
          </p:contentPart>
        </mc:Choice>
        <mc:Fallback>
          <p:pic>
            <p:nvPicPr>
              <p:cNvPr id="125" name="Input penna 124">
                <a:extLst>
                  <a:ext uri="{FF2B5EF4-FFF2-40B4-BE49-F238E27FC236}">
                    <a16:creationId xmlns:a16="http://schemas.microsoft.com/office/drawing/2014/main" id="{D3ED12CA-5660-0D29-902B-7AE474FECB56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7148205" y="3195146"/>
                <a:ext cx="815400" cy="75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E3A7BF23-1836-4BC8-DEAD-801919DD8018}"/>
              </a:ext>
            </a:extLst>
          </p:cNvPr>
          <p:cNvGrpSpPr/>
          <p:nvPr/>
        </p:nvGrpSpPr>
        <p:grpSpPr>
          <a:xfrm>
            <a:off x="2426445" y="3608066"/>
            <a:ext cx="110520" cy="137880"/>
            <a:chOff x="2426445" y="3608066"/>
            <a:chExt cx="110520" cy="13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8864749D-D18E-743F-3D74-B10DEFDA38EA}"/>
                    </a:ext>
                  </a:extLst>
                </p14:cNvPr>
                <p14:cNvContentPartPr/>
                <p14:nvPr/>
              </p14:nvContentPartPr>
              <p14:xfrm>
                <a:off x="2426445" y="3648746"/>
                <a:ext cx="69840" cy="334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8864749D-D18E-743F-3D74-B10DEFDA38E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418885" y="3641186"/>
                  <a:ext cx="846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5B6B4A65-9CF1-3698-3F33-0BAE9AE6302C}"/>
                    </a:ext>
                  </a:extLst>
                </p14:cNvPr>
                <p14:cNvContentPartPr/>
                <p14:nvPr/>
              </p14:nvContentPartPr>
              <p14:xfrm>
                <a:off x="2514285" y="3608066"/>
                <a:ext cx="22680" cy="1378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5B6B4A65-9CF1-3698-3F33-0BAE9AE6302C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506725" y="3600506"/>
                  <a:ext cx="37800" cy="153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130" name="Input penna 129">
                <a:extLst>
                  <a:ext uri="{FF2B5EF4-FFF2-40B4-BE49-F238E27FC236}">
                    <a16:creationId xmlns:a16="http://schemas.microsoft.com/office/drawing/2014/main" id="{47662233-0B69-FC2D-ABD4-CAC3DE052AC3}"/>
                  </a:ext>
                </a:extLst>
              </p14:cNvPr>
              <p14:cNvContentPartPr/>
              <p14:nvPr/>
            </p14:nvContentPartPr>
            <p14:xfrm>
              <a:off x="7740405" y="3826946"/>
              <a:ext cx="632880" cy="93240"/>
            </p14:xfrm>
          </p:contentPart>
        </mc:Choice>
        <mc:Fallback>
          <p:pic>
            <p:nvPicPr>
              <p:cNvPr id="130" name="Input penna 129">
                <a:extLst>
                  <a:ext uri="{FF2B5EF4-FFF2-40B4-BE49-F238E27FC236}">
                    <a16:creationId xmlns:a16="http://schemas.microsoft.com/office/drawing/2014/main" id="{47662233-0B69-FC2D-ABD4-CAC3DE052AC3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7732845" y="3819386"/>
                <a:ext cx="648000" cy="108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C9FB9A4E-5D0B-2E0D-FF63-2E4902A160EF}"/>
              </a:ext>
            </a:extLst>
          </p:cNvPr>
          <p:cNvGrpSpPr/>
          <p:nvPr/>
        </p:nvGrpSpPr>
        <p:grpSpPr>
          <a:xfrm>
            <a:off x="5053365" y="3446426"/>
            <a:ext cx="540360" cy="376920"/>
            <a:chOff x="5053365" y="3446426"/>
            <a:chExt cx="540360" cy="37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F01ECF39-902D-ABA5-0FDD-01C1AC012F72}"/>
                    </a:ext>
                  </a:extLst>
                </p14:cNvPr>
                <p14:cNvContentPartPr/>
                <p14:nvPr/>
              </p14:nvContentPartPr>
              <p14:xfrm>
                <a:off x="5075685" y="3446426"/>
                <a:ext cx="131760" cy="234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F01ECF39-902D-ABA5-0FDD-01C1AC012F7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068125" y="3438866"/>
                  <a:ext cx="1468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AD7B5DFD-2E73-D4C9-3B81-F5CE4E0BCC5F}"/>
                    </a:ext>
                  </a:extLst>
                </p14:cNvPr>
                <p14:cNvContentPartPr/>
                <p14:nvPr/>
              </p14:nvContentPartPr>
              <p14:xfrm>
                <a:off x="5053365" y="3563426"/>
                <a:ext cx="104040" cy="284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AD7B5DFD-2E73-D4C9-3B81-F5CE4E0BCC5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045805" y="3555866"/>
                  <a:ext cx="1191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AA82750E-27E4-F029-3400-0FCBFF678F27}"/>
                    </a:ext>
                  </a:extLst>
                </p14:cNvPr>
                <p14:cNvContentPartPr/>
                <p14:nvPr/>
              </p14:nvContentPartPr>
              <p14:xfrm>
                <a:off x="5085765" y="3593306"/>
                <a:ext cx="101520" cy="1119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AA82750E-27E4-F029-3400-0FCBFF678F2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078205" y="3585746"/>
                  <a:ext cx="1166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97A46958-2E87-DE6C-48B1-D7B010148FC8}"/>
                    </a:ext>
                  </a:extLst>
                </p14:cNvPr>
                <p14:cNvContentPartPr/>
                <p14:nvPr/>
              </p14:nvContentPartPr>
              <p14:xfrm>
                <a:off x="5236605" y="3478826"/>
                <a:ext cx="360" cy="2250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97A46958-2E87-DE6C-48B1-D7B010148FC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229045" y="3471266"/>
                  <a:ext cx="1548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6C409B93-61F4-5E5D-473E-E021A3C1CE8E}"/>
                    </a:ext>
                  </a:extLst>
                </p14:cNvPr>
                <p14:cNvContentPartPr/>
                <p14:nvPr/>
              </p14:nvContentPartPr>
              <p14:xfrm>
                <a:off x="5239485" y="3582506"/>
                <a:ext cx="96120" cy="417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6C409B93-61F4-5E5D-473E-E021A3C1CE8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231925" y="3574946"/>
                  <a:ext cx="1108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D055CFE4-84AA-9741-B75D-86669C458F85}"/>
                    </a:ext>
                  </a:extLst>
                </p14:cNvPr>
                <p14:cNvContentPartPr/>
                <p14:nvPr/>
              </p14:nvContentPartPr>
              <p14:xfrm>
                <a:off x="5379165" y="3481346"/>
                <a:ext cx="16200" cy="1479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D055CFE4-84AA-9741-B75D-86669C458F8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371605" y="3473786"/>
                  <a:ext cx="3132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7C5396C2-FCB2-0B15-42E9-A9CF702040A4}"/>
                    </a:ext>
                  </a:extLst>
                </p14:cNvPr>
                <p14:cNvContentPartPr/>
                <p14:nvPr/>
              </p14:nvContentPartPr>
              <p14:xfrm>
                <a:off x="5371245" y="3497546"/>
                <a:ext cx="72720" cy="1616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7C5396C2-FCB2-0B15-42E9-A9CF702040A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363685" y="3489986"/>
                  <a:ext cx="878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35992126-C502-F364-5BBD-AD9A392108E4}"/>
                    </a:ext>
                  </a:extLst>
                </p14:cNvPr>
                <p14:cNvContentPartPr/>
                <p14:nvPr/>
              </p14:nvContentPartPr>
              <p14:xfrm>
                <a:off x="5490765" y="3505466"/>
                <a:ext cx="71280" cy="104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35992126-C502-F364-5BBD-AD9A392108E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483205" y="3497906"/>
                  <a:ext cx="86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DF22808C-22DE-4D33-2608-F9C874D652A8}"/>
                    </a:ext>
                  </a:extLst>
                </p14:cNvPr>
                <p14:cNvContentPartPr/>
                <p14:nvPr/>
              </p14:nvContentPartPr>
              <p14:xfrm>
                <a:off x="5495085" y="3574226"/>
                <a:ext cx="62280" cy="392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DF22808C-22DE-4D33-2608-F9C874D652A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487525" y="3566666"/>
                  <a:ext cx="774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B30AF8FB-9882-1EC3-2996-53DC2970790F}"/>
                    </a:ext>
                  </a:extLst>
                </p14:cNvPr>
                <p14:cNvContentPartPr/>
                <p14:nvPr/>
              </p14:nvContentPartPr>
              <p14:xfrm>
                <a:off x="5574285" y="3457946"/>
                <a:ext cx="6840" cy="12132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B30AF8FB-9882-1EC3-2996-53DC2970790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566725" y="3450746"/>
                  <a:ext cx="219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5BF4579C-1E54-036E-410D-661737BF0087}"/>
                    </a:ext>
                  </a:extLst>
                </p14:cNvPr>
                <p14:cNvContentPartPr/>
                <p14:nvPr/>
              </p14:nvContentPartPr>
              <p14:xfrm>
                <a:off x="5454765" y="3680426"/>
                <a:ext cx="138960" cy="1429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5BF4579C-1E54-036E-410D-661737BF0087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447205" y="3672866"/>
                  <a:ext cx="154080" cy="158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144" name="Input penna 143">
                <a:extLst>
                  <a:ext uri="{FF2B5EF4-FFF2-40B4-BE49-F238E27FC236}">
                    <a16:creationId xmlns:a16="http://schemas.microsoft.com/office/drawing/2014/main" id="{D80B3474-7EE0-7A07-7377-E10CB1A76237}"/>
                  </a:ext>
                </a:extLst>
              </p14:cNvPr>
              <p14:cNvContentPartPr/>
              <p14:nvPr/>
            </p14:nvContentPartPr>
            <p14:xfrm>
              <a:off x="5894685" y="3268226"/>
              <a:ext cx="73800" cy="576360"/>
            </p14:xfrm>
          </p:contentPart>
        </mc:Choice>
        <mc:Fallback>
          <p:pic>
            <p:nvPicPr>
              <p:cNvPr id="144" name="Input penna 143">
                <a:extLst>
                  <a:ext uri="{FF2B5EF4-FFF2-40B4-BE49-F238E27FC236}">
                    <a16:creationId xmlns:a16="http://schemas.microsoft.com/office/drawing/2014/main" id="{D80B3474-7EE0-7A07-7377-E10CB1A76237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5887125" y="3260666"/>
                <a:ext cx="88560" cy="59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21C613A2-064A-B717-D0E8-58E2184DEA13}"/>
              </a:ext>
            </a:extLst>
          </p:cNvPr>
          <p:cNvGrpSpPr/>
          <p:nvPr/>
        </p:nvGrpSpPr>
        <p:grpSpPr>
          <a:xfrm>
            <a:off x="2484765" y="877466"/>
            <a:ext cx="1965600" cy="524160"/>
            <a:chOff x="2484765" y="877466"/>
            <a:chExt cx="1965600" cy="52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9702204C-97CF-3FFF-2FC1-FF31C00DF278}"/>
                    </a:ext>
                  </a:extLst>
                </p14:cNvPr>
                <p14:cNvContentPartPr/>
                <p14:nvPr/>
              </p14:nvContentPartPr>
              <p14:xfrm>
                <a:off x="2491965" y="994466"/>
                <a:ext cx="125280" cy="1180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9702204C-97CF-3FFF-2FC1-FF31C00DF27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484405" y="986906"/>
                  <a:ext cx="1404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A32B097E-8F7E-D31C-9C40-ABCCE9D56EAF}"/>
                    </a:ext>
                  </a:extLst>
                </p14:cNvPr>
                <p14:cNvContentPartPr/>
                <p14:nvPr/>
              </p14:nvContentPartPr>
              <p14:xfrm>
                <a:off x="2639925" y="968546"/>
                <a:ext cx="60120" cy="1130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A32B097E-8F7E-D31C-9C40-ABCCE9D56EA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632365" y="960986"/>
                  <a:ext cx="752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7D39BC9E-B25B-1C41-C5C0-EF6CF0ECBB7B}"/>
                    </a:ext>
                  </a:extLst>
                </p14:cNvPr>
                <p14:cNvContentPartPr/>
                <p14:nvPr/>
              </p14:nvContentPartPr>
              <p14:xfrm>
                <a:off x="2608245" y="1117946"/>
                <a:ext cx="6840" cy="5940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7D39BC9E-B25B-1C41-C5C0-EF6CF0ECBB7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600685" y="1110386"/>
                  <a:ext cx="219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4E27FF36-ADBC-0121-9CED-2EE93E0A397A}"/>
                    </a:ext>
                  </a:extLst>
                </p14:cNvPr>
                <p14:cNvContentPartPr/>
                <p14:nvPr/>
              </p14:nvContentPartPr>
              <p14:xfrm>
                <a:off x="2484765" y="1184186"/>
                <a:ext cx="232920" cy="111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4E27FF36-ADBC-0121-9CED-2EE93E0A397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477205" y="1176626"/>
                  <a:ext cx="2480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C1661566-2E30-3D27-9DE1-6C6A5B783050}"/>
                    </a:ext>
                  </a:extLst>
                </p14:cNvPr>
                <p14:cNvContentPartPr/>
                <p14:nvPr/>
              </p14:nvContentPartPr>
              <p14:xfrm>
                <a:off x="2538765" y="1258706"/>
                <a:ext cx="123840" cy="1429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C1661566-2E30-3D27-9DE1-6C6A5B783050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531205" y="1251146"/>
                  <a:ext cx="1389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91EEBE98-AD07-52ED-7E52-164F1FFBDD3D}"/>
                    </a:ext>
                  </a:extLst>
                </p14:cNvPr>
                <p14:cNvContentPartPr/>
                <p14:nvPr/>
              </p14:nvContentPartPr>
              <p14:xfrm>
                <a:off x="2871045" y="1064666"/>
                <a:ext cx="68760" cy="3924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91EEBE98-AD07-52ED-7E52-164F1FFBDD3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863485" y="1057106"/>
                  <a:ext cx="838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777E1B89-8950-6DA9-AB63-81460831752F}"/>
                    </a:ext>
                  </a:extLst>
                </p14:cNvPr>
                <p14:cNvContentPartPr/>
                <p14:nvPr/>
              </p14:nvContentPartPr>
              <p14:xfrm>
                <a:off x="2811285" y="1202546"/>
                <a:ext cx="130320" cy="2520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777E1B89-8950-6DA9-AB63-81460831752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803725" y="1194986"/>
                  <a:ext cx="1454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C4874E1D-04EC-1775-3EA8-5D96014B3A17}"/>
                    </a:ext>
                  </a:extLst>
                </p14:cNvPr>
                <p14:cNvContentPartPr/>
                <p14:nvPr/>
              </p14:nvContentPartPr>
              <p14:xfrm>
                <a:off x="3013605" y="1104626"/>
                <a:ext cx="153360" cy="1278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C4874E1D-04EC-1775-3EA8-5D96014B3A1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006045" y="1097066"/>
                  <a:ext cx="1684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D883F696-D843-211C-C6EB-F32AEA583E61}"/>
                    </a:ext>
                  </a:extLst>
                </p14:cNvPr>
                <p14:cNvContentPartPr/>
                <p14:nvPr/>
              </p14:nvContentPartPr>
              <p14:xfrm>
                <a:off x="3182445" y="1081226"/>
                <a:ext cx="56160" cy="1364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D883F696-D843-211C-C6EB-F32AEA583E6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174885" y="1074026"/>
                  <a:ext cx="712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ADCC26D1-F388-638E-C6DD-CACAE29A19FB}"/>
                    </a:ext>
                  </a:extLst>
                </p14:cNvPr>
                <p14:cNvContentPartPr/>
                <p14:nvPr/>
              </p14:nvContentPartPr>
              <p14:xfrm>
                <a:off x="3299805" y="1084826"/>
                <a:ext cx="76320" cy="1155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ADCC26D1-F388-638E-C6DD-CACAE29A19FB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292245" y="1077266"/>
                  <a:ext cx="914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40B7847E-2906-5FC3-9546-DA616802F3A7}"/>
                    </a:ext>
                  </a:extLst>
                </p14:cNvPr>
                <p14:cNvContentPartPr/>
                <p14:nvPr/>
              </p14:nvContentPartPr>
              <p14:xfrm>
                <a:off x="3480525" y="1071866"/>
                <a:ext cx="59400" cy="9540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40B7847E-2906-5FC3-9546-DA616802F3A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472965" y="1064306"/>
                  <a:ext cx="745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816792A3-2005-92F8-C20E-6900E1E77939}"/>
                    </a:ext>
                  </a:extLst>
                </p14:cNvPr>
                <p14:cNvContentPartPr/>
                <p14:nvPr/>
              </p14:nvContentPartPr>
              <p14:xfrm>
                <a:off x="3556845" y="916346"/>
                <a:ext cx="53280" cy="27900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816792A3-2005-92F8-C20E-6900E1E77939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549645" y="908786"/>
                  <a:ext cx="6840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81CBF735-7197-380F-7B62-EE6E7AFC7E67}"/>
                    </a:ext>
                  </a:extLst>
                </p14:cNvPr>
                <p14:cNvContentPartPr/>
                <p14:nvPr/>
              </p14:nvContentPartPr>
              <p14:xfrm>
                <a:off x="3630285" y="1072946"/>
                <a:ext cx="101520" cy="1130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81CBF735-7197-380F-7B62-EE6E7AFC7E6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622725" y="1065386"/>
                  <a:ext cx="1166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E1DE78C3-16D4-8F47-25B1-AFCB0B3FE152}"/>
                    </a:ext>
                  </a:extLst>
                </p14:cNvPr>
                <p14:cNvContentPartPr/>
                <p14:nvPr/>
              </p14:nvContentPartPr>
              <p14:xfrm>
                <a:off x="3764205" y="945506"/>
                <a:ext cx="40320" cy="2116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E1DE78C3-16D4-8F47-25B1-AFCB0B3FE152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756645" y="937946"/>
                  <a:ext cx="554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EC8DC896-A4FD-247E-2D81-8024CBA07FBC}"/>
                    </a:ext>
                  </a:extLst>
                </p14:cNvPr>
                <p14:cNvContentPartPr/>
                <p14:nvPr/>
              </p14:nvContentPartPr>
              <p14:xfrm>
                <a:off x="3763485" y="1105346"/>
                <a:ext cx="58680" cy="468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EC8DC896-A4FD-247E-2D81-8024CBA07FBC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755925" y="1097786"/>
                  <a:ext cx="734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890EB0A9-DD29-34B7-7250-14C84D39890A}"/>
                    </a:ext>
                  </a:extLst>
                </p14:cNvPr>
                <p14:cNvContentPartPr/>
                <p14:nvPr/>
              </p14:nvContentPartPr>
              <p14:xfrm>
                <a:off x="3824685" y="1088066"/>
                <a:ext cx="72720" cy="1306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890EB0A9-DD29-34B7-7250-14C84D39890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817125" y="1080506"/>
                  <a:ext cx="878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A366ED5E-CEA6-4753-0D0F-EA772EF7D34D}"/>
                    </a:ext>
                  </a:extLst>
                </p14:cNvPr>
                <p14:cNvContentPartPr/>
                <p14:nvPr/>
              </p14:nvContentPartPr>
              <p14:xfrm>
                <a:off x="3956805" y="1122986"/>
                <a:ext cx="45720" cy="882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A366ED5E-CEA6-4753-0D0F-EA772EF7D34D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949605" y="1115426"/>
                  <a:ext cx="608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261248E7-9EF0-5822-4755-F5A0A5388573}"/>
                    </a:ext>
                  </a:extLst>
                </p14:cNvPr>
                <p14:cNvContentPartPr/>
                <p14:nvPr/>
              </p14:nvContentPartPr>
              <p14:xfrm>
                <a:off x="4032765" y="1145306"/>
                <a:ext cx="47880" cy="9720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261248E7-9EF0-5822-4755-F5A0A5388573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025205" y="1137746"/>
                  <a:ext cx="630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84FC5F84-D16A-585D-5E97-A129DA7F2E9A}"/>
                    </a:ext>
                  </a:extLst>
                </p14:cNvPr>
                <p14:cNvContentPartPr/>
                <p14:nvPr/>
              </p14:nvContentPartPr>
              <p14:xfrm>
                <a:off x="4135365" y="1115426"/>
                <a:ext cx="47520" cy="748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84FC5F84-D16A-585D-5E97-A129DA7F2E9A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127805" y="1107866"/>
                  <a:ext cx="626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A624C4B0-AF39-7021-B035-F6C205A68F04}"/>
                    </a:ext>
                  </a:extLst>
                </p14:cNvPr>
                <p14:cNvContentPartPr/>
                <p14:nvPr/>
              </p14:nvContentPartPr>
              <p14:xfrm>
                <a:off x="4235085" y="877466"/>
                <a:ext cx="43560" cy="28620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A624C4B0-AF39-7021-B035-F6C205A68F04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227525" y="869906"/>
                  <a:ext cx="5832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8A8EBE76-0C5D-2D35-0087-7265118B69F9}"/>
                    </a:ext>
                  </a:extLst>
                </p14:cNvPr>
                <p14:cNvContentPartPr/>
                <p14:nvPr/>
              </p14:nvContentPartPr>
              <p14:xfrm>
                <a:off x="4216005" y="1093826"/>
                <a:ext cx="68040" cy="3096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8A8EBE76-0C5D-2D35-0087-7265118B69F9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208445" y="1086266"/>
                  <a:ext cx="831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578298DF-78FD-6F10-5097-5D7E10D410ED}"/>
                    </a:ext>
                  </a:extLst>
                </p14:cNvPr>
                <p14:cNvContentPartPr/>
                <p14:nvPr/>
              </p14:nvContentPartPr>
              <p14:xfrm>
                <a:off x="4340205" y="1080506"/>
                <a:ext cx="110160" cy="13716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578298DF-78FD-6F10-5097-5D7E10D410ED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332645" y="1072946"/>
                  <a:ext cx="125280" cy="15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6">
            <p14:nvContentPartPr>
              <p14:cNvPr id="169" name="Input penna 168">
                <a:extLst>
                  <a:ext uri="{FF2B5EF4-FFF2-40B4-BE49-F238E27FC236}">
                    <a16:creationId xmlns:a16="http://schemas.microsoft.com/office/drawing/2014/main" id="{C1EEC229-4E4D-0CCD-8B1F-90D4318706F3}"/>
                  </a:ext>
                </a:extLst>
              </p14:cNvPr>
              <p14:cNvContentPartPr/>
              <p14:nvPr/>
            </p14:nvContentPartPr>
            <p14:xfrm>
              <a:off x="4885245" y="647786"/>
              <a:ext cx="77760" cy="950400"/>
            </p14:xfrm>
          </p:contentPart>
        </mc:Choice>
        <mc:Fallback>
          <p:pic>
            <p:nvPicPr>
              <p:cNvPr id="169" name="Input penna 168">
                <a:extLst>
                  <a:ext uri="{FF2B5EF4-FFF2-40B4-BE49-F238E27FC236}">
                    <a16:creationId xmlns:a16="http://schemas.microsoft.com/office/drawing/2014/main" id="{C1EEC229-4E4D-0CCD-8B1F-90D4318706F3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4877685" y="640226"/>
                <a:ext cx="92520" cy="965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84" name="Gruppo 183">
            <a:extLst>
              <a:ext uri="{FF2B5EF4-FFF2-40B4-BE49-F238E27FC236}">
                <a16:creationId xmlns:a16="http://schemas.microsoft.com/office/drawing/2014/main" id="{E08AEC1C-D9F1-CC8D-850C-C1CC283A9967}"/>
              </a:ext>
            </a:extLst>
          </p:cNvPr>
          <p:cNvGrpSpPr/>
          <p:nvPr/>
        </p:nvGrpSpPr>
        <p:grpSpPr>
          <a:xfrm>
            <a:off x="6051285" y="857666"/>
            <a:ext cx="2849400" cy="717120"/>
            <a:chOff x="6051285" y="857666"/>
            <a:chExt cx="2849400" cy="71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0162A3B4-4A98-C234-3003-CE6C79D9B235}"/>
                    </a:ext>
                  </a:extLst>
                </p14:cNvPr>
                <p14:cNvContentPartPr/>
                <p14:nvPr/>
              </p14:nvContentPartPr>
              <p14:xfrm>
                <a:off x="6052365" y="1024346"/>
                <a:ext cx="112680" cy="118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0162A3B4-4A98-C234-3003-CE6C79D9B23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044805" y="1016786"/>
                  <a:ext cx="1278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21AA1CB2-FBDB-9B28-1B6C-0AE7FF7E9F84}"/>
                    </a:ext>
                  </a:extLst>
                </p14:cNvPr>
                <p14:cNvContentPartPr/>
                <p14:nvPr/>
              </p14:nvContentPartPr>
              <p14:xfrm>
                <a:off x="6051285" y="1112906"/>
                <a:ext cx="131760" cy="2700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21AA1CB2-FBDB-9B28-1B6C-0AE7FF7E9F84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044085" y="1105346"/>
                  <a:ext cx="1468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4CEF7380-A95C-0D4D-01BF-02B11F2B35B1}"/>
                    </a:ext>
                  </a:extLst>
                </p14:cNvPr>
                <p14:cNvContentPartPr/>
                <p14:nvPr/>
              </p14:nvContentPartPr>
              <p14:xfrm>
                <a:off x="6306525" y="1028306"/>
                <a:ext cx="203400" cy="1591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4CEF7380-A95C-0D4D-01BF-02B11F2B35B1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298965" y="1020746"/>
                  <a:ext cx="21852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9DD73BA3-BDC7-D27F-D22F-5086412CD0B0}"/>
                    </a:ext>
                  </a:extLst>
                </p14:cNvPr>
                <p14:cNvContentPartPr/>
                <p14:nvPr/>
              </p14:nvContentPartPr>
              <p14:xfrm>
                <a:off x="6566085" y="1030826"/>
                <a:ext cx="52920" cy="1364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9DD73BA3-BDC7-D27F-D22F-5086412CD0B0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558525" y="1023266"/>
                  <a:ext cx="680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7EAD20CE-69C9-3416-00D7-B2EAE7CEA47C}"/>
                    </a:ext>
                  </a:extLst>
                </p14:cNvPr>
                <p14:cNvContentPartPr/>
                <p14:nvPr/>
              </p14:nvContentPartPr>
              <p14:xfrm>
                <a:off x="6695325" y="1029026"/>
                <a:ext cx="86400" cy="1188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7EAD20CE-69C9-3416-00D7-B2EAE7CEA47C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687765" y="1021466"/>
                  <a:ext cx="1015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92E1F1C9-6A35-ABB1-2A5E-76B769AAD4D6}"/>
                    </a:ext>
                  </a:extLst>
                </p14:cNvPr>
                <p14:cNvContentPartPr/>
                <p14:nvPr/>
              </p14:nvContentPartPr>
              <p14:xfrm>
                <a:off x="6813045" y="1058186"/>
                <a:ext cx="102240" cy="882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92E1F1C9-6A35-ABB1-2A5E-76B769AAD4D6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6805485" y="1050626"/>
                  <a:ext cx="1173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091C78F1-026A-F7AD-5011-473617D7D9F8}"/>
                    </a:ext>
                  </a:extLst>
                </p14:cNvPr>
                <p14:cNvContentPartPr/>
                <p14:nvPr/>
              </p14:nvContentPartPr>
              <p14:xfrm>
                <a:off x="6968565" y="926426"/>
                <a:ext cx="24120" cy="2282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091C78F1-026A-F7AD-5011-473617D7D9F8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961005" y="918866"/>
                  <a:ext cx="3924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291CD13A-2231-94B5-5FAA-645D00698AFE}"/>
                    </a:ext>
                  </a:extLst>
                </p14:cNvPr>
                <p14:cNvContentPartPr/>
                <p14:nvPr/>
              </p14:nvContentPartPr>
              <p14:xfrm>
                <a:off x="7033725" y="1071506"/>
                <a:ext cx="104760" cy="1173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291CD13A-2231-94B5-5FAA-645D00698AFE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026165" y="1063946"/>
                  <a:ext cx="1198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763ECD8B-38B5-179E-ED3E-A83C6E1DB3BC}"/>
                    </a:ext>
                  </a:extLst>
                </p14:cNvPr>
                <p14:cNvContentPartPr/>
                <p14:nvPr/>
              </p14:nvContentPartPr>
              <p14:xfrm>
                <a:off x="7173045" y="978626"/>
                <a:ext cx="12240" cy="1663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763ECD8B-38B5-179E-ED3E-A83C6E1DB3B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165485" y="971066"/>
                  <a:ext cx="2736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00B23740-61C2-2B2D-8229-7A27BC00ABB8}"/>
                    </a:ext>
                  </a:extLst>
                </p14:cNvPr>
                <p14:cNvContentPartPr/>
                <p14:nvPr/>
              </p14:nvContentPartPr>
              <p14:xfrm>
                <a:off x="7178085" y="1092386"/>
                <a:ext cx="42480" cy="32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00B23740-61C2-2B2D-8229-7A27BC00ABB8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170525" y="1085186"/>
                  <a:ext cx="576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DEBDF663-9051-D898-E4C2-DE0E75F19799}"/>
                    </a:ext>
                  </a:extLst>
                </p14:cNvPr>
                <p14:cNvContentPartPr/>
                <p14:nvPr/>
              </p14:nvContentPartPr>
              <p14:xfrm>
                <a:off x="7268805" y="1037306"/>
                <a:ext cx="87840" cy="1263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DEBDF663-9051-D898-E4C2-DE0E75F19799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261245" y="1029746"/>
                  <a:ext cx="1029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64DFDBCB-7C00-CA5C-9B22-E89AF7B20B6D}"/>
                    </a:ext>
                  </a:extLst>
                </p14:cNvPr>
                <p14:cNvContentPartPr/>
                <p14:nvPr/>
              </p14:nvContentPartPr>
              <p14:xfrm>
                <a:off x="7490205" y="864866"/>
                <a:ext cx="158760" cy="3409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64DFDBCB-7C00-CA5C-9B22-E89AF7B20B6D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482645" y="857306"/>
                  <a:ext cx="17388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18FF6EA4-B0CE-DB84-552F-547DB9AE3F5E}"/>
                    </a:ext>
                  </a:extLst>
                </p14:cNvPr>
                <p14:cNvContentPartPr/>
                <p14:nvPr/>
              </p14:nvContentPartPr>
              <p14:xfrm>
                <a:off x="7630605" y="1017506"/>
                <a:ext cx="135000" cy="1306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18FF6EA4-B0CE-DB84-552F-547DB9AE3F5E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7623045" y="1009946"/>
                  <a:ext cx="1501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CA22075-87FA-DA8B-3D3E-D86C2BD326A3}"/>
                    </a:ext>
                  </a:extLst>
                </p14:cNvPr>
                <p14:cNvContentPartPr/>
                <p14:nvPr/>
              </p14:nvContentPartPr>
              <p14:xfrm>
                <a:off x="7750125" y="993026"/>
                <a:ext cx="103320" cy="1476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CA22075-87FA-DA8B-3D3E-D86C2BD326A3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742565" y="985466"/>
                  <a:ext cx="1180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5C9B9A57-83DC-DF74-C6A3-CB3A6C498675}"/>
                    </a:ext>
                  </a:extLst>
                </p14:cNvPr>
                <p14:cNvContentPartPr/>
                <p14:nvPr/>
              </p14:nvContentPartPr>
              <p14:xfrm>
                <a:off x="7859925" y="1031546"/>
                <a:ext cx="84960" cy="889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5C9B9A57-83DC-DF74-C6A3-CB3A6C498675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852365" y="1023986"/>
                  <a:ext cx="997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526D273B-106B-45B3-CCA3-63F3EE130219}"/>
                    </a:ext>
                  </a:extLst>
                </p14:cNvPr>
                <p14:cNvContentPartPr/>
                <p14:nvPr/>
              </p14:nvContentPartPr>
              <p14:xfrm>
                <a:off x="7957845" y="1039826"/>
                <a:ext cx="68040" cy="666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526D273B-106B-45B3-CCA3-63F3EE130219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950285" y="1032266"/>
                  <a:ext cx="831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5FBACFBA-7F1F-C87A-4EFD-84932E8B3789}"/>
                    </a:ext>
                  </a:extLst>
                </p14:cNvPr>
                <p14:cNvContentPartPr/>
                <p14:nvPr/>
              </p14:nvContentPartPr>
              <p14:xfrm>
                <a:off x="8082045" y="995906"/>
                <a:ext cx="95040" cy="1180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5FBACFBA-7F1F-C87A-4EFD-84932E8B3789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8074845" y="988346"/>
                  <a:ext cx="1101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82FA9A62-ACDD-057A-88B6-135A4457FD2F}"/>
                    </a:ext>
                  </a:extLst>
                </p14:cNvPr>
                <p14:cNvContentPartPr/>
                <p14:nvPr/>
              </p14:nvContentPartPr>
              <p14:xfrm>
                <a:off x="8229645" y="1002746"/>
                <a:ext cx="48240" cy="864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82FA9A62-ACDD-057A-88B6-135A4457FD2F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222085" y="995186"/>
                  <a:ext cx="633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B426805D-AD72-28EA-0EA6-03A4AB0CBF64}"/>
                    </a:ext>
                  </a:extLst>
                </p14:cNvPr>
                <p14:cNvContentPartPr/>
                <p14:nvPr/>
              </p14:nvContentPartPr>
              <p14:xfrm>
                <a:off x="8305245" y="1025066"/>
                <a:ext cx="67320" cy="831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B426805D-AD72-28EA-0EA6-03A4AB0CBF64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297685" y="1017506"/>
                  <a:ext cx="824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8EB4A9DC-F781-C4B9-6309-7D6F390B836C}"/>
                    </a:ext>
                  </a:extLst>
                </p14:cNvPr>
                <p14:cNvContentPartPr/>
                <p14:nvPr/>
              </p14:nvContentPartPr>
              <p14:xfrm>
                <a:off x="8401725" y="973586"/>
                <a:ext cx="5760" cy="1296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8EB4A9DC-F781-C4B9-6309-7D6F390B836C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394165" y="966026"/>
                  <a:ext cx="208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E246B795-1A11-A66C-71AD-348FDCB2A659}"/>
                    </a:ext>
                  </a:extLst>
                </p14:cNvPr>
                <p14:cNvContentPartPr/>
                <p14:nvPr/>
              </p14:nvContentPartPr>
              <p14:xfrm>
                <a:off x="8408925" y="1031546"/>
                <a:ext cx="59400" cy="219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E246B795-1A11-A66C-71AD-348FDCB2A659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8401365" y="1023986"/>
                  <a:ext cx="745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CF09E20B-A0D9-5750-EC8D-E4FB0F5D0165}"/>
                    </a:ext>
                  </a:extLst>
                </p14:cNvPr>
                <p14:cNvContentPartPr/>
                <p14:nvPr/>
              </p14:nvContentPartPr>
              <p14:xfrm>
                <a:off x="8485245" y="999506"/>
                <a:ext cx="101520" cy="1116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CF09E20B-A0D9-5750-EC8D-E4FB0F5D0165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477685" y="991946"/>
                  <a:ext cx="1166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2C1F8C33-1D56-345E-B6A8-E198A13F6253}"/>
                    </a:ext>
                  </a:extLst>
                </p14:cNvPr>
                <p14:cNvContentPartPr/>
                <p14:nvPr/>
              </p14:nvContentPartPr>
              <p14:xfrm>
                <a:off x="7448805" y="1282826"/>
                <a:ext cx="1314000" cy="4392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2C1F8C33-1D56-345E-B6A8-E198A13F6253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7441245" y="1275266"/>
                  <a:ext cx="13291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9F4211DC-679F-A75D-8C19-CA3EDD98C885}"/>
                    </a:ext>
                  </a:extLst>
                </p14:cNvPr>
                <p14:cNvContentPartPr/>
                <p14:nvPr/>
              </p14:nvContentPartPr>
              <p14:xfrm>
                <a:off x="7412085" y="857666"/>
                <a:ext cx="1488600" cy="54180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9F4211DC-679F-A75D-8C19-CA3EDD98C885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404525" y="850106"/>
                  <a:ext cx="1503720" cy="55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CE1A1F0C-165A-7165-86CB-804397D7FF23}"/>
                    </a:ext>
                  </a:extLst>
                </p14:cNvPr>
                <p14:cNvContentPartPr/>
                <p14:nvPr/>
              </p14:nvContentPartPr>
              <p14:xfrm>
                <a:off x="6771645" y="1361666"/>
                <a:ext cx="116280" cy="21312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CE1A1F0C-165A-7165-86CB-804397D7FF23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6764085" y="1354106"/>
                  <a:ext cx="13140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988DC944-907A-8DFF-97AE-9CBEB929E88C}"/>
                    </a:ext>
                  </a:extLst>
                </p14:cNvPr>
                <p14:cNvContentPartPr/>
                <p14:nvPr/>
              </p14:nvContentPartPr>
              <p14:xfrm>
                <a:off x="6950205" y="1409546"/>
                <a:ext cx="73800" cy="9072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988DC944-907A-8DFF-97AE-9CBEB929E88C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942645" y="1401986"/>
                  <a:ext cx="885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37D1FDC1-23ED-4ABC-DB2A-83DB3317E5A2}"/>
                    </a:ext>
                  </a:extLst>
                </p14:cNvPr>
                <p14:cNvContentPartPr/>
                <p14:nvPr/>
              </p14:nvContentPartPr>
              <p14:xfrm>
                <a:off x="7035525" y="1446266"/>
                <a:ext cx="60840" cy="734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37D1FDC1-23ED-4ABC-DB2A-83DB3317E5A2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027965" y="1438706"/>
                  <a:ext cx="759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4DAF6E8F-E20B-F56E-450E-0A85DEAE62C4}"/>
                    </a:ext>
                  </a:extLst>
                </p14:cNvPr>
                <p14:cNvContentPartPr/>
                <p14:nvPr/>
              </p14:nvContentPartPr>
              <p14:xfrm>
                <a:off x="7475085" y="1300106"/>
                <a:ext cx="69840" cy="24660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4DAF6E8F-E20B-F56E-450E-0A85DEAE62C4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467525" y="1292546"/>
                  <a:ext cx="8460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DC52A1CD-4793-C1A0-392E-C9DA1BCD90A8}"/>
                    </a:ext>
                  </a:extLst>
                </p14:cNvPr>
                <p14:cNvContentPartPr/>
                <p14:nvPr/>
              </p14:nvContentPartPr>
              <p14:xfrm>
                <a:off x="7486245" y="1392266"/>
                <a:ext cx="108720" cy="1944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DC52A1CD-4793-C1A0-392E-C9DA1BCD90A8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7478685" y="1384706"/>
                  <a:ext cx="1238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84445587-0016-F85B-7340-10D15D6A021D}"/>
                    </a:ext>
                  </a:extLst>
                </p14:cNvPr>
                <p14:cNvContentPartPr/>
                <p14:nvPr/>
              </p14:nvContentPartPr>
              <p14:xfrm>
                <a:off x="7564365" y="1422866"/>
                <a:ext cx="84960" cy="792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84445587-0016-F85B-7340-10D15D6A021D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7556805" y="1415306"/>
                  <a:ext cx="9972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06C3FDDB-4DC3-9A91-9756-FCBA8CF7D950}"/>
                    </a:ext>
                  </a:extLst>
                </p14:cNvPr>
                <p14:cNvContentPartPr/>
                <p14:nvPr/>
              </p14:nvContentPartPr>
              <p14:xfrm>
                <a:off x="7700445" y="1428626"/>
                <a:ext cx="64080" cy="9576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06C3FDDB-4DC3-9A91-9756-FCBA8CF7D950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7692885" y="1421066"/>
                  <a:ext cx="792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898EADE3-6E50-7A23-87D1-EEB1A390FFF1}"/>
                    </a:ext>
                  </a:extLst>
                </p14:cNvPr>
                <p14:cNvContentPartPr/>
                <p14:nvPr/>
              </p14:nvContentPartPr>
              <p14:xfrm>
                <a:off x="7852005" y="1417106"/>
                <a:ext cx="86400" cy="8064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898EADE3-6E50-7A23-87D1-EEB1A390FFF1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7844445" y="1409546"/>
                  <a:ext cx="1015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D407A327-D059-3676-4821-0EBE80CAC5E5}"/>
                    </a:ext>
                  </a:extLst>
                </p14:cNvPr>
                <p14:cNvContentPartPr/>
                <p14:nvPr/>
              </p14:nvContentPartPr>
              <p14:xfrm>
                <a:off x="8015445" y="1433666"/>
                <a:ext cx="97200" cy="12132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D407A327-D059-3676-4821-0EBE80CAC5E5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8007885" y="1426106"/>
                  <a:ext cx="11232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C3143EF8-C7EE-8635-1CF9-FECE1788BDC4}"/>
              </a:ext>
            </a:extLst>
          </p:cNvPr>
          <p:cNvGrpSpPr/>
          <p:nvPr/>
        </p:nvGrpSpPr>
        <p:grpSpPr>
          <a:xfrm>
            <a:off x="8854965" y="3387746"/>
            <a:ext cx="2073600" cy="433080"/>
            <a:chOff x="8854965" y="3387746"/>
            <a:chExt cx="2073600" cy="43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23520029-BF52-D8DE-ABA2-5F3BACD96447}"/>
                    </a:ext>
                  </a:extLst>
                </p14:cNvPr>
                <p14:cNvContentPartPr/>
                <p14:nvPr/>
              </p14:nvContentPartPr>
              <p14:xfrm>
                <a:off x="8906805" y="3394946"/>
                <a:ext cx="161280" cy="21024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23520029-BF52-D8DE-ABA2-5F3BACD96447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8899245" y="3387386"/>
                  <a:ext cx="17640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D562C1B4-1951-CDFC-EAA2-9CF63B9BA3CE}"/>
                    </a:ext>
                  </a:extLst>
                </p14:cNvPr>
                <p14:cNvContentPartPr/>
                <p14:nvPr/>
              </p14:nvContentPartPr>
              <p14:xfrm>
                <a:off x="8854965" y="3497186"/>
                <a:ext cx="208440" cy="5184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D562C1B4-1951-CDFC-EAA2-9CF63B9BA3CE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8847405" y="3489626"/>
                  <a:ext cx="2232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8BBCF14D-A7B3-C9DD-5A93-C1C0712AC6A4}"/>
                    </a:ext>
                  </a:extLst>
                </p14:cNvPr>
                <p14:cNvContentPartPr/>
                <p14:nvPr/>
              </p14:nvContentPartPr>
              <p14:xfrm>
                <a:off x="9146565" y="3387746"/>
                <a:ext cx="12240" cy="16704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8BBCF14D-A7B3-C9DD-5A93-C1C0712AC6A4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9139005" y="3380186"/>
                  <a:ext cx="273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CC1461E9-AC6D-FFF8-484F-481ACAC0DA72}"/>
                    </a:ext>
                  </a:extLst>
                </p14:cNvPr>
                <p14:cNvContentPartPr/>
                <p14:nvPr/>
              </p14:nvContentPartPr>
              <p14:xfrm>
                <a:off x="9162405" y="3511226"/>
                <a:ext cx="72720" cy="3780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CC1461E9-AC6D-FFF8-484F-481ACAC0DA72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9154845" y="3503666"/>
                  <a:ext cx="878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EB11A57F-11F9-7372-BF4B-A2E82D5D4C97}"/>
                    </a:ext>
                  </a:extLst>
                </p14:cNvPr>
                <p14:cNvContentPartPr/>
                <p14:nvPr/>
              </p14:nvContentPartPr>
              <p14:xfrm>
                <a:off x="9000765" y="3667106"/>
                <a:ext cx="158040" cy="3852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EB11A57F-11F9-7372-BF4B-A2E82D5D4C97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8993205" y="3659546"/>
                  <a:ext cx="1731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F8AEE25D-8647-A3B8-C135-AC4282361402}"/>
                    </a:ext>
                  </a:extLst>
                </p14:cNvPr>
                <p14:cNvContentPartPr/>
                <p14:nvPr/>
              </p14:nvContentPartPr>
              <p14:xfrm>
                <a:off x="8987805" y="3732626"/>
                <a:ext cx="152640" cy="8820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F8AEE25D-8647-A3B8-C135-AC4282361402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8980245" y="3725066"/>
                  <a:ext cx="1677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BEBE71F1-C655-268B-4C19-617AB620C934}"/>
                    </a:ext>
                  </a:extLst>
                </p14:cNvPr>
                <p14:cNvContentPartPr/>
                <p14:nvPr/>
              </p14:nvContentPartPr>
              <p14:xfrm>
                <a:off x="9234045" y="3468026"/>
                <a:ext cx="113400" cy="2268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BEBE71F1-C655-268B-4C19-617AB620C934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9226845" y="3460466"/>
                  <a:ext cx="1285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4D0F12A3-D6EA-730E-D01C-B5177A2A9475}"/>
                    </a:ext>
                  </a:extLst>
                </p14:cNvPr>
                <p14:cNvContentPartPr/>
                <p14:nvPr/>
              </p14:nvContentPartPr>
              <p14:xfrm>
                <a:off x="9231885" y="3511226"/>
                <a:ext cx="104760" cy="1677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4D0F12A3-D6EA-730E-D01C-B5177A2A9475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9224325" y="3503666"/>
                  <a:ext cx="11988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496B5B33-11F3-959F-4751-A1352F72040A}"/>
                    </a:ext>
                  </a:extLst>
                </p14:cNvPr>
                <p14:cNvContentPartPr/>
                <p14:nvPr/>
              </p14:nvContentPartPr>
              <p14:xfrm>
                <a:off x="9375165" y="3505466"/>
                <a:ext cx="26640" cy="1447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496B5B33-11F3-959F-4751-A1352F72040A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9367605" y="3497906"/>
                  <a:ext cx="417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97A29C95-1871-0293-5AE5-6809D4293A48}"/>
                    </a:ext>
                  </a:extLst>
                </p14:cNvPr>
                <p14:cNvContentPartPr/>
                <p14:nvPr/>
              </p14:nvContentPartPr>
              <p14:xfrm>
                <a:off x="9408645" y="3556586"/>
                <a:ext cx="117360" cy="403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97A29C95-1871-0293-5AE5-6809D4293A48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9401085" y="3549026"/>
                  <a:ext cx="1324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918584B0-B428-B905-25D2-BD5428594ED7}"/>
                    </a:ext>
                  </a:extLst>
                </p14:cNvPr>
                <p14:cNvContentPartPr/>
                <p14:nvPr/>
              </p14:nvContentPartPr>
              <p14:xfrm>
                <a:off x="9650925" y="3467306"/>
                <a:ext cx="41040" cy="219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918584B0-B428-B905-25D2-BD5428594ED7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9643365" y="3459746"/>
                  <a:ext cx="561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A7537E44-8D2A-3DA2-2C9D-59D2EC4F18D1}"/>
                    </a:ext>
                  </a:extLst>
                </p14:cNvPr>
                <p14:cNvContentPartPr/>
                <p14:nvPr/>
              </p14:nvContentPartPr>
              <p14:xfrm>
                <a:off x="9576045" y="3566666"/>
                <a:ext cx="118440" cy="252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A7537E44-8D2A-3DA2-2C9D-59D2EC4F18D1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9568485" y="3559106"/>
                  <a:ext cx="1332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5BABCFC8-7C5F-D6E8-696F-F9059AEFA0B2}"/>
                    </a:ext>
                  </a:extLst>
                </p14:cNvPr>
                <p14:cNvContentPartPr/>
                <p14:nvPr/>
              </p14:nvContentPartPr>
              <p14:xfrm>
                <a:off x="9788805" y="3449666"/>
                <a:ext cx="111240" cy="1472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5BABCFC8-7C5F-D6E8-696F-F9059AEFA0B2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9781245" y="3442106"/>
                  <a:ext cx="12600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0FA6C0EB-14D7-33F0-4A72-C859F985BAEA}"/>
                    </a:ext>
                  </a:extLst>
                </p14:cNvPr>
                <p14:cNvContentPartPr/>
                <p14:nvPr/>
              </p14:nvContentPartPr>
              <p14:xfrm>
                <a:off x="9972045" y="3465506"/>
                <a:ext cx="18000" cy="882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0FA6C0EB-14D7-33F0-4A72-C859F985BAEA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9964485" y="3457946"/>
                  <a:ext cx="331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C60B0CCD-4523-2621-5CD8-D67EAE9A8C16}"/>
                    </a:ext>
                  </a:extLst>
                </p14:cNvPr>
                <p14:cNvContentPartPr/>
                <p14:nvPr/>
              </p14:nvContentPartPr>
              <p14:xfrm>
                <a:off x="10085085" y="3452186"/>
                <a:ext cx="45720" cy="964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C60B0CCD-4523-2621-5CD8-D67EAE9A8C16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0077525" y="3444626"/>
                  <a:ext cx="608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A2F91443-ED46-AF70-0C0C-F00E38EB0EF8}"/>
                    </a:ext>
                  </a:extLst>
                </p14:cNvPr>
                <p14:cNvContentPartPr/>
                <p14:nvPr/>
              </p14:nvContentPartPr>
              <p14:xfrm>
                <a:off x="10165365" y="3459026"/>
                <a:ext cx="93600" cy="1389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A2F91443-ED46-AF70-0C0C-F00E38EB0EF8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0158165" y="3451466"/>
                  <a:ext cx="1087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F381306B-F65C-C201-4E25-C63C7FE01B9C}"/>
                    </a:ext>
                  </a:extLst>
                </p14:cNvPr>
                <p14:cNvContentPartPr/>
                <p14:nvPr/>
              </p14:nvContentPartPr>
              <p14:xfrm>
                <a:off x="10324845" y="3493586"/>
                <a:ext cx="75960" cy="874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F381306B-F65C-C201-4E25-C63C7FE01B9C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0317285" y="3486026"/>
                  <a:ext cx="910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90634435-F5D0-6882-F90E-1B5ED4976657}"/>
                    </a:ext>
                  </a:extLst>
                </p14:cNvPr>
                <p14:cNvContentPartPr/>
                <p14:nvPr/>
              </p14:nvContentPartPr>
              <p14:xfrm>
                <a:off x="10445085" y="3454706"/>
                <a:ext cx="104040" cy="1612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90634435-F5D0-6882-F90E-1B5ED4976657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437525" y="3447146"/>
                  <a:ext cx="1191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63D1D6EB-8E92-32A4-B396-1A916BA8190C}"/>
                    </a:ext>
                  </a:extLst>
                </p14:cNvPr>
                <p14:cNvContentPartPr/>
                <p14:nvPr/>
              </p14:nvContentPartPr>
              <p14:xfrm>
                <a:off x="10615725" y="3489626"/>
                <a:ext cx="60120" cy="723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63D1D6EB-8E92-32A4-B396-1A916BA8190C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0608165" y="3482066"/>
                  <a:ext cx="752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11C78EE8-F34D-EB34-7381-97C67C4F6210}"/>
                    </a:ext>
                  </a:extLst>
                </p14:cNvPr>
                <p14:cNvContentPartPr/>
                <p14:nvPr/>
              </p14:nvContentPartPr>
              <p14:xfrm>
                <a:off x="10753605" y="3459746"/>
                <a:ext cx="174960" cy="12708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11C78EE8-F34D-EB34-7381-97C67C4F6210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0746045" y="3452186"/>
                  <a:ext cx="190080" cy="14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4D13E04B-DFE4-E90C-7C63-6AC245599705}"/>
              </a:ext>
            </a:extLst>
          </p:cNvPr>
          <p:cNvGrpSpPr/>
          <p:nvPr/>
        </p:nvGrpSpPr>
        <p:grpSpPr>
          <a:xfrm>
            <a:off x="2557845" y="4224026"/>
            <a:ext cx="70920" cy="104760"/>
            <a:chOff x="2557845" y="4224026"/>
            <a:chExt cx="70920" cy="10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40D6BD97-7638-314F-B1EB-1F4321B94754}"/>
                    </a:ext>
                  </a:extLst>
                </p14:cNvPr>
                <p14:cNvContentPartPr/>
                <p14:nvPr/>
              </p14:nvContentPartPr>
              <p14:xfrm>
                <a:off x="2557845" y="4244906"/>
                <a:ext cx="48240" cy="244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40D6BD97-7638-314F-B1EB-1F4321B94754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2550285" y="4237346"/>
                  <a:ext cx="633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BEEA3FB3-4C16-20DA-D80C-1C79869B46D7}"/>
                    </a:ext>
                  </a:extLst>
                </p14:cNvPr>
                <p14:cNvContentPartPr/>
                <p14:nvPr/>
              </p14:nvContentPartPr>
              <p14:xfrm>
                <a:off x="2618685" y="4224026"/>
                <a:ext cx="10080" cy="10476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BEEA3FB3-4C16-20DA-D80C-1C79869B46D7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2611125" y="4216466"/>
                  <a:ext cx="24840" cy="11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2" name="Gruppo 221">
            <a:extLst>
              <a:ext uri="{FF2B5EF4-FFF2-40B4-BE49-F238E27FC236}">
                <a16:creationId xmlns:a16="http://schemas.microsoft.com/office/drawing/2014/main" id="{D20DC1EE-52E3-8D34-726C-9C8BD269B1C8}"/>
              </a:ext>
            </a:extLst>
          </p:cNvPr>
          <p:cNvGrpSpPr/>
          <p:nvPr/>
        </p:nvGrpSpPr>
        <p:grpSpPr>
          <a:xfrm>
            <a:off x="3690045" y="3919826"/>
            <a:ext cx="828720" cy="224280"/>
            <a:chOff x="3690045" y="3919826"/>
            <a:chExt cx="828720" cy="22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6A8AD530-EE39-7123-C71D-33EBD9EDDD07}"/>
                    </a:ext>
                  </a:extLst>
                </p14:cNvPr>
                <p14:cNvContentPartPr/>
                <p14:nvPr/>
              </p14:nvContentPartPr>
              <p14:xfrm>
                <a:off x="3690045" y="3942866"/>
                <a:ext cx="189360" cy="2008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6A8AD530-EE39-7123-C71D-33EBD9EDDD07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3682485" y="3935666"/>
                  <a:ext cx="2041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6B168154-3370-1214-DA63-B2A043639DED}"/>
                    </a:ext>
                  </a:extLst>
                </p14:cNvPr>
                <p14:cNvContentPartPr/>
                <p14:nvPr/>
              </p14:nvContentPartPr>
              <p14:xfrm>
                <a:off x="3869325" y="4029266"/>
                <a:ext cx="63360" cy="1148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6B168154-3370-1214-DA63-B2A043639DED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3861765" y="4021706"/>
                  <a:ext cx="784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9BBE84AD-2B12-0B38-AB23-47CC4513488A}"/>
                    </a:ext>
                  </a:extLst>
                </p14:cNvPr>
                <p14:cNvContentPartPr/>
                <p14:nvPr/>
              </p14:nvContentPartPr>
              <p14:xfrm>
                <a:off x="4003965" y="4032506"/>
                <a:ext cx="62640" cy="723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9BBE84AD-2B12-0B38-AB23-47CC4513488A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3996405" y="4024946"/>
                  <a:ext cx="774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7E7A40C3-9213-40E2-3C0D-D4669E016CFB}"/>
                    </a:ext>
                  </a:extLst>
                </p14:cNvPr>
                <p14:cNvContentPartPr/>
                <p14:nvPr/>
              </p14:nvContentPartPr>
              <p14:xfrm>
                <a:off x="4122765" y="4016666"/>
                <a:ext cx="1080" cy="6912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7E7A40C3-9213-40E2-3C0D-D4669E016CFB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4115205" y="4009466"/>
                  <a:ext cx="162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8C0CEA52-E072-04CF-9743-48726C567116}"/>
                    </a:ext>
                  </a:extLst>
                </p14:cNvPr>
                <p14:cNvContentPartPr/>
                <p14:nvPr/>
              </p14:nvContentPartPr>
              <p14:xfrm>
                <a:off x="4197645" y="3919826"/>
                <a:ext cx="2880" cy="1396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8C0CEA52-E072-04CF-9743-48726C567116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4190085" y="3912266"/>
                  <a:ext cx="176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7EA9F525-F4F0-3DBE-005B-A1A1E6CA8B28}"/>
                    </a:ext>
                  </a:extLst>
                </p14:cNvPr>
                <p14:cNvContentPartPr/>
                <p14:nvPr/>
              </p14:nvContentPartPr>
              <p14:xfrm>
                <a:off x="4214925" y="4007666"/>
                <a:ext cx="28080" cy="2016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7EA9F525-F4F0-3DBE-005B-A1A1E6CA8B28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4207725" y="4000106"/>
                  <a:ext cx="432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9B65AE53-A4A0-1878-6012-7E7F706E6572}"/>
                    </a:ext>
                  </a:extLst>
                </p14:cNvPr>
                <p14:cNvContentPartPr/>
                <p14:nvPr/>
              </p14:nvContentPartPr>
              <p14:xfrm>
                <a:off x="4279365" y="3983906"/>
                <a:ext cx="63720" cy="8856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9B65AE53-A4A0-1878-6012-7E7F706E6572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4271805" y="3976346"/>
                  <a:ext cx="788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90FE54E7-3E44-1BA9-E44E-AE92C7410A0B}"/>
                    </a:ext>
                  </a:extLst>
                </p14:cNvPr>
                <p14:cNvContentPartPr/>
                <p14:nvPr/>
              </p14:nvContentPartPr>
              <p14:xfrm>
                <a:off x="4380885" y="3997946"/>
                <a:ext cx="51480" cy="8496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90FE54E7-3E44-1BA9-E44E-AE92C7410A0B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4373325" y="3990386"/>
                  <a:ext cx="666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B721CC2F-5423-6FF1-B533-6D56DC7902A3}"/>
                    </a:ext>
                  </a:extLst>
                </p14:cNvPr>
                <p14:cNvContentPartPr/>
                <p14:nvPr/>
              </p14:nvContentPartPr>
              <p14:xfrm>
                <a:off x="4501845" y="4005146"/>
                <a:ext cx="16920" cy="8820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B721CC2F-5423-6FF1-B533-6D56DC7902A3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4494285" y="3997586"/>
                  <a:ext cx="32040" cy="103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6">
            <p14:nvContentPartPr>
              <p14:cNvPr id="223" name="Input penna 222">
                <a:extLst>
                  <a:ext uri="{FF2B5EF4-FFF2-40B4-BE49-F238E27FC236}">
                    <a16:creationId xmlns:a16="http://schemas.microsoft.com/office/drawing/2014/main" id="{C8B67143-CD35-2989-BF5D-628D0431EA78}"/>
                  </a:ext>
                </a:extLst>
              </p14:cNvPr>
              <p14:cNvContentPartPr/>
              <p14:nvPr/>
            </p14:nvContentPartPr>
            <p14:xfrm>
              <a:off x="4711365" y="4547306"/>
              <a:ext cx="1107720" cy="75960"/>
            </p14:xfrm>
          </p:contentPart>
        </mc:Choice>
        <mc:Fallback>
          <p:pic>
            <p:nvPicPr>
              <p:cNvPr id="223" name="Input penna 222">
                <a:extLst>
                  <a:ext uri="{FF2B5EF4-FFF2-40B4-BE49-F238E27FC236}">
                    <a16:creationId xmlns:a16="http://schemas.microsoft.com/office/drawing/2014/main" id="{C8B67143-CD35-2989-BF5D-628D0431EA78}"/>
                  </a:ext>
                </a:extLst>
              </p:cNvPr>
              <p:cNvPicPr/>
              <p:nvPr/>
            </p:nvPicPr>
            <p:blipFill>
              <a:blip r:embed="rId297"/>
              <a:stretch>
                <a:fillRect/>
              </a:stretch>
            </p:blipFill>
            <p:spPr>
              <a:xfrm>
                <a:off x="4703805" y="4539746"/>
                <a:ext cx="1122840" cy="90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59" name="Gruppo 258">
            <a:extLst>
              <a:ext uri="{FF2B5EF4-FFF2-40B4-BE49-F238E27FC236}">
                <a16:creationId xmlns:a16="http://schemas.microsoft.com/office/drawing/2014/main" id="{97A7019D-2FCF-25EB-D759-AF6D9B8DD261}"/>
              </a:ext>
            </a:extLst>
          </p:cNvPr>
          <p:cNvGrpSpPr/>
          <p:nvPr/>
        </p:nvGrpSpPr>
        <p:grpSpPr>
          <a:xfrm>
            <a:off x="6364485" y="3896786"/>
            <a:ext cx="2166840" cy="645120"/>
            <a:chOff x="6364485" y="3896786"/>
            <a:chExt cx="2166840" cy="64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A47C6142-5228-EE5A-4273-56124EC9C474}"/>
                    </a:ext>
                  </a:extLst>
                </p14:cNvPr>
                <p14:cNvContentPartPr/>
                <p14:nvPr/>
              </p14:nvContentPartPr>
              <p14:xfrm>
                <a:off x="7355205" y="4090826"/>
                <a:ext cx="1176120" cy="45108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A47C6142-5228-EE5A-4273-56124EC9C474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7347645" y="4083266"/>
                  <a:ext cx="119124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8C71CDE9-C5B0-A9A6-3C2A-CA913076CB28}"/>
                    </a:ext>
                  </a:extLst>
                </p14:cNvPr>
                <p14:cNvContentPartPr/>
                <p14:nvPr/>
              </p14:nvContentPartPr>
              <p14:xfrm>
                <a:off x="6387525" y="3972026"/>
                <a:ext cx="114480" cy="3348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8C71CDE9-C5B0-A9A6-3C2A-CA913076CB28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6379965" y="3964466"/>
                  <a:ext cx="1292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7257F726-CE72-15A7-A825-3E74323E95AA}"/>
                    </a:ext>
                  </a:extLst>
                </p14:cNvPr>
                <p14:cNvContentPartPr/>
                <p14:nvPr/>
              </p14:nvContentPartPr>
              <p14:xfrm>
                <a:off x="6364485" y="4039346"/>
                <a:ext cx="104040" cy="3420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7257F726-CE72-15A7-A825-3E74323E95AA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6356925" y="4031786"/>
                  <a:ext cx="1191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0C4CB279-B2AA-C88D-ED77-7C2F2BE6EDA2}"/>
                    </a:ext>
                  </a:extLst>
                </p14:cNvPr>
                <p14:cNvContentPartPr/>
                <p14:nvPr/>
              </p14:nvContentPartPr>
              <p14:xfrm>
                <a:off x="6393285" y="4087226"/>
                <a:ext cx="74520" cy="8424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0C4CB279-B2AA-C88D-ED77-7C2F2BE6EDA2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6385725" y="4079666"/>
                  <a:ext cx="896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CA78573D-595C-9310-D7BE-8EF305AA66A5}"/>
                    </a:ext>
                  </a:extLst>
                </p14:cNvPr>
                <p14:cNvContentPartPr/>
                <p14:nvPr/>
              </p14:nvContentPartPr>
              <p14:xfrm>
                <a:off x="6454485" y="4200986"/>
                <a:ext cx="14760" cy="7164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CA78573D-595C-9310-D7BE-8EF305AA66A5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6446925" y="4193426"/>
                  <a:ext cx="298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A0AA2A68-E7EE-E7FA-5B14-5AB3178A3C01}"/>
                    </a:ext>
                  </a:extLst>
                </p14:cNvPr>
                <p14:cNvContentPartPr/>
                <p14:nvPr/>
              </p14:nvContentPartPr>
              <p14:xfrm>
                <a:off x="6391485" y="4218266"/>
                <a:ext cx="131040" cy="4860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A0AA2A68-E7EE-E7FA-5B14-5AB3178A3C01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6384285" y="4210706"/>
                  <a:ext cx="1461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42FE2DCE-7DDE-B094-4429-0DEF210F153D}"/>
                    </a:ext>
                  </a:extLst>
                </p14:cNvPr>
                <p14:cNvContentPartPr/>
                <p14:nvPr/>
              </p14:nvContentPartPr>
              <p14:xfrm>
                <a:off x="6579765" y="4050146"/>
                <a:ext cx="19440" cy="19692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42FE2DCE-7DDE-B094-4429-0DEF210F153D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6572205" y="4042586"/>
                  <a:ext cx="3456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3D9F985E-1BA2-64AA-A9CB-727F602F9608}"/>
                    </a:ext>
                  </a:extLst>
                </p14:cNvPr>
                <p14:cNvContentPartPr/>
                <p14:nvPr/>
              </p14:nvContentPartPr>
              <p14:xfrm>
                <a:off x="6580485" y="4153466"/>
                <a:ext cx="102960" cy="1872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3D9F985E-1BA2-64AA-A9CB-727F602F9608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6572925" y="4146266"/>
                  <a:ext cx="1180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69F7F9FD-E092-1D27-3930-EFE711791B2C}"/>
                    </a:ext>
                  </a:extLst>
                </p14:cNvPr>
                <p14:cNvContentPartPr/>
                <p14:nvPr/>
              </p14:nvContentPartPr>
              <p14:xfrm>
                <a:off x="6728805" y="4049066"/>
                <a:ext cx="62640" cy="13284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69F7F9FD-E092-1D27-3930-EFE711791B2C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6721245" y="4041506"/>
                  <a:ext cx="774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3E0CCF77-01C9-E3EA-30E9-F3B4B789D091}"/>
                    </a:ext>
                  </a:extLst>
                </p14:cNvPr>
                <p14:cNvContentPartPr/>
                <p14:nvPr/>
              </p14:nvContentPartPr>
              <p14:xfrm>
                <a:off x="6855165" y="4035746"/>
                <a:ext cx="18000" cy="11988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3E0CCF77-01C9-E3EA-30E9-F3B4B789D091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6847605" y="4028546"/>
                  <a:ext cx="331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B77DAEBB-B5DE-2609-7773-C4D2E6FE108E}"/>
                    </a:ext>
                  </a:extLst>
                </p14:cNvPr>
                <p14:cNvContentPartPr/>
                <p14:nvPr/>
              </p14:nvContentPartPr>
              <p14:xfrm>
                <a:off x="6852285" y="4113146"/>
                <a:ext cx="89640" cy="2016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B77DAEBB-B5DE-2609-7773-C4D2E6FE108E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6844725" y="4105586"/>
                  <a:ext cx="1047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D707DAD0-1ED5-3BCA-2F56-F01A16BDD6EB}"/>
                    </a:ext>
                  </a:extLst>
                </p14:cNvPr>
                <p14:cNvContentPartPr/>
                <p14:nvPr/>
              </p14:nvContentPartPr>
              <p14:xfrm>
                <a:off x="6719805" y="4201706"/>
                <a:ext cx="87840" cy="13212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D707DAD0-1ED5-3BCA-2F56-F01A16BDD6EB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6712245" y="4194146"/>
                  <a:ext cx="1029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8122934D-5E12-D70E-1F9F-810228FB0536}"/>
                    </a:ext>
                  </a:extLst>
                </p14:cNvPr>
                <p14:cNvContentPartPr/>
                <p14:nvPr/>
              </p14:nvContentPartPr>
              <p14:xfrm>
                <a:off x="6776325" y="4264706"/>
                <a:ext cx="21960" cy="6516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8122934D-5E12-D70E-1F9F-810228FB0536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6768765" y="4257146"/>
                  <a:ext cx="370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91517505-5D4D-0C70-FF31-9BD368BB5A3B}"/>
                    </a:ext>
                  </a:extLst>
                </p14:cNvPr>
                <p14:cNvContentPartPr/>
                <p14:nvPr/>
              </p14:nvContentPartPr>
              <p14:xfrm>
                <a:off x="6811605" y="4204946"/>
                <a:ext cx="92880" cy="1116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91517505-5D4D-0C70-FF31-9BD368BB5A3B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6804045" y="4197386"/>
                  <a:ext cx="1080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222A458F-1A89-4B08-852F-B53E53CDBEEB}"/>
                    </a:ext>
                  </a:extLst>
                </p14:cNvPr>
                <p14:cNvContentPartPr/>
                <p14:nvPr/>
              </p14:nvContentPartPr>
              <p14:xfrm>
                <a:off x="6860925" y="4291346"/>
                <a:ext cx="127800" cy="2700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222A458F-1A89-4B08-852F-B53E53CDBEEB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6853365" y="4283786"/>
                  <a:ext cx="1429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3B2E309F-7DA1-9834-2D2E-03BC24CD6037}"/>
                    </a:ext>
                  </a:extLst>
                </p14:cNvPr>
                <p14:cNvContentPartPr/>
                <p14:nvPr/>
              </p14:nvContentPartPr>
              <p14:xfrm>
                <a:off x="7084125" y="3996146"/>
                <a:ext cx="101520" cy="7704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3B2E309F-7DA1-9834-2D2E-03BC24CD6037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7076565" y="3988586"/>
                  <a:ext cx="1166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3D2CEC19-71AC-9091-93BD-8877449A4C3C}"/>
                    </a:ext>
                  </a:extLst>
                </p14:cNvPr>
                <p14:cNvContentPartPr/>
                <p14:nvPr/>
              </p14:nvContentPartPr>
              <p14:xfrm>
                <a:off x="7031565" y="4119626"/>
                <a:ext cx="126360" cy="4500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3D2CEC19-71AC-9091-93BD-8877449A4C3C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7024005" y="4112066"/>
                  <a:ext cx="1411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09C74A2B-D2B2-9F2F-9D6C-322456629AB2}"/>
                    </a:ext>
                  </a:extLst>
                </p14:cNvPr>
                <p14:cNvContentPartPr/>
                <p14:nvPr/>
              </p14:nvContentPartPr>
              <p14:xfrm>
                <a:off x="7045605" y="4199906"/>
                <a:ext cx="130320" cy="8028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09C74A2B-D2B2-9F2F-9D6C-322456629AB2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7038045" y="4192346"/>
                  <a:ext cx="1454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13BD5C96-7CFA-4598-A4F2-B2C107972973}"/>
                    </a:ext>
                  </a:extLst>
                </p14:cNvPr>
                <p14:cNvContentPartPr/>
                <p14:nvPr/>
              </p14:nvContentPartPr>
              <p14:xfrm>
                <a:off x="7295085" y="3952946"/>
                <a:ext cx="39600" cy="14796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13BD5C96-7CFA-4598-A4F2-B2C107972973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7287525" y="3945386"/>
                  <a:ext cx="5436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4E984035-6D09-65F6-7A71-D865D7F7B5ED}"/>
                    </a:ext>
                  </a:extLst>
                </p14:cNvPr>
                <p14:cNvContentPartPr/>
                <p14:nvPr/>
              </p14:nvContentPartPr>
              <p14:xfrm>
                <a:off x="7362045" y="4012706"/>
                <a:ext cx="64080" cy="3096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4E984035-6D09-65F6-7A71-D865D7F7B5ED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7354485" y="4005146"/>
                  <a:ext cx="792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EDF7A6DF-668E-3E6B-2B98-95B906216259}"/>
                    </a:ext>
                  </a:extLst>
                </p14:cNvPr>
                <p14:cNvContentPartPr/>
                <p14:nvPr/>
              </p14:nvContentPartPr>
              <p14:xfrm>
                <a:off x="7410645" y="3984626"/>
                <a:ext cx="25920" cy="11628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EDF7A6DF-668E-3E6B-2B98-95B906216259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7403085" y="3977066"/>
                  <a:ext cx="410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9B32E4D5-01EA-9041-455D-2F3DDD2E833D}"/>
                    </a:ext>
                  </a:extLst>
                </p14:cNvPr>
                <p14:cNvContentPartPr/>
                <p14:nvPr/>
              </p14:nvContentPartPr>
              <p14:xfrm>
                <a:off x="7526205" y="3952226"/>
                <a:ext cx="81720" cy="9468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9B32E4D5-01EA-9041-455D-2F3DDD2E833D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7518645" y="3944666"/>
                  <a:ext cx="968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B589C458-CCB6-EC38-08E7-796BD1908B0E}"/>
                    </a:ext>
                  </a:extLst>
                </p14:cNvPr>
                <p14:cNvContentPartPr/>
                <p14:nvPr/>
              </p14:nvContentPartPr>
              <p14:xfrm>
                <a:off x="7672725" y="3936386"/>
                <a:ext cx="104040" cy="1620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B589C458-CCB6-EC38-08E7-796BD1908B0E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7665165" y="3928826"/>
                  <a:ext cx="1191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7E4AA3E2-3C87-81C5-C5B8-3D46F49DFBDC}"/>
                    </a:ext>
                  </a:extLst>
                </p14:cNvPr>
                <p14:cNvContentPartPr/>
                <p14:nvPr/>
              </p14:nvContentPartPr>
              <p14:xfrm>
                <a:off x="7637805" y="4020266"/>
                <a:ext cx="98280" cy="288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7E4AA3E2-3C87-81C5-C5B8-3D46F49DFBDC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7630245" y="4012706"/>
                  <a:ext cx="1134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5A76945B-9726-3D74-7A01-425B26DFCCA7}"/>
                    </a:ext>
                  </a:extLst>
                </p14:cNvPr>
                <p14:cNvContentPartPr/>
                <p14:nvPr/>
              </p14:nvContentPartPr>
              <p14:xfrm>
                <a:off x="7762005" y="3900746"/>
                <a:ext cx="39240" cy="20016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5A76945B-9726-3D74-7A01-425B26DFCCA7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7754445" y="3893186"/>
                  <a:ext cx="5436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EAD51C0A-76CA-A6C1-2061-D0D26E12077A}"/>
                    </a:ext>
                  </a:extLst>
                </p14:cNvPr>
                <p14:cNvContentPartPr/>
                <p14:nvPr/>
              </p14:nvContentPartPr>
              <p14:xfrm>
                <a:off x="7856685" y="3896786"/>
                <a:ext cx="9000" cy="17208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EAD51C0A-76CA-A6C1-2061-D0D26E12077A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7849125" y="3889226"/>
                  <a:ext cx="241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7D085AA2-6324-A49B-9FEC-1BCAA7421A00}"/>
                    </a:ext>
                  </a:extLst>
                </p14:cNvPr>
                <p14:cNvContentPartPr/>
                <p14:nvPr/>
              </p14:nvContentPartPr>
              <p14:xfrm>
                <a:off x="8038845" y="3912266"/>
                <a:ext cx="85320" cy="10692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7D085AA2-6324-A49B-9FEC-1BCAA7421A00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8031285" y="3904706"/>
                  <a:ext cx="1004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9850AF51-C2D9-30DE-06A5-34232B0970C8}"/>
                    </a:ext>
                  </a:extLst>
                </p14:cNvPr>
                <p14:cNvContentPartPr/>
                <p14:nvPr/>
              </p14:nvContentPartPr>
              <p14:xfrm>
                <a:off x="8046405" y="4026746"/>
                <a:ext cx="5040" cy="10908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9850AF51-C2D9-30DE-06A5-34232B0970C8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8038845" y="4019186"/>
                  <a:ext cx="201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02964DA2-12BB-DF7C-D287-2419E08B57DB}"/>
                    </a:ext>
                  </a:extLst>
                </p14:cNvPr>
                <p14:cNvContentPartPr/>
                <p14:nvPr/>
              </p14:nvContentPartPr>
              <p14:xfrm>
                <a:off x="8144325" y="4050866"/>
                <a:ext cx="16200" cy="7092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02964DA2-12BB-DF7C-D287-2419E08B57DB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8136765" y="4043306"/>
                  <a:ext cx="313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2CB912DD-3967-731A-CEB5-2E1D081A53D9}"/>
                    </a:ext>
                  </a:extLst>
                </p14:cNvPr>
                <p14:cNvContentPartPr/>
                <p14:nvPr/>
              </p14:nvContentPartPr>
              <p14:xfrm>
                <a:off x="7907805" y="4105226"/>
                <a:ext cx="466560" cy="2052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2CB912DD-3967-731A-CEB5-2E1D081A53D9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7900245" y="4097666"/>
                  <a:ext cx="481680" cy="3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9" name="Gruppo 268">
            <a:extLst>
              <a:ext uri="{FF2B5EF4-FFF2-40B4-BE49-F238E27FC236}">
                <a16:creationId xmlns:a16="http://schemas.microsoft.com/office/drawing/2014/main" id="{F15E36D5-ABD8-9D6F-19ED-A0A0A2A6AA62}"/>
              </a:ext>
            </a:extLst>
          </p:cNvPr>
          <p:cNvGrpSpPr/>
          <p:nvPr/>
        </p:nvGrpSpPr>
        <p:grpSpPr>
          <a:xfrm>
            <a:off x="2373681" y="4900599"/>
            <a:ext cx="93600" cy="127800"/>
            <a:chOff x="2373681" y="4900599"/>
            <a:chExt cx="93600" cy="12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529EDED6-3E7D-1CE3-AA2B-E6709A6745C4}"/>
                    </a:ext>
                  </a:extLst>
                </p14:cNvPr>
                <p14:cNvContentPartPr/>
                <p14:nvPr/>
              </p14:nvContentPartPr>
              <p14:xfrm>
                <a:off x="2373681" y="4900599"/>
                <a:ext cx="73800" cy="2124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529EDED6-3E7D-1CE3-AA2B-E6709A6745C4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2366121" y="4893039"/>
                  <a:ext cx="885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53789E81-514F-AFE0-C792-B058C57A95DA}"/>
                    </a:ext>
                  </a:extLst>
                </p14:cNvPr>
                <p14:cNvContentPartPr/>
                <p14:nvPr/>
              </p14:nvContentPartPr>
              <p14:xfrm>
                <a:off x="2448561" y="4912839"/>
                <a:ext cx="18720" cy="11556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53789E81-514F-AFE0-C792-B058C57A95DA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2441001" y="4905279"/>
                  <a:ext cx="33840" cy="13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2">
            <p14:nvContentPartPr>
              <p14:cNvPr id="270" name="Input penna 269">
                <a:extLst>
                  <a:ext uri="{FF2B5EF4-FFF2-40B4-BE49-F238E27FC236}">
                    <a16:creationId xmlns:a16="http://schemas.microsoft.com/office/drawing/2014/main" id="{1A6B1F35-994B-BDD3-5DBF-1188F12DCCBA}"/>
                  </a:ext>
                </a:extLst>
              </p14:cNvPr>
              <p14:cNvContentPartPr/>
              <p14:nvPr/>
            </p14:nvContentPartPr>
            <p14:xfrm>
              <a:off x="8223694" y="5089515"/>
              <a:ext cx="1579320" cy="55080"/>
            </p14:xfrm>
          </p:contentPart>
        </mc:Choice>
        <mc:Fallback>
          <p:pic>
            <p:nvPicPr>
              <p:cNvPr id="270" name="Input penna 269">
                <a:extLst>
                  <a:ext uri="{FF2B5EF4-FFF2-40B4-BE49-F238E27FC236}">
                    <a16:creationId xmlns:a16="http://schemas.microsoft.com/office/drawing/2014/main" id="{1A6B1F35-994B-BDD3-5DBF-1188F12DCCBA}"/>
                  </a:ext>
                </a:extLst>
              </p:cNvPr>
              <p:cNvPicPr/>
              <p:nvPr/>
            </p:nvPicPr>
            <p:blipFill>
              <a:blip r:embed="rId363"/>
              <a:stretch>
                <a:fillRect/>
              </a:stretch>
            </p:blipFill>
            <p:spPr>
              <a:xfrm>
                <a:off x="8216134" y="5081955"/>
                <a:ext cx="1594440" cy="7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5" name="Gruppo 294">
            <a:extLst>
              <a:ext uri="{FF2B5EF4-FFF2-40B4-BE49-F238E27FC236}">
                <a16:creationId xmlns:a16="http://schemas.microsoft.com/office/drawing/2014/main" id="{756B25B3-6B12-806A-C7DE-1F5F1C417646}"/>
              </a:ext>
            </a:extLst>
          </p:cNvPr>
          <p:cNvGrpSpPr/>
          <p:nvPr/>
        </p:nvGrpSpPr>
        <p:grpSpPr>
          <a:xfrm>
            <a:off x="5243254" y="4697475"/>
            <a:ext cx="995400" cy="288720"/>
            <a:chOff x="5243254" y="4697475"/>
            <a:chExt cx="995400" cy="28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7DAB68D2-0BBB-DA7A-FD27-8063010FDB9A}"/>
                    </a:ext>
                  </a:extLst>
                </p14:cNvPr>
                <p14:cNvContentPartPr/>
                <p14:nvPr/>
              </p14:nvContentPartPr>
              <p14:xfrm>
                <a:off x="5243254" y="4712235"/>
                <a:ext cx="217080" cy="3852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7DAB68D2-0BBB-DA7A-FD27-8063010FDB9A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5235694" y="4704675"/>
                  <a:ext cx="2322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0D375C8D-0F14-34A2-58F3-02538A39841B}"/>
                    </a:ext>
                  </a:extLst>
                </p14:cNvPr>
                <p14:cNvContentPartPr/>
                <p14:nvPr/>
              </p14:nvContentPartPr>
              <p14:xfrm>
                <a:off x="5282494" y="4763715"/>
                <a:ext cx="22680" cy="6336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0D375C8D-0F14-34A2-58F3-02538A39841B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5274934" y="4756155"/>
                  <a:ext cx="378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9BF2FE78-FDC1-A535-72AA-C8CFBC28EFAF}"/>
                    </a:ext>
                  </a:extLst>
                </p14:cNvPr>
                <p14:cNvContentPartPr/>
                <p14:nvPr/>
              </p14:nvContentPartPr>
              <p14:xfrm>
                <a:off x="5342974" y="4782075"/>
                <a:ext cx="54360" cy="2376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9BF2FE78-FDC1-A535-72AA-C8CFBC28EFAF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5335414" y="4774515"/>
                  <a:ext cx="694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3A86EC38-F5A8-3DC0-223A-06DD6E9F9FFD}"/>
                    </a:ext>
                  </a:extLst>
                </p14:cNvPr>
                <p14:cNvContentPartPr/>
                <p14:nvPr/>
              </p14:nvContentPartPr>
              <p14:xfrm>
                <a:off x="5364574" y="4801875"/>
                <a:ext cx="5760" cy="4680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3A86EC38-F5A8-3DC0-223A-06DD6E9F9FFD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5357014" y="4794315"/>
                  <a:ext cx="208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2A2D8A36-BF64-CA37-37F1-DD6AA95D55BA}"/>
                    </a:ext>
                  </a:extLst>
                </p14:cNvPr>
                <p14:cNvContentPartPr/>
                <p14:nvPr/>
              </p14:nvContentPartPr>
              <p14:xfrm>
                <a:off x="5276734" y="4835715"/>
                <a:ext cx="132480" cy="3276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2A2D8A36-BF64-CA37-37F1-DD6AA95D55BA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5269174" y="4828155"/>
                  <a:ext cx="1476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DB3D35CB-5E5D-3C3C-D463-32D9EC7D3CC1}"/>
                    </a:ext>
                  </a:extLst>
                </p14:cNvPr>
                <p14:cNvContentPartPr/>
                <p14:nvPr/>
              </p14:nvContentPartPr>
              <p14:xfrm>
                <a:off x="5336494" y="4882155"/>
                <a:ext cx="41040" cy="1296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DB3D35CB-5E5D-3C3C-D463-32D9EC7D3CC1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5328934" y="4874595"/>
                  <a:ext cx="561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E467A326-FE73-83E9-1C82-C070ABA1D5D6}"/>
                    </a:ext>
                  </a:extLst>
                </p14:cNvPr>
                <p14:cNvContentPartPr/>
                <p14:nvPr/>
              </p14:nvContentPartPr>
              <p14:xfrm>
                <a:off x="5349094" y="4912755"/>
                <a:ext cx="58680" cy="6660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E467A326-FE73-83E9-1C82-C070ABA1D5D6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5341534" y="4905555"/>
                  <a:ext cx="738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5B51597F-72D8-E6EF-1E41-AD4923DB2A8C}"/>
                    </a:ext>
                  </a:extLst>
                </p14:cNvPr>
                <p14:cNvContentPartPr/>
                <p14:nvPr/>
              </p14:nvContentPartPr>
              <p14:xfrm>
                <a:off x="5495974" y="4738875"/>
                <a:ext cx="41760" cy="1065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5B51597F-72D8-E6EF-1E41-AD4923DB2A8C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5488414" y="4731315"/>
                  <a:ext cx="5688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53432B11-F11B-721F-FFBA-83B1ACA1882D}"/>
                    </a:ext>
                  </a:extLst>
                </p14:cNvPr>
                <p14:cNvContentPartPr/>
                <p14:nvPr/>
              </p14:nvContentPartPr>
              <p14:xfrm>
                <a:off x="5611534" y="4723035"/>
                <a:ext cx="2880" cy="11052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53432B11-F11B-721F-FFBA-83B1ACA1882D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5603974" y="4715475"/>
                  <a:ext cx="176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3B2628FA-9CE2-87C6-9E86-3DF4FAAC11ED}"/>
                    </a:ext>
                  </a:extLst>
                </p14:cNvPr>
                <p14:cNvContentPartPr/>
                <p14:nvPr/>
              </p14:nvContentPartPr>
              <p14:xfrm>
                <a:off x="5625574" y="4796115"/>
                <a:ext cx="66600" cy="2196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3B2628FA-9CE2-87C6-9E86-3DF4FAAC11ED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5618374" y="4788555"/>
                  <a:ext cx="817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AFE97F78-37B7-8D17-E944-702C340E1651}"/>
                    </a:ext>
                  </a:extLst>
                </p14:cNvPr>
                <p14:cNvContentPartPr/>
                <p14:nvPr/>
              </p14:nvContentPartPr>
              <p14:xfrm>
                <a:off x="5754814" y="4708275"/>
                <a:ext cx="68040" cy="111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AFE97F78-37B7-8D17-E944-702C340E1651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5747254" y="4700715"/>
                  <a:ext cx="831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C71FBA65-C860-0F0B-316E-D5E45BCC9349}"/>
                    </a:ext>
                  </a:extLst>
                </p14:cNvPr>
                <p14:cNvContentPartPr/>
                <p14:nvPr/>
              </p14:nvContentPartPr>
              <p14:xfrm>
                <a:off x="5784334" y="4762995"/>
                <a:ext cx="32400" cy="540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C71FBA65-C860-0F0B-316E-D5E45BCC9349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5776774" y="4755435"/>
                  <a:ext cx="471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938926CB-6D30-CC6D-27A2-174D6889A36E}"/>
                    </a:ext>
                  </a:extLst>
                </p14:cNvPr>
                <p14:cNvContentPartPr/>
                <p14:nvPr/>
              </p14:nvContentPartPr>
              <p14:xfrm>
                <a:off x="5785774" y="4762995"/>
                <a:ext cx="360" cy="3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938926CB-6D30-CC6D-27A2-174D6889A36E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5778214" y="475543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0673D2B7-DF6A-4D0B-C8CA-1B50CFE42051}"/>
                    </a:ext>
                  </a:extLst>
                </p14:cNvPr>
                <p14:cNvContentPartPr/>
                <p14:nvPr/>
              </p14:nvContentPartPr>
              <p14:xfrm>
                <a:off x="5785774" y="4762995"/>
                <a:ext cx="360" cy="36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0673D2B7-DF6A-4D0B-C8CA-1B50CFE42051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5778214" y="475543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EB56119C-57A0-B44D-3436-37E8A29A5762}"/>
                    </a:ext>
                  </a:extLst>
                </p14:cNvPr>
                <p14:cNvContentPartPr/>
                <p14:nvPr/>
              </p14:nvContentPartPr>
              <p14:xfrm>
                <a:off x="5859214" y="4761195"/>
                <a:ext cx="6840" cy="10980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EB56119C-57A0-B44D-3436-37E8A29A5762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5851654" y="4753635"/>
                  <a:ext cx="219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C90D75C8-2652-7547-FF04-2CCBF7529849}"/>
                    </a:ext>
                  </a:extLst>
                </p14:cNvPr>
                <p14:cNvContentPartPr/>
                <p14:nvPr/>
              </p14:nvContentPartPr>
              <p14:xfrm>
                <a:off x="5791534" y="4821675"/>
                <a:ext cx="33120" cy="633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C90D75C8-2652-7547-FF04-2CCBF7529849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5783974" y="4814115"/>
                  <a:ext cx="482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07B85066-7F75-AEB1-7A6D-9B2D71522177}"/>
                    </a:ext>
                  </a:extLst>
                </p14:cNvPr>
                <p14:cNvContentPartPr/>
                <p14:nvPr/>
              </p14:nvContentPartPr>
              <p14:xfrm>
                <a:off x="5911054" y="4795035"/>
                <a:ext cx="47520" cy="1044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07B85066-7F75-AEB1-7A6D-9B2D71522177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5903494" y="4787475"/>
                  <a:ext cx="622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238A6AAC-1910-8BF9-CBF5-190674E96542}"/>
                    </a:ext>
                  </a:extLst>
                </p14:cNvPr>
                <p14:cNvContentPartPr/>
                <p14:nvPr/>
              </p14:nvContentPartPr>
              <p14:xfrm>
                <a:off x="5992054" y="4741395"/>
                <a:ext cx="3600" cy="8172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238A6AAC-1910-8BF9-CBF5-190674E96542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5984494" y="4733835"/>
                  <a:ext cx="187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090D891D-3F7E-D2CE-7D67-DE98983AB8A0}"/>
                    </a:ext>
                  </a:extLst>
                </p14:cNvPr>
                <p14:cNvContentPartPr/>
                <p14:nvPr/>
              </p14:nvContentPartPr>
              <p14:xfrm>
                <a:off x="6002494" y="4738155"/>
                <a:ext cx="53640" cy="7164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090D891D-3F7E-D2CE-7D67-DE98983AB8A0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5994934" y="4730595"/>
                  <a:ext cx="687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DD8EEBCA-8954-51B0-C6D0-B53D59079E84}"/>
                    </a:ext>
                  </a:extLst>
                </p14:cNvPr>
                <p14:cNvContentPartPr/>
                <p14:nvPr/>
              </p14:nvContentPartPr>
              <p14:xfrm>
                <a:off x="6120574" y="4724835"/>
                <a:ext cx="69840" cy="864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DD8EEBCA-8954-51B0-C6D0-B53D59079E84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6113014" y="4717275"/>
                  <a:ext cx="846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B950B31C-F2E6-4965-4D4F-AFCFBCDAEADF}"/>
                    </a:ext>
                  </a:extLst>
                </p14:cNvPr>
                <p14:cNvContentPartPr/>
                <p14:nvPr/>
              </p14:nvContentPartPr>
              <p14:xfrm>
                <a:off x="6117334" y="4779555"/>
                <a:ext cx="65520" cy="1116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B950B31C-F2E6-4965-4D4F-AFCFBCDAEADF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6109774" y="4771995"/>
                  <a:ext cx="806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C8578BE8-B517-7AD9-4E6C-449FC2F52B44}"/>
                    </a:ext>
                  </a:extLst>
                </p14:cNvPr>
                <p14:cNvContentPartPr/>
                <p14:nvPr/>
              </p14:nvContentPartPr>
              <p14:xfrm>
                <a:off x="6227134" y="4697475"/>
                <a:ext cx="11520" cy="8244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C8578BE8-B517-7AD9-4E6C-449FC2F52B44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6219574" y="4689915"/>
                  <a:ext cx="266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D5091BD9-1A39-C1FF-E71D-B677C6D6FB53}"/>
                    </a:ext>
                  </a:extLst>
                </p14:cNvPr>
                <p14:cNvContentPartPr/>
                <p14:nvPr/>
              </p14:nvContentPartPr>
              <p14:xfrm>
                <a:off x="6071974" y="4889715"/>
                <a:ext cx="120600" cy="9648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D5091BD9-1A39-C1FF-E71D-B677C6D6FB53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6064414" y="4882155"/>
                  <a:ext cx="135720" cy="111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9">
            <p14:nvContentPartPr>
              <p14:cNvPr id="296" name="Input penna 295">
                <a:extLst>
                  <a:ext uri="{FF2B5EF4-FFF2-40B4-BE49-F238E27FC236}">
                    <a16:creationId xmlns:a16="http://schemas.microsoft.com/office/drawing/2014/main" id="{264465E4-4C14-5A84-0D4A-16BD34249786}"/>
                  </a:ext>
                </a:extLst>
              </p14:cNvPr>
              <p14:cNvContentPartPr/>
              <p14:nvPr/>
            </p14:nvContentPartPr>
            <p14:xfrm>
              <a:off x="6943534" y="5129475"/>
              <a:ext cx="313560" cy="454320"/>
            </p14:xfrm>
          </p:contentPart>
        </mc:Choice>
        <mc:Fallback>
          <p:pic>
            <p:nvPicPr>
              <p:cNvPr id="296" name="Input penna 295">
                <a:extLst>
                  <a:ext uri="{FF2B5EF4-FFF2-40B4-BE49-F238E27FC236}">
                    <a16:creationId xmlns:a16="http://schemas.microsoft.com/office/drawing/2014/main" id="{264465E4-4C14-5A84-0D4A-16BD34249786}"/>
                  </a:ext>
                </a:extLst>
              </p:cNvPr>
              <p:cNvPicPr/>
              <p:nvPr/>
            </p:nvPicPr>
            <p:blipFill>
              <a:blip r:embed="rId410"/>
              <a:stretch>
                <a:fillRect/>
              </a:stretch>
            </p:blipFill>
            <p:spPr>
              <a:xfrm>
                <a:off x="6935974" y="5121915"/>
                <a:ext cx="328680" cy="46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1">
            <p14:nvContentPartPr>
              <p14:cNvPr id="297" name="Input penna 296">
                <a:extLst>
                  <a:ext uri="{FF2B5EF4-FFF2-40B4-BE49-F238E27FC236}">
                    <a16:creationId xmlns:a16="http://schemas.microsoft.com/office/drawing/2014/main" id="{AFD87BC5-0138-EA15-1CF2-2BC51A01EA2A}"/>
                  </a:ext>
                </a:extLst>
              </p14:cNvPr>
              <p14:cNvContentPartPr/>
              <p14:nvPr/>
            </p14:nvContentPartPr>
            <p14:xfrm>
              <a:off x="6781894" y="5760195"/>
              <a:ext cx="154080" cy="209160"/>
            </p14:xfrm>
          </p:contentPart>
        </mc:Choice>
        <mc:Fallback>
          <p:pic>
            <p:nvPicPr>
              <p:cNvPr id="297" name="Input penna 296">
                <a:extLst>
                  <a:ext uri="{FF2B5EF4-FFF2-40B4-BE49-F238E27FC236}">
                    <a16:creationId xmlns:a16="http://schemas.microsoft.com/office/drawing/2014/main" id="{AFD87BC5-0138-EA15-1CF2-2BC51A01EA2A}"/>
                  </a:ext>
                </a:extLst>
              </p:cNvPr>
              <p:cNvPicPr/>
              <p:nvPr/>
            </p:nvPicPr>
            <p:blipFill>
              <a:blip r:embed="rId412"/>
              <a:stretch>
                <a:fillRect/>
              </a:stretch>
            </p:blipFill>
            <p:spPr>
              <a:xfrm>
                <a:off x="6774334" y="5752635"/>
                <a:ext cx="16920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3">
            <p14:nvContentPartPr>
              <p14:cNvPr id="298" name="Input penna 297">
                <a:extLst>
                  <a:ext uri="{FF2B5EF4-FFF2-40B4-BE49-F238E27FC236}">
                    <a16:creationId xmlns:a16="http://schemas.microsoft.com/office/drawing/2014/main" id="{6E82D62B-184E-3B94-FF5F-FB0D93CD1976}"/>
                  </a:ext>
                </a:extLst>
              </p14:cNvPr>
              <p14:cNvContentPartPr/>
              <p14:nvPr/>
            </p14:nvContentPartPr>
            <p14:xfrm>
              <a:off x="6951454" y="5790795"/>
              <a:ext cx="47520" cy="192600"/>
            </p14:xfrm>
          </p:contentPart>
        </mc:Choice>
        <mc:Fallback>
          <p:pic>
            <p:nvPicPr>
              <p:cNvPr id="298" name="Input penna 297">
                <a:extLst>
                  <a:ext uri="{FF2B5EF4-FFF2-40B4-BE49-F238E27FC236}">
                    <a16:creationId xmlns:a16="http://schemas.microsoft.com/office/drawing/2014/main" id="{6E82D62B-184E-3B94-FF5F-FB0D93CD1976}"/>
                  </a:ext>
                </a:extLst>
              </p:cNvPr>
              <p:cNvPicPr/>
              <p:nvPr/>
            </p:nvPicPr>
            <p:blipFill>
              <a:blip r:embed="rId414"/>
              <a:stretch>
                <a:fillRect/>
              </a:stretch>
            </p:blipFill>
            <p:spPr>
              <a:xfrm>
                <a:off x="6943894" y="5783235"/>
                <a:ext cx="62280" cy="20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5">
            <p14:nvContentPartPr>
              <p14:cNvPr id="299" name="Input penna 298">
                <a:extLst>
                  <a:ext uri="{FF2B5EF4-FFF2-40B4-BE49-F238E27FC236}">
                    <a16:creationId xmlns:a16="http://schemas.microsoft.com/office/drawing/2014/main" id="{1B8C36D2-78C6-0D38-60E2-98DF92809E0D}"/>
                  </a:ext>
                </a:extLst>
              </p14:cNvPr>
              <p14:cNvContentPartPr/>
              <p14:nvPr/>
            </p14:nvContentPartPr>
            <p14:xfrm>
              <a:off x="7087534" y="5784315"/>
              <a:ext cx="113400" cy="142920"/>
            </p14:xfrm>
          </p:contentPart>
        </mc:Choice>
        <mc:Fallback>
          <p:pic>
            <p:nvPicPr>
              <p:cNvPr id="299" name="Input penna 298">
                <a:extLst>
                  <a:ext uri="{FF2B5EF4-FFF2-40B4-BE49-F238E27FC236}">
                    <a16:creationId xmlns:a16="http://schemas.microsoft.com/office/drawing/2014/main" id="{1B8C36D2-78C6-0D38-60E2-98DF92809E0D}"/>
                  </a:ext>
                </a:extLst>
              </p:cNvPr>
              <p:cNvPicPr/>
              <p:nvPr/>
            </p:nvPicPr>
            <p:blipFill>
              <a:blip r:embed="rId416"/>
              <a:stretch>
                <a:fillRect/>
              </a:stretch>
            </p:blipFill>
            <p:spPr>
              <a:xfrm>
                <a:off x="7079974" y="5776755"/>
                <a:ext cx="12852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7">
            <p14:nvContentPartPr>
              <p14:cNvPr id="300" name="Input penna 299">
                <a:extLst>
                  <a:ext uri="{FF2B5EF4-FFF2-40B4-BE49-F238E27FC236}">
                    <a16:creationId xmlns:a16="http://schemas.microsoft.com/office/drawing/2014/main" id="{FEB1D13C-E9DA-4DA5-3E95-E3C9BF95EBDC}"/>
                  </a:ext>
                </a:extLst>
              </p14:cNvPr>
              <p14:cNvContentPartPr/>
              <p14:nvPr/>
            </p14:nvContentPartPr>
            <p14:xfrm>
              <a:off x="7096534" y="5858115"/>
              <a:ext cx="123840" cy="13680"/>
            </p14:xfrm>
          </p:contentPart>
        </mc:Choice>
        <mc:Fallback>
          <p:pic>
            <p:nvPicPr>
              <p:cNvPr id="300" name="Input penna 299">
                <a:extLst>
                  <a:ext uri="{FF2B5EF4-FFF2-40B4-BE49-F238E27FC236}">
                    <a16:creationId xmlns:a16="http://schemas.microsoft.com/office/drawing/2014/main" id="{FEB1D13C-E9DA-4DA5-3E95-E3C9BF95EBDC}"/>
                  </a:ext>
                </a:extLst>
              </p:cNvPr>
              <p:cNvPicPr/>
              <p:nvPr/>
            </p:nvPicPr>
            <p:blipFill>
              <a:blip r:embed="rId418"/>
              <a:stretch>
                <a:fillRect/>
              </a:stretch>
            </p:blipFill>
            <p:spPr>
              <a:xfrm>
                <a:off x="7088974" y="5850555"/>
                <a:ext cx="13896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9">
            <p14:nvContentPartPr>
              <p14:cNvPr id="301" name="Input penna 300">
                <a:extLst>
                  <a:ext uri="{FF2B5EF4-FFF2-40B4-BE49-F238E27FC236}">
                    <a16:creationId xmlns:a16="http://schemas.microsoft.com/office/drawing/2014/main" id="{920E4A47-D5DD-A5A4-999E-AFE3B5E69FBC}"/>
                  </a:ext>
                </a:extLst>
              </p14:cNvPr>
              <p14:cNvContentPartPr/>
              <p14:nvPr/>
            </p14:nvContentPartPr>
            <p14:xfrm>
              <a:off x="7222174" y="5776035"/>
              <a:ext cx="111240" cy="172080"/>
            </p14:xfrm>
          </p:contentPart>
        </mc:Choice>
        <mc:Fallback>
          <p:pic>
            <p:nvPicPr>
              <p:cNvPr id="301" name="Input penna 300">
                <a:extLst>
                  <a:ext uri="{FF2B5EF4-FFF2-40B4-BE49-F238E27FC236}">
                    <a16:creationId xmlns:a16="http://schemas.microsoft.com/office/drawing/2014/main" id="{920E4A47-D5DD-A5A4-999E-AFE3B5E69FBC}"/>
                  </a:ext>
                </a:extLst>
              </p:cNvPr>
              <p:cNvPicPr/>
              <p:nvPr/>
            </p:nvPicPr>
            <p:blipFill>
              <a:blip r:embed="rId420"/>
              <a:stretch>
                <a:fillRect/>
              </a:stretch>
            </p:blipFill>
            <p:spPr>
              <a:xfrm>
                <a:off x="7214614" y="5768475"/>
                <a:ext cx="126360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1">
            <p14:nvContentPartPr>
              <p14:cNvPr id="302" name="Input penna 301">
                <a:extLst>
                  <a:ext uri="{FF2B5EF4-FFF2-40B4-BE49-F238E27FC236}">
                    <a16:creationId xmlns:a16="http://schemas.microsoft.com/office/drawing/2014/main" id="{98DDFE85-635A-E931-8CA6-4145BAEDD824}"/>
                  </a:ext>
                </a:extLst>
              </p14:cNvPr>
              <p14:cNvContentPartPr/>
              <p14:nvPr/>
            </p14:nvContentPartPr>
            <p14:xfrm>
              <a:off x="7259254" y="5865315"/>
              <a:ext cx="110520" cy="32040"/>
            </p14:xfrm>
          </p:contentPart>
        </mc:Choice>
        <mc:Fallback>
          <p:pic>
            <p:nvPicPr>
              <p:cNvPr id="302" name="Input penna 301">
                <a:extLst>
                  <a:ext uri="{FF2B5EF4-FFF2-40B4-BE49-F238E27FC236}">
                    <a16:creationId xmlns:a16="http://schemas.microsoft.com/office/drawing/2014/main" id="{98DDFE85-635A-E931-8CA6-4145BAEDD824}"/>
                  </a:ext>
                </a:extLst>
              </p:cNvPr>
              <p:cNvPicPr/>
              <p:nvPr/>
            </p:nvPicPr>
            <p:blipFill>
              <a:blip r:embed="rId422"/>
              <a:stretch>
                <a:fillRect/>
              </a:stretch>
            </p:blipFill>
            <p:spPr>
              <a:xfrm>
                <a:off x="7251694" y="5857755"/>
                <a:ext cx="12564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3">
            <p14:nvContentPartPr>
              <p14:cNvPr id="303" name="Input penna 302">
                <a:extLst>
                  <a:ext uri="{FF2B5EF4-FFF2-40B4-BE49-F238E27FC236}">
                    <a16:creationId xmlns:a16="http://schemas.microsoft.com/office/drawing/2014/main" id="{A9C3147C-1920-13EE-6AB1-A239EEC83E37}"/>
                  </a:ext>
                </a:extLst>
              </p14:cNvPr>
              <p14:cNvContentPartPr/>
              <p14:nvPr/>
            </p14:nvContentPartPr>
            <p14:xfrm>
              <a:off x="7131454" y="5999595"/>
              <a:ext cx="182880" cy="38520"/>
            </p14:xfrm>
          </p:contentPart>
        </mc:Choice>
        <mc:Fallback>
          <p:pic>
            <p:nvPicPr>
              <p:cNvPr id="303" name="Input penna 302">
                <a:extLst>
                  <a:ext uri="{FF2B5EF4-FFF2-40B4-BE49-F238E27FC236}">
                    <a16:creationId xmlns:a16="http://schemas.microsoft.com/office/drawing/2014/main" id="{A9C3147C-1920-13EE-6AB1-A239EEC83E37}"/>
                  </a:ext>
                </a:extLst>
              </p:cNvPr>
              <p:cNvPicPr/>
              <p:nvPr/>
            </p:nvPicPr>
            <p:blipFill>
              <a:blip r:embed="rId424"/>
              <a:stretch>
                <a:fillRect/>
              </a:stretch>
            </p:blipFill>
            <p:spPr>
              <a:xfrm>
                <a:off x="7123894" y="5992035"/>
                <a:ext cx="19800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5">
            <p14:nvContentPartPr>
              <p14:cNvPr id="304" name="Input penna 303">
                <a:extLst>
                  <a:ext uri="{FF2B5EF4-FFF2-40B4-BE49-F238E27FC236}">
                    <a16:creationId xmlns:a16="http://schemas.microsoft.com/office/drawing/2014/main" id="{5165D90B-7FBF-5E7C-EAED-F76DE22E4661}"/>
                  </a:ext>
                </a:extLst>
              </p14:cNvPr>
              <p14:cNvContentPartPr/>
              <p14:nvPr/>
            </p14:nvContentPartPr>
            <p14:xfrm>
              <a:off x="7459774" y="5832195"/>
              <a:ext cx="121320" cy="21960"/>
            </p14:xfrm>
          </p:contentPart>
        </mc:Choice>
        <mc:Fallback>
          <p:pic>
            <p:nvPicPr>
              <p:cNvPr id="304" name="Input penna 303">
                <a:extLst>
                  <a:ext uri="{FF2B5EF4-FFF2-40B4-BE49-F238E27FC236}">
                    <a16:creationId xmlns:a16="http://schemas.microsoft.com/office/drawing/2014/main" id="{5165D90B-7FBF-5E7C-EAED-F76DE22E4661}"/>
                  </a:ext>
                </a:extLst>
              </p:cNvPr>
              <p:cNvPicPr/>
              <p:nvPr/>
            </p:nvPicPr>
            <p:blipFill>
              <a:blip r:embed="rId426"/>
              <a:stretch>
                <a:fillRect/>
              </a:stretch>
            </p:blipFill>
            <p:spPr>
              <a:xfrm>
                <a:off x="7452214" y="5824635"/>
                <a:ext cx="13644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7">
            <p14:nvContentPartPr>
              <p14:cNvPr id="305" name="Input penna 304">
                <a:extLst>
                  <a:ext uri="{FF2B5EF4-FFF2-40B4-BE49-F238E27FC236}">
                    <a16:creationId xmlns:a16="http://schemas.microsoft.com/office/drawing/2014/main" id="{5BA8275E-0E34-411C-F0D9-42FE52C1B45A}"/>
                  </a:ext>
                </a:extLst>
              </p14:cNvPr>
              <p14:cNvContentPartPr/>
              <p14:nvPr/>
            </p14:nvContentPartPr>
            <p14:xfrm>
              <a:off x="7426294" y="5858835"/>
              <a:ext cx="131760" cy="142200"/>
            </p14:xfrm>
          </p:contentPart>
        </mc:Choice>
        <mc:Fallback>
          <p:pic>
            <p:nvPicPr>
              <p:cNvPr id="305" name="Input penna 304">
                <a:extLst>
                  <a:ext uri="{FF2B5EF4-FFF2-40B4-BE49-F238E27FC236}">
                    <a16:creationId xmlns:a16="http://schemas.microsoft.com/office/drawing/2014/main" id="{5BA8275E-0E34-411C-F0D9-42FE52C1B45A}"/>
                  </a:ext>
                </a:extLst>
              </p:cNvPr>
              <p:cNvPicPr/>
              <p:nvPr/>
            </p:nvPicPr>
            <p:blipFill>
              <a:blip r:embed="rId428"/>
              <a:stretch>
                <a:fillRect/>
              </a:stretch>
            </p:blipFill>
            <p:spPr>
              <a:xfrm>
                <a:off x="7418734" y="5851275"/>
                <a:ext cx="146880" cy="15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9">
            <p14:nvContentPartPr>
              <p14:cNvPr id="306" name="Input penna 305">
                <a:extLst>
                  <a:ext uri="{FF2B5EF4-FFF2-40B4-BE49-F238E27FC236}">
                    <a16:creationId xmlns:a16="http://schemas.microsoft.com/office/drawing/2014/main" id="{04C95F44-408C-F211-DFDD-256D83E53132}"/>
                  </a:ext>
                </a:extLst>
              </p14:cNvPr>
              <p14:cNvContentPartPr/>
              <p14:nvPr/>
            </p14:nvContentPartPr>
            <p14:xfrm>
              <a:off x="7616014" y="5854515"/>
              <a:ext cx="14040" cy="130320"/>
            </p14:xfrm>
          </p:contentPart>
        </mc:Choice>
        <mc:Fallback>
          <p:pic>
            <p:nvPicPr>
              <p:cNvPr id="306" name="Input penna 305">
                <a:extLst>
                  <a:ext uri="{FF2B5EF4-FFF2-40B4-BE49-F238E27FC236}">
                    <a16:creationId xmlns:a16="http://schemas.microsoft.com/office/drawing/2014/main" id="{04C95F44-408C-F211-DFDD-256D83E53132}"/>
                  </a:ext>
                </a:extLst>
              </p:cNvPr>
              <p:cNvPicPr/>
              <p:nvPr/>
            </p:nvPicPr>
            <p:blipFill>
              <a:blip r:embed="rId430"/>
              <a:stretch>
                <a:fillRect/>
              </a:stretch>
            </p:blipFill>
            <p:spPr>
              <a:xfrm>
                <a:off x="7608454" y="5846955"/>
                <a:ext cx="2880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1">
            <p14:nvContentPartPr>
              <p14:cNvPr id="307" name="Input penna 306">
                <a:extLst>
                  <a:ext uri="{FF2B5EF4-FFF2-40B4-BE49-F238E27FC236}">
                    <a16:creationId xmlns:a16="http://schemas.microsoft.com/office/drawing/2014/main" id="{A7B31C47-DB8E-A733-4E2B-2047B7002459}"/>
                  </a:ext>
                </a:extLst>
              </p14:cNvPr>
              <p14:cNvContentPartPr/>
              <p14:nvPr/>
            </p14:nvContentPartPr>
            <p14:xfrm>
              <a:off x="7635814" y="5921115"/>
              <a:ext cx="139680" cy="41760"/>
            </p14:xfrm>
          </p:contentPart>
        </mc:Choice>
        <mc:Fallback>
          <p:pic>
            <p:nvPicPr>
              <p:cNvPr id="307" name="Input penna 306">
                <a:extLst>
                  <a:ext uri="{FF2B5EF4-FFF2-40B4-BE49-F238E27FC236}">
                    <a16:creationId xmlns:a16="http://schemas.microsoft.com/office/drawing/2014/main" id="{A7B31C47-DB8E-A733-4E2B-2047B7002459}"/>
                  </a:ext>
                </a:extLst>
              </p:cNvPr>
              <p:cNvPicPr/>
              <p:nvPr/>
            </p:nvPicPr>
            <p:blipFill>
              <a:blip r:embed="rId432"/>
              <a:stretch>
                <a:fillRect/>
              </a:stretch>
            </p:blipFill>
            <p:spPr>
              <a:xfrm>
                <a:off x="7628254" y="5913555"/>
                <a:ext cx="15480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3">
            <p14:nvContentPartPr>
              <p14:cNvPr id="308" name="Input penna 307">
                <a:extLst>
                  <a:ext uri="{FF2B5EF4-FFF2-40B4-BE49-F238E27FC236}">
                    <a16:creationId xmlns:a16="http://schemas.microsoft.com/office/drawing/2014/main" id="{7FF40613-6857-4618-D19E-C09B8D7197F8}"/>
                  </a:ext>
                </a:extLst>
              </p14:cNvPr>
              <p14:cNvContentPartPr/>
              <p14:nvPr/>
            </p14:nvContentPartPr>
            <p14:xfrm>
              <a:off x="8013454" y="5785035"/>
              <a:ext cx="47520" cy="33480"/>
            </p14:xfrm>
          </p:contentPart>
        </mc:Choice>
        <mc:Fallback>
          <p:pic>
            <p:nvPicPr>
              <p:cNvPr id="308" name="Input penna 307">
                <a:extLst>
                  <a:ext uri="{FF2B5EF4-FFF2-40B4-BE49-F238E27FC236}">
                    <a16:creationId xmlns:a16="http://schemas.microsoft.com/office/drawing/2014/main" id="{7FF40613-6857-4618-D19E-C09B8D7197F8}"/>
                  </a:ext>
                </a:extLst>
              </p:cNvPr>
              <p:cNvPicPr/>
              <p:nvPr/>
            </p:nvPicPr>
            <p:blipFill>
              <a:blip r:embed="rId434"/>
              <a:stretch>
                <a:fillRect/>
              </a:stretch>
            </p:blipFill>
            <p:spPr>
              <a:xfrm>
                <a:off x="8005894" y="5777475"/>
                <a:ext cx="6228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5">
            <p14:nvContentPartPr>
              <p14:cNvPr id="309" name="Input penna 308">
                <a:extLst>
                  <a:ext uri="{FF2B5EF4-FFF2-40B4-BE49-F238E27FC236}">
                    <a16:creationId xmlns:a16="http://schemas.microsoft.com/office/drawing/2014/main" id="{AE6404E1-A89C-47FA-DBF1-266FA7664291}"/>
                  </a:ext>
                </a:extLst>
              </p14:cNvPr>
              <p14:cNvContentPartPr/>
              <p14:nvPr/>
            </p14:nvContentPartPr>
            <p14:xfrm>
              <a:off x="7980694" y="5909235"/>
              <a:ext cx="109440" cy="1080"/>
            </p14:xfrm>
          </p:contentPart>
        </mc:Choice>
        <mc:Fallback>
          <p:pic>
            <p:nvPicPr>
              <p:cNvPr id="309" name="Input penna 308">
                <a:extLst>
                  <a:ext uri="{FF2B5EF4-FFF2-40B4-BE49-F238E27FC236}">
                    <a16:creationId xmlns:a16="http://schemas.microsoft.com/office/drawing/2014/main" id="{AE6404E1-A89C-47FA-DBF1-266FA7664291}"/>
                  </a:ext>
                </a:extLst>
              </p:cNvPr>
              <p:cNvPicPr/>
              <p:nvPr/>
            </p:nvPicPr>
            <p:blipFill>
              <a:blip r:embed="rId436"/>
              <a:stretch>
                <a:fillRect/>
              </a:stretch>
            </p:blipFill>
            <p:spPr>
              <a:xfrm>
                <a:off x="7973134" y="5901675"/>
                <a:ext cx="124560" cy="1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7">
            <p14:nvContentPartPr>
              <p14:cNvPr id="310" name="Input penna 309">
                <a:extLst>
                  <a:ext uri="{FF2B5EF4-FFF2-40B4-BE49-F238E27FC236}">
                    <a16:creationId xmlns:a16="http://schemas.microsoft.com/office/drawing/2014/main" id="{51F1ED56-FF93-4B9F-729C-11C03CC4729F}"/>
                  </a:ext>
                </a:extLst>
              </p14:cNvPr>
              <p14:cNvContentPartPr/>
              <p14:nvPr/>
            </p14:nvContentPartPr>
            <p14:xfrm>
              <a:off x="8260414" y="5816355"/>
              <a:ext cx="187560" cy="163800"/>
            </p14:xfrm>
          </p:contentPart>
        </mc:Choice>
        <mc:Fallback>
          <p:pic>
            <p:nvPicPr>
              <p:cNvPr id="310" name="Input penna 309">
                <a:extLst>
                  <a:ext uri="{FF2B5EF4-FFF2-40B4-BE49-F238E27FC236}">
                    <a16:creationId xmlns:a16="http://schemas.microsoft.com/office/drawing/2014/main" id="{51F1ED56-FF93-4B9F-729C-11C03CC4729F}"/>
                  </a:ext>
                </a:extLst>
              </p:cNvPr>
              <p:cNvPicPr/>
              <p:nvPr/>
            </p:nvPicPr>
            <p:blipFill>
              <a:blip r:embed="rId438"/>
              <a:stretch>
                <a:fillRect/>
              </a:stretch>
            </p:blipFill>
            <p:spPr>
              <a:xfrm>
                <a:off x="8252854" y="5808795"/>
                <a:ext cx="202680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9">
            <p14:nvContentPartPr>
              <p14:cNvPr id="311" name="Input penna 310">
                <a:extLst>
                  <a:ext uri="{FF2B5EF4-FFF2-40B4-BE49-F238E27FC236}">
                    <a16:creationId xmlns:a16="http://schemas.microsoft.com/office/drawing/2014/main" id="{3327B2F0-29F0-D205-5CB3-67851844982D}"/>
                  </a:ext>
                </a:extLst>
              </p14:cNvPr>
              <p14:cNvContentPartPr/>
              <p14:nvPr/>
            </p14:nvContentPartPr>
            <p14:xfrm>
              <a:off x="8465974" y="5804115"/>
              <a:ext cx="110160" cy="170280"/>
            </p14:xfrm>
          </p:contentPart>
        </mc:Choice>
        <mc:Fallback>
          <p:pic>
            <p:nvPicPr>
              <p:cNvPr id="311" name="Input penna 310">
                <a:extLst>
                  <a:ext uri="{FF2B5EF4-FFF2-40B4-BE49-F238E27FC236}">
                    <a16:creationId xmlns:a16="http://schemas.microsoft.com/office/drawing/2014/main" id="{3327B2F0-29F0-D205-5CB3-67851844982D}"/>
                  </a:ext>
                </a:extLst>
              </p:cNvPr>
              <p:cNvPicPr/>
              <p:nvPr/>
            </p:nvPicPr>
            <p:blipFill>
              <a:blip r:embed="rId440"/>
              <a:stretch>
                <a:fillRect/>
              </a:stretch>
            </p:blipFill>
            <p:spPr>
              <a:xfrm>
                <a:off x="8458414" y="5796555"/>
                <a:ext cx="125280" cy="18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1">
            <p14:nvContentPartPr>
              <p14:cNvPr id="312" name="Input penna 311">
                <a:extLst>
                  <a:ext uri="{FF2B5EF4-FFF2-40B4-BE49-F238E27FC236}">
                    <a16:creationId xmlns:a16="http://schemas.microsoft.com/office/drawing/2014/main" id="{6D1EC34F-057F-9F63-05FF-5B050A7422BC}"/>
                  </a:ext>
                </a:extLst>
              </p14:cNvPr>
              <p14:cNvContentPartPr/>
              <p14:nvPr/>
            </p14:nvContentPartPr>
            <p14:xfrm>
              <a:off x="8626174" y="5843715"/>
              <a:ext cx="52920" cy="125640"/>
            </p14:xfrm>
          </p:contentPart>
        </mc:Choice>
        <mc:Fallback>
          <p:pic>
            <p:nvPicPr>
              <p:cNvPr id="312" name="Input penna 311">
                <a:extLst>
                  <a:ext uri="{FF2B5EF4-FFF2-40B4-BE49-F238E27FC236}">
                    <a16:creationId xmlns:a16="http://schemas.microsoft.com/office/drawing/2014/main" id="{6D1EC34F-057F-9F63-05FF-5B050A7422BC}"/>
                  </a:ext>
                </a:extLst>
              </p:cNvPr>
              <p:cNvPicPr/>
              <p:nvPr/>
            </p:nvPicPr>
            <p:blipFill>
              <a:blip r:embed="rId442"/>
              <a:stretch>
                <a:fillRect/>
              </a:stretch>
            </p:blipFill>
            <p:spPr>
              <a:xfrm>
                <a:off x="8618614" y="5836155"/>
                <a:ext cx="6804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3">
            <p14:nvContentPartPr>
              <p14:cNvPr id="313" name="Input penna 312">
                <a:extLst>
                  <a:ext uri="{FF2B5EF4-FFF2-40B4-BE49-F238E27FC236}">
                    <a16:creationId xmlns:a16="http://schemas.microsoft.com/office/drawing/2014/main" id="{B4569BF9-46DC-C972-71BA-1581EDAF3449}"/>
                  </a:ext>
                </a:extLst>
              </p14:cNvPr>
              <p14:cNvContentPartPr/>
              <p14:nvPr/>
            </p14:nvContentPartPr>
            <p14:xfrm>
              <a:off x="8756854" y="5850555"/>
              <a:ext cx="72720" cy="85680"/>
            </p14:xfrm>
          </p:contentPart>
        </mc:Choice>
        <mc:Fallback>
          <p:pic>
            <p:nvPicPr>
              <p:cNvPr id="313" name="Input penna 312">
                <a:extLst>
                  <a:ext uri="{FF2B5EF4-FFF2-40B4-BE49-F238E27FC236}">
                    <a16:creationId xmlns:a16="http://schemas.microsoft.com/office/drawing/2014/main" id="{B4569BF9-46DC-C972-71BA-1581EDAF3449}"/>
                  </a:ext>
                </a:extLst>
              </p:cNvPr>
              <p:cNvPicPr/>
              <p:nvPr/>
            </p:nvPicPr>
            <p:blipFill>
              <a:blip r:embed="rId444"/>
              <a:stretch>
                <a:fillRect/>
              </a:stretch>
            </p:blipFill>
            <p:spPr>
              <a:xfrm>
                <a:off x="8749294" y="5842995"/>
                <a:ext cx="8784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5">
            <p14:nvContentPartPr>
              <p14:cNvPr id="314" name="Input penna 313">
                <a:extLst>
                  <a:ext uri="{FF2B5EF4-FFF2-40B4-BE49-F238E27FC236}">
                    <a16:creationId xmlns:a16="http://schemas.microsoft.com/office/drawing/2014/main" id="{372804CA-2AAF-D452-D3D7-EAFEB0041EE2}"/>
                  </a:ext>
                </a:extLst>
              </p14:cNvPr>
              <p14:cNvContentPartPr/>
              <p14:nvPr/>
            </p14:nvContentPartPr>
            <p14:xfrm>
              <a:off x="8861974" y="5860275"/>
              <a:ext cx="46440" cy="95760"/>
            </p14:xfrm>
          </p:contentPart>
        </mc:Choice>
        <mc:Fallback>
          <p:pic>
            <p:nvPicPr>
              <p:cNvPr id="314" name="Input penna 313">
                <a:extLst>
                  <a:ext uri="{FF2B5EF4-FFF2-40B4-BE49-F238E27FC236}">
                    <a16:creationId xmlns:a16="http://schemas.microsoft.com/office/drawing/2014/main" id="{372804CA-2AAF-D452-D3D7-EAFEB0041EE2}"/>
                  </a:ext>
                </a:extLst>
              </p:cNvPr>
              <p:cNvPicPr/>
              <p:nvPr/>
            </p:nvPicPr>
            <p:blipFill>
              <a:blip r:embed="rId446"/>
              <a:stretch>
                <a:fillRect/>
              </a:stretch>
            </p:blipFill>
            <p:spPr>
              <a:xfrm>
                <a:off x="8854414" y="5853075"/>
                <a:ext cx="6156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7">
            <p14:nvContentPartPr>
              <p14:cNvPr id="316" name="Input penna 315">
                <a:extLst>
                  <a:ext uri="{FF2B5EF4-FFF2-40B4-BE49-F238E27FC236}">
                    <a16:creationId xmlns:a16="http://schemas.microsoft.com/office/drawing/2014/main" id="{23135AB2-0F61-577B-ACC7-E398389FE465}"/>
                  </a:ext>
                </a:extLst>
              </p14:cNvPr>
              <p14:cNvContentPartPr/>
              <p14:nvPr/>
            </p14:nvContentPartPr>
            <p14:xfrm>
              <a:off x="8954134" y="5839035"/>
              <a:ext cx="99000" cy="162000"/>
            </p14:xfrm>
          </p:contentPart>
        </mc:Choice>
        <mc:Fallback>
          <p:pic>
            <p:nvPicPr>
              <p:cNvPr id="316" name="Input penna 315">
                <a:extLst>
                  <a:ext uri="{FF2B5EF4-FFF2-40B4-BE49-F238E27FC236}">
                    <a16:creationId xmlns:a16="http://schemas.microsoft.com/office/drawing/2014/main" id="{23135AB2-0F61-577B-ACC7-E398389FE465}"/>
                  </a:ext>
                </a:extLst>
              </p:cNvPr>
              <p:cNvPicPr/>
              <p:nvPr/>
            </p:nvPicPr>
            <p:blipFill>
              <a:blip r:embed="rId448"/>
              <a:stretch>
                <a:fillRect/>
              </a:stretch>
            </p:blipFill>
            <p:spPr>
              <a:xfrm>
                <a:off x="8946574" y="5831475"/>
                <a:ext cx="114120" cy="177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33" name="Gruppo 332">
            <a:extLst>
              <a:ext uri="{FF2B5EF4-FFF2-40B4-BE49-F238E27FC236}">
                <a16:creationId xmlns:a16="http://schemas.microsoft.com/office/drawing/2014/main" id="{9AB3A7A8-45FE-8F88-24CA-117525A0B9FF}"/>
              </a:ext>
            </a:extLst>
          </p:cNvPr>
          <p:cNvGrpSpPr/>
          <p:nvPr/>
        </p:nvGrpSpPr>
        <p:grpSpPr>
          <a:xfrm>
            <a:off x="9373174" y="5631675"/>
            <a:ext cx="822960" cy="378360"/>
            <a:chOff x="9373174" y="5631675"/>
            <a:chExt cx="822960" cy="37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CF41D294-0C1E-F769-F4C1-060EA1DB81AB}"/>
                    </a:ext>
                  </a:extLst>
                </p14:cNvPr>
                <p14:cNvContentPartPr/>
                <p14:nvPr/>
              </p14:nvContentPartPr>
              <p14:xfrm>
                <a:off x="9431494" y="5631675"/>
                <a:ext cx="78480" cy="37836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CF41D294-0C1E-F769-F4C1-060EA1DB81AB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9423934" y="5624115"/>
                  <a:ext cx="9360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B892E3BF-3013-66A6-1BA2-E9A56A1F5B55}"/>
                    </a:ext>
                  </a:extLst>
                </p14:cNvPr>
                <p14:cNvContentPartPr/>
                <p14:nvPr/>
              </p14:nvContentPartPr>
              <p14:xfrm>
                <a:off x="9373174" y="5862075"/>
                <a:ext cx="154080" cy="1440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B892E3BF-3013-66A6-1BA2-E9A56A1F5B55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9365974" y="5854515"/>
                  <a:ext cx="1692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63F472F8-20C0-01B1-73A2-F6238434364B}"/>
                    </a:ext>
                  </a:extLst>
                </p14:cNvPr>
                <p14:cNvContentPartPr/>
                <p14:nvPr/>
              </p14:nvContentPartPr>
              <p14:xfrm>
                <a:off x="9496294" y="5823915"/>
                <a:ext cx="139320" cy="17604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63F472F8-20C0-01B1-73A2-F6238434364B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9488734" y="5816355"/>
                  <a:ext cx="15444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CDD23394-51FE-9037-C3A0-8A2BCA9015D3}"/>
                    </a:ext>
                  </a:extLst>
                </p14:cNvPr>
                <p14:cNvContentPartPr/>
                <p14:nvPr/>
              </p14:nvContentPartPr>
              <p14:xfrm>
                <a:off x="9690334" y="5715195"/>
                <a:ext cx="44280" cy="27144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CDD23394-51FE-9037-C3A0-8A2BCA9015D3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9682774" y="5707995"/>
                  <a:ext cx="5940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CDC1A775-057F-F0A3-5715-2E4A863B5299}"/>
                    </a:ext>
                  </a:extLst>
                </p14:cNvPr>
                <p14:cNvContentPartPr/>
                <p14:nvPr/>
              </p14:nvContentPartPr>
              <p14:xfrm>
                <a:off x="9778174" y="5886915"/>
                <a:ext cx="5040" cy="8748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CDC1A775-057F-F0A3-5715-2E4A863B5299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9770614" y="5879355"/>
                  <a:ext cx="201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6F28A503-95B6-63ED-07D4-9ADD48FE3418}"/>
                    </a:ext>
                  </a:extLst>
                </p14:cNvPr>
                <p14:cNvContentPartPr/>
                <p14:nvPr/>
              </p14:nvContentPartPr>
              <p14:xfrm>
                <a:off x="9843334" y="5863515"/>
                <a:ext cx="94320" cy="9936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6F28A503-95B6-63ED-07D4-9ADD48FE3418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9835774" y="5855955"/>
                  <a:ext cx="1094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303587CA-80C3-2EB5-3954-182655EE48A7}"/>
                    </a:ext>
                  </a:extLst>
                </p14:cNvPr>
                <p14:cNvContentPartPr/>
                <p14:nvPr/>
              </p14:nvContentPartPr>
              <p14:xfrm>
                <a:off x="9969694" y="5819955"/>
                <a:ext cx="226440" cy="15444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303587CA-80C3-2EB5-3954-182655EE48A7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9962134" y="5812395"/>
                  <a:ext cx="241200" cy="16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9" name="Gruppo 338">
            <a:extLst>
              <a:ext uri="{FF2B5EF4-FFF2-40B4-BE49-F238E27FC236}">
                <a16:creationId xmlns:a16="http://schemas.microsoft.com/office/drawing/2014/main" id="{E377897A-7DE8-C747-E1CE-5221B96F7052}"/>
              </a:ext>
            </a:extLst>
          </p:cNvPr>
          <p:cNvGrpSpPr/>
          <p:nvPr/>
        </p:nvGrpSpPr>
        <p:grpSpPr>
          <a:xfrm>
            <a:off x="4587694" y="5221995"/>
            <a:ext cx="609840" cy="176760"/>
            <a:chOff x="4587694" y="5221995"/>
            <a:chExt cx="609840" cy="17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1181A9C2-2466-F083-23BF-688AFFB2CD7D}"/>
                    </a:ext>
                  </a:extLst>
                </p14:cNvPr>
                <p14:cNvContentPartPr/>
                <p14:nvPr/>
              </p14:nvContentPartPr>
              <p14:xfrm>
                <a:off x="4587694" y="5223435"/>
                <a:ext cx="137520" cy="17388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1181A9C2-2466-F083-23BF-688AFFB2CD7D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4580134" y="5215875"/>
                  <a:ext cx="15228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A88F19F4-24DC-CE74-2AAC-C0CCE6F73A3F}"/>
                    </a:ext>
                  </a:extLst>
                </p14:cNvPr>
                <p14:cNvContentPartPr/>
                <p14:nvPr/>
              </p14:nvContentPartPr>
              <p14:xfrm>
                <a:off x="4882534" y="5226315"/>
                <a:ext cx="131760" cy="12456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A88F19F4-24DC-CE74-2AAC-C0CCE6F73A3F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4874974" y="5218755"/>
                  <a:ext cx="1468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1B94EC70-61A4-22F2-E419-C5B2E0F364D2}"/>
                    </a:ext>
                  </a:extLst>
                </p14:cNvPr>
                <p14:cNvContentPartPr/>
                <p14:nvPr/>
              </p14:nvContentPartPr>
              <p14:xfrm>
                <a:off x="5088814" y="5221995"/>
                <a:ext cx="108720" cy="17676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1B94EC70-61A4-22F2-E419-C5B2E0F364D2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5081254" y="5214435"/>
                  <a:ext cx="123840" cy="191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9">
            <p14:nvContentPartPr>
              <p14:cNvPr id="337" name="Input penna 336">
                <a:extLst>
                  <a:ext uri="{FF2B5EF4-FFF2-40B4-BE49-F238E27FC236}">
                    <a16:creationId xmlns:a16="http://schemas.microsoft.com/office/drawing/2014/main" id="{BE2DCCF3-BCB6-271F-3513-40B981CC13CB}"/>
                  </a:ext>
                </a:extLst>
              </p14:cNvPr>
              <p14:cNvContentPartPr/>
              <p14:nvPr/>
            </p14:nvContentPartPr>
            <p14:xfrm>
              <a:off x="4336774" y="5604315"/>
              <a:ext cx="1266480" cy="103320"/>
            </p14:xfrm>
          </p:contentPart>
        </mc:Choice>
        <mc:Fallback>
          <p:pic>
            <p:nvPicPr>
              <p:cNvPr id="337" name="Input penna 336">
                <a:extLst>
                  <a:ext uri="{FF2B5EF4-FFF2-40B4-BE49-F238E27FC236}">
                    <a16:creationId xmlns:a16="http://schemas.microsoft.com/office/drawing/2014/main" id="{BE2DCCF3-BCB6-271F-3513-40B981CC13CB}"/>
                  </a:ext>
                </a:extLst>
              </p:cNvPr>
              <p:cNvPicPr/>
              <p:nvPr/>
            </p:nvPicPr>
            <p:blipFill>
              <a:blip r:embed="rId470"/>
              <a:stretch>
                <a:fillRect/>
              </a:stretch>
            </p:blipFill>
            <p:spPr>
              <a:xfrm>
                <a:off x="4329214" y="5596755"/>
                <a:ext cx="1281240" cy="11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450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12C5B-3F1E-915C-4866-0E3F1C761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D0EBC7-1B8E-245A-CF83-417F11E49D0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4C9E96-2DE9-803F-F267-E0C63D81573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9CAB11-9AE3-053A-C705-D9E3A16C187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DE4AAF8-AB27-816C-19F7-30419D46812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38E0F66-7820-A475-1BCA-98F14FED7B6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193E5A8-75AA-60BB-A128-A285A290271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83795DD-02C3-3457-6E5D-2C080A09082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541F345-4250-3998-3813-5E3120E71C5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6470E96-6400-80CE-DAF9-E916B3C75B1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B009019-C27D-9F70-7D52-CA93869C5AD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6B0F1EA-B870-02BC-EA16-13A69128CB8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7029931-C841-5869-5640-B8B06EAAFCE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F687D64-799B-AA85-3BD4-11C794261BC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8BEF923-648B-0B95-E607-8F1629DCFE0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FD7FD06-FC87-8040-AED5-BED626B016B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1AB0EDE-E5A0-4459-2D79-43E26898F29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6BA2BCF-526C-B396-DBED-CDA147F25DD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BFB6D56-EE96-18FB-D82B-3B4A77ABB8C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57FDC8D-7AAD-0EBF-F8C3-4927D601C2C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EDDCC8D-E7C7-D6BD-366F-77FC9F5E15A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6278E00-120E-9A3F-2DD0-BA74A7758D1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017E06D-74F6-6ABA-F033-B4FE12A8997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E017338-47CC-15EE-0FCD-B27F3CAF38D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E1A0024-DA5F-1A59-3640-221878D7ADC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CEC7E7F-26C3-EE03-C7B6-0617B4BAB97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F476957-7AA7-D845-64EB-C4AAC21DF18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39B13A9-16FE-1B33-F66D-A7A6721D90C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3B67E31-4883-C844-9788-9EEEA4EEDCC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AAAC901-FC2E-24FE-2BE4-0ACFD444AA4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2C5CE57-5E32-1C56-A6C1-65F70D79C54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FF7FF56-C577-3D3D-72FB-A95F46154B1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361B348-B34F-647C-CCF1-26B034F4C4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1130068-82E4-C618-B21E-424F3C751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61936B6-1CAF-943A-9C3F-4848C1F36A5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E03EC9C-BDFA-3E96-2B6B-A0357F705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6D3FF43-7472-2AA6-039F-2DA5933D0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931D9137-9533-9B8A-7B54-A75D9F1CE7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5370" y="319903"/>
            <a:ext cx="6573776" cy="6152795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8AFF3E21-658A-D16B-0E1B-100744746A9D}"/>
              </a:ext>
            </a:extLst>
          </p:cNvPr>
          <p:cNvGrpSpPr/>
          <p:nvPr/>
        </p:nvGrpSpPr>
        <p:grpSpPr>
          <a:xfrm>
            <a:off x="3218697" y="1101846"/>
            <a:ext cx="187200" cy="107640"/>
            <a:chOff x="3218697" y="1101846"/>
            <a:chExt cx="187200" cy="10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5772673-B993-B6EE-048E-2771BB8EAB2F}"/>
                    </a:ext>
                  </a:extLst>
                </p14:cNvPr>
                <p14:cNvContentPartPr/>
                <p14:nvPr/>
              </p14:nvContentPartPr>
              <p14:xfrm>
                <a:off x="3218697" y="1179606"/>
                <a:ext cx="129240" cy="9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5772673-B993-B6EE-048E-2771BB8EAB2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211137" y="1172046"/>
                  <a:ext cx="1443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037AD7E-42AD-FFA6-58CA-324C0794BDCD}"/>
                    </a:ext>
                  </a:extLst>
                </p14:cNvPr>
                <p14:cNvContentPartPr/>
                <p14:nvPr/>
              </p14:nvContentPartPr>
              <p14:xfrm>
                <a:off x="3374577" y="1101846"/>
                <a:ext cx="31320" cy="1076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037AD7E-42AD-FFA6-58CA-324C0794BDC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367017" y="1094646"/>
                  <a:ext cx="46440" cy="12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F4F75EC5-1EFA-61B6-4C7B-647FDB3A67EF}"/>
                  </a:ext>
                </a:extLst>
              </p14:cNvPr>
              <p14:cNvContentPartPr/>
              <p14:nvPr/>
            </p14:nvContentPartPr>
            <p14:xfrm>
              <a:off x="6583302" y="780010"/>
              <a:ext cx="50400" cy="52920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F4F75EC5-1EFA-61B6-4C7B-647FDB3A67E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75742" y="772450"/>
                <a:ext cx="65520" cy="543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4C98F60E-E329-2C8D-2514-839C1247133D}"/>
              </a:ext>
            </a:extLst>
          </p:cNvPr>
          <p:cNvGrpSpPr/>
          <p:nvPr/>
        </p:nvGrpSpPr>
        <p:grpSpPr>
          <a:xfrm>
            <a:off x="5523462" y="716290"/>
            <a:ext cx="446400" cy="159480"/>
            <a:chOff x="5523462" y="716290"/>
            <a:chExt cx="446400" cy="15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ECB21BA-C398-23D8-D296-A089E55262A8}"/>
                    </a:ext>
                  </a:extLst>
                </p14:cNvPr>
                <p14:cNvContentPartPr/>
                <p14:nvPr/>
              </p14:nvContentPartPr>
              <p14:xfrm>
                <a:off x="5523462" y="716290"/>
                <a:ext cx="140400" cy="1494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ECB21BA-C398-23D8-D296-A089E55262A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516262" y="708730"/>
                  <a:ext cx="1555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1042A98-0613-C80D-2EC2-EAB2FB8E35CB}"/>
                    </a:ext>
                  </a:extLst>
                </p14:cNvPr>
                <p14:cNvContentPartPr/>
                <p14:nvPr/>
              </p14:nvContentPartPr>
              <p14:xfrm>
                <a:off x="5668182" y="724930"/>
                <a:ext cx="68400" cy="1101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1042A98-0613-C80D-2EC2-EAB2FB8E35C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660622" y="717370"/>
                  <a:ext cx="835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27340EF-B5CB-F90E-C9D4-985EC0EE15EA}"/>
                    </a:ext>
                  </a:extLst>
                </p14:cNvPr>
                <p14:cNvContentPartPr/>
                <p14:nvPr/>
              </p14:nvContentPartPr>
              <p14:xfrm>
                <a:off x="5767902" y="753730"/>
                <a:ext cx="60120" cy="1141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27340EF-B5CB-F90E-C9D4-985EC0EE15E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760342" y="746170"/>
                  <a:ext cx="752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B6C1869-44D3-CA0C-F4F4-B35D7AE1FBE6}"/>
                    </a:ext>
                  </a:extLst>
                </p14:cNvPr>
                <p14:cNvContentPartPr/>
                <p14:nvPr/>
              </p14:nvContentPartPr>
              <p14:xfrm>
                <a:off x="5876622" y="739690"/>
                <a:ext cx="93240" cy="136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B6C1869-44D3-CA0C-F4F4-B35D7AE1FBE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869062" y="732130"/>
                  <a:ext cx="108360" cy="151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029FF6B0-19FE-8F6E-960C-A5C31BD6B63E}"/>
                  </a:ext>
                </a:extLst>
              </p14:cNvPr>
              <p14:cNvContentPartPr/>
              <p14:nvPr/>
            </p14:nvContentPartPr>
            <p14:xfrm>
              <a:off x="6960222" y="1399930"/>
              <a:ext cx="249120" cy="12528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029FF6B0-19FE-8F6E-960C-A5C31BD6B63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952662" y="1392730"/>
                <a:ext cx="26424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5B766DAD-5BFB-FA16-7530-4D044B2E74D0}"/>
                  </a:ext>
                </a:extLst>
              </p14:cNvPr>
              <p14:cNvContentPartPr/>
              <p14:nvPr/>
            </p14:nvContentPartPr>
            <p14:xfrm>
              <a:off x="6914502" y="1586410"/>
              <a:ext cx="275400" cy="1224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5B766DAD-5BFB-FA16-7530-4D044B2E74D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906942" y="1578850"/>
                <a:ext cx="29052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C12784E3-2C7E-E56E-4874-92DDE556FCC2}"/>
                  </a:ext>
                </a:extLst>
              </p14:cNvPr>
              <p14:cNvContentPartPr/>
              <p14:nvPr/>
            </p14:nvContentPartPr>
            <p14:xfrm>
              <a:off x="7077222" y="1625290"/>
              <a:ext cx="1800" cy="4788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C12784E3-2C7E-E56E-4874-92DDE556FCC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069662" y="1618090"/>
                <a:ext cx="1692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512A5419-EA80-4F53-A532-91A8009924C4}"/>
                  </a:ext>
                </a:extLst>
              </p14:cNvPr>
              <p14:cNvContentPartPr/>
              <p14:nvPr/>
            </p14:nvContentPartPr>
            <p14:xfrm>
              <a:off x="6995502" y="1690810"/>
              <a:ext cx="180360" cy="10944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512A5419-EA80-4F53-A532-91A8009924C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987942" y="1683250"/>
                <a:ext cx="195120" cy="12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65" name="Gruppo 64">
            <a:extLst>
              <a:ext uri="{FF2B5EF4-FFF2-40B4-BE49-F238E27FC236}">
                <a16:creationId xmlns:a16="http://schemas.microsoft.com/office/drawing/2014/main" id="{F664FB95-8E1F-0550-E620-21F0175E8D8B}"/>
              </a:ext>
            </a:extLst>
          </p:cNvPr>
          <p:cNvGrpSpPr/>
          <p:nvPr/>
        </p:nvGrpSpPr>
        <p:grpSpPr>
          <a:xfrm>
            <a:off x="7607142" y="1496050"/>
            <a:ext cx="781200" cy="186120"/>
            <a:chOff x="7607142" y="1496050"/>
            <a:chExt cx="781200" cy="18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F05755A-1F26-91DF-6FED-178DBE7C1FE9}"/>
                    </a:ext>
                  </a:extLst>
                </p14:cNvPr>
                <p14:cNvContentPartPr/>
                <p14:nvPr/>
              </p14:nvContentPartPr>
              <p14:xfrm>
                <a:off x="7607142" y="1540330"/>
                <a:ext cx="98640" cy="115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F05755A-1F26-91DF-6FED-178DBE7C1FE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599582" y="1532770"/>
                  <a:ext cx="1137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9049805-87E0-7D2C-3382-FEFF8284E89B}"/>
                    </a:ext>
                  </a:extLst>
                </p14:cNvPr>
                <p14:cNvContentPartPr/>
                <p14:nvPr/>
              </p14:nvContentPartPr>
              <p14:xfrm>
                <a:off x="7762302" y="1528090"/>
                <a:ext cx="75240" cy="1540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9049805-87E0-7D2C-3382-FEFF8284E89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754742" y="1520530"/>
                  <a:ext cx="903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6AC4F4D-D930-49FE-CB33-EBFF2581B630}"/>
                    </a:ext>
                  </a:extLst>
                </p14:cNvPr>
                <p14:cNvContentPartPr/>
                <p14:nvPr/>
              </p14:nvContentPartPr>
              <p14:xfrm>
                <a:off x="7903062" y="1550410"/>
                <a:ext cx="84960" cy="961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6AC4F4D-D930-49FE-CB33-EBFF2581B63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895502" y="1543210"/>
                  <a:ext cx="1000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04FC67C-4293-4683-4980-6D1DD9C50C0B}"/>
                    </a:ext>
                  </a:extLst>
                </p14:cNvPr>
                <p14:cNvContentPartPr/>
                <p14:nvPr/>
              </p14:nvContentPartPr>
              <p14:xfrm>
                <a:off x="7975062" y="1528810"/>
                <a:ext cx="105120" cy="1515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04FC67C-4293-4683-4980-6D1DD9C50C0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967502" y="1521250"/>
                  <a:ext cx="1202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5836F07-FAC2-E973-3E52-B50A8A63C850}"/>
                    </a:ext>
                  </a:extLst>
                </p14:cNvPr>
                <p14:cNvContentPartPr/>
                <p14:nvPr/>
              </p14:nvContentPartPr>
              <p14:xfrm>
                <a:off x="8302662" y="1496050"/>
                <a:ext cx="7920" cy="1407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5836F07-FAC2-E973-3E52-B50A8A63C85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295102" y="1488490"/>
                  <a:ext cx="230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5B09382-9F64-7EBE-40A2-D1085EFF8B11}"/>
                    </a:ext>
                  </a:extLst>
                </p14:cNvPr>
                <p14:cNvContentPartPr/>
                <p14:nvPr/>
              </p14:nvContentPartPr>
              <p14:xfrm>
                <a:off x="8223822" y="1592530"/>
                <a:ext cx="164520" cy="1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5B09382-9F64-7EBE-40A2-D1085EFF8B1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216262" y="1585330"/>
                  <a:ext cx="179640" cy="1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55D0375D-A990-8C2F-7A74-7543739EC7E4}"/>
              </a:ext>
            </a:extLst>
          </p:cNvPr>
          <p:cNvGrpSpPr/>
          <p:nvPr/>
        </p:nvGrpSpPr>
        <p:grpSpPr>
          <a:xfrm>
            <a:off x="8646999" y="1395421"/>
            <a:ext cx="1888920" cy="397440"/>
            <a:chOff x="8646999" y="1395421"/>
            <a:chExt cx="1888920" cy="39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CE1823EB-BB63-6AD3-EF9E-A161EF86680E}"/>
                    </a:ext>
                  </a:extLst>
                </p14:cNvPr>
                <p14:cNvContentPartPr/>
                <p14:nvPr/>
              </p14:nvContentPartPr>
              <p14:xfrm>
                <a:off x="8646999" y="1395421"/>
                <a:ext cx="140400" cy="2343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CE1823EB-BB63-6AD3-EF9E-A161EF86680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639439" y="1387861"/>
                  <a:ext cx="15552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0CA51B7A-99AD-DA38-DA4B-98A0A84A2FEE}"/>
                    </a:ext>
                  </a:extLst>
                </p14:cNvPr>
                <p14:cNvContentPartPr/>
                <p14:nvPr/>
              </p14:nvContentPartPr>
              <p14:xfrm>
                <a:off x="8676159" y="1532581"/>
                <a:ext cx="65520" cy="1141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0CA51B7A-99AD-DA38-DA4B-98A0A84A2FE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668599" y="1525021"/>
                  <a:ext cx="806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528A39C2-C6CB-C6CD-BA00-30AAF57700D3}"/>
                    </a:ext>
                  </a:extLst>
                </p14:cNvPr>
                <p14:cNvContentPartPr/>
                <p14:nvPr/>
              </p14:nvContentPartPr>
              <p14:xfrm>
                <a:off x="8802879" y="1446181"/>
                <a:ext cx="13680" cy="2102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528A39C2-C6CB-C6CD-BA00-30AAF57700D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795319" y="1438621"/>
                  <a:ext cx="2880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562D4A09-1364-3604-1434-BAA096FB004F}"/>
                    </a:ext>
                  </a:extLst>
                </p14:cNvPr>
                <p14:cNvContentPartPr/>
                <p14:nvPr/>
              </p14:nvContentPartPr>
              <p14:xfrm>
                <a:off x="8808639" y="1544461"/>
                <a:ext cx="118800" cy="525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562D4A09-1364-3604-1434-BAA096FB004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801079" y="1536901"/>
                  <a:ext cx="1339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A54EF79B-1397-3CC8-788B-FE24D1712B0C}"/>
                    </a:ext>
                  </a:extLst>
                </p14:cNvPr>
                <p14:cNvContentPartPr/>
                <p14:nvPr/>
              </p14:nvContentPartPr>
              <p14:xfrm>
                <a:off x="8931759" y="1460581"/>
                <a:ext cx="69480" cy="1620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A54EF79B-1397-3CC8-788B-FE24D1712B0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924199" y="1453021"/>
                  <a:ext cx="842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E2D2FD1E-8176-08AE-7FD1-CF2B6DE77F33}"/>
                    </a:ext>
                  </a:extLst>
                </p14:cNvPr>
                <p14:cNvContentPartPr/>
                <p14:nvPr/>
              </p14:nvContentPartPr>
              <p14:xfrm>
                <a:off x="9078639" y="1456261"/>
                <a:ext cx="11520" cy="1375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E2D2FD1E-8176-08AE-7FD1-CF2B6DE77F3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071079" y="1448701"/>
                  <a:ext cx="266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233FBD47-2E59-4764-BB76-418884650BA3}"/>
                    </a:ext>
                  </a:extLst>
                </p14:cNvPr>
                <p14:cNvContentPartPr/>
                <p14:nvPr/>
              </p14:nvContentPartPr>
              <p14:xfrm>
                <a:off x="9076119" y="1548421"/>
                <a:ext cx="123120" cy="244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233FBD47-2E59-4764-BB76-418884650BA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068559" y="1540861"/>
                  <a:ext cx="1378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1AB6CEB6-3980-56AE-7F33-9431441FDD42}"/>
                    </a:ext>
                  </a:extLst>
                </p14:cNvPr>
                <p14:cNvContentPartPr/>
                <p14:nvPr/>
              </p14:nvContentPartPr>
              <p14:xfrm>
                <a:off x="8964519" y="1688821"/>
                <a:ext cx="12240" cy="752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1AB6CEB6-3980-56AE-7F33-9431441FDD4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956959" y="1681261"/>
                  <a:ext cx="273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DFDBB83-6885-F590-69C9-B1D718B040E2}"/>
                    </a:ext>
                  </a:extLst>
                </p14:cNvPr>
                <p14:cNvContentPartPr/>
                <p14:nvPr/>
              </p14:nvContentPartPr>
              <p14:xfrm>
                <a:off x="8994759" y="1667581"/>
                <a:ext cx="82080" cy="1252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DFDBB83-6885-F590-69C9-B1D718B040E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987199" y="1660021"/>
                  <a:ext cx="972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B5410D2B-0E29-325C-9D15-F6903585A527}"/>
                    </a:ext>
                  </a:extLst>
                </p14:cNvPr>
                <p14:cNvContentPartPr/>
                <p14:nvPr/>
              </p14:nvContentPartPr>
              <p14:xfrm>
                <a:off x="9308679" y="1533661"/>
                <a:ext cx="61200" cy="223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B5410D2B-0E29-325C-9D15-F6903585A52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301119" y="1526101"/>
                  <a:ext cx="763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DE856400-5348-1DE2-6712-22224277CBA6}"/>
                    </a:ext>
                  </a:extLst>
                </p14:cNvPr>
                <p14:cNvContentPartPr/>
                <p14:nvPr/>
              </p14:nvContentPartPr>
              <p14:xfrm>
                <a:off x="9304719" y="1645621"/>
                <a:ext cx="149400" cy="183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DE856400-5348-1DE2-6712-22224277CBA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297159" y="1638421"/>
                  <a:ext cx="1645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A3379230-D9C4-3087-0F44-B9BED7EDB31E}"/>
                    </a:ext>
                  </a:extLst>
                </p14:cNvPr>
                <p14:cNvContentPartPr/>
                <p14:nvPr/>
              </p14:nvContentPartPr>
              <p14:xfrm>
                <a:off x="9548439" y="1533661"/>
                <a:ext cx="118800" cy="2311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A3379230-D9C4-3087-0F44-B9BED7EDB31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540879" y="1526101"/>
                  <a:ext cx="13392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B787081-3441-87AA-1DED-239A997FF66C}"/>
                    </a:ext>
                  </a:extLst>
                </p14:cNvPr>
                <p14:cNvContentPartPr/>
                <p14:nvPr/>
              </p14:nvContentPartPr>
              <p14:xfrm>
                <a:off x="9708639" y="1559941"/>
                <a:ext cx="86400" cy="1260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B787081-3441-87AA-1DED-239A997FF66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701079" y="1552381"/>
                  <a:ext cx="10152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C023BD60-5846-C0B5-EE92-841D6CB6A9AB}"/>
                    </a:ext>
                  </a:extLst>
                </p14:cNvPr>
                <p14:cNvContentPartPr/>
                <p14:nvPr/>
              </p14:nvContentPartPr>
              <p14:xfrm>
                <a:off x="9827799" y="1558501"/>
                <a:ext cx="79200" cy="1335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C023BD60-5846-C0B5-EE92-841D6CB6A9A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820599" y="1550941"/>
                  <a:ext cx="939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92401F2-BBB4-E2DA-2EC7-08B81D308B69}"/>
                    </a:ext>
                  </a:extLst>
                </p14:cNvPr>
                <p14:cNvContentPartPr/>
                <p14:nvPr/>
              </p14:nvContentPartPr>
              <p14:xfrm>
                <a:off x="9919239" y="1548421"/>
                <a:ext cx="88200" cy="1375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92401F2-BBB4-E2DA-2EC7-08B81D308B6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911679" y="1540861"/>
                  <a:ext cx="1029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6F2BF360-D4BE-F61E-4AD8-1A75578F54BF}"/>
                    </a:ext>
                  </a:extLst>
                </p14:cNvPr>
                <p14:cNvContentPartPr/>
                <p14:nvPr/>
              </p14:nvContentPartPr>
              <p14:xfrm>
                <a:off x="10088799" y="1573981"/>
                <a:ext cx="77400" cy="1119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6F2BF360-D4BE-F61E-4AD8-1A75578F54B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081239" y="1566421"/>
                  <a:ext cx="925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4690D582-C7B7-3A38-A272-3DAC18831129}"/>
                    </a:ext>
                  </a:extLst>
                </p14:cNvPr>
                <p14:cNvContentPartPr/>
                <p14:nvPr/>
              </p14:nvContentPartPr>
              <p14:xfrm>
                <a:off x="10234959" y="1587301"/>
                <a:ext cx="50400" cy="1101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4690D582-C7B7-3A38-A272-3DAC1883112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227399" y="1579741"/>
                  <a:ext cx="655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DFE4FA04-1201-1C6D-B40E-76055C8DF39B}"/>
                    </a:ext>
                  </a:extLst>
                </p14:cNvPr>
                <p14:cNvContentPartPr/>
                <p14:nvPr/>
              </p14:nvContentPartPr>
              <p14:xfrm>
                <a:off x="10408119" y="1591981"/>
                <a:ext cx="127800" cy="1213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DFE4FA04-1201-1C6D-B40E-76055C8DF39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400559" y="1584421"/>
                  <a:ext cx="14292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90ECA2CE-873D-B451-556C-5138BA3E572A}"/>
              </a:ext>
            </a:extLst>
          </p:cNvPr>
          <p:cNvGrpSpPr/>
          <p:nvPr/>
        </p:nvGrpSpPr>
        <p:grpSpPr>
          <a:xfrm>
            <a:off x="10629738" y="1517577"/>
            <a:ext cx="1168255" cy="335520"/>
            <a:chOff x="10629738" y="1517577"/>
            <a:chExt cx="1168255" cy="33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FD903E24-5B8E-1C27-2BB5-5A0E275F23B1}"/>
                    </a:ext>
                  </a:extLst>
                </p14:cNvPr>
                <p14:cNvContentPartPr/>
                <p14:nvPr/>
              </p14:nvContentPartPr>
              <p14:xfrm>
                <a:off x="10653858" y="1548537"/>
                <a:ext cx="199080" cy="432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FD903E24-5B8E-1C27-2BB5-5A0E275F23B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646298" y="1540977"/>
                  <a:ext cx="2142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2B3AB1AD-344B-084E-C5DB-DC7E82974948}"/>
                    </a:ext>
                  </a:extLst>
                </p14:cNvPr>
                <p14:cNvContentPartPr/>
                <p14:nvPr/>
              </p14:nvContentPartPr>
              <p14:xfrm>
                <a:off x="10629738" y="1712337"/>
                <a:ext cx="186120" cy="144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2B3AB1AD-344B-084E-C5DB-DC7E8297494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622178" y="1704777"/>
                  <a:ext cx="2012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C70D3267-413C-AEA4-770A-9AC48B0B127B}"/>
                    </a:ext>
                  </a:extLst>
                </p14:cNvPr>
                <p14:cNvContentPartPr/>
                <p14:nvPr/>
              </p14:nvContentPartPr>
              <p14:xfrm>
                <a:off x="10951273" y="1517577"/>
                <a:ext cx="140400" cy="3355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C70D3267-413C-AEA4-770A-9AC48B0B127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943713" y="1510017"/>
                  <a:ext cx="15516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ABFCFE45-4212-5BE2-ED85-AEDA04F1A1EE}"/>
                    </a:ext>
                  </a:extLst>
                </p14:cNvPr>
                <p14:cNvContentPartPr/>
                <p14:nvPr/>
              </p14:nvContentPartPr>
              <p14:xfrm>
                <a:off x="11089873" y="1617297"/>
                <a:ext cx="68400" cy="972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ABFCFE45-4212-5BE2-ED85-AEDA04F1A1E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1082673" y="1609737"/>
                  <a:ext cx="835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C9536E6B-2452-75EC-3788-7F635468B5F5}"/>
                    </a:ext>
                  </a:extLst>
                </p14:cNvPr>
                <p14:cNvContentPartPr/>
                <p14:nvPr/>
              </p14:nvContentPartPr>
              <p14:xfrm>
                <a:off x="11171233" y="1591377"/>
                <a:ext cx="83880" cy="2059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C9536E6B-2452-75EC-3788-7F635468B5F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1163673" y="1584177"/>
                  <a:ext cx="990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4265C976-2BBC-D414-2CF5-3444606AFE8D}"/>
                    </a:ext>
                  </a:extLst>
                </p14:cNvPr>
                <p14:cNvContentPartPr/>
                <p14:nvPr/>
              </p14:nvContentPartPr>
              <p14:xfrm>
                <a:off x="11269153" y="1587777"/>
                <a:ext cx="124920" cy="2358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4265C976-2BBC-D414-2CF5-3444606AFE8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1261593" y="1580217"/>
                  <a:ext cx="1396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71D7F37D-93D0-AB2F-D24D-04BDDF7D9FB9}"/>
                    </a:ext>
                  </a:extLst>
                </p14:cNvPr>
                <p14:cNvContentPartPr/>
                <p14:nvPr/>
              </p14:nvContentPartPr>
              <p14:xfrm>
                <a:off x="11408473" y="1622697"/>
                <a:ext cx="55800" cy="572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71D7F37D-93D0-AB2F-D24D-04BDDF7D9FB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1400913" y="1615137"/>
                  <a:ext cx="709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CCA0E78F-ACE4-AE2C-5538-F0C095B58A9F}"/>
                    </a:ext>
                  </a:extLst>
                </p14:cNvPr>
                <p14:cNvContentPartPr/>
                <p14:nvPr/>
              </p14:nvContentPartPr>
              <p14:xfrm>
                <a:off x="11537353" y="1573377"/>
                <a:ext cx="57960" cy="842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CCA0E78F-ACE4-AE2C-5538-F0C095B58A9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529793" y="1565817"/>
                  <a:ext cx="730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132F4278-00F8-DF8A-36B3-6258256DBF32}"/>
                    </a:ext>
                  </a:extLst>
                </p14:cNvPr>
                <p14:cNvContentPartPr/>
                <p14:nvPr/>
              </p14:nvContentPartPr>
              <p14:xfrm>
                <a:off x="11648953" y="1583097"/>
                <a:ext cx="45360" cy="644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132F4278-00F8-DF8A-36B3-6258256DBF3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1641753" y="1575537"/>
                  <a:ext cx="604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30AD567-88A5-4990-5C88-926C3CDED099}"/>
                    </a:ext>
                  </a:extLst>
                </p14:cNvPr>
                <p14:cNvContentPartPr/>
                <p14:nvPr/>
              </p14:nvContentPartPr>
              <p14:xfrm>
                <a:off x="11736793" y="1599297"/>
                <a:ext cx="61200" cy="820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30AD567-88A5-4990-5C88-926C3CDED09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1729233" y="1591737"/>
                  <a:ext cx="76320" cy="9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4F7F7BC8-BAE0-8C95-7C12-EA473B9329F8}"/>
              </a:ext>
            </a:extLst>
          </p:cNvPr>
          <p:cNvGrpSpPr/>
          <p:nvPr/>
        </p:nvGrpSpPr>
        <p:grpSpPr>
          <a:xfrm>
            <a:off x="11021113" y="2031297"/>
            <a:ext cx="174960" cy="253800"/>
            <a:chOff x="11021113" y="2031297"/>
            <a:chExt cx="174960" cy="25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AD809D93-6104-294C-B72E-73FB9CE5486A}"/>
                    </a:ext>
                  </a:extLst>
                </p14:cNvPr>
                <p14:cNvContentPartPr/>
                <p14:nvPr/>
              </p14:nvContentPartPr>
              <p14:xfrm>
                <a:off x="11021113" y="2031297"/>
                <a:ext cx="124920" cy="2242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AD809D93-6104-294C-B72E-73FB9CE5486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1013553" y="2023737"/>
                  <a:ext cx="13968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E33DA8CE-B66D-2C42-8E9A-C44D20149503}"/>
                    </a:ext>
                  </a:extLst>
                </p14:cNvPr>
                <p14:cNvContentPartPr/>
                <p14:nvPr/>
              </p14:nvContentPartPr>
              <p14:xfrm>
                <a:off x="11170153" y="2170257"/>
                <a:ext cx="25920" cy="1148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E33DA8CE-B66D-2C42-8E9A-C44D2014950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162593" y="2162697"/>
                  <a:ext cx="41040" cy="12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AACE4D3F-F700-853F-AA69-D937896D69E9}"/>
              </a:ext>
            </a:extLst>
          </p:cNvPr>
          <p:cNvGrpSpPr/>
          <p:nvPr/>
        </p:nvGrpSpPr>
        <p:grpSpPr>
          <a:xfrm>
            <a:off x="11444473" y="2120217"/>
            <a:ext cx="434520" cy="122040"/>
            <a:chOff x="11444473" y="2120217"/>
            <a:chExt cx="434520" cy="12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8C555093-EABC-78F7-72AC-A79105125EF1}"/>
                    </a:ext>
                  </a:extLst>
                </p14:cNvPr>
                <p14:cNvContentPartPr/>
                <p14:nvPr/>
              </p14:nvContentPartPr>
              <p14:xfrm>
                <a:off x="11444473" y="2139657"/>
                <a:ext cx="93960" cy="946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8C555093-EABC-78F7-72AC-A79105125EF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1436913" y="2132097"/>
                  <a:ext cx="1090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3C8E9F2E-5EDC-5039-E2B4-55EFA682EC8E}"/>
                    </a:ext>
                  </a:extLst>
                </p14:cNvPr>
                <p14:cNvContentPartPr/>
                <p14:nvPr/>
              </p14:nvContentPartPr>
              <p14:xfrm>
                <a:off x="11592073" y="2128137"/>
                <a:ext cx="67680" cy="1065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3C8E9F2E-5EDC-5039-E2B4-55EFA682EC8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1584513" y="2120577"/>
                  <a:ext cx="828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405DC0CF-BC28-C810-E2A5-329BCB51B261}"/>
                    </a:ext>
                  </a:extLst>
                </p14:cNvPr>
                <p14:cNvContentPartPr/>
                <p14:nvPr/>
              </p14:nvContentPartPr>
              <p14:xfrm>
                <a:off x="11715193" y="2146137"/>
                <a:ext cx="49680" cy="961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405DC0CF-BC28-C810-E2A5-329BCB51B26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707633" y="2138577"/>
                  <a:ext cx="648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721CE77C-78DA-2659-CB52-D94A7DE6183D}"/>
                    </a:ext>
                  </a:extLst>
                </p14:cNvPr>
                <p14:cNvContentPartPr/>
                <p14:nvPr/>
              </p14:nvContentPartPr>
              <p14:xfrm>
                <a:off x="11807353" y="2120217"/>
                <a:ext cx="71640" cy="1206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721CE77C-78DA-2659-CB52-D94A7DE6183D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1799793" y="2112657"/>
                  <a:ext cx="8676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C570F551-9304-2B6D-6D49-294F63C7CD9D}"/>
              </a:ext>
            </a:extLst>
          </p:cNvPr>
          <p:cNvGrpSpPr/>
          <p:nvPr/>
        </p:nvGrpSpPr>
        <p:grpSpPr>
          <a:xfrm>
            <a:off x="3684972" y="1151457"/>
            <a:ext cx="464400" cy="640080"/>
            <a:chOff x="3684972" y="1151457"/>
            <a:chExt cx="464400" cy="64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C43FEE21-5FAC-469A-8213-91DB0DB07910}"/>
                    </a:ext>
                  </a:extLst>
                </p14:cNvPr>
                <p14:cNvContentPartPr/>
                <p14:nvPr/>
              </p14:nvContentPartPr>
              <p14:xfrm>
                <a:off x="3860652" y="1281777"/>
                <a:ext cx="261720" cy="4939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C43FEE21-5FAC-469A-8213-91DB0DB07910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853092" y="1274577"/>
                  <a:ext cx="276480" cy="50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A9CAD6D8-0ECE-901C-219B-5849F9FF47ED}"/>
                    </a:ext>
                  </a:extLst>
                </p14:cNvPr>
                <p14:cNvContentPartPr/>
                <p14:nvPr/>
              </p14:nvContentPartPr>
              <p14:xfrm>
                <a:off x="3684972" y="1151457"/>
                <a:ext cx="464400" cy="6400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A9CAD6D8-0ECE-901C-219B-5849F9FF47E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677412" y="1143897"/>
                  <a:ext cx="479520" cy="65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1F8D78D0-2173-95F0-BCCE-0CEA62B48139}"/>
              </a:ext>
            </a:extLst>
          </p:cNvPr>
          <p:cNvGrpSpPr/>
          <p:nvPr/>
        </p:nvGrpSpPr>
        <p:grpSpPr>
          <a:xfrm>
            <a:off x="3188923" y="3043959"/>
            <a:ext cx="150480" cy="128160"/>
            <a:chOff x="3188923" y="3043959"/>
            <a:chExt cx="150480" cy="12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822D872C-1DCB-D5E6-85A4-37667BD667BA}"/>
                    </a:ext>
                  </a:extLst>
                </p14:cNvPr>
                <p14:cNvContentPartPr/>
                <p14:nvPr/>
              </p14:nvContentPartPr>
              <p14:xfrm>
                <a:off x="3188923" y="3043959"/>
                <a:ext cx="102960" cy="118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822D872C-1DCB-D5E6-85A4-37667BD667BA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181363" y="3036399"/>
                  <a:ext cx="1180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A76EF6EC-21C4-694B-F0D1-4DA35B68775E}"/>
                    </a:ext>
                  </a:extLst>
                </p14:cNvPr>
                <p14:cNvContentPartPr/>
                <p14:nvPr/>
              </p14:nvContentPartPr>
              <p14:xfrm>
                <a:off x="3323923" y="3044679"/>
                <a:ext cx="15480" cy="1274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A76EF6EC-21C4-694B-F0D1-4DA35B68775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316363" y="3037479"/>
                  <a:ext cx="30240" cy="14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120" name="Input penna 119">
                <a:extLst>
                  <a:ext uri="{FF2B5EF4-FFF2-40B4-BE49-F238E27FC236}">
                    <a16:creationId xmlns:a16="http://schemas.microsoft.com/office/drawing/2014/main" id="{E1ED463B-95CB-568A-8249-408C047BEBA2}"/>
                  </a:ext>
                </a:extLst>
              </p14:cNvPr>
              <p14:cNvContentPartPr/>
              <p14:nvPr/>
            </p14:nvContentPartPr>
            <p14:xfrm>
              <a:off x="5608843" y="2704839"/>
              <a:ext cx="19080" cy="606960"/>
            </p14:xfrm>
          </p:contentPart>
        </mc:Choice>
        <mc:Fallback>
          <p:pic>
            <p:nvPicPr>
              <p:cNvPr id="120" name="Input penna 119">
                <a:extLst>
                  <a:ext uri="{FF2B5EF4-FFF2-40B4-BE49-F238E27FC236}">
                    <a16:creationId xmlns:a16="http://schemas.microsoft.com/office/drawing/2014/main" id="{E1ED463B-95CB-568A-8249-408C047BEBA2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5601283" y="2697279"/>
                <a:ext cx="34200" cy="62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121" name="Input penna 120">
                <a:extLst>
                  <a:ext uri="{FF2B5EF4-FFF2-40B4-BE49-F238E27FC236}">
                    <a16:creationId xmlns:a16="http://schemas.microsoft.com/office/drawing/2014/main" id="{0642E7B4-1724-521E-1FDF-DC6526BD5817}"/>
                  </a:ext>
                </a:extLst>
              </p14:cNvPr>
              <p14:cNvContentPartPr/>
              <p14:nvPr/>
            </p14:nvContentPartPr>
            <p14:xfrm>
              <a:off x="6737443" y="3259959"/>
              <a:ext cx="1058040" cy="130680"/>
            </p14:xfrm>
          </p:contentPart>
        </mc:Choice>
        <mc:Fallback>
          <p:pic>
            <p:nvPicPr>
              <p:cNvPr id="121" name="Input penna 120">
                <a:extLst>
                  <a:ext uri="{FF2B5EF4-FFF2-40B4-BE49-F238E27FC236}">
                    <a16:creationId xmlns:a16="http://schemas.microsoft.com/office/drawing/2014/main" id="{0642E7B4-1724-521E-1FDF-DC6526BD5817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6729883" y="3252399"/>
                <a:ext cx="107316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124" name="Input penna 123">
                <a:extLst>
                  <a:ext uri="{FF2B5EF4-FFF2-40B4-BE49-F238E27FC236}">
                    <a16:creationId xmlns:a16="http://schemas.microsoft.com/office/drawing/2014/main" id="{FBD1D7A9-7037-847C-E920-408663134F00}"/>
                  </a:ext>
                </a:extLst>
              </p14:cNvPr>
              <p14:cNvContentPartPr/>
              <p14:nvPr/>
            </p14:nvContentPartPr>
            <p14:xfrm>
              <a:off x="7156483" y="2516919"/>
              <a:ext cx="66240" cy="97200"/>
            </p14:xfrm>
          </p:contentPart>
        </mc:Choice>
        <mc:Fallback>
          <p:pic>
            <p:nvPicPr>
              <p:cNvPr id="124" name="Input penna 123">
                <a:extLst>
                  <a:ext uri="{FF2B5EF4-FFF2-40B4-BE49-F238E27FC236}">
                    <a16:creationId xmlns:a16="http://schemas.microsoft.com/office/drawing/2014/main" id="{FBD1D7A9-7037-847C-E920-408663134F00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7148923" y="2509359"/>
                <a:ext cx="8136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125" name="Input penna 124">
                <a:extLst>
                  <a:ext uri="{FF2B5EF4-FFF2-40B4-BE49-F238E27FC236}">
                    <a16:creationId xmlns:a16="http://schemas.microsoft.com/office/drawing/2014/main" id="{30815601-2476-B516-5025-1A654A5D5A67}"/>
                  </a:ext>
                </a:extLst>
              </p14:cNvPr>
              <p14:cNvContentPartPr/>
              <p14:nvPr/>
            </p14:nvContentPartPr>
            <p14:xfrm>
              <a:off x="7272403" y="2524119"/>
              <a:ext cx="88200" cy="55800"/>
            </p14:xfrm>
          </p:contentPart>
        </mc:Choice>
        <mc:Fallback>
          <p:pic>
            <p:nvPicPr>
              <p:cNvPr id="125" name="Input penna 124">
                <a:extLst>
                  <a:ext uri="{FF2B5EF4-FFF2-40B4-BE49-F238E27FC236}">
                    <a16:creationId xmlns:a16="http://schemas.microsoft.com/office/drawing/2014/main" id="{30815601-2476-B516-5025-1A654A5D5A67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7264843" y="2516559"/>
                <a:ext cx="103320" cy="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126" name="Input penna 125">
                <a:extLst>
                  <a:ext uri="{FF2B5EF4-FFF2-40B4-BE49-F238E27FC236}">
                    <a16:creationId xmlns:a16="http://schemas.microsoft.com/office/drawing/2014/main" id="{F626B102-FB21-C2D6-E115-6CD077C68431}"/>
                  </a:ext>
                </a:extLst>
              </p14:cNvPr>
              <p14:cNvContentPartPr/>
              <p14:nvPr/>
            </p14:nvContentPartPr>
            <p14:xfrm>
              <a:off x="7366363" y="2494959"/>
              <a:ext cx="62640" cy="123840"/>
            </p14:xfrm>
          </p:contentPart>
        </mc:Choice>
        <mc:Fallback>
          <p:pic>
            <p:nvPicPr>
              <p:cNvPr id="126" name="Input penna 125">
                <a:extLst>
                  <a:ext uri="{FF2B5EF4-FFF2-40B4-BE49-F238E27FC236}">
                    <a16:creationId xmlns:a16="http://schemas.microsoft.com/office/drawing/2014/main" id="{F626B102-FB21-C2D6-E115-6CD077C68431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7358803" y="2487399"/>
                <a:ext cx="7776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127" name="Input penna 126">
                <a:extLst>
                  <a:ext uri="{FF2B5EF4-FFF2-40B4-BE49-F238E27FC236}">
                    <a16:creationId xmlns:a16="http://schemas.microsoft.com/office/drawing/2014/main" id="{F31EDD56-0AAC-B1E2-F51A-2656A75A71DD}"/>
                  </a:ext>
                </a:extLst>
              </p14:cNvPr>
              <p14:cNvContentPartPr/>
              <p14:nvPr/>
            </p14:nvContentPartPr>
            <p14:xfrm>
              <a:off x="7481563" y="2527719"/>
              <a:ext cx="72360" cy="68400"/>
            </p14:xfrm>
          </p:contentPart>
        </mc:Choice>
        <mc:Fallback>
          <p:pic>
            <p:nvPicPr>
              <p:cNvPr id="127" name="Input penna 126">
                <a:extLst>
                  <a:ext uri="{FF2B5EF4-FFF2-40B4-BE49-F238E27FC236}">
                    <a16:creationId xmlns:a16="http://schemas.microsoft.com/office/drawing/2014/main" id="{F31EDD56-0AAC-B1E2-F51A-2656A75A71DD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7474363" y="2520159"/>
                <a:ext cx="87480" cy="83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1B4D3E72-52B1-BDC4-CA33-C808681A1972}"/>
              </a:ext>
            </a:extLst>
          </p:cNvPr>
          <p:cNvGrpSpPr/>
          <p:nvPr/>
        </p:nvGrpSpPr>
        <p:grpSpPr>
          <a:xfrm>
            <a:off x="6124363" y="2656599"/>
            <a:ext cx="372960" cy="261720"/>
            <a:chOff x="6124363" y="2656599"/>
            <a:chExt cx="372960" cy="26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0BD62A19-4DDA-96EC-D020-95A60DE03A16}"/>
                    </a:ext>
                  </a:extLst>
                </p14:cNvPr>
                <p14:cNvContentPartPr/>
                <p14:nvPr/>
              </p14:nvContentPartPr>
              <p14:xfrm>
                <a:off x="6124363" y="2677479"/>
                <a:ext cx="97920" cy="2408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0BD62A19-4DDA-96EC-D020-95A60DE03A1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117163" y="2669919"/>
                  <a:ext cx="11268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1DD30526-6019-611E-3B25-AB54A38FD078}"/>
                    </a:ext>
                  </a:extLst>
                </p14:cNvPr>
                <p14:cNvContentPartPr/>
                <p14:nvPr/>
              </p14:nvContentPartPr>
              <p14:xfrm>
                <a:off x="6252883" y="2714199"/>
                <a:ext cx="27720" cy="13140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1DD30526-6019-611E-3B25-AB54A38FD07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245323" y="2706639"/>
                  <a:ext cx="428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51A51C9C-0F13-52B9-FD56-DE4846664504}"/>
                    </a:ext>
                  </a:extLst>
                </p14:cNvPr>
                <p14:cNvContentPartPr/>
                <p14:nvPr/>
              </p14:nvContentPartPr>
              <p14:xfrm>
                <a:off x="6341803" y="2737599"/>
                <a:ext cx="66240" cy="1429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51A51C9C-0F13-52B9-FD56-DE484666450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334243" y="2730039"/>
                  <a:ext cx="813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693610A3-6005-32A1-0894-DAC2A0AD40B6}"/>
                    </a:ext>
                  </a:extLst>
                </p14:cNvPr>
                <p14:cNvContentPartPr/>
                <p14:nvPr/>
              </p14:nvContentPartPr>
              <p14:xfrm>
                <a:off x="6408403" y="2656599"/>
                <a:ext cx="88920" cy="291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693610A3-6005-32A1-0894-DAC2A0AD40B6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400843" y="2649039"/>
                  <a:ext cx="104040" cy="4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uppo 163">
            <a:extLst>
              <a:ext uri="{FF2B5EF4-FFF2-40B4-BE49-F238E27FC236}">
                <a16:creationId xmlns:a16="http://schemas.microsoft.com/office/drawing/2014/main" id="{21E0220F-82AD-C186-8C51-0FC7B80FC7FD}"/>
              </a:ext>
            </a:extLst>
          </p:cNvPr>
          <p:cNvGrpSpPr/>
          <p:nvPr/>
        </p:nvGrpSpPr>
        <p:grpSpPr>
          <a:xfrm>
            <a:off x="6604963" y="2272839"/>
            <a:ext cx="340560" cy="513000"/>
            <a:chOff x="6604963" y="2272839"/>
            <a:chExt cx="340560" cy="51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5396B053-00F8-A4B1-326E-7B1E0FE27486}"/>
                    </a:ext>
                  </a:extLst>
                </p14:cNvPr>
                <p14:cNvContentPartPr/>
                <p14:nvPr/>
              </p14:nvContentPartPr>
              <p14:xfrm>
                <a:off x="6754003" y="2446719"/>
                <a:ext cx="32760" cy="2530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5396B053-00F8-A4B1-326E-7B1E0FE2748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746443" y="2439159"/>
                  <a:ext cx="4752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921DF3C7-BE54-AEE1-DA3A-108C504EF2FE}"/>
                    </a:ext>
                  </a:extLst>
                </p14:cNvPr>
                <p14:cNvContentPartPr/>
                <p14:nvPr/>
              </p14:nvContentPartPr>
              <p14:xfrm>
                <a:off x="6816283" y="2600439"/>
                <a:ext cx="129240" cy="604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921DF3C7-BE54-AEE1-DA3A-108C504EF2F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808723" y="2592879"/>
                  <a:ext cx="1443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C64E9324-AE1A-79DB-44E1-36348CDBD016}"/>
                    </a:ext>
                  </a:extLst>
                </p14:cNvPr>
                <p14:cNvContentPartPr/>
                <p14:nvPr/>
              </p14:nvContentPartPr>
              <p14:xfrm>
                <a:off x="6604963" y="2272839"/>
                <a:ext cx="228240" cy="51300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C64E9324-AE1A-79DB-44E1-36348CDBD01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597403" y="2265279"/>
                  <a:ext cx="243360" cy="52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uppo 161">
            <a:extLst>
              <a:ext uri="{FF2B5EF4-FFF2-40B4-BE49-F238E27FC236}">
                <a16:creationId xmlns:a16="http://schemas.microsoft.com/office/drawing/2014/main" id="{DA598298-912C-29D0-002D-A94BA47609A4}"/>
              </a:ext>
            </a:extLst>
          </p:cNvPr>
          <p:cNvGrpSpPr/>
          <p:nvPr/>
        </p:nvGrpSpPr>
        <p:grpSpPr>
          <a:xfrm>
            <a:off x="7836163" y="2413239"/>
            <a:ext cx="446400" cy="258120"/>
            <a:chOff x="7836163" y="2413239"/>
            <a:chExt cx="446400" cy="25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E8D8DD4C-E663-BE3E-9497-F74FFADD8E84}"/>
                    </a:ext>
                  </a:extLst>
                </p14:cNvPr>
                <p14:cNvContentPartPr/>
                <p14:nvPr/>
              </p14:nvContentPartPr>
              <p14:xfrm>
                <a:off x="7836163" y="2480199"/>
                <a:ext cx="137520" cy="1911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E8D8DD4C-E663-BE3E-9497-F74FFADD8E84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828603" y="2472639"/>
                  <a:ext cx="15264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47891B12-E894-159D-C333-6A1C5B006F39}"/>
                    </a:ext>
                  </a:extLst>
                </p14:cNvPr>
                <p14:cNvContentPartPr/>
                <p14:nvPr/>
              </p14:nvContentPartPr>
              <p14:xfrm>
                <a:off x="8000323" y="2478759"/>
                <a:ext cx="37800" cy="10476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47891B12-E894-159D-C333-6A1C5B006F39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992763" y="2471199"/>
                  <a:ext cx="529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363D7297-B916-ADB2-F9E0-8F8262257AD0}"/>
                    </a:ext>
                  </a:extLst>
                </p14:cNvPr>
                <p14:cNvContentPartPr/>
                <p14:nvPr/>
              </p14:nvContentPartPr>
              <p14:xfrm>
                <a:off x="8094643" y="2530959"/>
                <a:ext cx="83520" cy="410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363D7297-B916-ADB2-F9E0-8F8262257AD0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087083" y="2523399"/>
                  <a:ext cx="986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2F68E3FF-D8FE-0A16-6EC2-99337BC7C6BB}"/>
                    </a:ext>
                  </a:extLst>
                </p14:cNvPr>
                <p14:cNvContentPartPr/>
                <p14:nvPr/>
              </p14:nvContentPartPr>
              <p14:xfrm>
                <a:off x="8183203" y="2413239"/>
                <a:ext cx="99360" cy="399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2F68E3FF-D8FE-0A16-6EC2-99337BC7C6BB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175643" y="2405679"/>
                  <a:ext cx="11448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" name="Gruppo 159">
            <a:extLst>
              <a:ext uri="{FF2B5EF4-FFF2-40B4-BE49-F238E27FC236}">
                <a16:creationId xmlns:a16="http://schemas.microsoft.com/office/drawing/2014/main" id="{B3AFAF6C-725B-8E52-82EB-D31A65B372D0}"/>
              </a:ext>
            </a:extLst>
          </p:cNvPr>
          <p:cNvGrpSpPr/>
          <p:nvPr/>
        </p:nvGrpSpPr>
        <p:grpSpPr>
          <a:xfrm>
            <a:off x="8533123" y="2308119"/>
            <a:ext cx="907200" cy="338760"/>
            <a:chOff x="8533123" y="2308119"/>
            <a:chExt cx="907200" cy="33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1C43BBAC-0C7A-284B-FF69-6BFEC4648C2A}"/>
                    </a:ext>
                  </a:extLst>
                </p14:cNvPr>
                <p14:cNvContentPartPr/>
                <p14:nvPr/>
              </p14:nvContentPartPr>
              <p14:xfrm>
                <a:off x="8533123" y="2339799"/>
                <a:ext cx="138240" cy="30708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1C43BBAC-0C7A-284B-FF69-6BFEC4648C2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525563" y="2332239"/>
                  <a:ext cx="15336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FF86B05B-E0FC-9584-61C0-409302D2EB46}"/>
                    </a:ext>
                  </a:extLst>
                </p14:cNvPr>
                <p14:cNvContentPartPr/>
                <p14:nvPr/>
              </p14:nvContentPartPr>
              <p14:xfrm>
                <a:off x="8742283" y="2535639"/>
                <a:ext cx="17640" cy="727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FF86B05B-E0FC-9584-61C0-409302D2EB46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734723" y="2528079"/>
                  <a:ext cx="327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7B1DECBD-0FE6-89CD-8042-6CFD41388E86}"/>
                    </a:ext>
                  </a:extLst>
                </p14:cNvPr>
                <p14:cNvContentPartPr/>
                <p14:nvPr/>
              </p14:nvContentPartPr>
              <p14:xfrm>
                <a:off x="8869723" y="2339799"/>
                <a:ext cx="41760" cy="2671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7B1DECBD-0FE6-89CD-8042-6CFD41388E8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862163" y="2332239"/>
                  <a:ext cx="5652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C6318064-4682-4997-8E38-B7890B8BD564}"/>
                    </a:ext>
                  </a:extLst>
                </p14:cNvPr>
                <p14:cNvContentPartPr/>
                <p14:nvPr/>
              </p14:nvContentPartPr>
              <p14:xfrm>
                <a:off x="8904283" y="2417199"/>
                <a:ext cx="5760" cy="36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C6318064-4682-4997-8E38-B7890B8BD56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896723" y="2409639"/>
                  <a:ext cx="205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BB6F7EBA-98D0-8844-80DE-72D892581CC7}"/>
                    </a:ext>
                  </a:extLst>
                </p14:cNvPr>
                <p14:cNvContentPartPr/>
                <p14:nvPr/>
              </p14:nvContentPartPr>
              <p14:xfrm>
                <a:off x="8985643" y="2308119"/>
                <a:ext cx="37800" cy="2617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BB6F7EBA-98D0-8844-80DE-72D892581CC7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978443" y="2300559"/>
                  <a:ext cx="5292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74C5D791-A86A-1A07-A90D-1E60768F062B}"/>
                    </a:ext>
                  </a:extLst>
                </p14:cNvPr>
                <p14:cNvContentPartPr/>
                <p14:nvPr/>
              </p14:nvContentPartPr>
              <p14:xfrm>
                <a:off x="8995723" y="2385159"/>
                <a:ext cx="62640" cy="565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74C5D791-A86A-1A07-A90D-1E60768F062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8988163" y="2377599"/>
                  <a:ext cx="7776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F20D63BE-6F97-6237-32E3-42C97F57864F}"/>
                    </a:ext>
                  </a:extLst>
                </p14:cNvPr>
                <p14:cNvContentPartPr/>
                <p14:nvPr/>
              </p14:nvContentPartPr>
              <p14:xfrm>
                <a:off x="9074203" y="2484879"/>
                <a:ext cx="4680" cy="10476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F20D63BE-6F97-6237-32E3-42C97F57864F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066643" y="2477319"/>
                  <a:ext cx="198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180613EA-6CBB-0F19-1679-5F4D1B0AC0A6}"/>
                    </a:ext>
                  </a:extLst>
                </p14:cNvPr>
                <p14:cNvContentPartPr/>
                <p14:nvPr/>
              </p14:nvContentPartPr>
              <p14:xfrm>
                <a:off x="9154483" y="2484159"/>
                <a:ext cx="38520" cy="1054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180613EA-6CBB-0F19-1679-5F4D1B0AC0A6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9146923" y="2476599"/>
                  <a:ext cx="536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48E1BC15-A41F-88F5-827E-0AF13DDE9021}"/>
                    </a:ext>
                  </a:extLst>
                </p14:cNvPr>
                <p14:cNvContentPartPr/>
                <p14:nvPr/>
              </p14:nvContentPartPr>
              <p14:xfrm>
                <a:off x="9236923" y="2524119"/>
                <a:ext cx="1800" cy="6516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48E1BC15-A41F-88F5-827E-0AF13DDE902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9229363" y="2516559"/>
                  <a:ext cx="169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77C4F5A4-7467-491A-F9A1-A0B155B1AE07}"/>
                    </a:ext>
                  </a:extLst>
                </p14:cNvPr>
                <p14:cNvContentPartPr/>
                <p14:nvPr/>
              </p14:nvContentPartPr>
              <p14:xfrm>
                <a:off x="9314683" y="2357079"/>
                <a:ext cx="7200" cy="21024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77C4F5A4-7467-491A-F9A1-A0B155B1AE07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9307123" y="2349519"/>
                  <a:ext cx="2232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32BD8B2B-0BD5-8444-1F8E-7ED6FE134464}"/>
                    </a:ext>
                  </a:extLst>
                </p14:cNvPr>
                <p14:cNvContentPartPr/>
                <p14:nvPr/>
              </p14:nvContentPartPr>
              <p14:xfrm>
                <a:off x="9367243" y="2498919"/>
                <a:ext cx="73080" cy="1166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32BD8B2B-0BD5-8444-1F8E-7ED6FE134464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359683" y="2491359"/>
                  <a:ext cx="88200" cy="131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158" name="Input penna 157">
                <a:extLst>
                  <a:ext uri="{FF2B5EF4-FFF2-40B4-BE49-F238E27FC236}">
                    <a16:creationId xmlns:a16="http://schemas.microsoft.com/office/drawing/2014/main" id="{3B77DC89-9508-4A85-6E30-A1E990C9B5A6}"/>
                  </a:ext>
                </a:extLst>
              </p14:cNvPr>
              <p14:cNvContentPartPr/>
              <p14:nvPr/>
            </p14:nvContentPartPr>
            <p14:xfrm>
              <a:off x="9632563" y="2236839"/>
              <a:ext cx="23760" cy="477000"/>
            </p14:xfrm>
          </p:contentPart>
        </mc:Choice>
        <mc:Fallback>
          <p:pic>
            <p:nvPicPr>
              <p:cNvPr id="158" name="Input penna 157">
                <a:extLst>
                  <a:ext uri="{FF2B5EF4-FFF2-40B4-BE49-F238E27FC236}">
                    <a16:creationId xmlns:a16="http://schemas.microsoft.com/office/drawing/2014/main" id="{3B77DC89-9508-4A85-6E30-A1E990C9B5A6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25003" y="2229279"/>
                <a:ext cx="38520" cy="491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79" name="Gruppo 178">
            <a:extLst>
              <a:ext uri="{FF2B5EF4-FFF2-40B4-BE49-F238E27FC236}">
                <a16:creationId xmlns:a16="http://schemas.microsoft.com/office/drawing/2014/main" id="{9491C876-0204-8221-4A9C-92901AC45B97}"/>
              </a:ext>
            </a:extLst>
          </p:cNvPr>
          <p:cNvGrpSpPr/>
          <p:nvPr/>
        </p:nvGrpSpPr>
        <p:grpSpPr>
          <a:xfrm>
            <a:off x="8993923" y="3054399"/>
            <a:ext cx="1958760" cy="608400"/>
            <a:chOff x="8993923" y="3054399"/>
            <a:chExt cx="1958760" cy="60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A159A09D-F26C-9D39-AF99-9685B222A175}"/>
                    </a:ext>
                  </a:extLst>
                </p14:cNvPr>
                <p14:cNvContentPartPr/>
                <p14:nvPr/>
              </p14:nvContentPartPr>
              <p14:xfrm>
                <a:off x="9074203" y="3054399"/>
                <a:ext cx="129960" cy="2156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A159A09D-F26C-9D39-AF99-9685B222A175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9066643" y="3046839"/>
                  <a:ext cx="14508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FA027DD7-E245-010D-4CDD-5F02FFA72891}"/>
                    </a:ext>
                  </a:extLst>
                </p14:cNvPr>
                <p14:cNvContentPartPr/>
                <p14:nvPr/>
              </p14:nvContentPartPr>
              <p14:xfrm>
                <a:off x="9211363" y="3122079"/>
                <a:ext cx="92520" cy="6192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FA027DD7-E245-010D-4CDD-5F02FFA7289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9203803" y="3114519"/>
                  <a:ext cx="1076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24C5AE6A-A595-08C3-B9E7-6C583A0B440C}"/>
                    </a:ext>
                  </a:extLst>
                </p14:cNvPr>
                <p14:cNvContentPartPr/>
                <p14:nvPr/>
              </p14:nvContentPartPr>
              <p14:xfrm>
                <a:off x="9280483" y="3064479"/>
                <a:ext cx="43200" cy="2257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24C5AE6A-A595-08C3-B9E7-6C583A0B440C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9272923" y="3056919"/>
                  <a:ext cx="5832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D56BF066-B5C4-6E38-60D4-D587B6F5A0E5}"/>
                    </a:ext>
                  </a:extLst>
                </p14:cNvPr>
                <p14:cNvContentPartPr/>
                <p14:nvPr/>
              </p14:nvContentPartPr>
              <p14:xfrm>
                <a:off x="9164203" y="3320079"/>
                <a:ext cx="83520" cy="11736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D56BF066-B5C4-6E38-60D4-D587B6F5A0E5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9156643" y="3312519"/>
                  <a:ext cx="986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83539951-03B7-B7EE-28E7-D949B526C096}"/>
                    </a:ext>
                  </a:extLst>
                </p14:cNvPr>
                <p14:cNvContentPartPr/>
                <p14:nvPr/>
              </p14:nvContentPartPr>
              <p14:xfrm>
                <a:off x="9216043" y="3384159"/>
                <a:ext cx="84960" cy="3996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83539951-03B7-B7EE-28E7-D949B526C096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9208483" y="3376599"/>
                  <a:ext cx="1000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EBB9CA7F-E7B3-27E0-5E7C-27D4EF402F20}"/>
                    </a:ext>
                  </a:extLst>
                </p14:cNvPr>
                <p14:cNvContentPartPr/>
                <p14:nvPr/>
              </p14:nvContentPartPr>
              <p14:xfrm>
                <a:off x="9444643" y="3139359"/>
                <a:ext cx="77400" cy="158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EBB9CA7F-E7B3-27E0-5E7C-27D4EF402F20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9437083" y="3131799"/>
                  <a:ext cx="925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5C79D4C7-6021-29BD-C21B-D64E3E326B87}"/>
                    </a:ext>
                  </a:extLst>
                </p14:cNvPr>
                <p14:cNvContentPartPr/>
                <p14:nvPr/>
              </p14:nvContentPartPr>
              <p14:xfrm>
                <a:off x="9425563" y="3249159"/>
                <a:ext cx="110520" cy="504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5C79D4C7-6021-29BD-C21B-D64E3E326B87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9418363" y="3241599"/>
                  <a:ext cx="1256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5DC395FC-E4B1-477B-4E31-272F9BB0705E}"/>
                    </a:ext>
                  </a:extLst>
                </p14:cNvPr>
                <p14:cNvContentPartPr/>
                <p14:nvPr/>
              </p14:nvContentPartPr>
              <p14:xfrm>
                <a:off x="9619243" y="3131439"/>
                <a:ext cx="74520" cy="1166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5DC395FC-E4B1-477B-4E31-272F9BB0705E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9611683" y="3123879"/>
                  <a:ext cx="896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D0D0F694-5C0E-4B73-C43A-4423307C56B4}"/>
                    </a:ext>
                  </a:extLst>
                </p14:cNvPr>
                <p14:cNvContentPartPr/>
                <p14:nvPr/>
              </p14:nvContentPartPr>
              <p14:xfrm>
                <a:off x="9730123" y="3178239"/>
                <a:ext cx="108360" cy="9540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D0D0F694-5C0E-4B73-C43A-4423307C56B4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9722563" y="3170679"/>
                  <a:ext cx="1234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05CCB056-9DD8-DA88-96BF-F118A3A494B0}"/>
                    </a:ext>
                  </a:extLst>
                </p14:cNvPr>
                <p14:cNvContentPartPr/>
                <p14:nvPr/>
              </p14:nvContentPartPr>
              <p14:xfrm>
                <a:off x="9869443" y="3147639"/>
                <a:ext cx="83520" cy="13068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05CCB056-9DD8-DA88-96BF-F118A3A494B0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9861883" y="3140079"/>
                  <a:ext cx="9864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0B28E7DB-825B-2743-751A-27E2C71743AF}"/>
                    </a:ext>
                  </a:extLst>
                </p14:cNvPr>
                <p14:cNvContentPartPr/>
                <p14:nvPr/>
              </p14:nvContentPartPr>
              <p14:xfrm>
                <a:off x="10021363" y="3186879"/>
                <a:ext cx="165960" cy="12348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0B28E7DB-825B-2743-751A-27E2C71743A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0014163" y="3179319"/>
                  <a:ext cx="1810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FC5AE09E-55DC-3090-7C68-446BF956F95F}"/>
                    </a:ext>
                  </a:extLst>
                </p14:cNvPr>
                <p14:cNvContentPartPr/>
                <p14:nvPr/>
              </p14:nvContentPartPr>
              <p14:xfrm>
                <a:off x="8993923" y="3454359"/>
                <a:ext cx="1958760" cy="2084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FC5AE09E-55DC-3090-7C68-446BF956F95F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986363" y="3446799"/>
                  <a:ext cx="1973520" cy="22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DA13CB43-0A22-34D0-1898-B6A28F83EBFA}"/>
              </a:ext>
            </a:extLst>
          </p:cNvPr>
          <p:cNvGrpSpPr/>
          <p:nvPr/>
        </p:nvGrpSpPr>
        <p:grpSpPr>
          <a:xfrm>
            <a:off x="397977" y="2026428"/>
            <a:ext cx="1999080" cy="631800"/>
            <a:chOff x="397977" y="2026428"/>
            <a:chExt cx="1999080" cy="63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5C9A45CF-B18F-4DBF-CF3B-C1184235B52A}"/>
                    </a:ext>
                  </a:extLst>
                </p14:cNvPr>
                <p14:cNvContentPartPr/>
                <p14:nvPr/>
              </p14:nvContentPartPr>
              <p14:xfrm>
                <a:off x="397977" y="2026428"/>
                <a:ext cx="183960" cy="3229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5C9A45CF-B18F-4DBF-CF3B-C1184235B52A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390417" y="2018868"/>
                  <a:ext cx="19908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FF12DD18-47D0-32AE-327C-7953B2C83682}"/>
                    </a:ext>
                  </a:extLst>
                </p14:cNvPr>
                <p14:cNvContentPartPr/>
                <p14:nvPr/>
              </p14:nvContentPartPr>
              <p14:xfrm>
                <a:off x="639897" y="2038668"/>
                <a:ext cx="8640" cy="26316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FF12DD18-47D0-32AE-327C-7953B2C83682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632337" y="2031468"/>
                  <a:ext cx="2376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8D45E711-B59B-EA1F-7F3E-2AE0690F46E3}"/>
                    </a:ext>
                  </a:extLst>
                </p14:cNvPr>
                <p14:cNvContentPartPr/>
                <p14:nvPr/>
              </p14:nvContentPartPr>
              <p14:xfrm>
                <a:off x="650337" y="2210388"/>
                <a:ext cx="106920" cy="345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8D45E711-B59B-EA1F-7F3E-2AE0690F46E3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643137" y="2202828"/>
                  <a:ext cx="1216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5CAE599D-F84F-FA0A-3B32-2F3AEF5236D6}"/>
                    </a:ext>
                  </a:extLst>
                </p14:cNvPr>
                <p14:cNvContentPartPr/>
                <p14:nvPr/>
              </p14:nvContentPartPr>
              <p14:xfrm>
                <a:off x="508857" y="2415588"/>
                <a:ext cx="141840" cy="360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5CAE599D-F84F-FA0A-3B32-2F3AEF5236D6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01297" y="2408028"/>
                  <a:ext cx="1569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19CF00A1-8F76-813D-3BCB-03E5C42ECF95}"/>
                    </a:ext>
                  </a:extLst>
                </p14:cNvPr>
                <p14:cNvContentPartPr/>
                <p14:nvPr/>
              </p14:nvContentPartPr>
              <p14:xfrm>
                <a:off x="484737" y="2430348"/>
                <a:ext cx="129240" cy="2278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19CF00A1-8F76-813D-3BCB-03E5C42ECF95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477537" y="2422788"/>
                  <a:ext cx="14436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20F3EFF2-D440-179B-B90E-8F75B295E257}"/>
                    </a:ext>
                  </a:extLst>
                </p14:cNvPr>
                <p14:cNvContentPartPr/>
                <p14:nvPr/>
              </p14:nvContentPartPr>
              <p14:xfrm>
                <a:off x="505257" y="2524668"/>
                <a:ext cx="119520" cy="2304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20F3EFF2-D440-179B-B90E-8F75B295E257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97697" y="2517108"/>
                  <a:ext cx="1346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40BB2C89-4A7F-FCBC-515D-51576260DDAD}"/>
                    </a:ext>
                  </a:extLst>
                </p14:cNvPr>
                <p14:cNvContentPartPr/>
                <p14:nvPr/>
              </p14:nvContentPartPr>
              <p14:xfrm>
                <a:off x="832497" y="2152068"/>
                <a:ext cx="131760" cy="2916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40BB2C89-4A7F-FCBC-515D-51576260DDAD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24937" y="2144508"/>
                  <a:ext cx="1465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D839C215-389C-6A46-B0D5-690494BC3134}"/>
                    </a:ext>
                  </a:extLst>
                </p14:cNvPr>
                <p14:cNvContentPartPr/>
                <p14:nvPr/>
              </p14:nvContentPartPr>
              <p14:xfrm>
                <a:off x="814497" y="2166828"/>
                <a:ext cx="127800" cy="25020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D839C215-389C-6A46-B0D5-690494BC3134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806937" y="2159268"/>
                  <a:ext cx="14292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26E987DD-DC74-0710-FB60-978BFF613256}"/>
                    </a:ext>
                  </a:extLst>
                </p14:cNvPr>
                <p14:cNvContentPartPr/>
                <p14:nvPr/>
              </p14:nvContentPartPr>
              <p14:xfrm>
                <a:off x="1017897" y="2183028"/>
                <a:ext cx="1800" cy="16272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26E987DD-DC74-0710-FB60-978BFF613256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010337" y="2175468"/>
                  <a:ext cx="169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ACCF2039-8D7D-6518-1711-67C5CDC9AEFE}"/>
                    </a:ext>
                  </a:extLst>
                </p14:cNvPr>
                <p14:cNvContentPartPr/>
                <p14:nvPr/>
              </p14:nvContentPartPr>
              <p14:xfrm>
                <a:off x="1019337" y="2286708"/>
                <a:ext cx="88920" cy="3096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ACCF2039-8D7D-6518-1711-67C5CDC9AEFE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011777" y="2279148"/>
                  <a:ext cx="1040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D8D8F202-9586-4D48-6C0C-67545365A622}"/>
                    </a:ext>
                  </a:extLst>
                </p14:cNvPr>
                <p14:cNvContentPartPr/>
                <p14:nvPr/>
              </p14:nvContentPartPr>
              <p14:xfrm>
                <a:off x="1256937" y="2194188"/>
                <a:ext cx="57240" cy="1584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D8D8F202-9586-4D48-6C0C-67545365A622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249377" y="2186628"/>
                  <a:ext cx="723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7BA11B09-28F8-0FB9-3F0B-A8C229FAD6DB}"/>
                    </a:ext>
                  </a:extLst>
                </p14:cNvPr>
                <p14:cNvContentPartPr/>
                <p14:nvPr/>
              </p14:nvContentPartPr>
              <p14:xfrm>
                <a:off x="1212657" y="2285988"/>
                <a:ext cx="109800" cy="1836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7BA11B09-28F8-0FB9-3F0B-A8C229FAD6DB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205097" y="2278428"/>
                  <a:ext cx="1249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93F88756-DF48-26DA-1F34-5654EE6079AB}"/>
                    </a:ext>
                  </a:extLst>
                </p14:cNvPr>
                <p14:cNvContentPartPr/>
                <p14:nvPr/>
              </p14:nvContentPartPr>
              <p14:xfrm>
                <a:off x="1413897" y="2169708"/>
                <a:ext cx="96120" cy="1782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93F88756-DF48-26DA-1F34-5654EE6079AB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406337" y="2162148"/>
                  <a:ext cx="1112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1E41D56F-4594-319A-4012-E8BF0ADB3534}"/>
                    </a:ext>
                  </a:extLst>
                </p14:cNvPr>
                <p14:cNvContentPartPr/>
                <p14:nvPr/>
              </p14:nvContentPartPr>
              <p14:xfrm>
                <a:off x="1591737" y="2158188"/>
                <a:ext cx="90360" cy="1742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1E41D56F-4594-319A-4012-E8BF0ADB3534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584177" y="2150628"/>
                  <a:ext cx="10548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02BD636C-6133-E0FB-6097-4272F4ED4B66}"/>
                    </a:ext>
                  </a:extLst>
                </p14:cNvPr>
                <p14:cNvContentPartPr/>
                <p14:nvPr/>
              </p14:nvContentPartPr>
              <p14:xfrm>
                <a:off x="1731777" y="2172948"/>
                <a:ext cx="83520" cy="986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02BD636C-6133-E0FB-6097-4272F4ED4B66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724577" y="2165388"/>
                  <a:ext cx="986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5A036003-65F1-455C-8318-EE3CAB1D33FF}"/>
                    </a:ext>
                  </a:extLst>
                </p14:cNvPr>
                <p14:cNvContentPartPr/>
                <p14:nvPr/>
              </p14:nvContentPartPr>
              <p14:xfrm>
                <a:off x="1852737" y="2027868"/>
                <a:ext cx="83520" cy="2606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5A036003-65F1-455C-8318-EE3CAB1D33FF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845177" y="2020308"/>
                  <a:ext cx="9864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170CEE94-E373-E858-9485-4267227FBFA0}"/>
                    </a:ext>
                  </a:extLst>
                </p14:cNvPr>
                <p14:cNvContentPartPr/>
                <p14:nvPr/>
              </p14:nvContentPartPr>
              <p14:xfrm>
                <a:off x="1986657" y="2156748"/>
                <a:ext cx="54360" cy="1641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170CEE94-E373-E858-9485-4267227FBFA0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979097" y="2149188"/>
                  <a:ext cx="694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A6F88C31-9605-DAAA-C314-FC9C9EF00354}"/>
                    </a:ext>
                  </a:extLst>
                </p14:cNvPr>
                <p14:cNvContentPartPr/>
                <p14:nvPr/>
              </p14:nvContentPartPr>
              <p14:xfrm>
                <a:off x="2098977" y="2217588"/>
                <a:ext cx="64800" cy="831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A6F88C31-9605-DAAA-C314-FC9C9EF00354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2091777" y="2210028"/>
                  <a:ext cx="799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246E1753-0F59-30C9-EE31-C4CEB3B1EA14}"/>
                    </a:ext>
                  </a:extLst>
                </p14:cNvPr>
                <p14:cNvContentPartPr/>
                <p14:nvPr/>
              </p14:nvContentPartPr>
              <p14:xfrm>
                <a:off x="2233977" y="2209668"/>
                <a:ext cx="39960" cy="720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246E1753-0F59-30C9-EE31-C4CEB3B1EA14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2226417" y="2202108"/>
                  <a:ext cx="550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17C5F1E8-48F6-17C8-836A-5D8749AEEC7C}"/>
                    </a:ext>
                  </a:extLst>
                </p14:cNvPr>
                <p14:cNvContentPartPr/>
                <p14:nvPr/>
              </p14:nvContentPartPr>
              <p14:xfrm>
                <a:off x="2323257" y="2209668"/>
                <a:ext cx="73800" cy="1335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17C5F1E8-48F6-17C8-836A-5D8749AEEC7C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2315697" y="2202108"/>
                  <a:ext cx="88920" cy="14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2EB94B94-C9B7-2103-5342-6650C67BDBB6}"/>
              </a:ext>
            </a:extLst>
          </p:cNvPr>
          <p:cNvGrpSpPr/>
          <p:nvPr/>
        </p:nvGrpSpPr>
        <p:grpSpPr>
          <a:xfrm>
            <a:off x="3783539" y="3858712"/>
            <a:ext cx="242280" cy="259920"/>
            <a:chOff x="3783539" y="3858712"/>
            <a:chExt cx="242280" cy="25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6AD8EDC2-0FA0-F0D3-725A-0A1751DCADBC}"/>
                    </a:ext>
                  </a:extLst>
                </p14:cNvPr>
                <p14:cNvContentPartPr/>
                <p14:nvPr/>
              </p14:nvContentPartPr>
              <p14:xfrm>
                <a:off x="3838259" y="3888592"/>
                <a:ext cx="172080" cy="2289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6AD8EDC2-0FA0-F0D3-725A-0A1751DCADBC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3830699" y="3881032"/>
                  <a:ext cx="18720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5A8F8B2E-19BF-7285-EF6E-71C037EB168D}"/>
                    </a:ext>
                  </a:extLst>
                </p14:cNvPr>
                <p14:cNvContentPartPr/>
                <p14:nvPr/>
              </p14:nvContentPartPr>
              <p14:xfrm>
                <a:off x="3783539" y="3858712"/>
                <a:ext cx="242280" cy="2599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5A8F8B2E-19BF-7285-EF6E-71C037EB168D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3776339" y="3851152"/>
                  <a:ext cx="257400" cy="27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" name="Gruppo 211">
            <a:extLst>
              <a:ext uri="{FF2B5EF4-FFF2-40B4-BE49-F238E27FC236}">
                <a16:creationId xmlns:a16="http://schemas.microsoft.com/office/drawing/2014/main" id="{D4B68857-68FA-9942-AA93-F3C6A5389461}"/>
              </a:ext>
            </a:extLst>
          </p:cNvPr>
          <p:cNvGrpSpPr/>
          <p:nvPr/>
        </p:nvGrpSpPr>
        <p:grpSpPr>
          <a:xfrm>
            <a:off x="3216954" y="4941220"/>
            <a:ext cx="110880" cy="155520"/>
            <a:chOff x="3216954" y="4941220"/>
            <a:chExt cx="110880" cy="15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EA77AAB5-19C5-2824-656D-BECE81E6B75B}"/>
                    </a:ext>
                  </a:extLst>
                </p14:cNvPr>
                <p14:cNvContentPartPr/>
                <p14:nvPr/>
              </p14:nvContentPartPr>
              <p14:xfrm>
                <a:off x="3216954" y="4963900"/>
                <a:ext cx="84240" cy="223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EA77AAB5-19C5-2824-656D-BECE81E6B75B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3209754" y="4956340"/>
                  <a:ext cx="993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4FFE61FE-9CB7-BFA7-229F-5C9FE7175C27}"/>
                    </a:ext>
                  </a:extLst>
                </p14:cNvPr>
                <p14:cNvContentPartPr/>
                <p14:nvPr/>
              </p14:nvContentPartPr>
              <p14:xfrm>
                <a:off x="3292914" y="4941220"/>
                <a:ext cx="34920" cy="1555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4FFE61FE-9CB7-BFA7-229F-5C9FE7175C27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3285354" y="4933660"/>
                  <a:ext cx="50040" cy="170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6">
            <p14:nvContentPartPr>
              <p14:cNvPr id="213" name="Input penna 212">
                <a:extLst>
                  <a:ext uri="{FF2B5EF4-FFF2-40B4-BE49-F238E27FC236}">
                    <a16:creationId xmlns:a16="http://schemas.microsoft.com/office/drawing/2014/main" id="{4302C096-B01F-722C-85C2-66EC9894FAF0}"/>
                  </a:ext>
                </a:extLst>
              </p14:cNvPr>
              <p14:cNvContentPartPr/>
              <p14:nvPr/>
            </p14:nvContentPartPr>
            <p14:xfrm>
              <a:off x="6856194" y="4523260"/>
              <a:ext cx="19080" cy="732600"/>
            </p14:xfrm>
          </p:contentPart>
        </mc:Choice>
        <mc:Fallback>
          <p:pic>
            <p:nvPicPr>
              <p:cNvPr id="213" name="Input penna 212">
                <a:extLst>
                  <a:ext uri="{FF2B5EF4-FFF2-40B4-BE49-F238E27FC236}">
                    <a16:creationId xmlns:a16="http://schemas.microsoft.com/office/drawing/2014/main" id="{4302C096-B01F-722C-85C2-66EC9894FAF0}"/>
                  </a:ext>
                </a:extLst>
              </p:cNvPr>
              <p:cNvPicPr/>
              <p:nvPr/>
            </p:nvPicPr>
            <p:blipFill>
              <a:blip r:embed="rId247"/>
              <a:stretch>
                <a:fillRect/>
              </a:stretch>
            </p:blipFill>
            <p:spPr>
              <a:xfrm>
                <a:off x="6848634" y="4515700"/>
                <a:ext cx="34200" cy="747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75" name="Gruppo 274">
            <a:extLst>
              <a:ext uri="{FF2B5EF4-FFF2-40B4-BE49-F238E27FC236}">
                <a16:creationId xmlns:a16="http://schemas.microsoft.com/office/drawing/2014/main" id="{42B0A63F-8A20-0F92-4FAE-CCB5993C208F}"/>
              </a:ext>
            </a:extLst>
          </p:cNvPr>
          <p:cNvGrpSpPr/>
          <p:nvPr/>
        </p:nvGrpSpPr>
        <p:grpSpPr>
          <a:xfrm>
            <a:off x="355137" y="4252900"/>
            <a:ext cx="731160" cy="449280"/>
            <a:chOff x="355137" y="4252900"/>
            <a:chExt cx="731160" cy="44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D4686CB1-1C24-B5F4-726C-DEBE9BB62C57}"/>
                    </a:ext>
                  </a:extLst>
                </p14:cNvPr>
                <p14:cNvContentPartPr/>
                <p14:nvPr/>
              </p14:nvContentPartPr>
              <p14:xfrm>
                <a:off x="373137" y="4297180"/>
                <a:ext cx="222120" cy="43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D4686CB1-1C24-B5F4-726C-DEBE9BB62C57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365577" y="4289620"/>
                  <a:ext cx="2372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C78CA34E-2BEA-1854-50B3-6033BB7F692F}"/>
                    </a:ext>
                  </a:extLst>
                </p14:cNvPr>
                <p14:cNvContentPartPr/>
                <p14:nvPr/>
              </p14:nvContentPartPr>
              <p14:xfrm>
                <a:off x="355137" y="4284580"/>
                <a:ext cx="185400" cy="2523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C78CA34E-2BEA-1854-50B3-6033BB7F692F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347577" y="4277020"/>
                  <a:ext cx="20052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2385C984-2102-28DB-CE4C-9304A80D4039}"/>
                    </a:ext>
                  </a:extLst>
                </p14:cNvPr>
                <p14:cNvContentPartPr/>
                <p14:nvPr/>
              </p14:nvContentPartPr>
              <p14:xfrm>
                <a:off x="622617" y="4327420"/>
                <a:ext cx="15480" cy="2077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2385C984-2102-28DB-CE4C-9304A80D4039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15417" y="4319860"/>
                  <a:ext cx="302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DDCF4AE5-84AD-DE35-E8DE-94AFF6EC20BD}"/>
                    </a:ext>
                  </a:extLst>
                </p14:cNvPr>
                <p14:cNvContentPartPr/>
                <p14:nvPr/>
              </p14:nvContentPartPr>
              <p14:xfrm>
                <a:off x="631617" y="4419580"/>
                <a:ext cx="109800" cy="1908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DDCF4AE5-84AD-DE35-E8DE-94AFF6EC20BD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624057" y="4412020"/>
                  <a:ext cx="1249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0FF70354-17F6-1A0A-7C18-72EDBA43EECF}"/>
                    </a:ext>
                  </a:extLst>
                </p14:cNvPr>
                <p14:cNvContentPartPr/>
                <p14:nvPr/>
              </p14:nvContentPartPr>
              <p14:xfrm>
                <a:off x="855177" y="4252900"/>
                <a:ext cx="109800" cy="13356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0FF70354-17F6-1A0A-7C18-72EDBA43EECF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847617" y="4245340"/>
                  <a:ext cx="1249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EDC35D94-97F8-1DD4-D7B7-765C360992B4}"/>
                    </a:ext>
                  </a:extLst>
                </p14:cNvPr>
                <p14:cNvContentPartPr/>
                <p14:nvPr/>
              </p14:nvContentPartPr>
              <p14:xfrm>
                <a:off x="763017" y="4443700"/>
                <a:ext cx="323280" cy="2160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EDC35D94-97F8-1DD4-D7B7-765C360992B4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755457" y="4436140"/>
                  <a:ext cx="3384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20BC1110-16B3-F1F6-17D3-D9F7CA1243C5}"/>
                    </a:ext>
                  </a:extLst>
                </p14:cNvPr>
                <p14:cNvContentPartPr/>
                <p14:nvPr/>
              </p14:nvContentPartPr>
              <p14:xfrm>
                <a:off x="892617" y="4549540"/>
                <a:ext cx="14040" cy="11016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20BC1110-16B3-F1F6-17D3-D9F7CA1243C5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885057" y="4541980"/>
                  <a:ext cx="288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D7726B6D-9C79-2487-2B8A-23A4D0A55663}"/>
                    </a:ext>
                  </a:extLst>
                </p14:cNvPr>
                <p14:cNvContentPartPr/>
                <p14:nvPr/>
              </p14:nvContentPartPr>
              <p14:xfrm>
                <a:off x="911337" y="4531900"/>
                <a:ext cx="138240" cy="17028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D7726B6D-9C79-2487-2B8A-23A4D0A55663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903777" y="4524340"/>
                  <a:ext cx="153360" cy="18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3" name="Gruppo 272">
            <a:extLst>
              <a:ext uri="{FF2B5EF4-FFF2-40B4-BE49-F238E27FC236}">
                <a16:creationId xmlns:a16="http://schemas.microsoft.com/office/drawing/2014/main" id="{72172EBC-8DAC-FDCF-008E-9A578A483A36}"/>
              </a:ext>
            </a:extLst>
          </p:cNvPr>
          <p:cNvGrpSpPr/>
          <p:nvPr/>
        </p:nvGrpSpPr>
        <p:grpSpPr>
          <a:xfrm>
            <a:off x="1330377" y="4360180"/>
            <a:ext cx="1487880" cy="343440"/>
            <a:chOff x="1330377" y="4360180"/>
            <a:chExt cx="1487880" cy="34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BF6CDDFD-C8F5-8B5B-6F22-D306FBA07BF8}"/>
                    </a:ext>
                  </a:extLst>
                </p14:cNvPr>
                <p14:cNvContentPartPr/>
                <p14:nvPr/>
              </p14:nvContentPartPr>
              <p14:xfrm>
                <a:off x="1330377" y="4392220"/>
                <a:ext cx="115920" cy="3168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BF6CDDFD-C8F5-8B5B-6F22-D306FBA07BF8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322817" y="4384660"/>
                  <a:ext cx="1306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5DDE4E95-6815-DDFC-C50E-C9BCAFCB4C76}"/>
                    </a:ext>
                  </a:extLst>
                </p14:cNvPr>
                <p14:cNvContentPartPr/>
                <p14:nvPr/>
              </p14:nvContentPartPr>
              <p14:xfrm>
                <a:off x="1345857" y="4524700"/>
                <a:ext cx="192240" cy="144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5DDE4E95-6815-DDFC-C50E-C9BCAFCB4C76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338297" y="4517140"/>
                  <a:ext cx="2073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C23CAE94-7703-61EC-DAB4-DB9DEFF05DD7}"/>
                    </a:ext>
                  </a:extLst>
                </p14:cNvPr>
                <p14:cNvContentPartPr/>
                <p14:nvPr/>
              </p14:nvContentPartPr>
              <p14:xfrm>
                <a:off x="1633857" y="4360180"/>
                <a:ext cx="121680" cy="34344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C23CAE94-7703-61EC-DAB4-DB9DEFF05DD7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626297" y="4352620"/>
                  <a:ext cx="13680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FB2F770E-4057-C674-09FB-179FE3A5E9B3}"/>
                    </a:ext>
                  </a:extLst>
                </p14:cNvPr>
                <p14:cNvContentPartPr/>
                <p14:nvPr/>
              </p14:nvContentPartPr>
              <p14:xfrm>
                <a:off x="1802337" y="4437220"/>
                <a:ext cx="65520" cy="11412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FB2F770E-4057-C674-09FB-179FE3A5E9B3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794777" y="4430020"/>
                  <a:ext cx="806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B3674307-026F-B9DE-7E00-FD70EFC650F7}"/>
                    </a:ext>
                  </a:extLst>
                </p14:cNvPr>
                <p14:cNvContentPartPr/>
                <p14:nvPr/>
              </p14:nvContentPartPr>
              <p14:xfrm>
                <a:off x="1954617" y="4399060"/>
                <a:ext cx="99360" cy="8460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B3674307-026F-B9DE-7E00-FD70EFC650F7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947057" y="4391500"/>
                  <a:ext cx="1141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A24A9DCE-236C-0114-E311-4FD34241B958}"/>
                    </a:ext>
                  </a:extLst>
                </p14:cNvPr>
                <p14:cNvContentPartPr/>
                <p14:nvPr/>
              </p14:nvContentPartPr>
              <p14:xfrm>
                <a:off x="2109777" y="4368820"/>
                <a:ext cx="102240" cy="16164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A24A9DCE-236C-0114-E311-4FD34241B958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2102217" y="4361260"/>
                  <a:ext cx="11736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2DF7BDC7-41F9-A3DD-CECF-9FF9F94C4B2E}"/>
                    </a:ext>
                  </a:extLst>
                </p14:cNvPr>
                <p14:cNvContentPartPr/>
                <p14:nvPr/>
              </p14:nvContentPartPr>
              <p14:xfrm>
                <a:off x="2327577" y="4389700"/>
                <a:ext cx="65520" cy="11880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2DF7BDC7-41F9-A3DD-CECF-9FF9F94C4B2E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2320017" y="4382140"/>
                  <a:ext cx="806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66F8F4FD-BFFA-5628-7F9A-B0BDE24AB9BA}"/>
                    </a:ext>
                  </a:extLst>
                </p14:cNvPr>
                <p14:cNvContentPartPr/>
                <p14:nvPr/>
              </p14:nvContentPartPr>
              <p14:xfrm>
                <a:off x="2470857" y="4366300"/>
                <a:ext cx="15120" cy="12528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66F8F4FD-BFFA-5628-7F9A-B0BDE24AB9BA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2463297" y="4358740"/>
                  <a:ext cx="302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C3E9DF38-793D-0305-9BE5-ACB57915D091}"/>
                    </a:ext>
                  </a:extLst>
                </p14:cNvPr>
                <p14:cNvContentPartPr/>
                <p14:nvPr/>
              </p14:nvContentPartPr>
              <p14:xfrm>
                <a:off x="2546457" y="4374220"/>
                <a:ext cx="66960" cy="11484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C3E9DF38-793D-0305-9BE5-ACB57915D091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2538897" y="4366660"/>
                  <a:ext cx="820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B3A1BB98-1BA1-2C84-7EC5-848C2F278D19}"/>
                    </a:ext>
                  </a:extLst>
                </p14:cNvPr>
                <p14:cNvContentPartPr/>
                <p14:nvPr/>
              </p14:nvContentPartPr>
              <p14:xfrm>
                <a:off x="2713137" y="4411660"/>
                <a:ext cx="105120" cy="8532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B3A1BB98-1BA1-2C84-7EC5-848C2F278D19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2705577" y="4404100"/>
                  <a:ext cx="119880" cy="10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1" name="Gruppo 270">
            <a:extLst>
              <a:ext uri="{FF2B5EF4-FFF2-40B4-BE49-F238E27FC236}">
                <a16:creationId xmlns:a16="http://schemas.microsoft.com/office/drawing/2014/main" id="{FAE4DF57-9742-730B-E0A3-D881E3E704BD}"/>
              </a:ext>
            </a:extLst>
          </p:cNvPr>
          <p:cNvGrpSpPr/>
          <p:nvPr/>
        </p:nvGrpSpPr>
        <p:grpSpPr>
          <a:xfrm>
            <a:off x="147057" y="4944100"/>
            <a:ext cx="670320" cy="378720"/>
            <a:chOff x="147057" y="4944100"/>
            <a:chExt cx="670320" cy="37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BD852629-B7D0-B252-B315-E2866FD6D3DC}"/>
                    </a:ext>
                  </a:extLst>
                </p14:cNvPr>
                <p14:cNvContentPartPr/>
                <p14:nvPr/>
              </p14:nvContentPartPr>
              <p14:xfrm>
                <a:off x="147057" y="4944100"/>
                <a:ext cx="293400" cy="3780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BD852629-B7D0-B252-B315-E2866FD6D3DC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39497" y="4936900"/>
                  <a:ext cx="3085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2A817D33-5063-A47A-BAE3-53A558335383}"/>
                    </a:ext>
                  </a:extLst>
                </p14:cNvPr>
                <p14:cNvContentPartPr/>
                <p14:nvPr/>
              </p14:nvContentPartPr>
              <p14:xfrm>
                <a:off x="196377" y="4984060"/>
                <a:ext cx="73080" cy="13284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2A817D33-5063-A47A-BAE3-53A558335383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88817" y="4976500"/>
                  <a:ext cx="882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C92A7A9C-DA05-71F1-E6C4-9FD4EAB2B2E5}"/>
                    </a:ext>
                  </a:extLst>
                </p14:cNvPr>
                <p14:cNvContentPartPr/>
                <p14:nvPr/>
              </p14:nvContentPartPr>
              <p14:xfrm>
                <a:off x="288537" y="4989460"/>
                <a:ext cx="48960" cy="13140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C92A7A9C-DA05-71F1-E6C4-9FD4EAB2B2E5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280977" y="4981900"/>
                  <a:ext cx="640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4B756118-31B9-6362-6063-AFE430764E44}"/>
                    </a:ext>
                  </a:extLst>
                </p14:cNvPr>
                <p14:cNvContentPartPr/>
                <p14:nvPr/>
              </p14:nvContentPartPr>
              <p14:xfrm>
                <a:off x="472137" y="4975420"/>
                <a:ext cx="1800" cy="1663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4B756118-31B9-6362-6063-AFE430764E44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464577" y="4967860"/>
                  <a:ext cx="169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212BBF3E-B9C5-F275-8630-E0669391847A}"/>
                    </a:ext>
                  </a:extLst>
                </p14:cNvPr>
                <p14:cNvContentPartPr/>
                <p14:nvPr/>
              </p14:nvContentPartPr>
              <p14:xfrm>
                <a:off x="576897" y="5002780"/>
                <a:ext cx="83520" cy="15228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212BBF3E-B9C5-F275-8630-E0669391847A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569697" y="4995220"/>
                  <a:ext cx="986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A372F73D-3021-884E-35DC-3B4603DF8C2D}"/>
                    </a:ext>
                  </a:extLst>
                </p14:cNvPr>
                <p14:cNvContentPartPr/>
                <p14:nvPr/>
              </p14:nvContentPartPr>
              <p14:xfrm>
                <a:off x="745737" y="5009620"/>
                <a:ext cx="360" cy="12348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A372F73D-3021-884E-35DC-3B4603DF8C2D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738177" y="5002060"/>
                  <a:ext cx="154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5269668F-AD71-D5F4-14E9-EEF5344EC4FB}"/>
                    </a:ext>
                  </a:extLst>
                </p14:cNvPr>
                <p14:cNvContentPartPr/>
                <p14:nvPr/>
              </p14:nvContentPartPr>
              <p14:xfrm>
                <a:off x="762297" y="5087740"/>
                <a:ext cx="55080" cy="432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5269668F-AD71-D5F4-14E9-EEF5344EC4FB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754737" y="5080180"/>
                  <a:ext cx="702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B16E63DE-C778-379D-144D-8074AAF39FBD}"/>
                    </a:ext>
                  </a:extLst>
                </p14:cNvPr>
                <p14:cNvContentPartPr/>
                <p14:nvPr/>
              </p14:nvContentPartPr>
              <p14:xfrm>
                <a:off x="643857" y="5216260"/>
                <a:ext cx="113400" cy="10656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B16E63DE-C778-379D-144D-8074AAF39FBD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636297" y="5209060"/>
                  <a:ext cx="128520" cy="12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0">
            <p14:nvContentPartPr>
              <p14:cNvPr id="240" name="Input penna 239">
                <a:extLst>
                  <a:ext uri="{FF2B5EF4-FFF2-40B4-BE49-F238E27FC236}">
                    <a16:creationId xmlns:a16="http://schemas.microsoft.com/office/drawing/2014/main" id="{F51D17B0-B50B-EC36-225E-CE0AC09D7143}"/>
                  </a:ext>
                </a:extLst>
              </p14:cNvPr>
              <p14:cNvContentPartPr/>
              <p14:nvPr/>
            </p14:nvContentPartPr>
            <p14:xfrm>
              <a:off x="995217" y="5066860"/>
              <a:ext cx="58680" cy="7560"/>
            </p14:xfrm>
          </p:contentPart>
        </mc:Choice>
        <mc:Fallback>
          <p:pic>
            <p:nvPicPr>
              <p:cNvPr id="240" name="Input penna 239">
                <a:extLst>
                  <a:ext uri="{FF2B5EF4-FFF2-40B4-BE49-F238E27FC236}">
                    <a16:creationId xmlns:a16="http://schemas.microsoft.com/office/drawing/2014/main" id="{F51D17B0-B50B-EC36-225E-CE0AC09D7143}"/>
                  </a:ext>
                </a:extLst>
              </p:cNvPr>
              <p:cNvPicPr/>
              <p:nvPr/>
            </p:nvPicPr>
            <p:blipFill>
              <a:blip r:embed="rId301"/>
              <a:stretch>
                <a:fillRect/>
              </a:stretch>
            </p:blipFill>
            <p:spPr>
              <a:xfrm>
                <a:off x="987657" y="5059300"/>
                <a:ext cx="7380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2">
            <p14:nvContentPartPr>
              <p14:cNvPr id="241" name="Input penna 240">
                <a:extLst>
                  <a:ext uri="{FF2B5EF4-FFF2-40B4-BE49-F238E27FC236}">
                    <a16:creationId xmlns:a16="http://schemas.microsoft.com/office/drawing/2014/main" id="{05E1723F-1E0C-2DD2-39C1-8F4CEEE89305}"/>
                  </a:ext>
                </a:extLst>
              </p14:cNvPr>
              <p14:cNvContentPartPr/>
              <p14:nvPr/>
            </p14:nvContentPartPr>
            <p14:xfrm>
              <a:off x="980817" y="5175940"/>
              <a:ext cx="112680" cy="8280"/>
            </p14:xfrm>
          </p:contentPart>
        </mc:Choice>
        <mc:Fallback>
          <p:pic>
            <p:nvPicPr>
              <p:cNvPr id="241" name="Input penna 240">
                <a:extLst>
                  <a:ext uri="{FF2B5EF4-FFF2-40B4-BE49-F238E27FC236}">
                    <a16:creationId xmlns:a16="http://schemas.microsoft.com/office/drawing/2014/main" id="{05E1723F-1E0C-2DD2-39C1-8F4CEEE89305}"/>
                  </a:ext>
                </a:extLst>
              </p:cNvPr>
              <p:cNvPicPr/>
              <p:nvPr/>
            </p:nvPicPr>
            <p:blipFill>
              <a:blip r:embed="rId303"/>
              <a:stretch>
                <a:fillRect/>
              </a:stretch>
            </p:blipFill>
            <p:spPr>
              <a:xfrm>
                <a:off x="973617" y="5168380"/>
                <a:ext cx="12780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69" name="Gruppo 268">
            <a:extLst>
              <a:ext uri="{FF2B5EF4-FFF2-40B4-BE49-F238E27FC236}">
                <a16:creationId xmlns:a16="http://schemas.microsoft.com/office/drawing/2014/main" id="{2DA2AD27-0DBB-A51D-FD94-44FA09F04A4A}"/>
              </a:ext>
            </a:extLst>
          </p:cNvPr>
          <p:cNvGrpSpPr/>
          <p:nvPr/>
        </p:nvGrpSpPr>
        <p:grpSpPr>
          <a:xfrm>
            <a:off x="1367097" y="5029420"/>
            <a:ext cx="1045800" cy="192960"/>
            <a:chOff x="1367097" y="5029420"/>
            <a:chExt cx="1045800" cy="19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480C8C99-D11E-F073-B5F1-4C820936C4D7}"/>
                    </a:ext>
                  </a:extLst>
                </p14:cNvPr>
                <p14:cNvContentPartPr/>
                <p14:nvPr/>
              </p14:nvContentPartPr>
              <p14:xfrm>
                <a:off x="1367097" y="5029420"/>
                <a:ext cx="72360" cy="17280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480C8C99-D11E-F073-B5F1-4C820936C4D7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359537" y="5021860"/>
                  <a:ext cx="8748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0C37D580-6D16-6C91-7DC6-CF2FB9186CA5}"/>
                    </a:ext>
                  </a:extLst>
                </p14:cNvPr>
                <p14:cNvContentPartPr/>
                <p14:nvPr/>
              </p14:nvContentPartPr>
              <p14:xfrm>
                <a:off x="1578417" y="5038780"/>
                <a:ext cx="97920" cy="15696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0C37D580-6D16-6C91-7DC6-CF2FB9186CA5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570857" y="5031220"/>
                  <a:ext cx="1126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E5130299-98EA-B4E2-84BB-EAE9415E1761}"/>
                    </a:ext>
                  </a:extLst>
                </p14:cNvPr>
                <p14:cNvContentPartPr/>
                <p14:nvPr/>
              </p14:nvContentPartPr>
              <p14:xfrm>
                <a:off x="1746537" y="5069740"/>
                <a:ext cx="94320" cy="10512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E5130299-98EA-B4E2-84BB-EAE9415E1761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738977" y="5062180"/>
                  <a:ext cx="1094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EAF6473F-30F5-73BB-1682-279D7282808B}"/>
                    </a:ext>
                  </a:extLst>
                </p14:cNvPr>
                <p14:cNvContentPartPr/>
                <p14:nvPr/>
              </p14:nvContentPartPr>
              <p14:xfrm>
                <a:off x="1880457" y="5072260"/>
                <a:ext cx="49680" cy="13752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EAF6473F-30F5-73BB-1682-279D7282808B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872897" y="5064700"/>
                  <a:ext cx="648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8CB5A63A-700B-4778-367C-CAFF8EA9882C}"/>
                    </a:ext>
                  </a:extLst>
                </p14:cNvPr>
                <p14:cNvContentPartPr/>
                <p14:nvPr/>
              </p14:nvContentPartPr>
              <p14:xfrm>
                <a:off x="2021937" y="5056420"/>
                <a:ext cx="84240" cy="14004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8CB5A63A-700B-4778-367C-CAFF8EA9882C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2014377" y="5048860"/>
                  <a:ext cx="993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F7A4F070-035A-1502-E77C-22F67E589226}"/>
                    </a:ext>
                  </a:extLst>
                </p14:cNvPr>
                <p14:cNvContentPartPr/>
                <p14:nvPr/>
              </p14:nvContentPartPr>
              <p14:xfrm>
                <a:off x="2238657" y="5095660"/>
                <a:ext cx="174240" cy="12672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F7A4F070-035A-1502-E77C-22F67E589226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2231097" y="5088100"/>
                  <a:ext cx="189360" cy="14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7" name="Gruppo 266">
            <a:extLst>
              <a:ext uri="{FF2B5EF4-FFF2-40B4-BE49-F238E27FC236}">
                <a16:creationId xmlns:a16="http://schemas.microsoft.com/office/drawing/2014/main" id="{D4AE4C64-0FB9-52E0-1746-B9EAD32BE95E}"/>
              </a:ext>
            </a:extLst>
          </p:cNvPr>
          <p:cNvGrpSpPr/>
          <p:nvPr/>
        </p:nvGrpSpPr>
        <p:grpSpPr>
          <a:xfrm>
            <a:off x="161097" y="5687500"/>
            <a:ext cx="588600" cy="371520"/>
            <a:chOff x="161097" y="5687500"/>
            <a:chExt cx="588600" cy="37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6A87EA13-1CF7-B71C-5B04-03404A130F86}"/>
                    </a:ext>
                  </a:extLst>
                </p14:cNvPr>
                <p14:cNvContentPartPr/>
                <p14:nvPr/>
              </p14:nvContentPartPr>
              <p14:xfrm>
                <a:off x="161097" y="5709460"/>
                <a:ext cx="185400" cy="18792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6A87EA13-1CF7-B71C-5B04-03404A130F86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53537" y="5701900"/>
                  <a:ext cx="20052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1714621C-4BA0-4E84-6E31-CBC0EE1D74A7}"/>
                    </a:ext>
                  </a:extLst>
                </p14:cNvPr>
                <p14:cNvContentPartPr/>
                <p14:nvPr/>
              </p14:nvContentPartPr>
              <p14:xfrm>
                <a:off x="347577" y="5687500"/>
                <a:ext cx="48240" cy="22104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1714621C-4BA0-4E84-6E31-CBC0EE1D74A7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340377" y="5679940"/>
                  <a:ext cx="6336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52E4878C-4614-FBC1-6739-ACDB2055B53A}"/>
                    </a:ext>
                  </a:extLst>
                </p14:cNvPr>
                <p14:cNvContentPartPr/>
                <p14:nvPr/>
              </p14:nvContentPartPr>
              <p14:xfrm>
                <a:off x="482577" y="5697580"/>
                <a:ext cx="91800" cy="22716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52E4878C-4614-FBC1-6739-ACDB2055B53A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475017" y="5690020"/>
                  <a:ext cx="10692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4A473131-1DCF-5A09-AB03-00BC85E24D67}"/>
                    </a:ext>
                  </a:extLst>
                </p14:cNvPr>
                <p14:cNvContentPartPr/>
                <p14:nvPr/>
              </p14:nvContentPartPr>
              <p14:xfrm>
                <a:off x="509577" y="5805220"/>
                <a:ext cx="71640" cy="3780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4A473131-1DCF-5A09-AB03-00BC85E24D67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502017" y="5797660"/>
                  <a:ext cx="867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65475051-8E63-D32F-83B0-C0CD2D67C08F}"/>
                    </a:ext>
                  </a:extLst>
                </p14:cNvPr>
                <p14:cNvContentPartPr/>
                <p14:nvPr/>
              </p14:nvContentPartPr>
              <p14:xfrm>
                <a:off x="634857" y="5793340"/>
                <a:ext cx="77400" cy="3708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65475051-8E63-D32F-83B0-C0CD2D67C08F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627297" y="5785780"/>
                  <a:ext cx="925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D35BBB76-2120-1B11-90AD-98536B49E805}"/>
                    </a:ext>
                  </a:extLst>
                </p14:cNvPr>
                <p14:cNvContentPartPr/>
                <p14:nvPr/>
              </p14:nvContentPartPr>
              <p14:xfrm>
                <a:off x="722337" y="5722420"/>
                <a:ext cx="16200" cy="13140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D35BBB76-2120-1B11-90AD-98536B49E805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714777" y="5714860"/>
                  <a:ext cx="313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4D6200CE-F8A0-C2DC-55CB-CBC14D2D61D7}"/>
                    </a:ext>
                  </a:extLst>
                </p14:cNvPr>
                <p14:cNvContentPartPr/>
                <p14:nvPr/>
              </p14:nvContentPartPr>
              <p14:xfrm>
                <a:off x="621897" y="5964340"/>
                <a:ext cx="127800" cy="9468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4D6200CE-F8A0-C2DC-55CB-CBC14D2D61D7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614337" y="5956780"/>
                  <a:ext cx="142920" cy="109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0">
            <p14:nvContentPartPr>
              <p14:cNvPr id="255" name="Input penna 254">
                <a:extLst>
                  <a:ext uri="{FF2B5EF4-FFF2-40B4-BE49-F238E27FC236}">
                    <a16:creationId xmlns:a16="http://schemas.microsoft.com/office/drawing/2014/main" id="{EF909F59-CAEF-F5A6-E90F-07843567C235}"/>
                  </a:ext>
                </a:extLst>
              </p14:cNvPr>
              <p14:cNvContentPartPr/>
              <p14:nvPr/>
            </p14:nvContentPartPr>
            <p14:xfrm>
              <a:off x="992337" y="5773180"/>
              <a:ext cx="61200" cy="25200"/>
            </p14:xfrm>
          </p:contentPart>
        </mc:Choice>
        <mc:Fallback>
          <p:pic>
            <p:nvPicPr>
              <p:cNvPr id="255" name="Input penna 254">
                <a:extLst>
                  <a:ext uri="{FF2B5EF4-FFF2-40B4-BE49-F238E27FC236}">
                    <a16:creationId xmlns:a16="http://schemas.microsoft.com/office/drawing/2014/main" id="{EF909F59-CAEF-F5A6-E90F-07843567C235}"/>
                  </a:ext>
                </a:extLst>
              </p:cNvPr>
              <p:cNvPicPr/>
              <p:nvPr/>
            </p:nvPicPr>
            <p:blipFill>
              <a:blip r:embed="rId331"/>
              <a:stretch>
                <a:fillRect/>
              </a:stretch>
            </p:blipFill>
            <p:spPr>
              <a:xfrm>
                <a:off x="984777" y="5765620"/>
                <a:ext cx="75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2">
            <p14:nvContentPartPr>
              <p14:cNvPr id="256" name="Input penna 255">
                <a:extLst>
                  <a:ext uri="{FF2B5EF4-FFF2-40B4-BE49-F238E27FC236}">
                    <a16:creationId xmlns:a16="http://schemas.microsoft.com/office/drawing/2014/main" id="{DBB2F757-DDF2-7353-84E2-599249B66623}"/>
                  </a:ext>
                </a:extLst>
              </p14:cNvPr>
              <p14:cNvContentPartPr/>
              <p14:nvPr/>
            </p14:nvContentPartPr>
            <p14:xfrm>
              <a:off x="964617" y="5894140"/>
              <a:ext cx="126360" cy="21240"/>
            </p14:xfrm>
          </p:contentPart>
        </mc:Choice>
        <mc:Fallback>
          <p:pic>
            <p:nvPicPr>
              <p:cNvPr id="256" name="Input penna 255">
                <a:extLst>
                  <a:ext uri="{FF2B5EF4-FFF2-40B4-BE49-F238E27FC236}">
                    <a16:creationId xmlns:a16="http://schemas.microsoft.com/office/drawing/2014/main" id="{DBB2F757-DDF2-7353-84E2-599249B66623}"/>
                  </a:ext>
                </a:extLst>
              </p:cNvPr>
              <p:cNvPicPr/>
              <p:nvPr/>
            </p:nvPicPr>
            <p:blipFill>
              <a:blip r:embed="rId333"/>
              <a:stretch>
                <a:fillRect/>
              </a:stretch>
            </p:blipFill>
            <p:spPr>
              <a:xfrm>
                <a:off x="957057" y="5886580"/>
                <a:ext cx="141480" cy="3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65" name="Gruppo 264">
            <a:extLst>
              <a:ext uri="{FF2B5EF4-FFF2-40B4-BE49-F238E27FC236}">
                <a16:creationId xmlns:a16="http://schemas.microsoft.com/office/drawing/2014/main" id="{CB64D9A8-9291-D3DE-766F-66400454997A}"/>
              </a:ext>
            </a:extLst>
          </p:cNvPr>
          <p:cNvGrpSpPr/>
          <p:nvPr/>
        </p:nvGrpSpPr>
        <p:grpSpPr>
          <a:xfrm>
            <a:off x="1264137" y="5694340"/>
            <a:ext cx="1092600" cy="333720"/>
            <a:chOff x="1264137" y="5694340"/>
            <a:chExt cx="1092600" cy="33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C8DB2FF3-6045-822B-A3DB-A8CA1D40DF41}"/>
                    </a:ext>
                  </a:extLst>
                </p14:cNvPr>
                <p14:cNvContentPartPr/>
                <p14:nvPr/>
              </p14:nvContentPartPr>
              <p14:xfrm>
                <a:off x="1264137" y="5736460"/>
                <a:ext cx="117360" cy="29160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C8DB2FF3-6045-822B-A3DB-A8CA1D40DF41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256937" y="5728900"/>
                  <a:ext cx="13248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2CB4F19A-9065-CA95-9ED8-566FECB9F989}"/>
                    </a:ext>
                  </a:extLst>
                </p14:cNvPr>
                <p14:cNvContentPartPr/>
                <p14:nvPr/>
              </p14:nvContentPartPr>
              <p14:xfrm>
                <a:off x="1465017" y="5771020"/>
                <a:ext cx="118080" cy="15876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2CB4F19A-9065-CA95-9ED8-566FECB9F989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457457" y="5763460"/>
                  <a:ext cx="13320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C384F5A0-A9C4-CF46-4ABB-490997E77312}"/>
                    </a:ext>
                  </a:extLst>
                </p14:cNvPr>
                <p14:cNvContentPartPr/>
                <p14:nvPr/>
              </p14:nvContentPartPr>
              <p14:xfrm>
                <a:off x="1647177" y="5758060"/>
                <a:ext cx="113400" cy="18648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C384F5A0-A9C4-CF46-4ABB-490997E77312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639617" y="5750500"/>
                  <a:ext cx="12852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99B06B42-F3E3-E849-6B52-3F818F361EAB}"/>
                    </a:ext>
                  </a:extLst>
                </p14:cNvPr>
                <p14:cNvContentPartPr/>
                <p14:nvPr/>
              </p14:nvContentPartPr>
              <p14:xfrm>
                <a:off x="1834737" y="5789740"/>
                <a:ext cx="57240" cy="14004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99B06B42-F3E3-E849-6B52-3F818F361EAB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827177" y="5782180"/>
                  <a:ext cx="723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8ECDF630-04FA-2B36-BC30-AA98DEF5D624}"/>
                    </a:ext>
                  </a:extLst>
                </p14:cNvPr>
                <p14:cNvContentPartPr/>
                <p14:nvPr/>
              </p14:nvContentPartPr>
              <p14:xfrm>
                <a:off x="1992057" y="5694340"/>
                <a:ext cx="21960" cy="25848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8ECDF630-04FA-2B36-BC30-AA98DEF5D624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984497" y="5686780"/>
                  <a:ext cx="3708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9E99F887-2B09-5DF5-9E66-E47379BF3801}"/>
                    </a:ext>
                  </a:extLst>
                </p14:cNvPr>
                <p14:cNvContentPartPr/>
                <p14:nvPr/>
              </p14:nvContentPartPr>
              <p14:xfrm>
                <a:off x="2018337" y="5836180"/>
                <a:ext cx="91080" cy="1440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9E99F887-2B09-5DF5-9E66-E47379BF3801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2010777" y="5828980"/>
                  <a:ext cx="1062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B1DCFED2-B80E-876F-DC2E-F23F69E21D22}"/>
                    </a:ext>
                  </a:extLst>
                </p14:cNvPr>
                <p14:cNvContentPartPr/>
                <p14:nvPr/>
              </p14:nvContentPartPr>
              <p14:xfrm>
                <a:off x="2156217" y="5782540"/>
                <a:ext cx="200520" cy="15228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B1DCFED2-B80E-876F-DC2E-F23F69E21D22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2148657" y="5774980"/>
                  <a:ext cx="215640" cy="16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9" name="Gruppo 278">
            <a:extLst>
              <a:ext uri="{FF2B5EF4-FFF2-40B4-BE49-F238E27FC236}">
                <a16:creationId xmlns:a16="http://schemas.microsoft.com/office/drawing/2014/main" id="{1DB37497-A2E5-5B7A-ED34-1D3412802409}"/>
              </a:ext>
            </a:extLst>
          </p:cNvPr>
          <p:cNvGrpSpPr/>
          <p:nvPr/>
        </p:nvGrpSpPr>
        <p:grpSpPr>
          <a:xfrm>
            <a:off x="3786449" y="5344377"/>
            <a:ext cx="386280" cy="306000"/>
            <a:chOff x="3786449" y="5344377"/>
            <a:chExt cx="386280" cy="30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3C7A48D2-BD14-9725-DE24-75E678A24E16}"/>
                    </a:ext>
                  </a:extLst>
                </p14:cNvPr>
                <p14:cNvContentPartPr/>
                <p14:nvPr/>
              </p14:nvContentPartPr>
              <p14:xfrm>
                <a:off x="3812369" y="5344377"/>
                <a:ext cx="233280" cy="23832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3C7A48D2-BD14-9725-DE24-75E678A24E16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3805169" y="5336817"/>
                  <a:ext cx="24840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14DBF064-7AD3-9ED1-F4C5-2783C31DBC67}"/>
                    </a:ext>
                  </a:extLst>
                </p14:cNvPr>
                <p14:cNvContentPartPr/>
                <p14:nvPr/>
              </p14:nvContentPartPr>
              <p14:xfrm>
                <a:off x="3786449" y="5354457"/>
                <a:ext cx="386280" cy="29592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14DBF064-7AD3-9ED1-F4C5-2783C31DBC67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3778889" y="5346897"/>
                  <a:ext cx="401400" cy="311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1321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FF326-9CCA-E6C8-8507-CA3C4683B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98A5C4-642A-4BAB-21EF-80F867D2109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15CCA9-9A41-F5E5-84B8-729A0E2D463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C0BA6E-E5FE-88A9-5336-3FB9FB3A984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8EE28FF-DBDF-88C0-1FAE-5741B69BF78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4367E8F-9E5E-9204-42E2-EB3AAB388A5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947CFE4-F11C-B710-E057-258724C0529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6C7561B-1CCD-F122-EF56-7B7C536470E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7E4273E-B7FC-465E-A533-F81999BF377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F82A1EB-340D-AF40-EEC5-C317107D14C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175C0A6-C488-571A-2192-E38805290E1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75A08E1-D6B9-59C0-ACCC-15C68753BAE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74AE759-D998-0E02-B905-BE1505BE2A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F1D5B85-D4C9-7E6D-337C-9ED07773840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4CF3399-5000-3FD9-D44B-B58F064798A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2B57327-DDFF-FAF0-5C0B-A7FFBB055B7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2685D0E-72D8-C5BB-80BF-500DA9C9C55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1A648E3-ED95-5E4F-3D68-34A192419F7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14F37D7-FA4F-5FEE-E620-7CCDD3C82F5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7B707E5-9BA6-8618-22B4-0B1546920DA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A26F58C-2471-B9EA-A492-E1747EB12E3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1E05109-8244-CBEB-F629-6A7B85846F0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496DEFC-587B-56D7-8411-8FB9FA243A3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C762971-3D36-44CC-20E7-DA72C11F872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FA307AF-7D3E-831C-2391-F556DCB13E6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A22D6D4-695F-A36E-9755-17C3599277B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90609D2-B9F1-5709-95D1-BF3765B16A9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8430B25-C436-2992-BEDE-97C693FA6C6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A5FD849-4281-C143-C1F9-36481EB10A1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B44004D-9D60-42C9-EAE7-8DE44D2A78E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B6C5280-7C8A-BD72-C742-C1677B5043B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55D3978-589E-A16B-7713-5608175533E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F3C03EA-5121-42E7-7F12-055E1A13B3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48E5AAB-454F-C66F-22F3-7541A91906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AC774F4-548C-E1AE-51FD-10AEF09C151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B78786B-9E99-EB7B-DF2C-AC9F701A1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50D3C16-F4C0-1E59-6B48-0BF4E1F62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EA87971A-FC05-1AF2-E712-7BBA050B93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7047" y="1516340"/>
            <a:ext cx="8243350" cy="365869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C8DEC83C-6FD5-D84D-E50D-0CF5DE2D23F5}"/>
                  </a:ext>
                </a:extLst>
              </p14:cNvPr>
              <p14:cNvContentPartPr/>
              <p14:nvPr/>
            </p14:nvContentPartPr>
            <p14:xfrm>
              <a:off x="4914253" y="2530933"/>
              <a:ext cx="739080" cy="3960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C8DEC83C-6FD5-D84D-E50D-0CF5DE2D23F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07053" y="2523373"/>
                <a:ext cx="75420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6C336BC1-0678-8E72-1EC5-57AFAB5AF163}"/>
                  </a:ext>
                </a:extLst>
              </p14:cNvPr>
              <p14:cNvContentPartPr/>
              <p14:nvPr/>
            </p14:nvContentPartPr>
            <p14:xfrm>
              <a:off x="6845293" y="2584933"/>
              <a:ext cx="819000" cy="7632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6C336BC1-0678-8E72-1EC5-57AFAB5AF16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37733" y="2577373"/>
                <a:ext cx="834120" cy="91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BDCB7A0F-8C48-25CC-DE6C-CD11B2B10945}"/>
              </a:ext>
            </a:extLst>
          </p:cNvPr>
          <p:cNvGrpSpPr/>
          <p:nvPr/>
        </p:nvGrpSpPr>
        <p:grpSpPr>
          <a:xfrm>
            <a:off x="3755653" y="2591907"/>
            <a:ext cx="499320" cy="365040"/>
            <a:chOff x="3755653" y="2591907"/>
            <a:chExt cx="499320" cy="36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08EC4FB-DC1E-6306-5EB0-F820F61E6940}"/>
                    </a:ext>
                  </a:extLst>
                </p14:cNvPr>
                <p14:cNvContentPartPr/>
                <p14:nvPr/>
              </p14:nvContentPartPr>
              <p14:xfrm>
                <a:off x="3768973" y="2595507"/>
                <a:ext cx="39600" cy="1854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08EC4FB-DC1E-6306-5EB0-F820F61E694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761413" y="2587947"/>
                  <a:ext cx="5472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E2BEC60-6DBC-B844-01A0-C61EA2B6D727}"/>
                    </a:ext>
                  </a:extLst>
                </p14:cNvPr>
                <p14:cNvContentPartPr/>
                <p14:nvPr/>
              </p14:nvContentPartPr>
              <p14:xfrm>
                <a:off x="3755653" y="2603787"/>
                <a:ext cx="96840" cy="1972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E2BEC60-6DBC-B844-01A0-C61EA2B6D72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748093" y="2596227"/>
                  <a:ext cx="1119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0255514-C705-77E4-60F1-BACDACD0B5B0}"/>
                    </a:ext>
                  </a:extLst>
                </p14:cNvPr>
                <p14:cNvContentPartPr/>
                <p14:nvPr/>
              </p14:nvContentPartPr>
              <p14:xfrm>
                <a:off x="3906493" y="2591907"/>
                <a:ext cx="15120" cy="1400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0255514-C705-77E4-60F1-BACDACD0B5B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98933" y="2584347"/>
                  <a:ext cx="302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14E448C-06FB-49B3-518B-E2909F3A4F7D}"/>
                    </a:ext>
                  </a:extLst>
                </p14:cNvPr>
                <p14:cNvContentPartPr/>
                <p14:nvPr/>
              </p14:nvContentPartPr>
              <p14:xfrm>
                <a:off x="3902173" y="2728347"/>
                <a:ext cx="38160" cy="129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14E448C-06FB-49B3-518B-E2909F3A4F7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894613" y="2720787"/>
                  <a:ext cx="529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4D98EB0-AC50-5620-247D-2EBE72D49311}"/>
                    </a:ext>
                  </a:extLst>
                </p14:cNvPr>
                <p14:cNvContentPartPr/>
                <p14:nvPr/>
              </p14:nvContentPartPr>
              <p14:xfrm>
                <a:off x="3815413" y="2840667"/>
                <a:ext cx="58680" cy="914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4D98EB0-AC50-5620-247D-2EBE72D4931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807853" y="2833107"/>
                  <a:ext cx="734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F243893-4897-6116-65BD-96F62D3429FF}"/>
                    </a:ext>
                  </a:extLst>
                </p14:cNvPr>
                <p14:cNvContentPartPr/>
                <p14:nvPr/>
              </p14:nvContentPartPr>
              <p14:xfrm>
                <a:off x="4028533" y="2669667"/>
                <a:ext cx="60840" cy="90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F243893-4897-6116-65BD-96F62D3429F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020973" y="2662107"/>
                  <a:ext cx="759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A8EF615-03DA-14DB-7D30-147DF3A3EE56}"/>
                    </a:ext>
                  </a:extLst>
                </p14:cNvPr>
                <p14:cNvContentPartPr/>
                <p14:nvPr/>
              </p14:nvContentPartPr>
              <p14:xfrm>
                <a:off x="4163533" y="2637267"/>
                <a:ext cx="6120" cy="1519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A8EF615-03DA-14DB-7D30-147DF3A3EE5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155973" y="2629707"/>
                  <a:ext cx="2124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E939B36-4FFD-6CA9-C73B-3C4E854E8265}"/>
                    </a:ext>
                  </a:extLst>
                </p14:cNvPr>
                <p14:cNvContentPartPr/>
                <p14:nvPr/>
              </p14:nvContentPartPr>
              <p14:xfrm>
                <a:off x="4160293" y="2679747"/>
                <a:ext cx="94680" cy="28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E939B36-4FFD-6CA9-C73B-3C4E854E826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152733" y="2672187"/>
                  <a:ext cx="1094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4A99CF1-FA82-6344-83D0-D75038CF40E5}"/>
                    </a:ext>
                  </a:extLst>
                </p14:cNvPr>
                <p14:cNvContentPartPr/>
                <p14:nvPr/>
              </p14:nvContentPartPr>
              <p14:xfrm>
                <a:off x="4193053" y="2717907"/>
                <a:ext cx="47160" cy="64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4A99CF1-FA82-6344-83D0-D75038CF40E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185493" y="2710707"/>
                  <a:ext cx="622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8019453-C113-43E1-24F0-9F21FA845345}"/>
                    </a:ext>
                  </a:extLst>
                </p14:cNvPr>
                <p14:cNvContentPartPr/>
                <p14:nvPr/>
              </p14:nvContentPartPr>
              <p14:xfrm>
                <a:off x="4092253" y="2821947"/>
                <a:ext cx="92880" cy="1350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8019453-C113-43E1-24F0-9F21FA84534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084693" y="2814387"/>
                  <a:ext cx="108000" cy="15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056874F5-0059-7DF7-031D-83131EB44390}"/>
              </a:ext>
            </a:extLst>
          </p:cNvPr>
          <p:cNvGrpSpPr/>
          <p:nvPr/>
        </p:nvGrpSpPr>
        <p:grpSpPr>
          <a:xfrm>
            <a:off x="4554133" y="2571387"/>
            <a:ext cx="470880" cy="432360"/>
            <a:chOff x="4554133" y="2571387"/>
            <a:chExt cx="470880" cy="43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7663A79-A520-D7DF-92F0-AAAC2AB63545}"/>
                    </a:ext>
                  </a:extLst>
                </p14:cNvPr>
                <p14:cNvContentPartPr/>
                <p14:nvPr/>
              </p14:nvContentPartPr>
              <p14:xfrm>
                <a:off x="4625413" y="2571387"/>
                <a:ext cx="90360" cy="1375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7663A79-A520-D7DF-92F0-AAAC2AB6354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617853" y="2563827"/>
                  <a:ext cx="1054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B2A2686-08F5-A3FC-4BFC-238DCB9EAD15}"/>
                    </a:ext>
                  </a:extLst>
                </p14:cNvPr>
                <p14:cNvContentPartPr/>
                <p14:nvPr/>
              </p14:nvContentPartPr>
              <p14:xfrm>
                <a:off x="4653133" y="2689827"/>
                <a:ext cx="33120" cy="1112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B2A2686-08F5-A3FC-4BFC-238DCB9EAD1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45573" y="2682267"/>
                  <a:ext cx="482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DB69A30-B694-ED0E-1A59-A6D49021B939}"/>
                    </a:ext>
                  </a:extLst>
                </p14:cNvPr>
                <p14:cNvContentPartPr/>
                <p14:nvPr/>
              </p14:nvContentPartPr>
              <p14:xfrm>
                <a:off x="4554133" y="2780187"/>
                <a:ext cx="214920" cy="439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DB69A30-B694-ED0E-1A59-A6D49021B93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546573" y="2772627"/>
                  <a:ext cx="2300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73BCB8F-544B-2FF1-478A-D8E511126BE2}"/>
                    </a:ext>
                  </a:extLst>
                </p14:cNvPr>
                <p14:cNvContentPartPr/>
                <p14:nvPr/>
              </p14:nvContentPartPr>
              <p14:xfrm>
                <a:off x="4882453" y="2613147"/>
                <a:ext cx="136440" cy="1306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73BCB8F-544B-2FF1-478A-D8E511126BE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874893" y="2605587"/>
                  <a:ext cx="1512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8402562-FDA7-7FCB-C2BE-343ECA24BB70}"/>
                    </a:ext>
                  </a:extLst>
                </p14:cNvPr>
                <p14:cNvContentPartPr/>
                <p14:nvPr/>
              </p14:nvContentPartPr>
              <p14:xfrm>
                <a:off x="4816933" y="2800707"/>
                <a:ext cx="200880" cy="198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8402562-FDA7-7FCB-C2BE-343ECA24BB7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809373" y="2793147"/>
                  <a:ext cx="2160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BE3BED0-DCA2-3E21-B0AC-497AF0996893}"/>
                    </a:ext>
                  </a:extLst>
                </p14:cNvPr>
                <p14:cNvContentPartPr/>
                <p14:nvPr/>
              </p14:nvContentPartPr>
              <p14:xfrm>
                <a:off x="4910173" y="2847147"/>
                <a:ext cx="114840" cy="1566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BE3BED0-DCA2-3E21-B0AC-497AF099689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902613" y="2839587"/>
                  <a:ext cx="129960" cy="17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87" name="Input penna 86">
                <a:extLst>
                  <a:ext uri="{FF2B5EF4-FFF2-40B4-BE49-F238E27FC236}">
                    <a16:creationId xmlns:a16="http://schemas.microsoft.com/office/drawing/2014/main" id="{26FBF25A-D83A-07E0-5CCB-319F3B31264A}"/>
                  </a:ext>
                </a:extLst>
              </p14:cNvPr>
              <p14:cNvContentPartPr/>
              <p14:nvPr/>
            </p14:nvContentPartPr>
            <p14:xfrm>
              <a:off x="6663373" y="2873067"/>
              <a:ext cx="135360" cy="295920"/>
            </p14:xfrm>
          </p:contentPart>
        </mc:Choice>
        <mc:Fallback>
          <p:pic>
            <p:nvPicPr>
              <p:cNvPr id="87" name="Input penna 86">
                <a:extLst>
                  <a:ext uri="{FF2B5EF4-FFF2-40B4-BE49-F238E27FC236}">
                    <a16:creationId xmlns:a16="http://schemas.microsoft.com/office/drawing/2014/main" id="{26FBF25A-D83A-07E0-5CCB-319F3B31264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655813" y="2865507"/>
                <a:ext cx="150480" cy="31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107" name="Input penna 106">
                <a:extLst>
                  <a:ext uri="{FF2B5EF4-FFF2-40B4-BE49-F238E27FC236}">
                    <a16:creationId xmlns:a16="http://schemas.microsoft.com/office/drawing/2014/main" id="{D4AEF160-7BA4-BAF0-6609-08D0A32947C4}"/>
                  </a:ext>
                </a:extLst>
              </p14:cNvPr>
              <p14:cNvContentPartPr/>
              <p14:nvPr/>
            </p14:nvContentPartPr>
            <p14:xfrm>
              <a:off x="7914347" y="2625947"/>
              <a:ext cx="122400" cy="132480"/>
            </p14:xfrm>
          </p:contentPart>
        </mc:Choice>
        <mc:Fallback>
          <p:pic>
            <p:nvPicPr>
              <p:cNvPr id="107" name="Input penna 106">
                <a:extLst>
                  <a:ext uri="{FF2B5EF4-FFF2-40B4-BE49-F238E27FC236}">
                    <a16:creationId xmlns:a16="http://schemas.microsoft.com/office/drawing/2014/main" id="{D4AEF160-7BA4-BAF0-6609-08D0A32947C4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906787" y="2618387"/>
                <a:ext cx="137520" cy="1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108" name="Input penna 107">
                <a:extLst>
                  <a:ext uri="{FF2B5EF4-FFF2-40B4-BE49-F238E27FC236}">
                    <a16:creationId xmlns:a16="http://schemas.microsoft.com/office/drawing/2014/main" id="{EC485A9F-14DF-386A-4F68-CF25F55F62E5}"/>
                  </a:ext>
                </a:extLst>
              </p14:cNvPr>
              <p14:cNvContentPartPr/>
              <p14:nvPr/>
            </p14:nvContentPartPr>
            <p14:xfrm>
              <a:off x="8118107" y="2595347"/>
              <a:ext cx="1080" cy="178560"/>
            </p14:xfrm>
          </p:contentPart>
        </mc:Choice>
        <mc:Fallback>
          <p:pic>
            <p:nvPicPr>
              <p:cNvPr id="108" name="Input penna 107">
                <a:extLst>
                  <a:ext uri="{FF2B5EF4-FFF2-40B4-BE49-F238E27FC236}">
                    <a16:creationId xmlns:a16="http://schemas.microsoft.com/office/drawing/2014/main" id="{EC485A9F-14DF-386A-4F68-CF25F55F62E5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110547" y="2587787"/>
                <a:ext cx="1620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109" name="Input penna 108">
                <a:extLst>
                  <a:ext uri="{FF2B5EF4-FFF2-40B4-BE49-F238E27FC236}">
                    <a16:creationId xmlns:a16="http://schemas.microsoft.com/office/drawing/2014/main" id="{B2123E3B-B17B-F804-9530-41EF01CFE022}"/>
                  </a:ext>
                </a:extLst>
              </p14:cNvPr>
              <p14:cNvContentPartPr/>
              <p14:nvPr/>
            </p14:nvContentPartPr>
            <p14:xfrm>
              <a:off x="8195147" y="2575907"/>
              <a:ext cx="133920" cy="210600"/>
            </p14:xfrm>
          </p:contentPart>
        </mc:Choice>
        <mc:Fallback>
          <p:pic>
            <p:nvPicPr>
              <p:cNvPr id="109" name="Input penna 108">
                <a:extLst>
                  <a:ext uri="{FF2B5EF4-FFF2-40B4-BE49-F238E27FC236}">
                    <a16:creationId xmlns:a16="http://schemas.microsoft.com/office/drawing/2014/main" id="{B2123E3B-B17B-F804-9530-41EF01CFE022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187587" y="2568347"/>
                <a:ext cx="14904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110" name="Input penna 109">
                <a:extLst>
                  <a:ext uri="{FF2B5EF4-FFF2-40B4-BE49-F238E27FC236}">
                    <a16:creationId xmlns:a16="http://schemas.microsoft.com/office/drawing/2014/main" id="{F108BB1E-4375-9258-5DE5-A5779B769B75}"/>
                  </a:ext>
                </a:extLst>
              </p14:cNvPr>
              <p14:cNvContentPartPr/>
              <p14:nvPr/>
            </p14:nvContentPartPr>
            <p14:xfrm>
              <a:off x="8380907" y="2591747"/>
              <a:ext cx="12600" cy="143640"/>
            </p14:xfrm>
          </p:contentPart>
        </mc:Choice>
        <mc:Fallback>
          <p:pic>
            <p:nvPicPr>
              <p:cNvPr id="110" name="Input penna 109">
                <a:extLst>
                  <a:ext uri="{FF2B5EF4-FFF2-40B4-BE49-F238E27FC236}">
                    <a16:creationId xmlns:a16="http://schemas.microsoft.com/office/drawing/2014/main" id="{F108BB1E-4375-9258-5DE5-A5779B769B75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373347" y="2584187"/>
                <a:ext cx="2772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111" name="Input penna 110">
                <a:extLst>
                  <a:ext uri="{FF2B5EF4-FFF2-40B4-BE49-F238E27FC236}">
                    <a16:creationId xmlns:a16="http://schemas.microsoft.com/office/drawing/2014/main" id="{6EF68A45-D90B-99BC-595B-8150CCCB0CB4}"/>
                  </a:ext>
                </a:extLst>
              </p14:cNvPr>
              <p14:cNvContentPartPr/>
              <p14:nvPr/>
            </p14:nvContentPartPr>
            <p14:xfrm>
              <a:off x="8385227" y="2693987"/>
              <a:ext cx="88920" cy="14760"/>
            </p14:xfrm>
          </p:contentPart>
        </mc:Choice>
        <mc:Fallback>
          <p:pic>
            <p:nvPicPr>
              <p:cNvPr id="111" name="Input penna 110">
                <a:extLst>
                  <a:ext uri="{FF2B5EF4-FFF2-40B4-BE49-F238E27FC236}">
                    <a16:creationId xmlns:a16="http://schemas.microsoft.com/office/drawing/2014/main" id="{6EF68A45-D90B-99BC-595B-8150CCCB0CB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377667" y="2686427"/>
                <a:ext cx="10404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112" name="Input penna 111">
                <a:extLst>
                  <a:ext uri="{FF2B5EF4-FFF2-40B4-BE49-F238E27FC236}">
                    <a16:creationId xmlns:a16="http://schemas.microsoft.com/office/drawing/2014/main" id="{18E6F963-DA8A-84FC-980F-7A065BE6395C}"/>
                  </a:ext>
                </a:extLst>
              </p14:cNvPr>
              <p14:cNvContentPartPr/>
              <p14:nvPr/>
            </p14:nvContentPartPr>
            <p14:xfrm>
              <a:off x="8300627" y="2816747"/>
              <a:ext cx="88920" cy="126000"/>
            </p14:xfrm>
          </p:contentPart>
        </mc:Choice>
        <mc:Fallback>
          <p:pic>
            <p:nvPicPr>
              <p:cNvPr id="112" name="Input penna 111">
                <a:extLst>
                  <a:ext uri="{FF2B5EF4-FFF2-40B4-BE49-F238E27FC236}">
                    <a16:creationId xmlns:a16="http://schemas.microsoft.com/office/drawing/2014/main" id="{18E6F963-DA8A-84FC-980F-7A065BE6395C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293067" y="2809187"/>
                <a:ext cx="10404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115" name="Input penna 114">
                <a:extLst>
                  <a:ext uri="{FF2B5EF4-FFF2-40B4-BE49-F238E27FC236}">
                    <a16:creationId xmlns:a16="http://schemas.microsoft.com/office/drawing/2014/main" id="{BF07C9FA-FA23-F010-31F1-7A9498CE8C7A}"/>
                  </a:ext>
                </a:extLst>
              </p14:cNvPr>
              <p14:cNvContentPartPr/>
              <p14:nvPr/>
            </p14:nvContentPartPr>
            <p14:xfrm>
              <a:off x="5967680" y="600587"/>
              <a:ext cx="229680" cy="232560"/>
            </p14:xfrm>
          </p:contentPart>
        </mc:Choice>
        <mc:Fallback>
          <p:pic>
            <p:nvPicPr>
              <p:cNvPr id="115" name="Input penna 114">
                <a:extLst>
                  <a:ext uri="{FF2B5EF4-FFF2-40B4-BE49-F238E27FC236}">
                    <a16:creationId xmlns:a16="http://schemas.microsoft.com/office/drawing/2014/main" id="{BF07C9FA-FA23-F010-31F1-7A9498CE8C7A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960120" y="593027"/>
                <a:ext cx="24480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116" name="Input penna 115">
                <a:extLst>
                  <a:ext uri="{FF2B5EF4-FFF2-40B4-BE49-F238E27FC236}">
                    <a16:creationId xmlns:a16="http://schemas.microsoft.com/office/drawing/2014/main" id="{3AF222FD-4D9C-CB73-516F-7B2ACE7FE617}"/>
                  </a:ext>
                </a:extLst>
              </p14:cNvPr>
              <p14:cNvContentPartPr/>
              <p14:nvPr/>
            </p14:nvContentPartPr>
            <p14:xfrm>
              <a:off x="6241280" y="641627"/>
              <a:ext cx="87840" cy="176040"/>
            </p14:xfrm>
          </p:contentPart>
        </mc:Choice>
        <mc:Fallback>
          <p:pic>
            <p:nvPicPr>
              <p:cNvPr id="116" name="Input penna 115">
                <a:extLst>
                  <a:ext uri="{FF2B5EF4-FFF2-40B4-BE49-F238E27FC236}">
                    <a16:creationId xmlns:a16="http://schemas.microsoft.com/office/drawing/2014/main" id="{3AF222FD-4D9C-CB73-516F-7B2ACE7FE617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6233720" y="634067"/>
                <a:ext cx="102960" cy="19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117" name="Input penna 116">
                <a:extLst>
                  <a:ext uri="{FF2B5EF4-FFF2-40B4-BE49-F238E27FC236}">
                    <a16:creationId xmlns:a16="http://schemas.microsoft.com/office/drawing/2014/main" id="{635917FB-6A4A-A734-A70A-D1C0E2C23E5A}"/>
                  </a:ext>
                </a:extLst>
              </p14:cNvPr>
              <p14:cNvContentPartPr/>
              <p14:nvPr/>
            </p14:nvContentPartPr>
            <p14:xfrm>
              <a:off x="6361520" y="667907"/>
              <a:ext cx="96120" cy="154440"/>
            </p14:xfrm>
          </p:contentPart>
        </mc:Choice>
        <mc:Fallback>
          <p:pic>
            <p:nvPicPr>
              <p:cNvPr id="117" name="Input penna 116">
                <a:extLst>
                  <a:ext uri="{FF2B5EF4-FFF2-40B4-BE49-F238E27FC236}">
                    <a16:creationId xmlns:a16="http://schemas.microsoft.com/office/drawing/2014/main" id="{635917FB-6A4A-A734-A70A-D1C0E2C23E5A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353960" y="660347"/>
                <a:ext cx="111240" cy="1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118" name="Input penna 117">
                <a:extLst>
                  <a:ext uri="{FF2B5EF4-FFF2-40B4-BE49-F238E27FC236}">
                    <a16:creationId xmlns:a16="http://schemas.microsoft.com/office/drawing/2014/main" id="{73AAB373-3C98-8E1D-1EA4-459B49D3CC19}"/>
                  </a:ext>
                </a:extLst>
              </p14:cNvPr>
              <p14:cNvContentPartPr/>
              <p14:nvPr/>
            </p14:nvContentPartPr>
            <p14:xfrm>
              <a:off x="6532880" y="647387"/>
              <a:ext cx="17640" cy="123120"/>
            </p14:xfrm>
          </p:contentPart>
        </mc:Choice>
        <mc:Fallback>
          <p:pic>
            <p:nvPicPr>
              <p:cNvPr id="118" name="Input penna 117">
                <a:extLst>
                  <a:ext uri="{FF2B5EF4-FFF2-40B4-BE49-F238E27FC236}">
                    <a16:creationId xmlns:a16="http://schemas.microsoft.com/office/drawing/2014/main" id="{73AAB373-3C98-8E1D-1EA4-459B49D3CC19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6525320" y="639827"/>
                <a:ext cx="3276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119" name="Input penna 118">
                <a:extLst>
                  <a:ext uri="{FF2B5EF4-FFF2-40B4-BE49-F238E27FC236}">
                    <a16:creationId xmlns:a16="http://schemas.microsoft.com/office/drawing/2014/main" id="{9225AD6C-129D-39C8-8BC0-76DB8A0CED1C}"/>
                  </a:ext>
                </a:extLst>
              </p14:cNvPr>
              <p14:cNvContentPartPr/>
              <p14:nvPr/>
            </p14:nvContentPartPr>
            <p14:xfrm>
              <a:off x="6599840" y="653507"/>
              <a:ext cx="30600" cy="128880"/>
            </p14:xfrm>
          </p:contentPart>
        </mc:Choice>
        <mc:Fallback>
          <p:pic>
            <p:nvPicPr>
              <p:cNvPr id="119" name="Input penna 118">
                <a:extLst>
                  <a:ext uri="{FF2B5EF4-FFF2-40B4-BE49-F238E27FC236}">
                    <a16:creationId xmlns:a16="http://schemas.microsoft.com/office/drawing/2014/main" id="{9225AD6C-129D-39C8-8BC0-76DB8A0CED1C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592280" y="645947"/>
                <a:ext cx="4572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120" name="Input penna 119">
                <a:extLst>
                  <a:ext uri="{FF2B5EF4-FFF2-40B4-BE49-F238E27FC236}">
                    <a16:creationId xmlns:a16="http://schemas.microsoft.com/office/drawing/2014/main" id="{53830CC3-C963-3986-AE9E-82F79FC852F7}"/>
                  </a:ext>
                </a:extLst>
              </p14:cNvPr>
              <p14:cNvContentPartPr/>
              <p14:nvPr/>
            </p14:nvContentPartPr>
            <p14:xfrm>
              <a:off x="6685160" y="646667"/>
              <a:ext cx="128160" cy="165600"/>
            </p14:xfrm>
          </p:contentPart>
        </mc:Choice>
        <mc:Fallback>
          <p:pic>
            <p:nvPicPr>
              <p:cNvPr id="120" name="Input penna 119">
                <a:extLst>
                  <a:ext uri="{FF2B5EF4-FFF2-40B4-BE49-F238E27FC236}">
                    <a16:creationId xmlns:a16="http://schemas.microsoft.com/office/drawing/2014/main" id="{53830CC3-C963-3986-AE9E-82F79FC852F7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677600" y="639107"/>
                <a:ext cx="14328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121" name="Input penna 120">
                <a:extLst>
                  <a:ext uri="{FF2B5EF4-FFF2-40B4-BE49-F238E27FC236}">
                    <a16:creationId xmlns:a16="http://schemas.microsoft.com/office/drawing/2014/main" id="{EC056812-A0F0-791D-32F9-8C27365E33D5}"/>
                  </a:ext>
                </a:extLst>
              </p14:cNvPr>
              <p14:cNvContentPartPr/>
              <p14:nvPr/>
            </p14:nvContentPartPr>
            <p14:xfrm>
              <a:off x="6976760" y="618587"/>
              <a:ext cx="56160" cy="23400"/>
            </p14:xfrm>
          </p:contentPart>
        </mc:Choice>
        <mc:Fallback>
          <p:pic>
            <p:nvPicPr>
              <p:cNvPr id="121" name="Input penna 120">
                <a:extLst>
                  <a:ext uri="{FF2B5EF4-FFF2-40B4-BE49-F238E27FC236}">
                    <a16:creationId xmlns:a16="http://schemas.microsoft.com/office/drawing/2014/main" id="{EC056812-A0F0-791D-32F9-8C27365E33D5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6969200" y="611027"/>
                <a:ext cx="7092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122" name="Input penna 121">
                <a:extLst>
                  <a:ext uri="{FF2B5EF4-FFF2-40B4-BE49-F238E27FC236}">
                    <a16:creationId xmlns:a16="http://schemas.microsoft.com/office/drawing/2014/main" id="{4E4859A3-3930-27B3-51DB-2F1EF87A7593}"/>
                  </a:ext>
                </a:extLst>
              </p14:cNvPr>
              <p14:cNvContentPartPr/>
              <p14:nvPr/>
            </p14:nvContentPartPr>
            <p14:xfrm>
              <a:off x="6893240" y="755747"/>
              <a:ext cx="126360" cy="18360"/>
            </p14:xfrm>
          </p:contentPart>
        </mc:Choice>
        <mc:Fallback>
          <p:pic>
            <p:nvPicPr>
              <p:cNvPr id="122" name="Input penna 121">
                <a:extLst>
                  <a:ext uri="{FF2B5EF4-FFF2-40B4-BE49-F238E27FC236}">
                    <a16:creationId xmlns:a16="http://schemas.microsoft.com/office/drawing/2014/main" id="{4E4859A3-3930-27B3-51DB-2F1EF87A7593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885680" y="748187"/>
                <a:ext cx="141480" cy="33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7CBF571E-1F19-7DE3-5FE0-6DF3A772F84B}"/>
              </a:ext>
            </a:extLst>
          </p:cNvPr>
          <p:cNvGrpSpPr/>
          <p:nvPr/>
        </p:nvGrpSpPr>
        <p:grpSpPr>
          <a:xfrm>
            <a:off x="7366280" y="505187"/>
            <a:ext cx="1423800" cy="408600"/>
            <a:chOff x="7366280" y="505187"/>
            <a:chExt cx="1423800" cy="40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F632062B-520B-7AAC-D81B-7093B816B1BF}"/>
                    </a:ext>
                  </a:extLst>
                </p14:cNvPr>
                <p14:cNvContentPartPr/>
                <p14:nvPr/>
              </p14:nvContentPartPr>
              <p14:xfrm>
                <a:off x="7366280" y="536867"/>
                <a:ext cx="229680" cy="3232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F632062B-520B-7AAC-D81B-7093B816B1B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358720" y="529307"/>
                  <a:ext cx="24480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6F46C4E3-8401-7694-4E55-F6B872FDE202}"/>
                    </a:ext>
                  </a:extLst>
                </p14:cNvPr>
                <p14:cNvContentPartPr/>
                <p14:nvPr/>
              </p14:nvContentPartPr>
              <p14:xfrm>
                <a:off x="7702880" y="505187"/>
                <a:ext cx="11160" cy="40860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6F46C4E3-8401-7694-4E55-F6B872FDE20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695320" y="497627"/>
                  <a:ext cx="25920" cy="42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6333C1A7-2E41-9FA1-6C82-780C48F0498E}"/>
                    </a:ext>
                  </a:extLst>
                </p14:cNvPr>
                <p14:cNvContentPartPr/>
                <p14:nvPr/>
              </p14:nvContentPartPr>
              <p14:xfrm>
                <a:off x="7733120" y="688733"/>
                <a:ext cx="201600" cy="352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6333C1A7-2E41-9FA1-6C82-780C48F0498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725560" y="681173"/>
                  <a:ext cx="2167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23C7E536-0106-45C3-943D-ED08399739FB}"/>
                    </a:ext>
                  </a:extLst>
                </p14:cNvPr>
                <p14:cNvContentPartPr/>
                <p14:nvPr/>
              </p14:nvContentPartPr>
              <p14:xfrm>
                <a:off x="7986200" y="531053"/>
                <a:ext cx="147240" cy="3049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23C7E536-0106-45C3-943D-ED08399739F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978640" y="523493"/>
                  <a:ext cx="16236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CCAB779F-AFEC-43CC-0FFF-ABEE6ED8E512}"/>
                    </a:ext>
                  </a:extLst>
                </p14:cNvPr>
                <p14:cNvContentPartPr/>
                <p14:nvPr/>
              </p14:nvContentPartPr>
              <p14:xfrm>
                <a:off x="8178800" y="529973"/>
                <a:ext cx="41400" cy="27288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CCAB779F-AFEC-43CC-0FFF-ABEE6ED8E51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171240" y="522413"/>
                  <a:ext cx="5652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570E5246-E49A-2302-3897-7CA0419DBDF3}"/>
                    </a:ext>
                  </a:extLst>
                </p14:cNvPr>
                <p14:cNvContentPartPr/>
                <p14:nvPr/>
              </p14:nvContentPartPr>
              <p14:xfrm>
                <a:off x="8210480" y="691973"/>
                <a:ext cx="132840" cy="334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570E5246-E49A-2302-3897-7CA0419DBDF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202920" y="684413"/>
                  <a:ext cx="1479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D055E69B-2017-39A3-2065-3C9077E30ED1}"/>
                    </a:ext>
                  </a:extLst>
                </p14:cNvPr>
                <p14:cNvContentPartPr/>
                <p14:nvPr/>
              </p14:nvContentPartPr>
              <p14:xfrm>
                <a:off x="8452040" y="590453"/>
                <a:ext cx="95400" cy="648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D055E69B-2017-39A3-2065-3C9077E30ED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444480" y="582893"/>
                  <a:ext cx="1105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3DFF28A7-3FCF-3449-1B86-69F86C0EBAF7}"/>
                    </a:ext>
                  </a:extLst>
                </p14:cNvPr>
                <p14:cNvContentPartPr/>
                <p14:nvPr/>
              </p14:nvContentPartPr>
              <p14:xfrm>
                <a:off x="8398760" y="575333"/>
                <a:ext cx="123840" cy="2246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3DFF28A7-3FCF-3449-1B86-69F86C0EBAF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391200" y="567773"/>
                  <a:ext cx="13896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678AE7A2-7E78-4E1A-84FA-72AC957D3E55}"/>
                    </a:ext>
                  </a:extLst>
                </p14:cNvPr>
                <p14:cNvContentPartPr/>
                <p14:nvPr/>
              </p14:nvContentPartPr>
              <p14:xfrm>
                <a:off x="8604680" y="578573"/>
                <a:ext cx="26280" cy="2516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678AE7A2-7E78-4E1A-84FA-72AC957D3E5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597120" y="571013"/>
                  <a:ext cx="4140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1C6D72FD-9744-563A-05B4-5A71EE285C97}"/>
                    </a:ext>
                  </a:extLst>
                </p14:cNvPr>
                <p14:cNvContentPartPr/>
                <p14:nvPr/>
              </p14:nvContentPartPr>
              <p14:xfrm>
                <a:off x="8638880" y="684413"/>
                <a:ext cx="151200" cy="54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1C6D72FD-9744-563A-05B4-5A71EE285C9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631320" y="676853"/>
                  <a:ext cx="165960" cy="2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B4981DC7-EFFC-30D5-5443-9259609C4326}"/>
              </a:ext>
            </a:extLst>
          </p:cNvPr>
          <p:cNvGrpSpPr/>
          <p:nvPr/>
        </p:nvGrpSpPr>
        <p:grpSpPr>
          <a:xfrm>
            <a:off x="8913920" y="2520413"/>
            <a:ext cx="2032560" cy="392400"/>
            <a:chOff x="8913920" y="2520413"/>
            <a:chExt cx="2032560" cy="39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8D9D1391-441F-C3ED-886E-2078C6192C38}"/>
                    </a:ext>
                  </a:extLst>
                </p14:cNvPr>
                <p14:cNvContentPartPr/>
                <p14:nvPr/>
              </p14:nvContentPartPr>
              <p14:xfrm>
                <a:off x="8913920" y="2639573"/>
                <a:ext cx="60840" cy="16740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8D9D1391-441F-C3ED-886E-2078C6192C3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906360" y="2632013"/>
                  <a:ext cx="7596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48649CCB-2478-3218-47A9-5034F7D496B3}"/>
                    </a:ext>
                  </a:extLst>
                </p14:cNvPr>
                <p14:cNvContentPartPr/>
                <p14:nvPr/>
              </p14:nvContentPartPr>
              <p14:xfrm>
                <a:off x="9038480" y="2655773"/>
                <a:ext cx="360" cy="15732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48649CCB-2478-3218-47A9-5034F7D496B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030920" y="2648213"/>
                  <a:ext cx="154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14A3B298-BBA3-E7AB-D5F5-8C54AD58876E}"/>
                    </a:ext>
                  </a:extLst>
                </p14:cNvPr>
                <p14:cNvContentPartPr/>
                <p14:nvPr/>
              </p14:nvContentPartPr>
              <p14:xfrm>
                <a:off x="9044960" y="2732453"/>
                <a:ext cx="85680" cy="3024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14A3B298-BBA3-E7AB-D5F5-8C54AD58876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037400" y="2724893"/>
                  <a:ext cx="1004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6279714E-EA58-F7FB-102F-3199FD788CEA}"/>
                    </a:ext>
                  </a:extLst>
                </p14:cNvPr>
                <p14:cNvContentPartPr/>
                <p14:nvPr/>
              </p14:nvContentPartPr>
              <p14:xfrm>
                <a:off x="9194720" y="2597093"/>
                <a:ext cx="77400" cy="1742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6279714E-EA58-F7FB-102F-3199FD788CE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187160" y="2589533"/>
                  <a:ext cx="925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DDCB69C3-DEE7-AFCC-1EEC-14A8FD99BEE8}"/>
                    </a:ext>
                  </a:extLst>
                </p14:cNvPr>
                <p14:cNvContentPartPr/>
                <p14:nvPr/>
              </p14:nvContentPartPr>
              <p14:xfrm>
                <a:off x="9333320" y="2625173"/>
                <a:ext cx="2880" cy="14508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DDCB69C3-DEE7-AFCC-1EEC-14A8FD99BEE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325760" y="2617613"/>
                  <a:ext cx="180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E7F4A481-E04A-61D7-B654-00F1107C17A5}"/>
                    </a:ext>
                  </a:extLst>
                </p14:cNvPr>
                <p14:cNvContentPartPr/>
                <p14:nvPr/>
              </p14:nvContentPartPr>
              <p14:xfrm>
                <a:off x="9338000" y="2696093"/>
                <a:ext cx="126360" cy="291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E7F4A481-E04A-61D7-B654-00F1107C17A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330440" y="2688533"/>
                  <a:ext cx="1414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AFCA1814-6E63-075B-534A-535D052B676E}"/>
                    </a:ext>
                  </a:extLst>
                </p14:cNvPr>
                <p14:cNvContentPartPr/>
                <p14:nvPr/>
              </p14:nvContentPartPr>
              <p14:xfrm>
                <a:off x="9551840" y="2587013"/>
                <a:ext cx="118440" cy="1026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AFCA1814-6E63-075B-534A-535D052B676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544280" y="2579453"/>
                  <a:ext cx="1332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CE01DEDA-639B-183A-08C8-F34951A36B82}"/>
                    </a:ext>
                  </a:extLst>
                </p14:cNvPr>
                <p14:cNvContentPartPr/>
                <p14:nvPr/>
              </p14:nvContentPartPr>
              <p14:xfrm>
                <a:off x="9593600" y="2702573"/>
                <a:ext cx="16560" cy="507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CE01DEDA-639B-183A-08C8-F34951A36B8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9586040" y="2695373"/>
                  <a:ext cx="316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543A29D5-C8EF-FF17-5DF0-D5ADCBEED4E9}"/>
                    </a:ext>
                  </a:extLst>
                </p14:cNvPr>
                <p14:cNvContentPartPr/>
                <p14:nvPr/>
              </p14:nvContentPartPr>
              <p14:xfrm>
                <a:off x="9514760" y="2765933"/>
                <a:ext cx="253440" cy="1656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543A29D5-C8EF-FF17-5DF0-D5ADCBEED4E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507560" y="2758373"/>
                  <a:ext cx="2685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F882FCD5-27A2-69F0-C17F-AA4B7D12882B}"/>
                    </a:ext>
                  </a:extLst>
                </p14:cNvPr>
                <p14:cNvContentPartPr/>
                <p14:nvPr/>
              </p14:nvContentPartPr>
              <p14:xfrm>
                <a:off x="9800600" y="2563973"/>
                <a:ext cx="104400" cy="14616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F882FCD5-27A2-69F0-C17F-AA4B7D12882B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793040" y="2556413"/>
                  <a:ext cx="1195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CC1FD740-720C-1D65-E38A-A37B6D79F216}"/>
                    </a:ext>
                  </a:extLst>
                </p14:cNvPr>
                <p14:cNvContentPartPr/>
                <p14:nvPr/>
              </p14:nvContentPartPr>
              <p14:xfrm>
                <a:off x="9843440" y="2662613"/>
                <a:ext cx="109440" cy="219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CC1FD740-720C-1D65-E38A-A37B6D79F21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835880" y="2655053"/>
                  <a:ext cx="1242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986EA2D4-4117-B232-A183-050DD3A55AB8}"/>
                    </a:ext>
                  </a:extLst>
                </p14:cNvPr>
                <p14:cNvContentPartPr/>
                <p14:nvPr/>
              </p14:nvContentPartPr>
              <p14:xfrm>
                <a:off x="10035680" y="2520413"/>
                <a:ext cx="11880" cy="13176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986EA2D4-4117-B232-A183-050DD3A55AB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0028120" y="2512853"/>
                  <a:ext cx="2700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D1B5F19D-28ED-67D3-DDA2-D726E6D52311}"/>
                    </a:ext>
                  </a:extLst>
                </p14:cNvPr>
                <p14:cNvContentPartPr/>
                <p14:nvPr/>
              </p14:nvContentPartPr>
              <p14:xfrm>
                <a:off x="9805640" y="2749013"/>
                <a:ext cx="230040" cy="316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D1B5F19D-28ED-67D3-DDA2-D726E6D5231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798080" y="2741453"/>
                  <a:ext cx="2451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F8DC088E-852F-8E1F-C268-B83D2E400BA9}"/>
                    </a:ext>
                  </a:extLst>
                </p14:cNvPr>
                <p14:cNvContentPartPr/>
                <p14:nvPr/>
              </p14:nvContentPartPr>
              <p14:xfrm>
                <a:off x="9881600" y="2742893"/>
                <a:ext cx="57600" cy="13068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F8DC088E-852F-8E1F-C268-B83D2E400BA9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874400" y="2735333"/>
                  <a:ext cx="727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7E30CEDB-B36F-0570-4DBF-C3C134B90021}"/>
                    </a:ext>
                  </a:extLst>
                </p14:cNvPr>
                <p14:cNvContentPartPr/>
                <p14:nvPr/>
              </p14:nvContentPartPr>
              <p14:xfrm>
                <a:off x="9952160" y="2811653"/>
                <a:ext cx="36360" cy="471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7E30CEDB-B36F-0570-4DBF-C3C134B9002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944600" y="2804453"/>
                  <a:ext cx="514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C03E5D48-D297-756E-7BDF-CC81B7308A75}"/>
                    </a:ext>
                  </a:extLst>
                </p14:cNvPr>
                <p14:cNvContentPartPr/>
                <p14:nvPr/>
              </p14:nvContentPartPr>
              <p14:xfrm>
                <a:off x="9795920" y="2873213"/>
                <a:ext cx="257400" cy="396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C03E5D48-D297-756E-7BDF-CC81B7308A7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788360" y="2865653"/>
                  <a:ext cx="2725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CDE8C8EF-2C0B-3361-C465-F02F5B614894}"/>
                    </a:ext>
                  </a:extLst>
                </p14:cNvPr>
                <p14:cNvContentPartPr/>
                <p14:nvPr/>
              </p14:nvContentPartPr>
              <p14:xfrm>
                <a:off x="10143680" y="2653253"/>
                <a:ext cx="84600" cy="8460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CDE8C8EF-2C0B-3361-C465-F02F5B61489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136120" y="2645693"/>
                  <a:ext cx="997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481BA127-FE2B-14A5-83AA-0F2F0890CC0F}"/>
                    </a:ext>
                  </a:extLst>
                </p14:cNvPr>
                <p14:cNvContentPartPr/>
                <p14:nvPr/>
              </p14:nvContentPartPr>
              <p14:xfrm>
                <a:off x="10274000" y="2701133"/>
                <a:ext cx="92160" cy="900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481BA127-FE2B-14A5-83AA-0F2F0890CC0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266440" y="2693573"/>
                  <a:ext cx="1072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F41A8CE9-206C-19A6-8293-73BB52DDD5CE}"/>
                    </a:ext>
                  </a:extLst>
                </p14:cNvPr>
                <p14:cNvContentPartPr/>
                <p14:nvPr/>
              </p14:nvContentPartPr>
              <p14:xfrm>
                <a:off x="10380560" y="2602133"/>
                <a:ext cx="15840" cy="17604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F41A8CE9-206C-19A6-8293-73BB52DDD5CE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0373000" y="2594573"/>
                  <a:ext cx="309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04D4F68C-4431-D56A-8408-7B97BF9AE818}"/>
                    </a:ext>
                  </a:extLst>
                </p14:cNvPr>
                <p14:cNvContentPartPr/>
                <p14:nvPr/>
              </p14:nvContentPartPr>
              <p14:xfrm>
                <a:off x="10543280" y="2589893"/>
                <a:ext cx="145440" cy="15876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04D4F68C-4431-D56A-8408-7B97BF9AE81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0535720" y="2582333"/>
                  <a:ext cx="16020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142C64C2-56A7-37DD-446F-24A474C089F4}"/>
                    </a:ext>
                  </a:extLst>
                </p14:cNvPr>
                <p14:cNvContentPartPr/>
                <p14:nvPr/>
              </p14:nvContentPartPr>
              <p14:xfrm>
                <a:off x="10518080" y="2764133"/>
                <a:ext cx="20160" cy="1112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142C64C2-56A7-37DD-446F-24A474C089F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0510520" y="2756573"/>
                  <a:ext cx="352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06D524E1-8B01-9290-4D4E-D75E049A8B3F}"/>
                    </a:ext>
                  </a:extLst>
                </p14:cNvPr>
                <p14:cNvContentPartPr/>
                <p14:nvPr/>
              </p14:nvContentPartPr>
              <p14:xfrm>
                <a:off x="10651280" y="2788613"/>
                <a:ext cx="26640" cy="11016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06D524E1-8B01-9290-4D4E-D75E049A8B3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0644080" y="2781413"/>
                  <a:ext cx="417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F571C5E3-0D22-AD0F-5E98-422005A73D99}"/>
                    </a:ext>
                  </a:extLst>
                </p14:cNvPr>
                <p14:cNvContentPartPr/>
                <p14:nvPr/>
              </p14:nvContentPartPr>
              <p14:xfrm>
                <a:off x="10334480" y="2872133"/>
                <a:ext cx="612000" cy="1728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F571C5E3-0D22-AD0F-5E98-422005A73D99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0326920" y="2864933"/>
                  <a:ext cx="62712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7" name="Gruppo 196">
            <a:extLst>
              <a:ext uri="{FF2B5EF4-FFF2-40B4-BE49-F238E27FC236}">
                <a16:creationId xmlns:a16="http://schemas.microsoft.com/office/drawing/2014/main" id="{9C006935-F355-742C-0132-415595A5EC5A}"/>
              </a:ext>
            </a:extLst>
          </p:cNvPr>
          <p:cNvGrpSpPr/>
          <p:nvPr/>
        </p:nvGrpSpPr>
        <p:grpSpPr>
          <a:xfrm>
            <a:off x="5504442" y="2620108"/>
            <a:ext cx="207360" cy="252720"/>
            <a:chOff x="5504442" y="2620108"/>
            <a:chExt cx="207360" cy="25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BF6D641F-BD1D-2A99-EEEE-C143F03AE8AC}"/>
                    </a:ext>
                  </a:extLst>
                </p14:cNvPr>
                <p14:cNvContentPartPr/>
                <p14:nvPr/>
              </p14:nvContentPartPr>
              <p14:xfrm>
                <a:off x="5504442" y="2620108"/>
                <a:ext cx="93960" cy="10620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BF6D641F-BD1D-2A99-EEEE-C143F03AE8AC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496882" y="2612548"/>
                  <a:ext cx="1087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B69FABE4-E93B-6330-F960-5D475790BC10}"/>
                    </a:ext>
                  </a:extLst>
                </p14:cNvPr>
                <p14:cNvContentPartPr/>
                <p14:nvPr/>
              </p14:nvContentPartPr>
              <p14:xfrm>
                <a:off x="5671122" y="2622268"/>
                <a:ext cx="720" cy="10296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B69FABE4-E93B-6330-F960-5D475790BC1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663562" y="2614708"/>
                  <a:ext cx="158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6F02C70D-3510-C7DD-DF88-8BF0EB02E5C6}"/>
                    </a:ext>
                  </a:extLst>
                </p14:cNvPr>
                <p14:cNvContentPartPr/>
                <p14:nvPr/>
              </p14:nvContentPartPr>
              <p14:xfrm>
                <a:off x="5579682" y="2767348"/>
                <a:ext cx="132120" cy="10548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6F02C70D-3510-C7DD-DF88-8BF0EB02E5C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572122" y="2759788"/>
                  <a:ext cx="14724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7" name="Gruppo 226">
            <a:extLst>
              <a:ext uri="{FF2B5EF4-FFF2-40B4-BE49-F238E27FC236}">
                <a16:creationId xmlns:a16="http://schemas.microsoft.com/office/drawing/2014/main" id="{C435FC76-C700-0780-3552-2A8D4DA5E483}"/>
              </a:ext>
            </a:extLst>
          </p:cNvPr>
          <p:cNvGrpSpPr/>
          <p:nvPr/>
        </p:nvGrpSpPr>
        <p:grpSpPr>
          <a:xfrm>
            <a:off x="629441" y="31841"/>
            <a:ext cx="2300400" cy="960480"/>
            <a:chOff x="629441" y="31841"/>
            <a:chExt cx="2300400" cy="96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BA466EE3-C4D0-F748-EA71-732DF5E5D633}"/>
                    </a:ext>
                  </a:extLst>
                </p14:cNvPr>
                <p14:cNvContentPartPr/>
                <p14:nvPr/>
              </p14:nvContentPartPr>
              <p14:xfrm>
                <a:off x="629441" y="428921"/>
                <a:ext cx="186120" cy="2214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BA466EE3-C4D0-F748-EA71-732DF5E5D633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21881" y="421361"/>
                  <a:ext cx="20124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C083A71E-90A9-DB75-B7E7-E1539C673E24}"/>
                    </a:ext>
                  </a:extLst>
                </p14:cNvPr>
                <p14:cNvContentPartPr/>
                <p14:nvPr/>
              </p14:nvContentPartPr>
              <p14:xfrm>
                <a:off x="887201" y="460601"/>
                <a:ext cx="25920" cy="1969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C083A71E-90A9-DB75-B7E7-E1539C673E24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79641" y="453041"/>
                  <a:ext cx="410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5AF91C37-BD21-C8AE-DBCA-3DE2D096DC7B}"/>
                    </a:ext>
                  </a:extLst>
                </p14:cNvPr>
                <p14:cNvContentPartPr/>
                <p14:nvPr/>
              </p14:nvContentPartPr>
              <p14:xfrm>
                <a:off x="767321" y="709001"/>
                <a:ext cx="300240" cy="1893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5AF91C37-BD21-C8AE-DBCA-3DE2D096DC7B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59761" y="701441"/>
                  <a:ext cx="31536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2539A742-D049-5050-2958-FC768FC317F4}"/>
                    </a:ext>
                  </a:extLst>
                </p14:cNvPr>
                <p14:cNvContentPartPr/>
                <p14:nvPr/>
              </p14:nvContentPartPr>
              <p14:xfrm>
                <a:off x="1342961" y="494441"/>
                <a:ext cx="12240" cy="2642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2539A742-D049-5050-2958-FC768FC317F4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335401" y="486881"/>
                  <a:ext cx="2700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F28F14B3-6F3B-D9AF-778F-0037984D82D4}"/>
                    </a:ext>
                  </a:extLst>
                </p14:cNvPr>
                <p14:cNvContentPartPr/>
                <p14:nvPr/>
              </p14:nvContentPartPr>
              <p14:xfrm>
                <a:off x="1250441" y="643121"/>
                <a:ext cx="231120" cy="525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F28F14B3-6F3B-D9AF-778F-0037984D82D4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242881" y="635561"/>
                  <a:ext cx="2462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DE2E9028-33A2-D012-3369-62A684037639}"/>
                    </a:ext>
                  </a:extLst>
                </p14:cNvPr>
                <p14:cNvContentPartPr/>
                <p14:nvPr/>
              </p14:nvContentPartPr>
              <p14:xfrm>
                <a:off x="1755161" y="502721"/>
                <a:ext cx="208080" cy="176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DE2E9028-33A2-D012-3369-62A68403763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747601" y="495161"/>
                  <a:ext cx="2232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B63DC563-C6EF-ED60-B76E-82D942D6F086}"/>
                    </a:ext>
                  </a:extLst>
                </p14:cNvPr>
                <p14:cNvContentPartPr/>
                <p14:nvPr/>
              </p14:nvContentPartPr>
              <p14:xfrm>
                <a:off x="1759121" y="607121"/>
                <a:ext cx="150120" cy="288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B63DC563-C6EF-ED60-B76E-82D942D6F086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751921" y="599561"/>
                  <a:ext cx="1652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3445DFB7-5C7D-5889-7D07-CB43EF05C4D1}"/>
                    </a:ext>
                  </a:extLst>
                </p14:cNvPr>
                <p14:cNvContentPartPr/>
                <p14:nvPr/>
              </p14:nvContentPartPr>
              <p14:xfrm>
                <a:off x="1755881" y="652121"/>
                <a:ext cx="115560" cy="10260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3445DFB7-5C7D-5889-7D07-CB43EF05C4D1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748321" y="644561"/>
                  <a:ext cx="1306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2208158F-BD40-3E2C-A41E-6657FDD0B8F0}"/>
                    </a:ext>
                  </a:extLst>
                </p14:cNvPr>
                <p14:cNvContentPartPr/>
                <p14:nvPr/>
              </p14:nvContentPartPr>
              <p14:xfrm>
                <a:off x="2008241" y="501281"/>
                <a:ext cx="5400" cy="23400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2208158F-BD40-3E2C-A41E-6657FDD0B8F0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000681" y="493721"/>
                  <a:ext cx="2052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4503AE77-3FA2-84B6-9CAB-373A30F8D1E1}"/>
                    </a:ext>
                  </a:extLst>
                </p14:cNvPr>
                <p14:cNvContentPartPr/>
                <p14:nvPr/>
              </p14:nvContentPartPr>
              <p14:xfrm>
                <a:off x="1993481" y="618641"/>
                <a:ext cx="116280" cy="2196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4503AE77-3FA2-84B6-9CAB-373A30F8D1E1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985921" y="611081"/>
                  <a:ext cx="1314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04E6F555-61EF-5FFE-D93C-173F55059492}"/>
                    </a:ext>
                  </a:extLst>
                </p14:cNvPr>
                <p14:cNvContentPartPr/>
                <p14:nvPr/>
              </p14:nvContentPartPr>
              <p14:xfrm>
                <a:off x="2209121" y="510281"/>
                <a:ext cx="102960" cy="972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04E6F555-61EF-5FFE-D93C-173F55059492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201561" y="502721"/>
                  <a:ext cx="1180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1DC70653-3F42-5B7F-34C9-824CDE8E0ECA}"/>
                    </a:ext>
                  </a:extLst>
                </p14:cNvPr>
                <p14:cNvContentPartPr/>
                <p14:nvPr/>
              </p14:nvContentPartPr>
              <p14:xfrm>
                <a:off x="2146121" y="544121"/>
                <a:ext cx="108720" cy="15804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1DC70653-3F42-5B7F-34C9-824CDE8E0EC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138561" y="536561"/>
                  <a:ext cx="12384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7AD11C63-B4E2-EE33-E43C-D8469890536B}"/>
                    </a:ext>
                  </a:extLst>
                </p14:cNvPr>
                <p14:cNvContentPartPr/>
                <p14:nvPr/>
              </p14:nvContentPartPr>
              <p14:xfrm>
                <a:off x="2338001" y="519281"/>
                <a:ext cx="29880" cy="1458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7AD11C63-B4E2-EE33-E43C-D8469890536B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330441" y="511721"/>
                  <a:ext cx="450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CE838D83-0364-72DA-1917-C517E43B60CC}"/>
                    </a:ext>
                  </a:extLst>
                </p14:cNvPr>
                <p14:cNvContentPartPr/>
                <p14:nvPr/>
              </p14:nvContentPartPr>
              <p14:xfrm>
                <a:off x="2340521" y="580481"/>
                <a:ext cx="183240" cy="2304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CE838D83-0364-72DA-1917-C517E43B60CC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2333321" y="572921"/>
                  <a:ext cx="1983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EB2FDD6D-9589-7D34-4B7E-53B9A6AC52B4}"/>
                    </a:ext>
                  </a:extLst>
                </p14:cNvPr>
                <p14:cNvContentPartPr/>
                <p14:nvPr/>
              </p14:nvContentPartPr>
              <p14:xfrm>
                <a:off x="1673441" y="31841"/>
                <a:ext cx="1256400" cy="96048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EB2FDD6D-9589-7D34-4B7E-53B9A6AC52B4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665881" y="24281"/>
                  <a:ext cx="1271520" cy="97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1" name="Gruppo 230">
            <a:extLst>
              <a:ext uri="{FF2B5EF4-FFF2-40B4-BE49-F238E27FC236}">
                <a16:creationId xmlns:a16="http://schemas.microsoft.com/office/drawing/2014/main" id="{836F33F2-DF1D-C28F-48E9-78E35ECC235C}"/>
              </a:ext>
            </a:extLst>
          </p:cNvPr>
          <p:cNvGrpSpPr/>
          <p:nvPr/>
        </p:nvGrpSpPr>
        <p:grpSpPr>
          <a:xfrm>
            <a:off x="5922402" y="2579867"/>
            <a:ext cx="1942265" cy="413263"/>
            <a:chOff x="5922402" y="2579867"/>
            <a:chExt cx="1942265" cy="41326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25390D1E-B811-6D20-2C19-C0C8CFF3CC04}"/>
                    </a:ext>
                  </a:extLst>
                </p14:cNvPr>
                <p14:cNvContentPartPr/>
                <p14:nvPr/>
              </p14:nvContentPartPr>
              <p14:xfrm>
                <a:off x="7223867" y="2579867"/>
                <a:ext cx="9360" cy="1008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25390D1E-B811-6D20-2C19-C0C8CFF3CC04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216307" y="2572307"/>
                  <a:ext cx="244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6DF4CB33-09C6-AA55-8998-A5C7DCB2D1E0}"/>
                    </a:ext>
                  </a:extLst>
                </p14:cNvPr>
                <p14:cNvContentPartPr/>
                <p14:nvPr/>
              </p14:nvContentPartPr>
              <p14:xfrm>
                <a:off x="7114427" y="2654747"/>
                <a:ext cx="227160" cy="385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6DF4CB33-09C6-AA55-8998-A5C7DCB2D1E0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106867" y="2647187"/>
                  <a:ext cx="2422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A9D59152-1572-C61B-88E1-F2CFC245CDA3}"/>
                    </a:ext>
                  </a:extLst>
                </p14:cNvPr>
                <p14:cNvContentPartPr/>
                <p14:nvPr/>
              </p14:nvContentPartPr>
              <p14:xfrm>
                <a:off x="7142147" y="2662667"/>
                <a:ext cx="89640" cy="1368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A9D59152-1572-C61B-88E1-F2CFC245CDA3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134587" y="2655107"/>
                  <a:ext cx="1047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338A8CAD-7686-3726-AD65-9D896701F438}"/>
                    </a:ext>
                  </a:extLst>
                </p14:cNvPr>
                <p14:cNvContentPartPr/>
                <p14:nvPr/>
              </p14:nvContentPartPr>
              <p14:xfrm>
                <a:off x="7192907" y="2711267"/>
                <a:ext cx="83880" cy="496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338A8CAD-7686-3726-AD65-9D896701F438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185347" y="2703707"/>
                  <a:ext cx="990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D750413C-2358-2EA5-C8FA-7A45A18F632F}"/>
                    </a:ext>
                  </a:extLst>
                </p14:cNvPr>
                <p14:cNvContentPartPr/>
                <p14:nvPr/>
              </p14:nvContentPartPr>
              <p14:xfrm>
                <a:off x="7376147" y="2645387"/>
                <a:ext cx="5760" cy="640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D750413C-2358-2EA5-C8FA-7A45A18F632F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368947" y="2637827"/>
                  <a:ext cx="208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A8BFFF06-E3AB-AC12-262B-FE01DE7FA888}"/>
                    </a:ext>
                  </a:extLst>
                </p14:cNvPr>
                <p14:cNvContentPartPr/>
                <p14:nvPr/>
              </p14:nvContentPartPr>
              <p14:xfrm>
                <a:off x="7240427" y="2817467"/>
                <a:ext cx="108360" cy="820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A8BFFF06-E3AB-AC12-262B-FE01DE7FA888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232867" y="2809907"/>
                  <a:ext cx="1234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A84F84D5-080B-5F0E-CB8C-939B0F391F42}"/>
                    </a:ext>
                  </a:extLst>
                </p14:cNvPr>
                <p14:cNvContentPartPr/>
                <p14:nvPr/>
              </p14:nvContentPartPr>
              <p14:xfrm>
                <a:off x="7511507" y="2649707"/>
                <a:ext cx="99360" cy="770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A84F84D5-080B-5F0E-CB8C-939B0F391F42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503947" y="2642147"/>
                  <a:ext cx="1144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52C4BB89-117E-DC78-1256-32F94573DB20}"/>
                    </a:ext>
                  </a:extLst>
                </p14:cNvPr>
                <p14:cNvContentPartPr/>
                <p14:nvPr/>
              </p14:nvContentPartPr>
              <p14:xfrm>
                <a:off x="7474427" y="2748707"/>
                <a:ext cx="170640" cy="226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52C4BB89-117E-DC78-1256-32F94573DB20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466867" y="2741147"/>
                  <a:ext cx="1857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1BFD7D7B-46BD-C0D2-5604-4C486CB0B395}"/>
                    </a:ext>
                  </a:extLst>
                </p14:cNvPr>
                <p14:cNvContentPartPr/>
                <p14:nvPr/>
              </p14:nvContentPartPr>
              <p14:xfrm>
                <a:off x="7610507" y="2740787"/>
                <a:ext cx="5400" cy="838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1BFD7D7B-46BD-C0D2-5604-4C486CB0B395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602947" y="2733227"/>
                  <a:ext cx="205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5509A8EB-FC39-921D-18A5-E86C46279BAC}"/>
                    </a:ext>
                  </a:extLst>
                </p14:cNvPr>
                <p14:cNvContentPartPr/>
                <p14:nvPr/>
              </p14:nvContentPartPr>
              <p14:xfrm>
                <a:off x="7751267" y="2629187"/>
                <a:ext cx="113400" cy="115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5509A8EB-FC39-921D-18A5-E86C46279BAC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7743707" y="2621627"/>
                  <a:ext cx="1285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754A9571-7A19-51D5-2BE7-163158739A72}"/>
                    </a:ext>
                  </a:extLst>
                </p14:cNvPr>
                <p14:cNvContentPartPr/>
                <p14:nvPr/>
              </p14:nvContentPartPr>
              <p14:xfrm>
                <a:off x="7717067" y="2631707"/>
                <a:ext cx="101160" cy="1281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754A9571-7A19-51D5-2BE7-163158739A72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709507" y="2624507"/>
                  <a:ext cx="1162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F30DABA9-499F-9E74-5FE3-B2597C533DFF}"/>
                    </a:ext>
                  </a:extLst>
                </p14:cNvPr>
                <p14:cNvContentPartPr/>
                <p14:nvPr/>
              </p14:nvContentPartPr>
              <p14:xfrm>
                <a:off x="7668467" y="2804867"/>
                <a:ext cx="156600" cy="46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F30DABA9-499F-9E74-5FE3-B2597C533DFF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660907" y="2797307"/>
                  <a:ext cx="1717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7E3EADA0-C8F5-8011-6578-A625CC5707B5}"/>
                    </a:ext>
                  </a:extLst>
                </p14:cNvPr>
                <p14:cNvContentPartPr/>
                <p14:nvPr/>
              </p14:nvContentPartPr>
              <p14:xfrm>
                <a:off x="7728227" y="2844107"/>
                <a:ext cx="81360" cy="1393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7E3EADA0-C8F5-8011-6578-A625CC5707B5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721027" y="2836547"/>
                  <a:ext cx="964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284FF207-E905-488D-0F83-1E9585A5F69A}"/>
                    </a:ext>
                  </a:extLst>
                </p14:cNvPr>
                <p14:cNvContentPartPr/>
                <p14:nvPr/>
              </p14:nvContentPartPr>
              <p14:xfrm>
                <a:off x="5922402" y="2641348"/>
                <a:ext cx="92520" cy="1184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284FF207-E905-488D-0F83-1E9585A5F69A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914842" y="2633788"/>
                  <a:ext cx="1072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A7867089-8A47-E8B8-6E39-130A14FB5592}"/>
                    </a:ext>
                  </a:extLst>
                </p14:cNvPr>
                <p14:cNvContentPartPr/>
                <p14:nvPr/>
              </p14:nvContentPartPr>
              <p14:xfrm>
                <a:off x="6059562" y="2647828"/>
                <a:ext cx="1440" cy="10044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A7867089-8A47-E8B8-6E39-130A14FB5592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6052002" y="2640268"/>
                  <a:ext cx="165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1C8ACF05-D890-80B9-5757-3FCF2A4FA9B0}"/>
                    </a:ext>
                  </a:extLst>
                </p14:cNvPr>
                <p14:cNvContentPartPr/>
                <p14:nvPr/>
              </p14:nvContentPartPr>
              <p14:xfrm>
                <a:off x="6066042" y="2714428"/>
                <a:ext cx="51120" cy="612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1C8ACF05-D890-80B9-5757-3FCF2A4FA9B0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6058482" y="2706868"/>
                  <a:ext cx="662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8740A7A0-A5E1-D068-E307-0CC2F5EA82E6}"/>
                    </a:ext>
                  </a:extLst>
                </p14:cNvPr>
                <p14:cNvContentPartPr/>
                <p14:nvPr/>
              </p14:nvContentPartPr>
              <p14:xfrm>
                <a:off x="5989002" y="2801908"/>
                <a:ext cx="96840" cy="8964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8740A7A0-A5E1-D068-E307-0CC2F5EA82E6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981802" y="2794348"/>
                  <a:ext cx="1119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4555AEFB-4BDB-CA3A-74D2-0369B888FF1B}"/>
                    </a:ext>
                  </a:extLst>
                </p14:cNvPr>
                <p14:cNvContentPartPr/>
                <p14:nvPr/>
              </p14:nvContentPartPr>
              <p14:xfrm>
                <a:off x="6310482" y="2621548"/>
                <a:ext cx="83880" cy="1188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4555AEFB-4BDB-CA3A-74D2-0369B888FF1B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302922" y="2613988"/>
                  <a:ext cx="990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20CE6B03-D02B-8A29-E148-922DBA9B5E9E}"/>
                    </a:ext>
                  </a:extLst>
                </p14:cNvPr>
                <p14:cNvContentPartPr/>
                <p14:nvPr/>
              </p14:nvContentPartPr>
              <p14:xfrm>
                <a:off x="6316602" y="2664028"/>
                <a:ext cx="62640" cy="111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20CE6B03-D02B-8A29-E148-922DBA9B5E9E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309042" y="2656468"/>
                  <a:ext cx="777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0380BD08-3D80-FAA8-4126-D89A4A5DF369}"/>
                    </a:ext>
                  </a:extLst>
                </p14:cNvPr>
                <p14:cNvContentPartPr/>
                <p14:nvPr/>
              </p14:nvContentPartPr>
              <p14:xfrm>
                <a:off x="6309402" y="2705068"/>
                <a:ext cx="59760" cy="5436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0380BD08-3D80-FAA8-4126-D89A4A5DF369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6301842" y="2697508"/>
                  <a:ext cx="748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0A8BA1CF-2B6E-532E-282D-D00A6AD49192}"/>
                    </a:ext>
                  </a:extLst>
                </p14:cNvPr>
                <p14:cNvContentPartPr/>
                <p14:nvPr/>
              </p14:nvContentPartPr>
              <p14:xfrm>
                <a:off x="6413802" y="2651788"/>
                <a:ext cx="3600" cy="1324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0A8BA1CF-2B6E-532E-282D-D00A6AD49192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6406242" y="2644228"/>
                  <a:ext cx="187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51F3772F-A92E-D4F9-F74C-57CD723C16BB}"/>
                    </a:ext>
                  </a:extLst>
                </p14:cNvPr>
                <p14:cNvContentPartPr/>
                <p14:nvPr/>
              </p14:nvContentPartPr>
              <p14:xfrm>
                <a:off x="6425682" y="2719828"/>
                <a:ext cx="73080" cy="205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51F3772F-A92E-D4F9-F74C-57CD723C16BB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6418122" y="2712268"/>
                  <a:ext cx="882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A987BDE6-3BEB-D880-5F56-24C792DEFE8D}"/>
                    </a:ext>
                  </a:extLst>
                </p14:cNvPr>
                <p14:cNvContentPartPr/>
                <p14:nvPr/>
              </p14:nvContentPartPr>
              <p14:xfrm>
                <a:off x="6539082" y="2629828"/>
                <a:ext cx="9720" cy="889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A987BDE6-3BEB-D880-5F56-24C792DEFE8D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531522" y="2622268"/>
                  <a:ext cx="244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0A8E57B5-E2D6-FBEC-C91B-49A08B747369}"/>
                    </a:ext>
                  </a:extLst>
                </p14:cNvPr>
                <p14:cNvContentPartPr/>
                <p14:nvPr/>
              </p14:nvContentPartPr>
              <p14:xfrm>
                <a:off x="6557802" y="2630188"/>
                <a:ext cx="48240" cy="9648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0A8E57B5-E2D6-FBEC-C91B-49A08B747369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6550242" y="2622628"/>
                  <a:ext cx="633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EABF4127-8F28-F633-4AFE-429FCDEAA2CA}"/>
                    </a:ext>
                  </a:extLst>
                </p14:cNvPr>
                <p14:cNvContentPartPr/>
                <p14:nvPr/>
              </p14:nvContentPartPr>
              <p14:xfrm>
                <a:off x="6646362" y="2633428"/>
                <a:ext cx="53640" cy="612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EABF4127-8F28-F633-4AFE-429FCDEAA2CA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6638802" y="2625868"/>
                  <a:ext cx="687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F2108EE6-740D-1C6A-CEBF-1718FF4BD100}"/>
                    </a:ext>
                  </a:extLst>
                </p14:cNvPr>
                <p14:cNvContentPartPr/>
                <p14:nvPr/>
              </p14:nvContentPartPr>
              <p14:xfrm>
                <a:off x="6635562" y="2685628"/>
                <a:ext cx="58320" cy="1296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F2108EE6-740D-1C6A-CEBF-1718FF4BD100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6628002" y="2678068"/>
                  <a:ext cx="734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A0195563-5603-31E7-1151-21E5A21D9DE5}"/>
                    </a:ext>
                  </a:extLst>
                </p14:cNvPr>
                <p14:cNvContentPartPr/>
                <p14:nvPr/>
              </p14:nvContentPartPr>
              <p14:xfrm>
                <a:off x="6722322" y="2612908"/>
                <a:ext cx="9720" cy="9252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A0195563-5603-31E7-1151-21E5A21D9DE5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6714762" y="2605348"/>
                  <a:ext cx="244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33252A46-37C9-6655-563A-5DAEFD54F53F}"/>
                    </a:ext>
                  </a:extLst>
                </p14:cNvPr>
                <p14:cNvContentPartPr/>
                <p14:nvPr/>
              </p14:nvContentPartPr>
              <p14:xfrm>
                <a:off x="6624042" y="2759068"/>
                <a:ext cx="85680" cy="9828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33252A46-37C9-6655-563A-5DAEFD54F53F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6616482" y="2751508"/>
                  <a:ext cx="1008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DDF39C9E-986F-8462-E291-4CF01E9DD1A7}"/>
                    </a:ext>
                  </a:extLst>
                </p14:cNvPr>
                <p14:cNvContentPartPr/>
                <p14:nvPr/>
              </p14:nvContentPartPr>
              <p14:xfrm>
                <a:off x="5929290" y="2916450"/>
                <a:ext cx="1117080" cy="7668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DDF39C9E-986F-8462-E291-4CF01E9DD1A7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921730" y="2908890"/>
                  <a:ext cx="1132200" cy="91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2">
            <p14:nvContentPartPr>
              <p14:cNvPr id="232" name="Input penna 231">
                <a:extLst>
                  <a:ext uri="{FF2B5EF4-FFF2-40B4-BE49-F238E27FC236}">
                    <a16:creationId xmlns:a16="http://schemas.microsoft.com/office/drawing/2014/main" id="{9FF8658A-53AC-C5CE-5A86-4B519E0CEE75}"/>
                  </a:ext>
                </a:extLst>
              </p14:cNvPr>
              <p14:cNvContentPartPr/>
              <p14:nvPr/>
            </p14:nvContentPartPr>
            <p14:xfrm>
              <a:off x="8074080" y="3616560"/>
              <a:ext cx="1431360" cy="128520"/>
            </p14:xfrm>
          </p:contentPart>
        </mc:Choice>
        <mc:Fallback>
          <p:pic>
            <p:nvPicPr>
              <p:cNvPr id="232" name="Input penna 231">
                <a:extLst>
                  <a:ext uri="{FF2B5EF4-FFF2-40B4-BE49-F238E27FC236}">
                    <a16:creationId xmlns:a16="http://schemas.microsoft.com/office/drawing/2014/main" id="{9FF8658A-53AC-C5CE-5A86-4B519E0CEE75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8066880" y="3609000"/>
                <a:ext cx="1446480" cy="14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43" name="Gruppo 242">
            <a:extLst>
              <a:ext uri="{FF2B5EF4-FFF2-40B4-BE49-F238E27FC236}">
                <a16:creationId xmlns:a16="http://schemas.microsoft.com/office/drawing/2014/main" id="{68D43F42-C953-97D6-E0C7-002FE2C54574}"/>
              </a:ext>
            </a:extLst>
          </p:cNvPr>
          <p:cNvGrpSpPr/>
          <p:nvPr/>
        </p:nvGrpSpPr>
        <p:grpSpPr>
          <a:xfrm>
            <a:off x="8522640" y="3040920"/>
            <a:ext cx="519120" cy="255600"/>
            <a:chOff x="8522640" y="3040920"/>
            <a:chExt cx="519120" cy="25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2656505B-F98A-56B5-3AA3-01BE8BB0DE09}"/>
                    </a:ext>
                  </a:extLst>
                </p14:cNvPr>
                <p14:cNvContentPartPr/>
                <p14:nvPr/>
              </p14:nvContentPartPr>
              <p14:xfrm>
                <a:off x="8571960" y="3041640"/>
                <a:ext cx="120240" cy="7632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2656505B-F98A-56B5-3AA3-01BE8BB0DE09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8564400" y="3034080"/>
                  <a:ext cx="1353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5CAD4A3A-A298-DF89-7AF5-FE4234CB8B93}"/>
                    </a:ext>
                  </a:extLst>
                </p14:cNvPr>
                <p14:cNvContentPartPr/>
                <p14:nvPr/>
              </p14:nvContentPartPr>
              <p14:xfrm>
                <a:off x="8522640" y="3158280"/>
                <a:ext cx="232920" cy="1692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5CAD4A3A-A298-DF89-7AF5-FE4234CB8B93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8515080" y="3150720"/>
                  <a:ext cx="2480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756A345C-AC00-6710-1E6A-9C4D8F9EE32E}"/>
                    </a:ext>
                  </a:extLst>
                </p14:cNvPr>
                <p14:cNvContentPartPr/>
                <p14:nvPr/>
              </p14:nvContentPartPr>
              <p14:xfrm>
                <a:off x="8613720" y="3208320"/>
                <a:ext cx="16200" cy="8460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756A345C-AC00-6710-1E6A-9C4D8F9EE32E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8606520" y="3200760"/>
                  <a:ext cx="313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D0788F75-3C73-FED2-1D40-3E32E530CF9B}"/>
                    </a:ext>
                  </a:extLst>
                </p14:cNvPr>
                <p14:cNvContentPartPr/>
                <p14:nvPr/>
              </p14:nvContentPartPr>
              <p14:xfrm>
                <a:off x="8618760" y="3204720"/>
                <a:ext cx="101160" cy="9180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D0788F75-3C73-FED2-1D40-3E32E530CF9B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8611200" y="3197160"/>
                  <a:ext cx="1162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0903B40B-F030-04E7-C12B-9E67207F895D}"/>
                    </a:ext>
                  </a:extLst>
                </p14:cNvPr>
                <p14:cNvContentPartPr/>
                <p14:nvPr/>
              </p14:nvContentPartPr>
              <p14:xfrm>
                <a:off x="8829720" y="3040920"/>
                <a:ext cx="73440" cy="12564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0903B40B-F030-04E7-C12B-9E67207F895D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8822160" y="3033360"/>
                  <a:ext cx="885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1E52F33C-5CA7-C782-8342-A590AC5C05A6}"/>
                    </a:ext>
                  </a:extLst>
                </p14:cNvPr>
                <p14:cNvContentPartPr/>
                <p14:nvPr/>
              </p14:nvContentPartPr>
              <p14:xfrm>
                <a:off x="8822160" y="3106800"/>
                <a:ext cx="92880" cy="1548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1E52F33C-5CA7-C782-8342-A590AC5C05A6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8814600" y="3099240"/>
                  <a:ext cx="1080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082AF7FD-B351-1A16-CBE3-A411A6644189}"/>
                    </a:ext>
                  </a:extLst>
                </p14:cNvPr>
                <p14:cNvContentPartPr/>
                <p14:nvPr/>
              </p14:nvContentPartPr>
              <p14:xfrm>
                <a:off x="8948160" y="3051720"/>
                <a:ext cx="14400" cy="9972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082AF7FD-B351-1A16-CBE3-A411A6644189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8940600" y="3044160"/>
                  <a:ext cx="295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96E6E43C-725E-A03D-C74B-C7B6EF4809A0}"/>
                    </a:ext>
                  </a:extLst>
                </p14:cNvPr>
                <p14:cNvContentPartPr/>
                <p14:nvPr/>
              </p14:nvContentPartPr>
              <p14:xfrm>
                <a:off x="8970480" y="3106800"/>
                <a:ext cx="71280" cy="900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96E6E43C-725E-A03D-C74B-C7B6EF4809A0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8962920" y="3099240"/>
                  <a:ext cx="864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B35E6F75-CBB6-63A1-F3A3-8EA6E7F12A38}"/>
                    </a:ext>
                  </a:extLst>
                </p14:cNvPr>
                <p14:cNvContentPartPr/>
                <p14:nvPr/>
              </p14:nvContentPartPr>
              <p14:xfrm>
                <a:off x="8907120" y="3182760"/>
                <a:ext cx="76320" cy="10764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B35E6F75-CBB6-63A1-F3A3-8EA6E7F12A38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8899560" y="3175200"/>
                  <a:ext cx="91440" cy="12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0" name="Gruppo 269">
            <a:extLst>
              <a:ext uri="{FF2B5EF4-FFF2-40B4-BE49-F238E27FC236}">
                <a16:creationId xmlns:a16="http://schemas.microsoft.com/office/drawing/2014/main" id="{B06BFEBA-4A28-9BA0-7CAA-98E6BA935498}"/>
              </a:ext>
            </a:extLst>
          </p:cNvPr>
          <p:cNvGrpSpPr/>
          <p:nvPr/>
        </p:nvGrpSpPr>
        <p:grpSpPr>
          <a:xfrm>
            <a:off x="5136480" y="3053160"/>
            <a:ext cx="1096200" cy="227160"/>
            <a:chOff x="5136480" y="3053160"/>
            <a:chExt cx="1096200" cy="22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FFD90961-D6C0-2482-6C2F-F5295F6EA255}"/>
                    </a:ext>
                  </a:extLst>
                </p14:cNvPr>
                <p14:cNvContentPartPr/>
                <p14:nvPr/>
              </p14:nvContentPartPr>
              <p14:xfrm>
                <a:off x="5136480" y="3095280"/>
                <a:ext cx="164160" cy="2916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FFD90961-D6C0-2482-6C2F-F5295F6EA255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5128920" y="3087720"/>
                  <a:ext cx="1789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2030E9A0-D464-9979-45F4-8DE1E8929821}"/>
                    </a:ext>
                  </a:extLst>
                </p14:cNvPr>
                <p14:cNvContentPartPr/>
                <p14:nvPr/>
              </p14:nvContentPartPr>
              <p14:xfrm>
                <a:off x="5169960" y="3126960"/>
                <a:ext cx="28080" cy="8496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2030E9A0-D464-9979-45F4-8DE1E8929821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5162400" y="3119400"/>
                  <a:ext cx="432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7E1C52F2-6126-66DA-C4E8-C29258B07350}"/>
                    </a:ext>
                  </a:extLst>
                </p14:cNvPr>
                <p14:cNvContentPartPr/>
                <p14:nvPr/>
              </p14:nvContentPartPr>
              <p14:xfrm>
                <a:off x="5204160" y="3131280"/>
                <a:ext cx="40680" cy="9468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7E1C52F2-6126-66DA-C4E8-C29258B07350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5196600" y="3124080"/>
                  <a:ext cx="558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85BA91ED-AFA7-8242-13D9-B1AA6C8BF304}"/>
                    </a:ext>
                  </a:extLst>
                </p14:cNvPr>
                <p14:cNvContentPartPr/>
                <p14:nvPr/>
              </p14:nvContentPartPr>
              <p14:xfrm>
                <a:off x="5266080" y="3134520"/>
                <a:ext cx="67320" cy="1764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85BA91ED-AFA7-8242-13D9-B1AA6C8BF304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5258520" y="3126960"/>
                  <a:ext cx="824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7B85DFCA-0CB5-160F-7F59-BFC48B53AC6A}"/>
                    </a:ext>
                  </a:extLst>
                </p14:cNvPr>
                <p14:cNvContentPartPr/>
                <p14:nvPr/>
              </p14:nvContentPartPr>
              <p14:xfrm>
                <a:off x="5345280" y="3061080"/>
                <a:ext cx="3240" cy="11988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7B85DFCA-0CB5-160F-7F59-BFC48B53AC6A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337720" y="3053520"/>
                  <a:ext cx="183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3AF60B24-E983-3393-5640-AE18E3508326}"/>
                    </a:ext>
                  </a:extLst>
                </p14:cNvPr>
                <p14:cNvContentPartPr/>
                <p14:nvPr/>
              </p14:nvContentPartPr>
              <p14:xfrm>
                <a:off x="5279400" y="3208320"/>
                <a:ext cx="75600" cy="7200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3AF60B24-E983-3393-5640-AE18E3508326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5271840" y="3200760"/>
                  <a:ext cx="907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D4EE7F11-7A41-0386-41B4-2CD5C9E3FAD5}"/>
                    </a:ext>
                  </a:extLst>
                </p14:cNvPr>
                <p14:cNvContentPartPr/>
                <p14:nvPr/>
              </p14:nvContentPartPr>
              <p14:xfrm>
                <a:off x="5461200" y="3053160"/>
                <a:ext cx="70560" cy="2556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D4EE7F11-7A41-0386-41B4-2CD5C9E3FAD5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5453640" y="3045600"/>
                  <a:ext cx="856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69D50D69-5517-84FB-B3E3-B9C27E43FA43}"/>
                    </a:ext>
                  </a:extLst>
                </p14:cNvPr>
                <p14:cNvContentPartPr/>
                <p14:nvPr/>
              </p14:nvContentPartPr>
              <p14:xfrm>
                <a:off x="5446440" y="3120480"/>
                <a:ext cx="59400" cy="828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69D50D69-5517-84FB-B3E3-B9C27E43FA43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5438880" y="3112920"/>
                  <a:ext cx="745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F3819B96-3C7C-AF9C-6145-EC71204AD5FD}"/>
                    </a:ext>
                  </a:extLst>
                </p14:cNvPr>
                <p14:cNvContentPartPr/>
                <p14:nvPr/>
              </p14:nvContentPartPr>
              <p14:xfrm>
                <a:off x="5460480" y="3141720"/>
                <a:ext cx="47160" cy="3024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F3819B96-3C7C-AF9C-6145-EC71204AD5FD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5452920" y="3134160"/>
                  <a:ext cx="619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FF543D24-4D7F-CB67-87E6-B14956866D21}"/>
                    </a:ext>
                  </a:extLst>
                </p14:cNvPr>
                <p14:cNvContentPartPr/>
                <p14:nvPr/>
              </p14:nvContentPartPr>
              <p14:xfrm>
                <a:off x="5477040" y="3141720"/>
                <a:ext cx="360" cy="3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FF543D24-4D7F-CB67-87E6-B14956866D21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5469480" y="31341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8E96859F-50FD-6E46-3291-725C249F6885}"/>
                    </a:ext>
                  </a:extLst>
                </p14:cNvPr>
                <p14:cNvContentPartPr/>
                <p14:nvPr/>
              </p14:nvContentPartPr>
              <p14:xfrm>
                <a:off x="5477040" y="3141720"/>
                <a:ext cx="360" cy="36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8E96859F-50FD-6E46-3291-725C249F6885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5469480" y="31341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C43D5E1A-20CC-E0AE-789C-926FEC5A503E}"/>
                    </a:ext>
                  </a:extLst>
                </p14:cNvPr>
                <p14:cNvContentPartPr/>
                <p14:nvPr/>
              </p14:nvContentPartPr>
              <p14:xfrm>
                <a:off x="5444280" y="3201840"/>
                <a:ext cx="79560" cy="3024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C43D5E1A-20CC-E0AE-789C-926FEC5A503E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5436720" y="3194280"/>
                  <a:ext cx="946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0327F931-6A2C-20B5-0358-D6D0E1701E99}"/>
                    </a:ext>
                  </a:extLst>
                </p14:cNvPr>
                <p14:cNvContentPartPr/>
                <p14:nvPr/>
              </p14:nvContentPartPr>
              <p14:xfrm>
                <a:off x="5577480" y="3085200"/>
                <a:ext cx="360" cy="1116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0327F931-6A2C-20B5-0358-D6D0E1701E99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5569920" y="3077640"/>
                  <a:ext cx="154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9F51711B-AAA2-3E34-C2ED-936021924F9F}"/>
                    </a:ext>
                  </a:extLst>
                </p14:cNvPr>
                <p14:cNvContentPartPr/>
                <p14:nvPr/>
              </p14:nvContentPartPr>
              <p14:xfrm>
                <a:off x="5504040" y="3159720"/>
                <a:ext cx="1800" cy="5544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9F51711B-AAA2-3E34-C2ED-936021924F9F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5496480" y="3152160"/>
                  <a:ext cx="169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5DD8EFA5-0D55-032B-11BD-F3B4B7375974}"/>
                    </a:ext>
                  </a:extLst>
                </p14:cNvPr>
                <p14:cNvContentPartPr/>
                <p14:nvPr/>
              </p14:nvContentPartPr>
              <p14:xfrm>
                <a:off x="5580720" y="3062520"/>
                <a:ext cx="16920" cy="12276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5DD8EFA5-0D55-032B-11BD-F3B4B7375974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5573160" y="3054960"/>
                  <a:ext cx="320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8AB86F19-1BA8-566C-DC15-5DF4FC3362CD}"/>
                    </a:ext>
                  </a:extLst>
                </p14:cNvPr>
                <p14:cNvContentPartPr/>
                <p14:nvPr/>
              </p14:nvContentPartPr>
              <p14:xfrm>
                <a:off x="5603040" y="3124440"/>
                <a:ext cx="76320" cy="720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8AB86F19-1BA8-566C-DC15-5DF4FC3362CD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5595480" y="3116880"/>
                  <a:ext cx="9144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AD875259-094E-7BDF-88F1-FA25511B94AA}"/>
                    </a:ext>
                  </a:extLst>
                </p14:cNvPr>
                <p14:cNvContentPartPr/>
                <p14:nvPr/>
              </p14:nvContentPartPr>
              <p14:xfrm>
                <a:off x="5720760" y="3064680"/>
                <a:ext cx="120240" cy="756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AD875259-094E-7BDF-88F1-FA25511B94AA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5713200" y="3057120"/>
                  <a:ext cx="1353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619BA9EC-6CDF-22DA-21B9-FD1B25021709}"/>
                    </a:ext>
                  </a:extLst>
                </p14:cNvPr>
                <p14:cNvContentPartPr/>
                <p14:nvPr/>
              </p14:nvContentPartPr>
              <p14:xfrm>
                <a:off x="5731920" y="3124800"/>
                <a:ext cx="50400" cy="252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619BA9EC-6CDF-22DA-21B9-FD1B25021709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5724360" y="3117240"/>
                  <a:ext cx="6552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B804ED9D-4152-0838-87CC-FC344F1BAECD}"/>
                    </a:ext>
                  </a:extLst>
                </p14:cNvPr>
                <p14:cNvContentPartPr/>
                <p14:nvPr/>
              </p14:nvContentPartPr>
              <p14:xfrm>
                <a:off x="5742000" y="3136680"/>
                <a:ext cx="66600" cy="8136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B804ED9D-4152-0838-87CC-FC344F1BAECD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5734440" y="3129120"/>
                  <a:ext cx="817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85262D34-EF2B-F15F-F101-04F45471A336}"/>
                    </a:ext>
                  </a:extLst>
                </p14:cNvPr>
                <p14:cNvContentPartPr/>
                <p14:nvPr/>
              </p14:nvContentPartPr>
              <p14:xfrm>
                <a:off x="5866920" y="3067560"/>
                <a:ext cx="10080" cy="13860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85262D34-EF2B-F15F-F101-04F45471A336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5859360" y="3060000"/>
                  <a:ext cx="2520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D7743C20-AEB1-AF7A-56EC-044711B56D02}"/>
                    </a:ext>
                  </a:extLst>
                </p14:cNvPr>
                <p14:cNvContentPartPr/>
                <p14:nvPr/>
              </p14:nvContentPartPr>
              <p14:xfrm>
                <a:off x="5887800" y="3132360"/>
                <a:ext cx="92880" cy="1908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D7743C20-AEB1-AF7A-56EC-044711B56D02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5880240" y="3124800"/>
                  <a:ext cx="1080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EF5F1E4F-747D-DFCA-E86E-454DE646C971}"/>
                    </a:ext>
                  </a:extLst>
                </p14:cNvPr>
                <p14:cNvContentPartPr/>
                <p14:nvPr/>
              </p14:nvContentPartPr>
              <p14:xfrm>
                <a:off x="6001200" y="3081600"/>
                <a:ext cx="68040" cy="1260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EF5F1E4F-747D-DFCA-E86E-454DE646C971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5994000" y="3074040"/>
                  <a:ext cx="831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B71E2A59-0DC0-84A2-57DD-BC4A34994795}"/>
                    </a:ext>
                  </a:extLst>
                </p14:cNvPr>
                <p14:cNvContentPartPr/>
                <p14:nvPr/>
              </p14:nvContentPartPr>
              <p14:xfrm>
                <a:off x="5983920" y="3111120"/>
                <a:ext cx="62280" cy="10692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B71E2A59-0DC0-84A2-57DD-BC4A34994795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5976360" y="3103560"/>
                  <a:ext cx="774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D38E8037-855E-1B96-B3A6-F23FD09B7750}"/>
                    </a:ext>
                  </a:extLst>
                </p14:cNvPr>
                <p14:cNvContentPartPr/>
                <p14:nvPr/>
              </p14:nvContentPartPr>
              <p14:xfrm>
                <a:off x="6107040" y="3083760"/>
                <a:ext cx="2520" cy="13284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D38E8037-855E-1B96-B3A6-F23FD09B7750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6099480" y="3076200"/>
                  <a:ext cx="176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5779DA22-46F2-19F0-DF98-3CAE9237C4FB}"/>
                    </a:ext>
                  </a:extLst>
                </p14:cNvPr>
                <p14:cNvContentPartPr/>
                <p14:nvPr/>
              </p14:nvContentPartPr>
              <p14:xfrm>
                <a:off x="6109200" y="3130560"/>
                <a:ext cx="123480" cy="3600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5779DA22-46F2-19F0-DF98-3CAE9237C4FB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6101640" y="3123360"/>
                  <a:ext cx="138600" cy="5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3" name="Gruppo 282">
            <a:extLst>
              <a:ext uri="{FF2B5EF4-FFF2-40B4-BE49-F238E27FC236}">
                <a16:creationId xmlns:a16="http://schemas.microsoft.com/office/drawing/2014/main" id="{0FDAABF7-FA10-F2E1-0BF3-44D3A6E50041}"/>
              </a:ext>
            </a:extLst>
          </p:cNvPr>
          <p:cNvGrpSpPr/>
          <p:nvPr/>
        </p:nvGrpSpPr>
        <p:grpSpPr>
          <a:xfrm>
            <a:off x="3814774" y="3671514"/>
            <a:ext cx="418680" cy="343440"/>
            <a:chOff x="3814774" y="3671514"/>
            <a:chExt cx="418680" cy="34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CEF21ACA-A64A-4A39-0D84-7172D4003253}"/>
                    </a:ext>
                  </a:extLst>
                </p14:cNvPr>
                <p14:cNvContentPartPr/>
                <p14:nvPr/>
              </p14:nvContentPartPr>
              <p14:xfrm>
                <a:off x="3814774" y="3671514"/>
                <a:ext cx="11160" cy="14904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CEF21ACA-A64A-4A39-0D84-7172D4003253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3807214" y="3663954"/>
                  <a:ext cx="262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5E01395E-6038-E684-4148-64205ABE1A9C}"/>
                    </a:ext>
                  </a:extLst>
                </p14:cNvPr>
                <p14:cNvContentPartPr/>
                <p14:nvPr/>
              </p14:nvContentPartPr>
              <p14:xfrm>
                <a:off x="3822694" y="3681954"/>
                <a:ext cx="68400" cy="19044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5E01395E-6038-E684-4148-64205ABE1A9C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3815134" y="3674394"/>
                  <a:ext cx="8352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38CF6F8D-6EC5-4D62-079C-83C190F2FFFD}"/>
                    </a:ext>
                  </a:extLst>
                </p14:cNvPr>
                <p14:cNvContentPartPr/>
                <p14:nvPr/>
              </p14:nvContentPartPr>
              <p14:xfrm>
                <a:off x="3933574" y="3703194"/>
                <a:ext cx="2880" cy="12024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38CF6F8D-6EC5-4D62-079C-83C190F2FFFD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3926014" y="3695634"/>
                  <a:ext cx="176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3956EFB8-3419-7E78-625A-208F16BFB0FB}"/>
                    </a:ext>
                  </a:extLst>
                </p14:cNvPr>
                <p14:cNvContentPartPr/>
                <p14:nvPr/>
              </p14:nvContentPartPr>
              <p14:xfrm>
                <a:off x="3950854" y="3794634"/>
                <a:ext cx="360" cy="36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3956EFB8-3419-7E78-625A-208F16BFB0FB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3943294" y="378707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1B697FC1-32F9-1A0D-986E-BDB06BB1D325}"/>
                    </a:ext>
                  </a:extLst>
                </p14:cNvPr>
                <p14:cNvContentPartPr/>
                <p14:nvPr/>
              </p14:nvContentPartPr>
              <p14:xfrm>
                <a:off x="3842134" y="3918114"/>
                <a:ext cx="96480" cy="8352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1B697FC1-32F9-1A0D-986E-BDB06BB1D325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3834574" y="3910554"/>
                  <a:ext cx="1116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8A6A6843-10B9-AFF4-FD86-4ED56FF2EF55}"/>
                    </a:ext>
                  </a:extLst>
                </p14:cNvPr>
                <p14:cNvContentPartPr/>
                <p14:nvPr/>
              </p14:nvContentPartPr>
              <p14:xfrm>
                <a:off x="4010614" y="3757194"/>
                <a:ext cx="54720" cy="9720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8A6A6843-10B9-AFF4-FD86-4ED56FF2EF55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4003054" y="3749634"/>
                  <a:ext cx="698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FE930321-840E-556D-5E66-C32C7AEA4D4B}"/>
                    </a:ext>
                  </a:extLst>
                </p14:cNvPr>
                <p14:cNvContentPartPr/>
                <p14:nvPr/>
              </p14:nvContentPartPr>
              <p14:xfrm>
                <a:off x="4134814" y="3701394"/>
                <a:ext cx="22320" cy="1602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FE930321-840E-556D-5E66-C32C7AEA4D4B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4127254" y="3693834"/>
                  <a:ext cx="3744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DB9CC66A-FA3B-FEB1-9EF2-53FBCA019AB3}"/>
                    </a:ext>
                  </a:extLst>
                </p14:cNvPr>
                <p14:cNvContentPartPr/>
                <p14:nvPr/>
              </p14:nvContentPartPr>
              <p14:xfrm>
                <a:off x="4157134" y="3744954"/>
                <a:ext cx="76320" cy="468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DB9CC66A-FA3B-FEB1-9EF2-53FBCA019AB3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4149574" y="3737394"/>
                  <a:ext cx="914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8596772A-248C-FB2F-B62A-AD9DDC566056}"/>
                    </a:ext>
                  </a:extLst>
                </p14:cNvPr>
                <p14:cNvContentPartPr/>
                <p14:nvPr/>
              </p14:nvContentPartPr>
              <p14:xfrm>
                <a:off x="4180174" y="3790674"/>
                <a:ext cx="51840" cy="360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8596772A-248C-FB2F-B62A-AD9DDC566056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4172974" y="3783114"/>
                  <a:ext cx="669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EA66F1F4-0FB6-A2A8-4546-E01ACD2A9B7B}"/>
                    </a:ext>
                  </a:extLst>
                </p14:cNvPr>
                <p14:cNvContentPartPr/>
                <p14:nvPr/>
              </p14:nvContentPartPr>
              <p14:xfrm>
                <a:off x="4090894" y="3899034"/>
                <a:ext cx="83520" cy="1159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EA66F1F4-0FB6-A2A8-4546-E01ACD2A9B7B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4083334" y="3891474"/>
                  <a:ext cx="98640" cy="131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0">
            <p14:nvContentPartPr>
              <p14:cNvPr id="284" name="Input penna 283">
                <a:extLst>
                  <a:ext uri="{FF2B5EF4-FFF2-40B4-BE49-F238E27FC236}">
                    <a16:creationId xmlns:a16="http://schemas.microsoft.com/office/drawing/2014/main" id="{1D5E427B-30B6-E3C3-2047-EF68DFCE99B0}"/>
                  </a:ext>
                </a:extLst>
              </p14:cNvPr>
              <p14:cNvContentPartPr/>
              <p14:nvPr/>
            </p14:nvContentPartPr>
            <p14:xfrm>
              <a:off x="275974" y="2758554"/>
              <a:ext cx="444960" cy="213120"/>
            </p14:xfrm>
          </p:contentPart>
        </mc:Choice>
        <mc:Fallback>
          <p:pic>
            <p:nvPicPr>
              <p:cNvPr id="284" name="Input penna 283">
                <a:extLst>
                  <a:ext uri="{FF2B5EF4-FFF2-40B4-BE49-F238E27FC236}">
                    <a16:creationId xmlns:a16="http://schemas.microsoft.com/office/drawing/2014/main" id="{1D5E427B-30B6-E3C3-2047-EF68DFCE99B0}"/>
                  </a:ext>
                </a:extLst>
              </p:cNvPr>
              <p:cNvPicPr/>
              <p:nvPr/>
            </p:nvPicPr>
            <p:blipFill>
              <a:blip r:embed="rId321"/>
              <a:stretch>
                <a:fillRect/>
              </a:stretch>
            </p:blipFill>
            <p:spPr>
              <a:xfrm>
                <a:off x="268414" y="2750994"/>
                <a:ext cx="460080" cy="22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2">
            <p14:nvContentPartPr>
              <p14:cNvPr id="285" name="Input penna 284">
                <a:extLst>
                  <a:ext uri="{FF2B5EF4-FFF2-40B4-BE49-F238E27FC236}">
                    <a16:creationId xmlns:a16="http://schemas.microsoft.com/office/drawing/2014/main" id="{6FBA40A6-284F-1DF5-C087-982779E80BC2}"/>
                  </a:ext>
                </a:extLst>
              </p14:cNvPr>
              <p14:cNvContentPartPr/>
              <p14:nvPr/>
            </p14:nvContentPartPr>
            <p14:xfrm>
              <a:off x="374614" y="2239881"/>
              <a:ext cx="286920" cy="193680"/>
            </p14:xfrm>
          </p:contentPart>
        </mc:Choice>
        <mc:Fallback>
          <p:pic>
            <p:nvPicPr>
              <p:cNvPr id="285" name="Input penna 284">
                <a:extLst>
                  <a:ext uri="{FF2B5EF4-FFF2-40B4-BE49-F238E27FC236}">
                    <a16:creationId xmlns:a16="http://schemas.microsoft.com/office/drawing/2014/main" id="{6FBA40A6-284F-1DF5-C087-982779E80BC2}"/>
                  </a:ext>
                </a:extLst>
              </p:cNvPr>
              <p:cNvPicPr/>
              <p:nvPr/>
            </p:nvPicPr>
            <p:blipFill>
              <a:blip r:embed="rId323"/>
              <a:stretch>
                <a:fillRect/>
              </a:stretch>
            </p:blipFill>
            <p:spPr>
              <a:xfrm>
                <a:off x="367054" y="2232321"/>
                <a:ext cx="302040" cy="208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89" name="Gruppo 288">
            <a:extLst>
              <a:ext uri="{FF2B5EF4-FFF2-40B4-BE49-F238E27FC236}">
                <a16:creationId xmlns:a16="http://schemas.microsoft.com/office/drawing/2014/main" id="{B3AC4BA5-D692-66BB-AE87-65C5AC2E2A54}"/>
              </a:ext>
            </a:extLst>
          </p:cNvPr>
          <p:cNvGrpSpPr/>
          <p:nvPr/>
        </p:nvGrpSpPr>
        <p:grpSpPr>
          <a:xfrm>
            <a:off x="911374" y="2199561"/>
            <a:ext cx="441000" cy="198720"/>
            <a:chOff x="911374" y="2199561"/>
            <a:chExt cx="441000" cy="19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BF32A9B8-807C-950E-F202-B865CE155D75}"/>
                    </a:ext>
                  </a:extLst>
                </p14:cNvPr>
                <p14:cNvContentPartPr/>
                <p14:nvPr/>
              </p14:nvContentPartPr>
              <p14:xfrm>
                <a:off x="911374" y="2201721"/>
                <a:ext cx="166320" cy="16092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BF32A9B8-807C-950E-F202-B865CE155D75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903814" y="2194161"/>
                  <a:ext cx="18108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8B459EE6-29E3-A119-0256-A7187C91F328}"/>
                    </a:ext>
                  </a:extLst>
                </p14:cNvPr>
                <p14:cNvContentPartPr/>
                <p14:nvPr/>
              </p14:nvContentPartPr>
              <p14:xfrm>
                <a:off x="1107934" y="2199561"/>
                <a:ext cx="244440" cy="19872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8B459EE6-29E3-A119-0256-A7187C91F328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100374" y="2192001"/>
                  <a:ext cx="259560" cy="21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7" name="Gruppo 296">
            <a:extLst>
              <a:ext uri="{FF2B5EF4-FFF2-40B4-BE49-F238E27FC236}">
                <a16:creationId xmlns:a16="http://schemas.microsoft.com/office/drawing/2014/main" id="{B1CF602C-53BF-D44C-DDDD-D44C4066798A}"/>
              </a:ext>
            </a:extLst>
          </p:cNvPr>
          <p:cNvGrpSpPr/>
          <p:nvPr/>
        </p:nvGrpSpPr>
        <p:grpSpPr>
          <a:xfrm>
            <a:off x="313414" y="1693129"/>
            <a:ext cx="807480" cy="322200"/>
            <a:chOff x="313414" y="1693129"/>
            <a:chExt cx="807480" cy="32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4CFDD2C2-9026-BBAC-4BA2-4EE914A2C84D}"/>
                    </a:ext>
                  </a:extLst>
                </p14:cNvPr>
                <p14:cNvContentPartPr/>
                <p14:nvPr/>
              </p14:nvContentPartPr>
              <p14:xfrm>
                <a:off x="313414" y="1833169"/>
                <a:ext cx="159120" cy="17208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4CFDD2C2-9026-BBAC-4BA2-4EE914A2C84D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305854" y="1825609"/>
                  <a:ext cx="17424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B6D7F90E-D83C-3987-037B-BFD37A523741}"/>
                    </a:ext>
                  </a:extLst>
                </p14:cNvPr>
                <p14:cNvContentPartPr/>
                <p14:nvPr/>
              </p14:nvContentPartPr>
              <p14:xfrm>
                <a:off x="480454" y="1825609"/>
                <a:ext cx="138240" cy="17028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B6D7F90E-D83C-3987-037B-BFD37A523741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472894" y="1818049"/>
                  <a:ext cx="1533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F06E9C9F-1B55-0964-D9D4-868783E1F2DB}"/>
                    </a:ext>
                  </a:extLst>
                </p14:cNvPr>
                <p14:cNvContentPartPr/>
                <p14:nvPr/>
              </p14:nvContentPartPr>
              <p14:xfrm>
                <a:off x="627334" y="1693129"/>
                <a:ext cx="153360" cy="3222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F06E9C9F-1B55-0964-D9D4-868783E1F2DB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619774" y="1685569"/>
                  <a:ext cx="16848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F8F22324-36E1-E0CB-A977-C7493649FE92}"/>
                    </a:ext>
                  </a:extLst>
                </p14:cNvPr>
                <p14:cNvContentPartPr/>
                <p14:nvPr/>
              </p14:nvContentPartPr>
              <p14:xfrm>
                <a:off x="813094" y="1850449"/>
                <a:ext cx="18000" cy="13284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F8F22324-36E1-E0CB-A977-C7493649FE92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805534" y="1842889"/>
                  <a:ext cx="331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2F9904FE-BC69-4690-C7A2-EC2BC50F2047}"/>
                    </a:ext>
                  </a:extLst>
                </p14:cNvPr>
                <p14:cNvContentPartPr/>
                <p14:nvPr/>
              </p14:nvContentPartPr>
              <p14:xfrm>
                <a:off x="888334" y="1859809"/>
                <a:ext cx="64440" cy="1076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2F9904FE-BC69-4690-C7A2-EC2BC50F2047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880774" y="1852249"/>
                  <a:ext cx="792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EE7F5391-3735-5A54-2A77-A1864B53BBCF}"/>
                    </a:ext>
                  </a:extLst>
                </p14:cNvPr>
                <p14:cNvContentPartPr/>
                <p14:nvPr/>
              </p14:nvContentPartPr>
              <p14:xfrm>
                <a:off x="1003534" y="1877089"/>
                <a:ext cx="117360" cy="11232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EE7F5391-3735-5A54-2A77-A1864B53BBCF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995974" y="1869529"/>
                  <a:ext cx="132480" cy="12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2" name="Gruppo 311">
            <a:extLst>
              <a:ext uri="{FF2B5EF4-FFF2-40B4-BE49-F238E27FC236}">
                <a16:creationId xmlns:a16="http://schemas.microsoft.com/office/drawing/2014/main" id="{2B73A48C-041C-A3B3-ECB5-CCF45102980A}"/>
              </a:ext>
            </a:extLst>
          </p:cNvPr>
          <p:cNvGrpSpPr/>
          <p:nvPr/>
        </p:nvGrpSpPr>
        <p:grpSpPr>
          <a:xfrm>
            <a:off x="4621351" y="3722438"/>
            <a:ext cx="710640" cy="188280"/>
            <a:chOff x="4621351" y="3722438"/>
            <a:chExt cx="710640" cy="18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4865CE5F-6751-9BB0-64B1-EA08378EAEE5}"/>
                    </a:ext>
                  </a:extLst>
                </p14:cNvPr>
                <p14:cNvContentPartPr/>
                <p14:nvPr/>
              </p14:nvContentPartPr>
              <p14:xfrm>
                <a:off x="4621351" y="3746558"/>
                <a:ext cx="127080" cy="1368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4865CE5F-6751-9BB0-64B1-EA08378EAEE5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4613791" y="3738998"/>
                  <a:ext cx="1422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EB6F02F6-F874-C12E-4CFD-B7544A3766D4}"/>
                    </a:ext>
                  </a:extLst>
                </p14:cNvPr>
                <p14:cNvContentPartPr/>
                <p14:nvPr/>
              </p14:nvContentPartPr>
              <p14:xfrm>
                <a:off x="4640431" y="3758798"/>
                <a:ext cx="36000" cy="954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EB6F02F6-F874-C12E-4CFD-B7544A3766D4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4632871" y="3751238"/>
                  <a:ext cx="511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C41721C6-AD31-91D6-E10A-A648A3346D1F}"/>
                    </a:ext>
                  </a:extLst>
                </p14:cNvPr>
                <p14:cNvContentPartPr/>
                <p14:nvPr/>
              </p14:nvContentPartPr>
              <p14:xfrm>
                <a:off x="4678591" y="3768878"/>
                <a:ext cx="38160" cy="6876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C41721C6-AD31-91D6-E10A-A648A3346D1F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4671031" y="3761318"/>
                  <a:ext cx="529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2C473FF1-110F-FF52-80B3-643C0DD51B76}"/>
                    </a:ext>
                  </a:extLst>
                </p14:cNvPr>
                <p14:cNvContentPartPr/>
                <p14:nvPr/>
              </p14:nvContentPartPr>
              <p14:xfrm>
                <a:off x="4730791" y="3813878"/>
                <a:ext cx="34560" cy="72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2C473FF1-110F-FF52-80B3-643C0DD51B76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4723231" y="3806318"/>
                  <a:ext cx="496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3CABB993-2F62-11BC-48A6-0A936A050047}"/>
                    </a:ext>
                  </a:extLst>
                </p14:cNvPr>
                <p14:cNvContentPartPr/>
                <p14:nvPr/>
              </p14:nvContentPartPr>
              <p14:xfrm>
                <a:off x="4784431" y="3722438"/>
                <a:ext cx="23040" cy="18828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3CABB993-2F62-11BC-48A6-0A936A050047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4776871" y="3714878"/>
                  <a:ext cx="381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D7CB1A94-BE16-F893-CE0C-DFB11B1D4561}"/>
                    </a:ext>
                  </a:extLst>
                </p14:cNvPr>
                <p14:cNvContentPartPr/>
                <p14:nvPr/>
              </p14:nvContentPartPr>
              <p14:xfrm>
                <a:off x="4863271" y="3764198"/>
                <a:ext cx="77400" cy="8028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D7CB1A94-BE16-F893-CE0C-DFB11B1D4561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4855711" y="3756638"/>
                  <a:ext cx="925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70791EAB-9C20-27B7-BEC6-C64DCD336553}"/>
                    </a:ext>
                  </a:extLst>
                </p14:cNvPr>
                <p14:cNvContentPartPr/>
                <p14:nvPr/>
              </p14:nvContentPartPr>
              <p14:xfrm>
                <a:off x="4959751" y="3801638"/>
                <a:ext cx="54360" cy="1944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70791EAB-9C20-27B7-BEC6-C64DCD336553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4952191" y="3794078"/>
                  <a:ext cx="694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98DC4856-AEA8-6F65-7B1D-6EAB4762D99A}"/>
                    </a:ext>
                  </a:extLst>
                </p14:cNvPr>
                <p14:cNvContentPartPr/>
                <p14:nvPr/>
              </p14:nvContentPartPr>
              <p14:xfrm>
                <a:off x="5024911" y="3741518"/>
                <a:ext cx="10080" cy="13824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98DC4856-AEA8-6F65-7B1D-6EAB4762D99A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5017351" y="3733958"/>
                  <a:ext cx="252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6F9C75E0-41D4-A2D4-D878-06B571C633A6}"/>
                    </a:ext>
                  </a:extLst>
                </p14:cNvPr>
                <p14:cNvContentPartPr/>
                <p14:nvPr/>
              </p14:nvContentPartPr>
              <p14:xfrm>
                <a:off x="5074591" y="3756278"/>
                <a:ext cx="3600" cy="1256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6F9C75E0-41D4-A2D4-D878-06B571C633A6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5067031" y="3748718"/>
                  <a:ext cx="183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F8640DA5-2E18-14C0-DFE6-09387F7237CE}"/>
                    </a:ext>
                  </a:extLst>
                </p14:cNvPr>
                <p14:cNvContentPartPr/>
                <p14:nvPr/>
              </p14:nvContentPartPr>
              <p14:xfrm>
                <a:off x="5124631" y="3755198"/>
                <a:ext cx="60480" cy="10548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F8640DA5-2E18-14C0-DFE6-09387F7237CE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5117071" y="3747638"/>
                  <a:ext cx="756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7827030E-9C6D-5FA1-0A71-BC816837CFEE}"/>
                    </a:ext>
                  </a:extLst>
                </p14:cNvPr>
                <p14:cNvContentPartPr/>
                <p14:nvPr/>
              </p14:nvContentPartPr>
              <p14:xfrm>
                <a:off x="5209951" y="3803078"/>
                <a:ext cx="37440" cy="194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7827030E-9C6D-5FA1-0A71-BC816837CFEE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5202391" y="3795518"/>
                  <a:ext cx="525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8CF0C661-1BCE-3053-EB93-D25B4EC0B68A}"/>
                    </a:ext>
                  </a:extLst>
                </p14:cNvPr>
                <p14:cNvContentPartPr/>
                <p14:nvPr/>
              </p14:nvContentPartPr>
              <p14:xfrm>
                <a:off x="5267911" y="3752318"/>
                <a:ext cx="10080" cy="9036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8CF0C661-1BCE-3053-EB93-D25B4EC0B68A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5260351" y="3744758"/>
                  <a:ext cx="252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6F89EC3F-3D3C-1812-7D59-B14A221F5519}"/>
                    </a:ext>
                  </a:extLst>
                </p14:cNvPr>
                <p14:cNvContentPartPr/>
                <p14:nvPr/>
              </p14:nvContentPartPr>
              <p14:xfrm>
                <a:off x="5327311" y="3752678"/>
                <a:ext cx="4680" cy="9792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6F89EC3F-3D3C-1812-7D59-B14A221F5519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5319751" y="3745118"/>
                  <a:ext cx="1980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3" name="Gruppo 352">
            <a:extLst>
              <a:ext uri="{FF2B5EF4-FFF2-40B4-BE49-F238E27FC236}">
                <a16:creationId xmlns:a16="http://schemas.microsoft.com/office/drawing/2014/main" id="{D756DA5B-3A3B-A397-7900-F569FBBA220D}"/>
              </a:ext>
            </a:extLst>
          </p:cNvPr>
          <p:cNvGrpSpPr/>
          <p:nvPr/>
        </p:nvGrpSpPr>
        <p:grpSpPr>
          <a:xfrm>
            <a:off x="5651923" y="3698433"/>
            <a:ext cx="1446013" cy="416520"/>
            <a:chOff x="5651923" y="3698433"/>
            <a:chExt cx="1446013" cy="41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C45A6CE6-EB85-4B3B-6A00-41C9DFC8E85B}"/>
                    </a:ext>
                  </a:extLst>
                </p14:cNvPr>
                <p14:cNvContentPartPr/>
                <p14:nvPr/>
              </p14:nvContentPartPr>
              <p14:xfrm>
                <a:off x="5651923" y="3708023"/>
                <a:ext cx="99720" cy="2628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C45A6CE6-EB85-4B3B-6A00-41C9DFC8E85B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5644363" y="3700463"/>
                  <a:ext cx="1148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55742E2D-D9C4-0825-F763-4205BDCE8A47}"/>
                    </a:ext>
                  </a:extLst>
                </p14:cNvPr>
                <p14:cNvContentPartPr/>
                <p14:nvPr/>
              </p14:nvContentPartPr>
              <p14:xfrm>
                <a:off x="5656603" y="3737903"/>
                <a:ext cx="43560" cy="8640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55742E2D-D9C4-0825-F763-4205BDCE8A47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5649403" y="3730343"/>
                  <a:ext cx="586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25FCAF0A-64AE-E23E-891C-358366EB2097}"/>
                    </a:ext>
                  </a:extLst>
                </p14:cNvPr>
                <p14:cNvContentPartPr/>
                <p14:nvPr/>
              </p14:nvContentPartPr>
              <p14:xfrm>
                <a:off x="5696203" y="3756263"/>
                <a:ext cx="33840" cy="5436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25FCAF0A-64AE-E23E-891C-358366EB2097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5688643" y="3748703"/>
                  <a:ext cx="489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EBC35552-3BCF-E87E-730B-CA3F15BD1BFF}"/>
                    </a:ext>
                  </a:extLst>
                </p14:cNvPr>
                <p14:cNvContentPartPr/>
                <p14:nvPr/>
              </p14:nvContentPartPr>
              <p14:xfrm>
                <a:off x="5760536" y="3762153"/>
                <a:ext cx="40680" cy="360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EBC35552-3BCF-E87E-730B-CA3F15BD1BFF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5752976" y="3754593"/>
                  <a:ext cx="558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A2CA7F44-5293-8B5E-F122-9B012BA0D10F}"/>
                    </a:ext>
                  </a:extLst>
                </p14:cNvPr>
                <p14:cNvContentPartPr/>
                <p14:nvPr/>
              </p14:nvContentPartPr>
              <p14:xfrm>
                <a:off x="5810576" y="3720393"/>
                <a:ext cx="7920" cy="9036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A2CA7F44-5293-8B5E-F122-9B012BA0D10F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5803016" y="3712833"/>
                  <a:ext cx="230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11F02B51-9DDC-0EE2-D90F-94E63F257DB7}"/>
                    </a:ext>
                  </a:extLst>
                </p14:cNvPr>
                <p14:cNvContentPartPr/>
                <p14:nvPr/>
              </p14:nvContentPartPr>
              <p14:xfrm>
                <a:off x="5739296" y="3874113"/>
                <a:ext cx="110880" cy="6948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11F02B51-9DDC-0EE2-D90F-94E63F257DB7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5731736" y="3866553"/>
                  <a:ext cx="1260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60BBED39-039C-3AED-6C95-BFA629072421}"/>
                    </a:ext>
                  </a:extLst>
                </p14:cNvPr>
                <p14:cNvContentPartPr/>
                <p14:nvPr/>
              </p14:nvContentPartPr>
              <p14:xfrm>
                <a:off x="5926856" y="3698433"/>
                <a:ext cx="72000" cy="1296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60BBED39-039C-3AED-6C95-BFA629072421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5919296" y="3690873"/>
                  <a:ext cx="867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6697A846-BE66-B3E1-04E0-297862A4CAF9}"/>
                    </a:ext>
                  </a:extLst>
                </p14:cNvPr>
                <p14:cNvContentPartPr/>
                <p14:nvPr/>
              </p14:nvContentPartPr>
              <p14:xfrm>
                <a:off x="5930816" y="3754233"/>
                <a:ext cx="51120" cy="540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6697A846-BE66-B3E1-04E0-297862A4CAF9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5923256" y="3746673"/>
                  <a:ext cx="662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F7564031-D83F-BA39-98DD-C7C336F17177}"/>
                    </a:ext>
                  </a:extLst>
                </p14:cNvPr>
                <p14:cNvContentPartPr/>
                <p14:nvPr/>
              </p14:nvContentPartPr>
              <p14:xfrm>
                <a:off x="5933336" y="3775473"/>
                <a:ext cx="28080" cy="4104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F7564031-D83F-BA39-98DD-C7C336F17177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5925776" y="3767913"/>
                  <a:ext cx="4320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9272FD23-8B4B-1651-7505-7DD337FC40EB}"/>
                    </a:ext>
                  </a:extLst>
                </p14:cNvPr>
                <p14:cNvContentPartPr/>
                <p14:nvPr/>
              </p14:nvContentPartPr>
              <p14:xfrm>
                <a:off x="5928296" y="3831273"/>
                <a:ext cx="8640" cy="5976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9272FD23-8B4B-1651-7505-7DD337FC40EB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5920736" y="3823713"/>
                  <a:ext cx="237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177FF97A-2AEA-097C-8DBA-06E6AADB010D}"/>
                    </a:ext>
                  </a:extLst>
                </p14:cNvPr>
                <p14:cNvContentPartPr/>
                <p14:nvPr/>
              </p14:nvContentPartPr>
              <p14:xfrm>
                <a:off x="5899136" y="3864033"/>
                <a:ext cx="91440" cy="2808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177FF97A-2AEA-097C-8DBA-06E6AADB010D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5891576" y="3856473"/>
                  <a:ext cx="1065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78B90502-61DD-7526-A43F-10FDCD4BD2C5}"/>
                    </a:ext>
                  </a:extLst>
                </p14:cNvPr>
                <p14:cNvContentPartPr/>
                <p14:nvPr/>
              </p14:nvContentPartPr>
              <p14:xfrm>
                <a:off x="6039896" y="3737313"/>
                <a:ext cx="5040" cy="11484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78B90502-61DD-7526-A43F-10FDCD4BD2C5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6032336" y="3729753"/>
                  <a:ext cx="201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FB98F9D4-44A3-A942-4119-E9D761A41A25}"/>
                    </a:ext>
                  </a:extLst>
                </p14:cNvPr>
                <p14:cNvContentPartPr/>
                <p14:nvPr/>
              </p14:nvContentPartPr>
              <p14:xfrm>
                <a:off x="6044576" y="3808593"/>
                <a:ext cx="94320" cy="2196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FB98F9D4-44A3-A942-4119-E9D761A41A25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6037016" y="3801033"/>
                  <a:ext cx="1094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DD4A7733-488A-E7BE-F15A-597D0766B8E8}"/>
                    </a:ext>
                  </a:extLst>
                </p14:cNvPr>
                <p14:cNvContentPartPr/>
                <p14:nvPr/>
              </p14:nvContentPartPr>
              <p14:xfrm>
                <a:off x="6234656" y="3704193"/>
                <a:ext cx="99000" cy="2340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DD4A7733-488A-E7BE-F15A-597D0766B8E8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6227096" y="3696993"/>
                  <a:ext cx="1141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9D3E0518-3816-4C18-28D0-5BF938DB252C}"/>
                    </a:ext>
                  </a:extLst>
                </p14:cNvPr>
                <p14:cNvContentPartPr/>
                <p14:nvPr/>
              </p14:nvContentPartPr>
              <p14:xfrm>
                <a:off x="6234656" y="3775833"/>
                <a:ext cx="59760" cy="1944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9D3E0518-3816-4C18-28D0-5BF938DB252C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6227096" y="3768273"/>
                  <a:ext cx="745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E635F6F3-AFE6-56B5-55D2-AAE33E1951A7}"/>
                    </a:ext>
                  </a:extLst>
                </p14:cNvPr>
                <p14:cNvContentPartPr/>
                <p14:nvPr/>
              </p14:nvContentPartPr>
              <p14:xfrm>
                <a:off x="6242576" y="3808233"/>
                <a:ext cx="46080" cy="6804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E635F6F3-AFE6-56B5-55D2-AAE33E1951A7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6235016" y="3800673"/>
                  <a:ext cx="612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CBE501A8-D887-407B-F52A-027C7AF21BE8}"/>
                    </a:ext>
                  </a:extLst>
                </p14:cNvPr>
                <p14:cNvContentPartPr/>
                <p14:nvPr/>
              </p14:nvContentPartPr>
              <p14:xfrm>
                <a:off x="6339056" y="3738033"/>
                <a:ext cx="12600" cy="12708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CBE501A8-D887-407B-F52A-027C7AF21BE8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6331496" y="3730473"/>
                  <a:ext cx="277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8F09DFE7-190B-0708-00DA-605E7E316F67}"/>
                    </a:ext>
                  </a:extLst>
                </p14:cNvPr>
                <p14:cNvContentPartPr/>
                <p14:nvPr/>
              </p14:nvContentPartPr>
              <p14:xfrm>
                <a:off x="6345896" y="3804633"/>
                <a:ext cx="60120" cy="3132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8F09DFE7-190B-0708-00DA-605E7E316F67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6338336" y="3797073"/>
                  <a:ext cx="752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82EE42A7-62D8-AFBC-F3CF-2B9AA36FF8CE}"/>
                    </a:ext>
                  </a:extLst>
                </p14:cNvPr>
                <p14:cNvContentPartPr/>
                <p14:nvPr/>
              </p14:nvContentPartPr>
              <p14:xfrm>
                <a:off x="6379736" y="3732633"/>
                <a:ext cx="46800" cy="18288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82EE42A7-62D8-AFBC-F3CF-2B9AA36FF8CE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6372176" y="3725073"/>
                  <a:ext cx="6192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F84F80CC-4985-C162-231C-93E19BD82433}"/>
                    </a:ext>
                  </a:extLst>
                </p14:cNvPr>
                <p14:cNvContentPartPr/>
                <p14:nvPr/>
              </p14:nvContentPartPr>
              <p14:xfrm>
                <a:off x="6207296" y="3927033"/>
                <a:ext cx="96840" cy="9432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F84F80CC-4985-C162-231C-93E19BD82433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6199736" y="3919473"/>
                  <a:ext cx="1119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07BBA178-D385-789C-934F-3844F072F417}"/>
                    </a:ext>
                  </a:extLst>
                </p14:cNvPr>
                <p14:cNvContentPartPr/>
                <p14:nvPr/>
              </p14:nvContentPartPr>
              <p14:xfrm>
                <a:off x="6242216" y="3982833"/>
                <a:ext cx="33120" cy="4068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07BBA178-D385-789C-934F-3844F072F417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6234656" y="3975273"/>
                  <a:ext cx="482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DA03DC7F-F21B-D3AC-6191-A4D12FDDD70D}"/>
                    </a:ext>
                  </a:extLst>
                </p14:cNvPr>
                <p14:cNvContentPartPr/>
                <p14:nvPr/>
              </p14:nvContentPartPr>
              <p14:xfrm>
                <a:off x="6305936" y="3913353"/>
                <a:ext cx="80640" cy="9000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DA03DC7F-F21B-D3AC-6191-A4D12FDDD70D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6298376" y="3905793"/>
                  <a:ext cx="957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4F3B78DC-21AD-8E7C-918A-AF34F41238A6}"/>
                    </a:ext>
                  </a:extLst>
                </p14:cNvPr>
                <p14:cNvContentPartPr/>
                <p14:nvPr/>
              </p14:nvContentPartPr>
              <p14:xfrm>
                <a:off x="6520856" y="3740913"/>
                <a:ext cx="73440" cy="9612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4F3B78DC-21AD-8E7C-918A-AF34F41238A6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6513296" y="3733353"/>
                  <a:ext cx="882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8945109B-0DEA-8F40-8A39-F6655FC614D3}"/>
                    </a:ext>
                  </a:extLst>
                </p14:cNvPr>
                <p14:cNvContentPartPr/>
                <p14:nvPr/>
              </p14:nvContentPartPr>
              <p14:xfrm>
                <a:off x="6460016" y="3896793"/>
                <a:ext cx="144360" cy="684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8945109B-0DEA-8F40-8A39-F6655FC614D3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6452456" y="3889233"/>
                  <a:ext cx="1594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5DD8890D-9F9D-F7A1-33D7-D6FCD965CECA}"/>
                    </a:ext>
                  </a:extLst>
                </p14:cNvPr>
                <p14:cNvContentPartPr/>
                <p14:nvPr/>
              </p14:nvContentPartPr>
              <p14:xfrm>
                <a:off x="6671336" y="3771513"/>
                <a:ext cx="11520" cy="9000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5DD8890D-9F9D-F7A1-33D7-D6FCD965CECA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6664136" y="3763953"/>
                  <a:ext cx="266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05BA56DC-2B4B-CD74-F8BA-63250E0ABAC1}"/>
                    </a:ext>
                  </a:extLst>
                </p14:cNvPr>
                <p14:cNvContentPartPr/>
                <p14:nvPr/>
              </p14:nvContentPartPr>
              <p14:xfrm>
                <a:off x="6663056" y="3771873"/>
                <a:ext cx="62640" cy="10908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05BA56DC-2B4B-CD74-F8BA-63250E0ABAC1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6655496" y="3764313"/>
                  <a:ext cx="777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0B99967C-4109-8724-FB53-FE8FA85D6454}"/>
                    </a:ext>
                  </a:extLst>
                </p14:cNvPr>
                <p14:cNvContentPartPr/>
                <p14:nvPr/>
              </p14:nvContentPartPr>
              <p14:xfrm>
                <a:off x="6802376" y="3771513"/>
                <a:ext cx="71280" cy="1116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0B99967C-4109-8724-FB53-FE8FA85D6454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6794816" y="3763953"/>
                  <a:ext cx="864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09096E92-B528-91D7-2D01-E9303A9C838A}"/>
                    </a:ext>
                  </a:extLst>
                </p14:cNvPr>
                <p14:cNvContentPartPr/>
                <p14:nvPr/>
              </p14:nvContentPartPr>
              <p14:xfrm>
                <a:off x="6782216" y="3832713"/>
                <a:ext cx="78120" cy="1224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09096E92-B528-91D7-2D01-E9303A9C838A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6774656" y="3825153"/>
                  <a:ext cx="928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54F6EC9F-E26C-E219-1CCF-DE0E4B084CE2}"/>
                    </a:ext>
                  </a:extLst>
                </p14:cNvPr>
                <p14:cNvContentPartPr/>
                <p14:nvPr/>
              </p14:nvContentPartPr>
              <p14:xfrm>
                <a:off x="6915776" y="3723273"/>
                <a:ext cx="7560" cy="7632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54F6EC9F-E26C-E219-1CCF-DE0E4B084CE2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6908216" y="3716073"/>
                  <a:ext cx="223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F2AD210E-606F-8C29-2272-9DAC34E62A3B}"/>
                    </a:ext>
                  </a:extLst>
                </p14:cNvPr>
                <p14:cNvContentPartPr/>
                <p14:nvPr/>
              </p14:nvContentPartPr>
              <p14:xfrm>
                <a:off x="6759176" y="3893913"/>
                <a:ext cx="132480" cy="8496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F2AD210E-606F-8C29-2272-9DAC34E62A3B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6751616" y="3886353"/>
                  <a:ext cx="1476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8A71C8CD-1E82-332E-AB15-3AD0A1596001}"/>
                    </a:ext>
                  </a:extLst>
                </p14:cNvPr>
                <p14:cNvContentPartPr/>
                <p14:nvPr/>
              </p14:nvContentPartPr>
              <p14:xfrm>
                <a:off x="7012616" y="3984273"/>
                <a:ext cx="85320" cy="13068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8A71C8CD-1E82-332E-AB15-3AD0A1596001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7005056" y="3976713"/>
                  <a:ext cx="10044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4" name="Gruppo 363">
            <a:extLst>
              <a:ext uri="{FF2B5EF4-FFF2-40B4-BE49-F238E27FC236}">
                <a16:creationId xmlns:a16="http://schemas.microsoft.com/office/drawing/2014/main" id="{19FE4A4F-0445-2E89-B656-4D2777A41F93}"/>
              </a:ext>
            </a:extLst>
          </p:cNvPr>
          <p:cNvGrpSpPr/>
          <p:nvPr/>
        </p:nvGrpSpPr>
        <p:grpSpPr>
          <a:xfrm>
            <a:off x="7337597" y="3731883"/>
            <a:ext cx="499680" cy="293400"/>
            <a:chOff x="7337597" y="3731883"/>
            <a:chExt cx="499680" cy="29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4C1BABF0-883B-9DDC-0252-AC56751BC213}"/>
                    </a:ext>
                  </a:extLst>
                </p14:cNvPr>
                <p14:cNvContentPartPr/>
                <p14:nvPr/>
              </p14:nvContentPartPr>
              <p14:xfrm>
                <a:off x="7408157" y="3731883"/>
                <a:ext cx="119880" cy="10476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4C1BABF0-883B-9DDC-0252-AC56751BC213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7400597" y="3724323"/>
                  <a:ext cx="1350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F94C5ACD-93ED-F6FF-1D25-E72FEA0375FE}"/>
                    </a:ext>
                  </a:extLst>
                </p14:cNvPr>
                <p14:cNvContentPartPr/>
                <p14:nvPr/>
              </p14:nvContentPartPr>
              <p14:xfrm>
                <a:off x="7337597" y="3861843"/>
                <a:ext cx="232200" cy="3348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F94C5ACD-93ED-F6FF-1D25-E72FEA0375FE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7330037" y="3854283"/>
                  <a:ext cx="2469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F76D4A1E-527B-C6B5-DC84-43B0875A999F}"/>
                    </a:ext>
                  </a:extLst>
                </p14:cNvPr>
                <p14:cNvContentPartPr/>
                <p14:nvPr/>
              </p14:nvContentPartPr>
              <p14:xfrm>
                <a:off x="7415357" y="3947883"/>
                <a:ext cx="19080" cy="5436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F76D4A1E-527B-C6B5-DC84-43B0875A999F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7407797" y="3940323"/>
                  <a:ext cx="342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CC718FF4-29F8-2D84-F18C-55B86412A3F5}"/>
                    </a:ext>
                  </a:extLst>
                </p14:cNvPr>
                <p14:cNvContentPartPr/>
                <p14:nvPr/>
              </p14:nvContentPartPr>
              <p14:xfrm>
                <a:off x="7436597" y="3941763"/>
                <a:ext cx="62280" cy="8352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CC718FF4-29F8-2D84-F18C-55B86412A3F5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7429037" y="3934203"/>
                  <a:ext cx="774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0FDAF06B-EF0C-DDE0-AC4C-78051719E315}"/>
                    </a:ext>
                  </a:extLst>
                </p14:cNvPr>
                <p14:cNvContentPartPr/>
                <p14:nvPr/>
              </p14:nvContentPartPr>
              <p14:xfrm>
                <a:off x="7655117" y="3743763"/>
                <a:ext cx="75240" cy="14760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0FDAF06B-EF0C-DDE0-AC4C-78051719E315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7647557" y="3736203"/>
                  <a:ext cx="9036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12D839D4-6DD4-6C45-0397-EFB5F3425CFF}"/>
                    </a:ext>
                  </a:extLst>
                </p14:cNvPr>
                <p14:cNvContentPartPr/>
                <p14:nvPr/>
              </p14:nvContentPartPr>
              <p14:xfrm>
                <a:off x="7654757" y="3831963"/>
                <a:ext cx="71280" cy="684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12D839D4-6DD4-6C45-0397-EFB5F3425CFF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7647197" y="3824403"/>
                  <a:ext cx="864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38CF8F64-2E70-7CED-BE4B-4E2BAE4D9B71}"/>
                    </a:ext>
                  </a:extLst>
                </p14:cNvPr>
                <p14:cNvContentPartPr/>
                <p14:nvPr/>
              </p14:nvContentPartPr>
              <p14:xfrm>
                <a:off x="7778597" y="3773643"/>
                <a:ext cx="720" cy="9180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38CF8F64-2E70-7CED-BE4B-4E2BAE4D9B71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7771037" y="3766083"/>
                  <a:ext cx="158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30CE3741-E96C-66A0-8F4E-E0AFAD1232E2}"/>
                    </a:ext>
                  </a:extLst>
                </p14:cNvPr>
                <p14:cNvContentPartPr/>
                <p14:nvPr/>
              </p14:nvContentPartPr>
              <p14:xfrm>
                <a:off x="7791197" y="3835923"/>
                <a:ext cx="46080" cy="792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30CE3741-E96C-66A0-8F4E-E0AFAD1232E2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7783637" y="3828363"/>
                  <a:ext cx="612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070C5B82-3E8F-F949-0674-B50A2FBDE829}"/>
                    </a:ext>
                  </a:extLst>
                </p14:cNvPr>
                <p14:cNvContentPartPr/>
                <p14:nvPr/>
              </p14:nvContentPartPr>
              <p14:xfrm>
                <a:off x="7729637" y="3883443"/>
                <a:ext cx="69480" cy="11196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070C5B82-3E8F-F949-0674-B50A2FBDE829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7722077" y="3876243"/>
                  <a:ext cx="84600" cy="12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7" name="Gruppo 386">
            <a:extLst>
              <a:ext uri="{FF2B5EF4-FFF2-40B4-BE49-F238E27FC236}">
                <a16:creationId xmlns:a16="http://schemas.microsoft.com/office/drawing/2014/main" id="{8DFCFF4F-5689-DED0-9831-3C9A2AD929BD}"/>
              </a:ext>
            </a:extLst>
          </p:cNvPr>
          <p:cNvGrpSpPr/>
          <p:nvPr/>
        </p:nvGrpSpPr>
        <p:grpSpPr>
          <a:xfrm>
            <a:off x="7273739" y="3037994"/>
            <a:ext cx="837000" cy="231480"/>
            <a:chOff x="7273739" y="3037994"/>
            <a:chExt cx="837000" cy="23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C12F2DE3-110E-3749-6C88-A013B24488AA}"/>
                    </a:ext>
                  </a:extLst>
                </p14:cNvPr>
                <p14:cNvContentPartPr/>
                <p14:nvPr/>
              </p14:nvContentPartPr>
              <p14:xfrm>
                <a:off x="7280939" y="3122594"/>
                <a:ext cx="95760" cy="9504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C12F2DE3-110E-3749-6C88-A013B24488AA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7273739" y="3115034"/>
                  <a:ext cx="1108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F045E296-2E0B-3030-173F-4B6118310C30}"/>
                    </a:ext>
                  </a:extLst>
                </p14:cNvPr>
                <p14:cNvContentPartPr/>
                <p14:nvPr/>
              </p14:nvContentPartPr>
              <p14:xfrm>
                <a:off x="7316219" y="3216914"/>
                <a:ext cx="14400" cy="4752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F045E296-2E0B-3030-173F-4B6118310C30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7309019" y="3209354"/>
                  <a:ext cx="295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8E9AFB38-9F82-F292-AE2F-493F5EFCAE40}"/>
                    </a:ext>
                  </a:extLst>
                </p14:cNvPr>
                <p14:cNvContentPartPr/>
                <p14:nvPr/>
              </p14:nvContentPartPr>
              <p14:xfrm>
                <a:off x="7273739" y="3238514"/>
                <a:ext cx="123480" cy="2988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8E9AFB38-9F82-F292-AE2F-493F5EFCAE40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7266179" y="3230954"/>
                  <a:ext cx="1386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E875E469-BB6D-DDAB-11E9-AE2128A93F00}"/>
                    </a:ext>
                  </a:extLst>
                </p14:cNvPr>
                <p14:cNvContentPartPr/>
                <p14:nvPr/>
              </p14:nvContentPartPr>
              <p14:xfrm>
                <a:off x="7437179" y="3134834"/>
                <a:ext cx="83520" cy="144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E875E469-BB6D-DDAB-11E9-AE2128A93F00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7429619" y="3127274"/>
                  <a:ext cx="986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83EF811C-A712-6897-AD65-A9EDA877F688}"/>
                    </a:ext>
                  </a:extLst>
                </p14:cNvPr>
                <p14:cNvContentPartPr/>
                <p14:nvPr/>
              </p14:nvContentPartPr>
              <p14:xfrm>
                <a:off x="7416659" y="3150314"/>
                <a:ext cx="65160" cy="903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83EF811C-A712-6897-AD65-A9EDA877F688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7409099" y="3142754"/>
                  <a:ext cx="802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92493452-5608-F8A3-4BFF-CE398456A770}"/>
                    </a:ext>
                  </a:extLst>
                </p14:cNvPr>
                <p14:cNvContentPartPr/>
                <p14:nvPr/>
              </p14:nvContentPartPr>
              <p14:xfrm>
                <a:off x="7527539" y="3144554"/>
                <a:ext cx="21240" cy="9468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92493452-5608-F8A3-4BFF-CE398456A770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7519979" y="3136994"/>
                  <a:ext cx="360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54516C3E-002E-A123-3B53-BA9C07851D1F}"/>
                    </a:ext>
                  </a:extLst>
                </p14:cNvPr>
                <p14:cNvContentPartPr/>
                <p14:nvPr/>
              </p14:nvContentPartPr>
              <p14:xfrm>
                <a:off x="7529339" y="3209714"/>
                <a:ext cx="101880" cy="1404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54516C3E-002E-A123-3B53-BA9C07851D1F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7521779" y="3202154"/>
                  <a:ext cx="1170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89313A9C-3182-84A4-8592-E8604A278B45}"/>
                    </a:ext>
                  </a:extLst>
                </p14:cNvPr>
                <p14:cNvContentPartPr/>
                <p14:nvPr/>
              </p14:nvContentPartPr>
              <p14:xfrm>
                <a:off x="7669019" y="3037994"/>
                <a:ext cx="85320" cy="23148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89313A9C-3182-84A4-8592-E8604A278B45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7661819" y="3030434"/>
                  <a:ext cx="10044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04126E79-9C52-171F-E631-CBCB8ED48A2F}"/>
                    </a:ext>
                  </a:extLst>
                </p14:cNvPr>
                <p14:cNvContentPartPr/>
                <p14:nvPr/>
              </p14:nvContentPartPr>
              <p14:xfrm>
                <a:off x="7784579" y="3104594"/>
                <a:ext cx="52920" cy="14436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04126E79-9C52-171F-E631-CBCB8ED48A2F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7777019" y="3097034"/>
                  <a:ext cx="680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149B329E-AD93-6E62-50B1-4FCEE3625A11}"/>
                    </a:ext>
                  </a:extLst>
                </p14:cNvPr>
                <p14:cNvContentPartPr/>
                <p14:nvPr/>
              </p14:nvContentPartPr>
              <p14:xfrm>
                <a:off x="7852619" y="3136274"/>
                <a:ext cx="20160" cy="11052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149B329E-AD93-6E62-50B1-4FCEE3625A11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7845059" y="3128714"/>
                  <a:ext cx="352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B574C307-7E5C-4CEB-BB7E-594B741DF4D9}"/>
                    </a:ext>
                  </a:extLst>
                </p14:cNvPr>
                <p14:cNvContentPartPr/>
                <p14:nvPr/>
              </p14:nvContentPartPr>
              <p14:xfrm>
                <a:off x="7881419" y="3181274"/>
                <a:ext cx="67320" cy="1836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B574C307-7E5C-4CEB-BB7E-594B741DF4D9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7873859" y="3173714"/>
                  <a:ext cx="820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1609C466-DD0F-99DE-C4AF-1A7C6E561FD3}"/>
                    </a:ext>
                  </a:extLst>
                </p14:cNvPr>
                <p14:cNvContentPartPr/>
                <p14:nvPr/>
              </p14:nvContentPartPr>
              <p14:xfrm>
                <a:off x="7960979" y="3138794"/>
                <a:ext cx="41400" cy="828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1609C466-DD0F-99DE-C4AF-1A7C6E561FD3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7953419" y="3131234"/>
                  <a:ext cx="565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C73DAB7D-B578-DCD9-082C-9ADA022BC3FF}"/>
                    </a:ext>
                  </a:extLst>
                </p14:cNvPr>
                <p14:cNvContentPartPr/>
                <p14:nvPr/>
              </p14:nvContentPartPr>
              <p14:xfrm>
                <a:off x="7926419" y="3148154"/>
                <a:ext cx="60120" cy="9828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C73DAB7D-B578-DCD9-082C-9ADA022BC3FF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7918859" y="3140594"/>
                  <a:ext cx="752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366B1228-08C7-F668-BF05-AE11DCB9165B}"/>
                    </a:ext>
                  </a:extLst>
                </p14:cNvPr>
                <p14:cNvContentPartPr/>
                <p14:nvPr/>
              </p14:nvContentPartPr>
              <p14:xfrm>
                <a:off x="8021819" y="3149954"/>
                <a:ext cx="9360" cy="7344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366B1228-08C7-F668-BF05-AE11DCB9165B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8014259" y="3142394"/>
                  <a:ext cx="244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A5BAF91B-AADA-9345-D161-FFA7A91FF4EF}"/>
                    </a:ext>
                  </a:extLst>
                </p14:cNvPr>
                <p14:cNvContentPartPr/>
                <p14:nvPr/>
              </p14:nvContentPartPr>
              <p14:xfrm>
                <a:off x="8039459" y="3188474"/>
                <a:ext cx="71280" cy="612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A5BAF91B-AADA-9345-D161-FFA7A91FF4EF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8031899" y="3181274"/>
                  <a:ext cx="86400" cy="2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3" name="Gruppo 392">
            <a:extLst>
              <a:ext uri="{FF2B5EF4-FFF2-40B4-BE49-F238E27FC236}">
                <a16:creationId xmlns:a16="http://schemas.microsoft.com/office/drawing/2014/main" id="{27D17B37-90AC-3098-2767-50368A89029D}"/>
              </a:ext>
            </a:extLst>
          </p:cNvPr>
          <p:cNvGrpSpPr/>
          <p:nvPr/>
        </p:nvGrpSpPr>
        <p:grpSpPr>
          <a:xfrm>
            <a:off x="8182203" y="3761096"/>
            <a:ext cx="157320" cy="236160"/>
            <a:chOff x="8182203" y="3761096"/>
            <a:chExt cx="157320" cy="23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CD38E495-7A8A-BC1A-A70E-C43F414AC83B}"/>
                    </a:ext>
                  </a:extLst>
                </p14:cNvPr>
                <p14:cNvContentPartPr/>
                <p14:nvPr/>
              </p14:nvContentPartPr>
              <p14:xfrm>
                <a:off x="8182203" y="3763256"/>
                <a:ext cx="54360" cy="11232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CD38E495-7A8A-BC1A-A70E-C43F414AC83B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8174643" y="3755696"/>
                  <a:ext cx="694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32334B24-839E-087A-AAF5-535BF8862595}"/>
                    </a:ext>
                  </a:extLst>
                </p14:cNvPr>
                <p14:cNvContentPartPr/>
                <p14:nvPr/>
              </p14:nvContentPartPr>
              <p14:xfrm>
                <a:off x="8297763" y="3761096"/>
                <a:ext cx="10800" cy="7560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32334B24-839E-087A-AAF5-535BF8862595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8290203" y="3753536"/>
                  <a:ext cx="259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F742B5B0-3B94-29F1-5E30-DD3E63D369E5}"/>
                    </a:ext>
                  </a:extLst>
                </p14:cNvPr>
                <p14:cNvContentPartPr/>
                <p14:nvPr/>
              </p14:nvContentPartPr>
              <p14:xfrm>
                <a:off x="8304963" y="3821216"/>
                <a:ext cx="34560" cy="1332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F742B5B0-3B94-29F1-5E30-DD3E63D369E5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8297403" y="3814016"/>
                  <a:ext cx="496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A1848152-CE99-F63F-4B43-4ED2932F49C1}"/>
                    </a:ext>
                  </a:extLst>
                </p14:cNvPr>
                <p14:cNvContentPartPr/>
                <p14:nvPr/>
              </p14:nvContentPartPr>
              <p14:xfrm>
                <a:off x="8248803" y="3893936"/>
                <a:ext cx="64800" cy="10332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A1848152-CE99-F63F-4B43-4ED2932F49C1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8241243" y="3886736"/>
                  <a:ext cx="79920" cy="11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84">
            <p14:nvContentPartPr>
              <p14:cNvPr id="397" name="Input penna 396">
                <a:extLst>
                  <a:ext uri="{FF2B5EF4-FFF2-40B4-BE49-F238E27FC236}">
                    <a16:creationId xmlns:a16="http://schemas.microsoft.com/office/drawing/2014/main" id="{A9145F02-2D37-81E0-90DC-3846DF68AC87}"/>
                  </a:ext>
                </a:extLst>
              </p14:cNvPr>
              <p14:cNvContentPartPr/>
              <p14:nvPr/>
            </p14:nvContentPartPr>
            <p14:xfrm>
              <a:off x="8808524" y="3765929"/>
              <a:ext cx="9000" cy="7920"/>
            </p14:xfrm>
          </p:contentPart>
        </mc:Choice>
        <mc:Fallback>
          <p:pic>
            <p:nvPicPr>
              <p:cNvPr id="397" name="Input penna 396">
                <a:extLst>
                  <a:ext uri="{FF2B5EF4-FFF2-40B4-BE49-F238E27FC236}">
                    <a16:creationId xmlns:a16="http://schemas.microsoft.com/office/drawing/2014/main" id="{A9145F02-2D37-81E0-90DC-3846DF68AC87}"/>
                  </a:ext>
                </a:extLst>
              </p:cNvPr>
              <p:cNvPicPr/>
              <p:nvPr/>
            </p:nvPicPr>
            <p:blipFill>
              <a:blip r:embed="rId485"/>
              <a:stretch>
                <a:fillRect/>
              </a:stretch>
            </p:blipFill>
            <p:spPr>
              <a:xfrm>
                <a:off x="8800964" y="3758729"/>
                <a:ext cx="23760" cy="2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419" name="Gruppo 418">
            <a:extLst>
              <a:ext uri="{FF2B5EF4-FFF2-40B4-BE49-F238E27FC236}">
                <a16:creationId xmlns:a16="http://schemas.microsoft.com/office/drawing/2014/main" id="{DB497A83-66C3-38CE-919B-9FBC5565EB5D}"/>
              </a:ext>
            </a:extLst>
          </p:cNvPr>
          <p:cNvGrpSpPr/>
          <p:nvPr/>
        </p:nvGrpSpPr>
        <p:grpSpPr>
          <a:xfrm>
            <a:off x="8732204" y="3724529"/>
            <a:ext cx="1055520" cy="304560"/>
            <a:chOff x="8732204" y="3724529"/>
            <a:chExt cx="1055520" cy="30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6F3B39BE-BC22-39F2-88A8-FA47C599E1A2}"/>
                    </a:ext>
                  </a:extLst>
                </p14:cNvPr>
                <p14:cNvContentPartPr/>
                <p14:nvPr/>
              </p14:nvContentPartPr>
              <p14:xfrm>
                <a:off x="8732204" y="3749729"/>
                <a:ext cx="143280" cy="12888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6F3B39BE-BC22-39F2-88A8-FA47C599E1A2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8724644" y="3742169"/>
                  <a:ext cx="15840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E6235ACC-CEDD-92D2-48C4-675413F3BA7F}"/>
                    </a:ext>
                  </a:extLst>
                </p14:cNvPr>
                <p14:cNvContentPartPr/>
                <p14:nvPr/>
              </p14:nvContentPartPr>
              <p14:xfrm>
                <a:off x="8814644" y="3830369"/>
                <a:ext cx="80640" cy="4284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E6235ACC-CEDD-92D2-48C4-675413F3BA7F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8807084" y="3822809"/>
                  <a:ext cx="957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9B4AD30C-C326-6CE1-2F9C-75A590E1595F}"/>
                    </a:ext>
                  </a:extLst>
                </p14:cNvPr>
                <p14:cNvContentPartPr/>
                <p14:nvPr/>
              </p14:nvContentPartPr>
              <p14:xfrm>
                <a:off x="8907884" y="3769529"/>
                <a:ext cx="51120" cy="4860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9B4AD30C-C326-6CE1-2F9C-75A590E1595F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8900324" y="3761969"/>
                  <a:ext cx="662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7B0903FD-8453-F888-3F88-83CEC8E5A9B3}"/>
                    </a:ext>
                  </a:extLst>
                </p14:cNvPr>
                <p14:cNvContentPartPr/>
                <p14:nvPr/>
              </p14:nvContentPartPr>
              <p14:xfrm>
                <a:off x="8930204" y="3825689"/>
                <a:ext cx="54360" cy="2088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7B0903FD-8453-F888-3F88-83CEC8E5A9B3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8922644" y="3818129"/>
                  <a:ext cx="694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25483AD1-D352-99A2-C45C-B35A1A7D79A9}"/>
                    </a:ext>
                  </a:extLst>
                </p14:cNvPr>
                <p14:cNvContentPartPr/>
                <p14:nvPr/>
              </p14:nvContentPartPr>
              <p14:xfrm>
                <a:off x="8820044" y="3893369"/>
                <a:ext cx="119880" cy="3096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25483AD1-D352-99A2-C45C-B35A1A7D79A9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8812484" y="3885809"/>
                  <a:ext cx="1350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53135849-FA35-EC12-107F-9D91C59CB7C0}"/>
                    </a:ext>
                  </a:extLst>
                </p14:cNvPr>
                <p14:cNvContentPartPr/>
                <p14:nvPr/>
              </p14:nvContentPartPr>
              <p14:xfrm>
                <a:off x="8825804" y="3953129"/>
                <a:ext cx="158040" cy="7596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53135849-FA35-EC12-107F-9D91C59CB7C0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8818244" y="3945569"/>
                  <a:ext cx="1731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84767F13-BB40-9345-70FD-9EDB1C69D36C}"/>
                    </a:ext>
                  </a:extLst>
                </p14:cNvPr>
                <p14:cNvContentPartPr/>
                <p14:nvPr/>
              </p14:nvContentPartPr>
              <p14:xfrm>
                <a:off x="9026684" y="3804809"/>
                <a:ext cx="101520" cy="13896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84767F13-BB40-9345-70FD-9EDB1C69D36C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9019124" y="3797249"/>
                  <a:ext cx="1166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D9E2F538-AD97-52B3-DCF7-3422DFFCAC19}"/>
                    </a:ext>
                  </a:extLst>
                </p14:cNvPr>
                <p14:cNvContentPartPr/>
                <p14:nvPr/>
              </p14:nvContentPartPr>
              <p14:xfrm>
                <a:off x="9138644" y="3881849"/>
                <a:ext cx="41760" cy="1512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D9E2F538-AD97-52B3-DCF7-3422DFFCAC19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9131084" y="3874289"/>
                  <a:ext cx="568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D147C216-1C54-AC83-B963-1A2E93DACBB0}"/>
                    </a:ext>
                  </a:extLst>
                </p14:cNvPr>
                <p14:cNvContentPartPr/>
                <p14:nvPr/>
              </p14:nvContentPartPr>
              <p14:xfrm>
                <a:off x="9194804" y="3805889"/>
                <a:ext cx="32760" cy="13824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D147C216-1C54-AC83-B963-1A2E93DACBB0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9187244" y="3798329"/>
                  <a:ext cx="478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A2AF9E5F-CDCF-B3D3-9485-7C51B238B596}"/>
                    </a:ext>
                  </a:extLst>
                </p14:cNvPr>
                <p14:cNvContentPartPr/>
                <p14:nvPr/>
              </p14:nvContentPartPr>
              <p14:xfrm>
                <a:off x="9303524" y="3793289"/>
                <a:ext cx="85320" cy="8064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A2AF9E5F-CDCF-B3D3-9485-7C51B238B596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9295964" y="3785729"/>
                  <a:ext cx="1004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E90D9310-2ED6-C139-F7FE-DEED7AB1738B}"/>
                    </a:ext>
                  </a:extLst>
                </p14:cNvPr>
                <p14:cNvContentPartPr/>
                <p14:nvPr/>
              </p14:nvContentPartPr>
              <p14:xfrm>
                <a:off x="9403604" y="3781049"/>
                <a:ext cx="48960" cy="1440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E90D9310-2ED6-C139-F7FE-DEED7AB1738B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9396044" y="3773489"/>
                  <a:ext cx="640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BA858A54-E5D1-8D8C-14F9-64CE1EF6838E}"/>
                    </a:ext>
                  </a:extLst>
                </p14:cNvPr>
                <p14:cNvContentPartPr/>
                <p14:nvPr/>
              </p14:nvContentPartPr>
              <p14:xfrm>
                <a:off x="9364004" y="3844409"/>
                <a:ext cx="71280" cy="2304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BA858A54-E5D1-8D8C-14F9-64CE1EF6838E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9356804" y="3836849"/>
                  <a:ext cx="864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B37024ED-4DCF-1F60-ABCF-3DA1D255A2E5}"/>
                    </a:ext>
                  </a:extLst>
                </p14:cNvPr>
                <p14:cNvContentPartPr/>
                <p14:nvPr/>
              </p14:nvContentPartPr>
              <p14:xfrm>
                <a:off x="9455804" y="3736049"/>
                <a:ext cx="37440" cy="14112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B37024ED-4DCF-1F60-ABCF-3DA1D255A2E5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9448244" y="3728489"/>
                  <a:ext cx="525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8369CD5D-2219-D0E2-B208-8F477F069C6B}"/>
                    </a:ext>
                  </a:extLst>
                </p14:cNvPr>
                <p14:cNvContentPartPr/>
                <p14:nvPr/>
              </p14:nvContentPartPr>
              <p14:xfrm>
                <a:off x="9541124" y="3724529"/>
                <a:ext cx="25200" cy="15084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8369CD5D-2219-D0E2-B208-8F477F069C6B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9533924" y="3716969"/>
                  <a:ext cx="403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BF036906-4390-76CC-6C70-C907540E34D3}"/>
                    </a:ext>
                  </a:extLst>
                </p14:cNvPr>
                <p14:cNvContentPartPr/>
                <p14:nvPr/>
              </p14:nvContentPartPr>
              <p14:xfrm>
                <a:off x="9658844" y="3742169"/>
                <a:ext cx="80640" cy="10404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BF036906-4390-76CC-6C70-C907540E34D3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9651284" y="3734609"/>
                  <a:ext cx="957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A8C5D6ED-1809-2262-35D2-F3DB095B1967}"/>
                    </a:ext>
                  </a:extLst>
                </p14:cNvPr>
                <p14:cNvContentPartPr/>
                <p14:nvPr/>
              </p14:nvContentPartPr>
              <p14:xfrm>
                <a:off x="9621404" y="3855929"/>
                <a:ext cx="48960" cy="8892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A8C5D6ED-1809-2262-35D2-F3DB095B1967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9613844" y="3848369"/>
                  <a:ext cx="640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E82CCA93-5369-C52F-9722-764ACFE5D1D8}"/>
                    </a:ext>
                  </a:extLst>
                </p14:cNvPr>
                <p14:cNvContentPartPr/>
                <p14:nvPr/>
              </p14:nvContentPartPr>
              <p14:xfrm>
                <a:off x="9730844" y="3864929"/>
                <a:ext cx="15480" cy="8712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E82CCA93-5369-C52F-9722-764ACFE5D1D8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9723644" y="3857369"/>
                  <a:ext cx="306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8728690C-6ADD-3FCD-AF6F-9301CAF42A5D}"/>
                    </a:ext>
                  </a:extLst>
                </p14:cNvPr>
                <p14:cNvContentPartPr/>
                <p14:nvPr/>
              </p14:nvContentPartPr>
              <p14:xfrm>
                <a:off x="9560204" y="3948449"/>
                <a:ext cx="227520" cy="2484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8728690C-6ADD-3FCD-AF6F-9301CAF42A5D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9552644" y="3940889"/>
                  <a:ext cx="242640" cy="3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5" name="Gruppo 434">
            <a:extLst>
              <a:ext uri="{FF2B5EF4-FFF2-40B4-BE49-F238E27FC236}">
                <a16:creationId xmlns:a16="http://schemas.microsoft.com/office/drawing/2014/main" id="{B76DE506-BD12-03E5-4BDC-E8DF4E0F56DB}"/>
              </a:ext>
            </a:extLst>
          </p:cNvPr>
          <p:cNvGrpSpPr/>
          <p:nvPr/>
        </p:nvGrpSpPr>
        <p:grpSpPr>
          <a:xfrm>
            <a:off x="10271924" y="3339329"/>
            <a:ext cx="778320" cy="326520"/>
            <a:chOff x="10271924" y="3339329"/>
            <a:chExt cx="778320" cy="32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2F8D2677-67ED-22E2-54B0-E4D213F5520C}"/>
                    </a:ext>
                  </a:extLst>
                </p14:cNvPr>
                <p14:cNvContentPartPr/>
                <p14:nvPr/>
              </p14:nvContentPartPr>
              <p14:xfrm>
                <a:off x="10271924" y="3339329"/>
                <a:ext cx="70200" cy="19512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2F8D2677-67ED-22E2-54B0-E4D213F5520C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10264364" y="3331769"/>
                  <a:ext cx="8532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5AAC6588-6F44-87D1-0406-EB5D25231CCD}"/>
                    </a:ext>
                  </a:extLst>
                </p14:cNvPr>
                <p14:cNvContentPartPr/>
                <p14:nvPr/>
              </p14:nvContentPartPr>
              <p14:xfrm>
                <a:off x="10390004" y="3381449"/>
                <a:ext cx="11880" cy="11736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5AAC6588-6F44-87D1-0406-EB5D25231CCD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10382444" y="3373889"/>
                  <a:ext cx="270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608F8298-5D82-94D4-C062-575F3B069C79}"/>
                    </a:ext>
                  </a:extLst>
                </p14:cNvPr>
                <p14:cNvContentPartPr/>
                <p14:nvPr/>
              </p14:nvContentPartPr>
              <p14:xfrm>
                <a:off x="10394324" y="3483329"/>
                <a:ext cx="48960" cy="1008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608F8298-5D82-94D4-C062-575F3B069C79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10386764" y="3475769"/>
                  <a:ext cx="640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0D61557B-1BC7-5FFE-0EC4-F3A3A32BBF54}"/>
                    </a:ext>
                  </a:extLst>
                </p14:cNvPr>
                <p14:cNvContentPartPr/>
                <p14:nvPr/>
              </p14:nvContentPartPr>
              <p14:xfrm>
                <a:off x="10296404" y="3593489"/>
                <a:ext cx="120960" cy="7236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0D61557B-1BC7-5FFE-0EC4-F3A3A32BBF54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10288844" y="3585929"/>
                  <a:ext cx="1360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2918D926-BF20-46B5-CC4B-E4836C86CFEB}"/>
                    </a:ext>
                  </a:extLst>
                </p14:cNvPr>
                <p14:cNvContentPartPr/>
                <p14:nvPr/>
              </p14:nvContentPartPr>
              <p14:xfrm>
                <a:off x="10521404" y="3371369"/>
                <a:ext cx="102960" cy="13032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2918D926-BF20-46B5-CC4B-E4836C86CFEB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10513844" y="3363809"/>
                  <a:ext cx="11808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ED46D1EE-01D2-94A6-40BE-5B72C621D119}"/>
                    </a:ext>
                  </a:extLst>
                </p14:cNvPr>
                <p14:cNvContentPartPr/>
                <p14:nvPr/>
              </p14:nvContentPartPr>
              <p14:xfrm>
                <a:off x="10542644" y="3470729"/>
                <a:ext cx="91440" cy="1404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ED46D1EE-01D2-94A6-40BE-5B72C621D119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10535084" y="3463169"/>
                  <a:ext cx="1065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03115F2A-9946-37AB-8A30-FC2085AB16C9}"/>
                    </a:ext>
                  </a:extLst>
                </p14:cNvPr>
                <p14:cNvContentPartPr/>
                <p14:nvPr/>
              </p14:nvContentPartPr>
              <p14:xfrm>
                <a:off x="10656404" y="3383969"/>
                <a:ext cx="64080" cy="7236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03115F2A-9946-37AB-8A30-FC2085AB16C9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10648844" y="3376409"/>
                  <a:ext cx="792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B9A356EE-3CA9-12D7-ED2C-257CBF58E27A}"/>
                    </a:ext>
                  </a:extLst>
                </p14:cNvPr>
                <p14:cNvContentPartPr/>
                <p14:nvPr/>
              </p14:nvContentPartPr>
              <p14:xfrm>
                <a:off x="10655684" y="3453089"/>
                <a:ext cx="90360" cy="3060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B9A356EE-3CA9-12D7-ED2C-257CBF58E27A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10648124" y="3445529"/>
                  <a:ext cx="1054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8B36490C-93F8-0D7C-F02C-F7C02370EE68}"/>
                    </a:ext>
                  </a:extLst>
                </p14:cNvPr>
                <p14:cNvContentPartPr/>
                <p14:nvPr/>
              </p14:nvContentPartPr>
              <p14:xfrm>
                <a:off x="10529684" y="3547409"/>
                <a:ext cx="173880" cy="3276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8B36490C-93F8-0D7C-F02C-F7C02370EE68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10522124" y="3539849"/>
                  <a:ext cx="1890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6F0F631A-2A2F-06FC-4519-292C483D98F5}"/>
                    </a:ext>
                  </a:extLst>
                </p14:cNvPr>
                <p14:cNvContentPartPr/>
                <p14:nvPr/>
              </p14:nvContentPartPr>
              <p14:xfrm>
                <a:off x="10796444" y="3394049"/>
                <a:ext cx="55080" cy="1620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6F0F631A-2A2F-06FC-4519-292C483D98F5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10788884" y="3386489"/>
                  <a:ext cx="702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591AE69D-5749-8C73-43BA-6ED3D5DADC17}"/>
                    </a:ext>
                  </a:extLst>
                </p14:cNvPr>
                <p14:cNvContentPartPr/>
                <p14:nvPr/>
              </p14:nvContentPartPr>
              <p14:xfrm>
                <a:off x="10766924" y="3399809"/>
                <a:ext cx="48960" cy="10944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591AE69D-5749-8C73-43BA-6ED3D5DADC17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10759724" y="3392249"/>
                  <a:ext cx="640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5E68EF5C-0966-164A-41CC-6514607D4592}"/>
                    </a:ext>
                  </a:extLst>
                </p14:cNvPr>
                <p14:cNvContentPartPr/>
                <p14:nvPr/>
              </p14:nvContentPartPr>
              <p14:xfrm>
                <a:off x="10891124" y="3425369"/>
                <a:ext cx="360" cy="8316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5E68EF5C-0966-164A-41CC-6514607D4592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10883564" y="3417809"/>
                  <a:ext cx="154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C854859D-57E5-7B4D-019E-C880C2121709}"/>
                    </a:ext>
                  </a:extLst>
                </p14:cNvPr>
                <p14:cNvContentPartPr/>
                <p14:nvPr/>
              </p14:nvContentPartPr>
              <p14:xfrm>
                <a:off x="10895804" y="3467849"/>
                <a:ext cx="154440" cy="2016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C854859D-57E5-7B4D-019E-C880C2121709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10888244" y="3460289"/>
                  <a:ext cx="169200" cy="35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48">
            <p14:nvContentPartPr>
              <p14:cNvPr id="437" name="Input penna 436">
                <a:extLst>
                  <a:ext uri="{FF2B5EF4-FFF2-40B4-BE49-F238E27FC236}">
                    <a16:creationId xmlns:a16="http://schemas.microsoft.com/office/drawing/2014/main" id="{FB46B638-DD29-8930-CBE2-F36DE0C34E4C}"/>
                  </a:ext>
                </a:extLst>
              </p14:cNvPr>
              <p14:cNvContentPartPr/>
              <p14:nvPr/>
            </p14:nvContentPartPr>
            <p14:xfrm>
              <a:off x="10083132" y="3791200"/>
              <a:ext cx="1014840" cy="95040"/>
            </p14:xfrm>
          </p:contentPart>
        </mc:Choice>
        <mc:Fallback>
          <p:pic>
            <p:nvPicPr>
              <p:cNvPr id="437" name="Input penna 436">
                <a:extLst>
                  <a:ext uri="{FF2B5EF4-FFF2-40B4-BE49-F238E27FC236}">
                    <a16:creationId xmlns:a16="http://schemas.microsoft.com/office/drawing/2014/main" id="{FB46B638-DD29-8930-CBE2-F36DE0C34E4C}"/>
                  </a:ext>
                </a:extLst>
              </p:cNvPr>
              <p:cNvPicPr/>
              <p:nvPr/>
            </p:nvPicPr>
            <p:blipFill>
              <a:blip r:embed="rId549"/>
              <a:stretch>
                <a:fillRect/>
              </a:stretch>
            </p:blipFill>
            <p:spPr>
              <a:xfrm>
                <a:off x="10075572" y="3783640"/>
                <a:ext cx="1029960" cy="11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446" name="Gruppo 445">
            <a:extLst>
              <a:ext uri="{FF2B5EF4-FFF2-40B4-BE49-F238E27FC236}">
                <a16:creationId xmlns:a16="http://schemas.microsoft.com/office/drawing/2014/main" id="{6E77CB6B-D271-704D-EBE5-75EB5E23F987}"/>
              </a:ext>
            </a:extLst>
          </p:cNvPr>
          <p:cNvGrpSpPr/>
          <p:nvPr/>
        </p:nvGrpSpPr>
        <p:grpSpPr>
          <a:xfrm>
            <a:off x="6397641" y="3282382"/>
            <a:ext cx="218160" cy="70560"/>
            <a:chOff x="6397641" y="3282382"/>
            <a:chExt cx="218160" cy="7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2616D4B5-A14E-E4F4-E18E-01E1FB090856}"/>
                    </a:ext>
                  </a:extLst>
                </p14:cNvPr>
                <p14:cNvContentPartPr/>
                <p14:nvPr/>
              </p14:nvContentPartPr>
              <p14:xfrm>
                <a:off x="6397641" y="3299302"/>
                <a:ext cx="69120" cy="5364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2616D4B5-A14E-E4F4-E18E-01E1FB090856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6390081" y="3291742"/>
                  <a:ext cx="842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65E45D37-5486-DA0D-4787-E2686172B047}"/>
                    </a:ext>
                  </a:extLst>
                </p14:cNvPr>
                <p14:cNvContentPartPr/>
                <p14:nvPr/>
              </p14:nvContentPartPr>
              <p14:xfrm>
                <a:off x="6494121" y="3282382"/>
                <a:ext cx="121680" cy="5688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65E45D37-5486-DA0D-4787-E2686172B047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6486561" y="3274822"/>
                  <a:ext cx="13680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4" name="Gruppo 443">
            <a:extLst>
              <a:ext uri="{FF2B5EF4-FFF2-40B4-BE49-F238E27FC236}">
                <a16:creationId xmlns:a16="http://schemas.microsoft.com/office/drawing/2014/main" id="{B3F162D6-6E06-25CD-3621-52FC7A7085F5}"/>
              </a:ext>
            </a:extLst>
          </p:cNvPr>
          <p:cNvGrpSpPr/>
          <p:nvPr/>
        </p:nvGrpSpPr>
        <p:grpSpPr>
          <a:xfrm>
            <a:off x="8026641" y="3318022"/>
            <a:ext cx="28800" cy="30600"/>
            <a:chOff x="8026641" y="3318022"/>
            <a:chExt cx="28800" cy="3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651B5B48-33E8-B7A9-842F-A1CA2ACEB1FF}"/>
                    </a:ext>
                  </a:extLst>
                </p14:cNvPr>
                <p14:cNvContentPartPr/>
                <p14:nvPr/>
              </p14:nvContentPartPr>
              <p14:xfrm>
                <a:off x="8026641" y="3318022"/>
                <a:ext cx="28800" cy="3060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651B5B48-33E8-B7A9-842F-A1CA2ACEB1FF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8019081" y="3310462"/>
                  <a:ext cx="439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E637AB58-3315-BAD0-512D-4EAB4282AF79}"/>
                    </a:ext>
                  </a:extLst>
                </p14:cNvPr>
                <p14:cNvContentPartPr/>
                <p14:nvPr/>
              </p14:nvContentPartPr>
              <p14:xfrm>
                <a:off x="8055081" y="3318022"/>
                <a:ext cx="360" cy="36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E637AB58-3315-BAD0-512D-4EAB4282AF79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8047521" y="331046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EF26B5F5-B33F-CD58-3379-FC7C58C9456E}"/>
                    </a:ext>
                  </a:extLst>
                </p14:cNvPr>
                <p14:cNvContentPartPr/>
                <p14:nvPr/>
              </p14:nvContentPartPr>
              <p14:xfrm>
                <a:off x="8055081" y="3318022"/>
                <a:ext cx="360" cy="36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EF26B5F5-B33F-CD58-3379-FC7C58C9456E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8047521" y="331046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1" name="Gruppo 450">
            <a:extLst>
              <a:ext uri="{FF2B5EF4-FFF2-40B4-BE49-F238E27FC236}">
                <a16:creationId xmlns:a16="http://schemas.microsoft.com/office/drawing/2014/main" id="{4C08C449-ADB6-843B-FF96-FFB986FA47D6}"/>
              </a:ext>
            </a:extLst>
          </p:cNvPr>
          <p:cNvGrpSpPr/>
          <p:nvPr/>
        </p:nvGrpSpPr>
        <p:grpSpPr>
          <a:xfrm>
            <a:off x="9034740" y="3304260"/>
            <a:ext cx="121320" cy="101160"/>
            <a:chOff x="9034740" y="3304260"/>
            <a:chExt cx="121320" cy="10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5DDB1F51-1754-78E7-5702-FB0C357AF910}"/>
                    </a:ext>
                  </a:extLst>
                </p14:cNvPr>
                <p14:cNvContentPartPr/>
                <p14:nvPr/>
              </p14:nvContentPartPr>
              <p14:xfrm>
                <a:off x="9034740" y="3304260"/>
                <a:ext cx="68760" cy="6480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5DDB1F51-1754-78E7-5702-FB0C357AF910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9027180" y="3296700"/>
                  <a:ext cx="838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6A6E21F9-63B2-D41B-25E4-8E8455914C69}"/>
                    </a:ext>
                  </a:extLst>
                </p14:cNvPr>
                <p14:cNvContentPartPr/>
                <p14:nvPr/>
              </p14:nvContentPartPr>
              <p14:xfrm>
                <a:off x="9127620" y="3365100"/>
                <a:ext cx="28440" cy="4032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6A6E21F9-63B2-D41B-25E4-8E8455914C69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9120060" y="3357540"/>
                  <a:ext cx="43560" cy="5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5" name="Gruppo 454">
            <a:extLst>
              <a:ext uri="{FF2B5EF4-FFF2-40B4-BE49-F238E27FC236}">
                <a16:creationId xmlns:a16="http://schemas.microsoft.com/office/drawing/2014/main" id="{174F3561-AEDB-4E32-FD66-53726E2FE3C6}"/>
              </a:ext>
            </a:extLst>
          </p:cNvPr>
          <p:cNvGrpSpPr/>
          <p:nvPr/>
        </p:nvGrpSpPr>
        <p:grpSpPr>
          <a:xfrm>
            <a:off x="2723460" y="4505760"/>
            <a:ext cx="110520" cy="66240"/>
            <a:chOff x="2723460" y="4505760"/>
            <a:chExt cx="110520" cy="6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49308AA7-FC3A-97DE-89FD-DCE7FE801338}"/>
                    </a:ext>
                  </a:extLst>
                </p14:cNvPr>
                <p14:cNvContentPartPr/>
                <p14:nvPr/>
              </p14:nvContentPartPr>
              <p14:xfrm>
                <a:off x="2723460" y="4509000"/>
                <a:ext cx="46080" cy="1656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49308AA7-FC3A-97DE-89FD-DCE7FE801338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2715900" y="4501440"/>
                  <a:ext cx="612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5847FB58-7697-2E0B-8005-59FA52B6E5A2}"/>
                    </a:ext>
                  </a:extLst>
                </p14:cNvPr>
                <p14:cNvContentPartPr/>
                <p14:nvPr/>
              </p14:nvContentPartPr>
              <p14:xfrm>
                <a:off x="2810940" y="4505760"/>
                <a:ext cx="23040" cy="6624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5847FB58-7697-2E0B-8005-59FA52B6E5A2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2803380" y="4498200"/>
                  <a:ext cx="38160" cy="81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66">
            <p14:nvContentPartPr>
              <p14:cNvPr id="456" name="Input penna 455">
                <a:extLst>
                  <a:ext uri="{FF2B5EF4-FFF2-40B4-BE49-F238E27FC236}">
                    <a16:creationId xmlns:a16="http://schemas.microsoft.com/office/drawing/2014/main" id="{6A6FE6B0-DFEA-89E4-DA7C-B352749331E3}"/>
                  </a:ext>
                </a:extLst>
              </p14:cNvPr>
              <p14:cNvContentPartPr/>
              <p14:nvPr/>
            </p14:nvContentPartPr>
            <p14:xfrm>
              <a:off x="5577540" y="4218120"/>
              <a:ext cx="45720" cy="559440"/>
            </p14:xfrm>
          </p:contentPart>
        </mc:Choice>
        <mc:Fallback>
          <p:pic>
            <p:nvPicPr>
              <p:cNvPr id="456" name="Input penna 455">
                <a:extLst>
                  <a:ext uri="{FF2B5EF4-FFF2-40B4-BE49-F238E27FC236}">
                    <a16:creationId xmlns:a16="http://schemas.microsoft.com/office/drawing/2014/main" id="{6A6FE6B0-DFEA-89E4-DA7C-B352749331E3}"/>
                  </a:ext>
                </a:extLst>
              </p:cNvPr>
              <p:cNvPicPr/>
              <p:nvPr/>
            </p:nvPicPr>
            <p:blipFill>
              <a:blip r:embed="rId567"/>
              <a:stretch>
                <a:fillRect/>
              </a:stretch>
            </p:blipFill>
            <p:spPr>
              <a:xfrm>
                <a:off x="5569980" y="4210920"/>
                <a:ext cx="60840" cy="57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471" name="Gruppo 470">
            <a:extLst>
              <a:ext uri="{FF2B5EF4-FFF2-40B4-BE49-F238E27FC236}">
                <a16:creationId xmlns:a16="http://schemas.microsoft.com/office/drawing/2014/main" id="{09C9E521-0DB8-A894-0B32-927A91EA7076}"/>
              </a:ext>
            </a:extLst>
          </p:cNvPr>
          <p:cNvGrpSpPr/>
          <p:nvPr/>
        </p:nvGrpSpPr>
        <p:grpSpPr>
          <a:xfrm>
            <a:off x="8468340" y="4093200"/>
            <a:ext cx="596520" cy="311040"/>
            <a:chOff x="8468340" y="4093200"/>
            <a:chExt cx="596520" cy="31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FE9BA71C-01E6-3289-4B93-13C32EFADBF4}"/>
                    </a:ext>
                  </a:extLst>
                </p14:cNvPr>
                <p14:cNvContentPartPr/>
                <p14:nvPr/>
              </p14:nvContentPartPr>
              <p14:xfrm>
                <a:off x="8468340" y="4093200"/>
                <a:ext cx="113760" cy="25128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FE9BA71C-01E6-3289-4B93-13C32EFADBF4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8460780" y="4085640"/>
                  <a:ext cx="12888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0D90A8E4-23BF-71B6-0280-BB02D8DA8411}"/>
                    </a:ext>
                  </a:extLst>
                </p14:cNvPr>
                <p14:cNvContentPartPr/>
                <p14:nvPr/>
              </p14:nvContentPartPr>
              <p14:xfrm>
                <a:off x="8534580" y="4192920"/>
                <a:ext cx="63720" cy="8712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0D90A8E4-23BF-71B6-0280-BB02D8DA8411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8527380" y="4185360"/>
                  <a:ext cx="788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B8B29985-8E72-FF21-45DC-466CD82C2BF9}"/>
                    </a:ext>
                  </a:extLst>
                </p14:cNvPr>
                <p14:cNvContentPartPr/>
                <p14:nvPr/>
              </p14:nvContentPartPr>
              <p14:xfrm>
                <a:off x="8662380" y="4103280"/>
                <a:ext cx="10080" cy="13824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B8B29985-8E72-FF21-45DC-466CD82C2BF9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8654820" y="4095720"/>
                  <a:ext cx="248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FB647A44-0D8A-5503-30D8-9998DFB9B5FB}"/>
                    </a:ext>
                  </a:extLst>
                </p14:cNvPr>
                <p14:cNvContentPartPr/>
                <p14:nvPr/>
              </p14:nvContentPartPr>
              <p14:xfrm>
                <a:off x="8652660" y="4176720"/>
                <a:ext cx="93240" cy="2196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FB647A44-0D8A-5503-30D8-9998DFB9B5FB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8645100" y="4169520"/>
                  <a:ext cx="1083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A91F55F0-FE4D-9B91-5067-3D2B688769AA}"/>
                    </a:ext>
                  </a:extLst>
                </p14:cNvPr>
                <p14:cNvContentPartPr/>
                <p14:nvPr/>
              </p14:nvContentPartPr>
              <p14:xfrm>
                <a:off x="8604780" y="4307400"/>
                <a:ext cx="127080" cy="8244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A91F55F0-FE4D-9B91-5067-3D2B688769AA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8597220" y="4299840"/>
                  <a:ext cx="1422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261070E3-5994-AEFC-B678-80F7C2AE3315}"/>
                    </a:ext>
                  </a:extLst>
                </p14:cNvPr>
                <p14:cNvContentPartPr/>
                <p14:nvPr/>
              </p14:nvContentPartPr>
              <p14:xfrm>
                <a:off x="8889180" y="4114080"/>
                <a:ext cx="5400" cy="7380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261070E3-5994-AEFC-B678-80F7C2AE3315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8881620" y="4106520"/>
                  <a:ext cx="205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544C5B04-CDE4-258B-F5EE-0EBE20EF1130}"/>
                    </a:ext>
                  </a:extLst>
                </p14:cNvPr>
                <p14:cNvContentPartPr/>
                <p14:nvPr/>
              </p14:nvContentPartPr>
              <p14:xfrm>
                <a:off x="8801700" y="4162320"/>
                <a:ext cx="162360" cy="2340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544C5B04-CDE4-258B-F5EE-0EBE20EF1130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8794140" y="4154760"/>
                  <a:ext cx="1774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FF8AB1FF-B4C3-08C1-06FC-0099BF03DCAE}"/>
                    </a:ext>
                  </a:extLst>
                </p14:cNvPr>
                <p14:cNvContentPartPr/>
                <p14:nvPr/>
              </p14:nvContentPartPr>
              <p14:xfrm>
                <a:off x="8833380" y="4169880"/>
                <a:ext cx="69480" cy="11988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FF8AB1FF-B4C3-08C1-06FC-0099BF03DCAE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8825820" y="4162320"/>
                  <a:ext cx="846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4C57FC70-6794-830C-505A-005E09A53E1B}"/>
                    </a:ext>
                  </a:extLst>
                </p14:cNvPr>
                <p14:cNvContentPartPr/>
                <p14:nvPr/>
              </p14:nvContentPartPr>
              <p14:xfrm>
                <a:off x="8878740" y="4190040"/>
                <a:ext cx="33480" cy="13068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4C57FC70-6794-830C-505A-005E09A53E1B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8871540" y="4182480"/>
                  <a:ext cx="486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02793FB3-B115-4AA7-3A8B-805E68D6D032}"/>
                    </a:ext>
                  </a:extLst>
                </p14:cNvPr>
                <p14:cNvContentPartPr/>
                <p14:nvPr/>
              </p14:nvContentPartPr>
              <p14:xfrm>
                <a:off x="8982060" y="4170600"/>
                <a:ext cx="6120" cy="8784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02793FB3-B115-4AA7-3A8B-805E68D6D032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8974500" y="4163400"/>
                  <a:ext cx="212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01E9DC3D-6DE8-AEA3-541A-620C86BAEB7A}"/>
                    </a:ext>
                  </a:extLst>
                </p14:cNvPr>
                <p14:cNvContentPartPr/>
                <p14:nvPr/>
              </p14:nvContentPartPr>
              <p14:xfrm>
                <a:off x="8984220" y="4226760"/>
                <a:ext cx="55440" cy="504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01E9DC3D-6DE8-AEA3-541A-620C86BAEB7A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8976660" y="4219200"/>
                  <a:ext cx="705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F93F00FB-819C-D1BD-0AE1-8C0212708C45}"/>
                    </a:ext>
                  </a:extLst>
                </p14:cNvPr>
                <p14:cNvContentPartPr/>
                <p14:nvPr/>
              </p14:nvContentPartPr>
              <p14:xfrm>
                <a:off x="9043980" y="4144680"/>
                <a:ext cx="20880" cy="12600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F93F00FB-819C-D1BD-0AE1-8C0212708C45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9036420" y="4137120"/>
                  <a:ext cx="360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9342CF40-8870-45FA-640B-71F6F07A9B88}"/>
                    </a:ext>
                  </a:extLst>
                </p14:cNvPr>
                <p14:cNvContentPartPr/>
                <p14:nvPr/>
              </p14:nvContentPartPr>
              <p14:xfrm>
                <a:off x="8893500" y="4293360"/>
                <a:ext cx="153000" cy="11088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9342CF40-8870-45FA-640B-71F6F07A9B88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8885940" y="4285800"/>
                  <a:ext cx="16812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3" name="Gruppo 482">
            <a:extLst>
              <a:ext uri="{FF2B5EF4-FFF2-40B4-BE49-F238E27FC236}">
                <a16:creationId xmlns:a16="http://schemas.microsoft.com/office/drawing/2014/main" id="{A34C19E4-3E10-722E-B783-A604D011E2EC}"/>
              </a:ext>
            </a:extLst>
          </p:cNvPr>
          <p:cNvGrpSpPr/>
          <p:nvPr/>
        </p:nvGrpSpPr>
        <p:grpSpPr>
          <a:xfrm>
            <a:off x="3873660" y="4778280"/>
            <a:ext cx="514800" cy="379080"/>
            <a:chOff x="3873660" y="4778280"/>
            <a:chExt cx="514800" cy="37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8FB25EE4-1F6F-517A-1161-8733123986D4}"/>
                    </a:ext>
                  </a:extLst>
                </p14:cNvPr>
                <p14:cNvContentPartPr/>
                <p14:nvPr/>
              </p14:nvContentPartPr>
              <p14:xfrm>
                <a:off x="3873660" y="4779720"/>
                <a:ext cx="4680" cy="16812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8FB25EE4-1F6F-517A-1161-8733123986D4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3866100" y="4772160"/>
                  <a:ext cx="1980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2377BCAD-A3C8-8DFB-7677-068F35BF6E8F}"/>
                    </a:ext>
                  </a:extLst>
                </p14:cNvPr>
                <p14:cNvContentPartPr/>
                <p14:nvPr/>
              </p14:nvContentPartPr>
              <p14:xfrm>
                <a:off x="3878700" y="4778280"/>
                <a:ext cx="84240" cy="19512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2377BCAD-A3C8-8DFB-7677-068F35BF6E8F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3871140" y="4770720"/>
                  <a:ext cx="9936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F88A245F-3EE6-B4D5-D0EA-CFF534D5803B}"/>
                    </a:ext>
                  </a:extLst>
                </p14:cNvPr>
                <p14:cNvContentPartPr/>
                <p14:nvPr/>
              </p14:nvContentPartPr>
              <p14:xfrm>
                <a:off x="4003980" y="4808160"/>
                <a:ext cx="3240" cy="10008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F88A245F-3EE6-B4D5-D0EA-CFF534D5803B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3996420" y="4800600"/>
                  <a:ext cx="183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8C4B03F1-6370-95EF-4526-69B5C3FC1FEC}"/>
                    </a:ext>
                  </a:extLst>
                </p14:cNvPr>
                <p14:cNvContentPartPr/>
                <p14:nvPr/>
              </p14:nvContentPartPr>
              <p14:xfrm>
                <a:off x="4001820" y="4894920"/>
                <a:ext cx="27720" cy="1692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8C4B03F1-6370-95EF-4526-69B5C3FC1FEC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3994260" y="4887360"/>
                  <a:ext cx="428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B69FCDC2-6702-D8AE-5C46-D42B0AD0C4B0}"/>
                    </a:ext>
                  </a:extLst>
                </p14:cNvPr>
                <p14:cNvContentPartPr/>
                <p14:nvPr/>
              </p14:nvContentPartPr>
              <p14:xfrm>
                <a:off x="3911100" y="5010480"/>
                <a:ext cx="81360" cy="14688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B69FCDC2-6702-D8AE-5C46-D42B0AD0C4B0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3903540" y="5002920"/>
                  <a:ext cx="9648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45423D08-12B7-8BC0-1E2D-C772758DF3E5}"/>
                    </a:ext>
                  </a:extLst>
                </p14:cNvPr>
                <p14:cNvContentPartPr/>
                <p14:nvPr/>
              </p14:nvContentPartPr>
              <p14:xfrm>
                <a:off x="4112340" y="4868640"/>
                <a:ext cx="74880" cy="9396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45423D08-12B7-8BC0-1E2D-C772758DF3E5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4104780" y="4861080"/>
                  <a:ext cx="900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C59B6269-B926-016D-D844-037BEAD799C3}"/>
                    </a:ext>
                  </a:extLst>
                </p14:cNvPr>
                <p14:cNvContentPartPr/>
                <p14:nvPr/>
              </p14:nvContentPartPr>
              <p14:xfrm>
                <a:off x="4280460" y="4834800"/>
                <a:ext cx="5400" cy="13824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C59B6269-B926-016D-D844-037BEAD799C3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4272900" y="4827240"/>
                  <a:ext cx="205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B379B949-496F-B821-CFA4-1A7263597F64}"/>
                    </a:ext>
                  </a:extLst>
                </p14:cNvPr>
                <p14:cNvContentPartPr/>
                <p14:nvPr/>
              </p14:nvContentPartPr>
              <p14:xfrm>
                <a:off x="4290900" y="4866840"/>
                <a:ext cx="84240" cy="2628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B379B949-496F-B821-CFA4-1A7263597F64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4283340" y="4859640"/>
                  <a:ext cx="9936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3F138906-4109-A8AC-3F95-684316D63285}"/>
                    </a:ext>
                  </a:extLst>
                </p14:cNvPr>
                <p14:cNvContentPartPr/>
                <p14:nvPr/>
              </p14:nvContentPartPr>
              <p14:xfrm>
                <a:off x="4325460" y="4884840"/>
                <a:ext cx="63000" cy="2448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3F138906-4109-A8AC-3F95-684316D63285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4317900" y="4877640"/>
                  <a:ext cx="781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2996ACC7-6EF3-A39D-F87B-7AC561B60475}"/>
                    </a:ext>
                  </a:extLst>
                </p14:cNvPr>
                <p14:cNvContentPartPr/>
                <p14:nvPr/>
              </p14:nvContentPartPr>
              <p14:xfrm>
                <a:off x="4236900" y="5015160"/>
                <a:ext cx="77760" cy="9072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2996ACC7-6EF3-A39D-F87B-7AC561B60475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4229340" y="5007600"/>
                  <a:ext cx="92880" cy="10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7" name="Gruppo 496">
            <a:extLst>
              <a:ext uri="{FF2B5EF4-FFF2-40B4-BE49-F238E27FC236}">
                <a16:creationId xmlns:a16="http://schemas.microsoft.com/office/drawing/2014/main" id="{4CB63ABD-DBB4-4A11-FE35-8CC83DE07ABE}"/>
              </a:ext>
            </a:extLst>
          </p:cNvPr>
          <p:cNvGrpSpPr/>
          <p:nvPr/>
        </p:nvGrpSpPr>
        <p:grpSpPr>
          <a:xfrm>
            <a:off x="4771140" y="4110840"/>
            <a:ext cx="541440" cy="304920"/>
            <a:chOff x="4771140" y="4110840"/>
            <a:chExt cx="541440" cy="30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14C19F6F-167B-D780-15ED-C87E85002081}"/>
                    </a:ext>
                  </a:extLst>
                </p14:cNvPr>
                <p14:cNvContentPartPr/>
                <p14:nvPr/>
              </p14:nvContentPartPr>
              <p14:xfrm>
                <a:off x="4863300" y="4110840"/>
                <a:ext cx="6840" cy="5184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14C19F6F-167B-D780-15ED-C87E85002081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4855740" y="4103280"/>
                  <a:ext cx="21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B99FE938-030A-E57F-8071-F87B7D577FFB}"/>
                    </a:ext>
                  </a:extLst>
                </p14:cNvPr>
                <p14:cNvContentPartPr/>
                <p14:nvPr/>
              </p14:nvContentPartPr>
              <p14:xfrm>
                <a:off x="4771140" y="4165560"/>
                <a:ext cx="185400" cy="1044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B99FE938-030A-E57F-8071-F87B7D577FFB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4763580" y="4158000"/>
                  <a:ext cx="2005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BB44F405-25E8-DC49-FE21-C0F1382FE141}"/>
                    </a:ext>
                  </a:extLst>
                </p14:cNvPr>
                <p14:cNvContentPartPr/>
                <p14:nvPr/>
              </p14:nvContentPartPr>
              <p14:xfrm>
                <a:off x="4826580" y="4173840"/>
                <a:ext cx="57240" cy="8100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BB44F405-25E8-DC49-FE21-C0F1382FE141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4819020" y="4166280"/>
                  <a:ext cx="723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A7362D66-022F-0EB3-7058-5913823ED687}"/>
                    </a:ext>
                  </a:extLst>
                </p14:cNvPr>
                <p14:cNvContentPartPr/>
                <p14:nvPr/>
              </p14:nvContentPartPr>
              <p14:xfrm>
                <a:off x="4869060" y="4181400"/>
                <a:ext cx="82800" cy="5328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A7362D66-022F-0EB3-7058-5913823ED687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4861860" y="4173840"/>
                  <a:ext cx="979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09222553-07B6-E4EE-B108-F23BC56BF203}"/>
                    </a:ext>
                  </a:extLst>
                </p14:cNvPr>
                <p14:cNvContentPartPr/>
                <p14:nvPr/>
              </p14:nvContentPartPr>
              <p14:xfrm>
                <a:off x="4798500" y="4260600"/>
                <a:ext cx="136080" cy="2196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09222553-07B6-E4EE-B108-F23BC56BF203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4790940" y="4253040"/>
                  <a:ext cx="1508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5648B9E7-B783-7EB7-E4D6-CD73AF4D7DD6}"/>
                    </a:ext>
                  </a:extLst>
                </p14:cNvPr>
                <p14:cNvContentPartPr/>
                <p14:nvPr/>
              </p14:nvContentPartPr>
              <p14:xfrm>
                <a:off x="4875180" y="4276440"/>
                <a:ext cx="18720" cy="5472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5648B9E7-B783-7EB7-E4D6-CD73AF4D7DD6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4867620" y="4268880"/>
                  <a:ext cx="338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51055A4C-36CB-1507-8B9E-4DC90B98F17A}"/>
                    </a:ext>
                  </a:extLst>
                </p14:cNvPr>
                <p14:cNvContentPartPr/>
                <p14:nvPr/>
              </p14:nvContentPartPr>
              <p14:xfrm>
                <a:off x="4824420" y="4337280"/>
                <a:ext cx="86760" cy="7848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51055A4C-36CB-1507-8B9E-4DC90B98F17A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4816860" y="4329720"/>
                  <a:ext cx="1015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81270EC8-59A3-3C98-F61C-97BBA3DC955F}"/>
                    </a:ext>
                  </a:extLst>
                </p14:cNvPr>
                <p14:cNvContentPartPr/>
                <p14:nvPr/>
              </p14:nvContentPartPr>
              <p14:xfrm>
                <a:off x="4852140" y="4350240"/>
                <a:ext cx="79920" cy="1800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81270EC8-59A3-3C98-F61C-97BBA3DC955F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4844940" y="4342680"/>
                  <a:ext cx="950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D089DBDA-39AD-67D0-469C-BF42AC360F1E}"/>
                    </a:ext>
                  </a:extLst>
                </p14:cNvPr>
                <p14:cNvContentPartPr/>
                <p14:nvPr/>
              </p14:nvContentPartPr>
              <p14:xfrm>
                <a:off x="5046180" y="4159080"/>
                <a:ext cx="79200" cy="1044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D089DBDA-39AD-67D0-469C-BF42AC360F1E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5038620" y="4151880"/>
                  <a:ext cx="943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2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9CF39076-0A7E-6DF0-C1D6-E37EE9B66489}"/>
                    </a:ext>
                  </a:extLst>
                </p14:cNvPr>
                <p14:cNvContentPartPr/>
                <p14:nvPr/>
              </p14:nvContentPartPr>
              <p14:xfrm>
                <a:off x="5042580" y="4179240"/>
                <a:ext cx="37800" cy="14616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9CF39076-0A7E-6DF0-C1D6-E37EE9B66489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5035020" y="4171680"/>
                  <a:ext cx="529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7B9300BB-F4E8-FDFE-D333-11B7D9E4AAD5}"/>
                    </a:ext>
                  </a:extLst>
                </p14:cNvPr>
                <p14:cNvContentPartPr/>
                <p14:nvPr/>
              </p14:nvContentPartPr>
              <p14:xfrm>
                <a:off x="5172900" y="4192920"/>
                <a:ext cx="1800" cy="10296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7B9300BB-F4E8-FDFE-D333-11B7D9E4AAD5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5165340" y="4185360"/>
                  <a:ext cx="169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ACD0D973-3EBA-FD55-AA48-424E0476C8F3}"/>
                    </a:ext>
                  </a:extLst>
                </p14:cNvPr>
                <p14:cNvContentPartPr/>
                <p14:nvPr/>
              </p14:nvContentPartPr>
              <p14:xfrm>
                <a:off x="5190540" y="4257360"/>
                <a:ext cx="122040" cy="864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ACD0D973-3EBA-FD55-AA48-424E0476C8F3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5182980" y="4249800"/>
                  <a:ext cx="137160" cy="2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3" name="Gruppo 512">
            <a:extLst>
              <a:ext uri="{FF2B5EF4-FFF2-40B4-BE49-F238E27FC236}">
                <a16:creationId xmlns:a16="http://schemas.microsoft.com/office/drawing/2014/main" id="{3B20B863-8ED4-345E-6CE6-6FC5A02CAE76}"/>
              </a:ext>
            </a:extLst>
          </p:cNvPr>
          <p:cNvGrpSpPr/>
          <p:nvPr/>
        </p:nvGrpSpPr>
        <p:grpSpPr>
          <a:xfrm>
            <a:off x="5101980" y="4761360"/>
            <a:ext cx="726120" cy="353160"/>
            <a:chOff x="5101980" y="4761360"/>
            <a:chExt cx="726120" cy="35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39C03CEF-578A-F132-D437-178BE36F63A1}"/>
                    </a:ext>
                  </a:extLst>
                </p14:cNvPr>
                <p14:cNvContentPartPr/>
                <p14:nvPr/>
              </p14:nvContentPartPr>
              <p14:xfrm>
                <a:off x="5203860" y="4761360"/>
                <a:ext cx="4680" cy="6696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39C03CEF-578A-F132-D437-178BE36F63A1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5196300" y="4753800"/>
                  <a:ext cx="198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C5957D57-49DB-C6CF-B7C1-33A7DCCF861F}"/>
                    </a:ext>
                  </a:extLst>
                </p14:cNvPr>
                <p14:cNvContentPartPr/>
                <p14:nvPr/>
              </p14:nvContentPartPr>
              <p14:xfrm>
                <a:off x="5110260" y="4804200"/>
                <a:ext cx="175680" cy="3240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C5957D57-49DB-C6CF-B7C1-33A7DCCF861F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5102700" y="4796640"/>
                  <a:ext cx="1908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D3FFB43B-DC53-ACD5-7FEE-5711634F0B5C}"/>
                    </a:ext>
                  </a:extLst>
                </p14:cNvPr>
                <p14:cNvContentPartPr/>
                <p14:nvPr/>
              </p14:nvContentPartPr>
              <p14:xfrm>
                <a:off x="5144100" y="4836960"/>
                <a:ext cx="55800" cy="8928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D3FFB43B-DC53-ACD5-7FEE-5711634F0B5C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5136540" y="4829760"/>
                  <a:ext cx="705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4F01709D-B82E-5F98-44BF-A7DE998C3873}"/>
                    </a:ext>
                  </a:extLst>
                </p14:cNvPr>
                <p14:cNvContentPartPr/>
                <p14:nvPr/>
              </p14:nvContentPartPr>
              <p14:xfrm>
                <a:off x="5185500" y="4846320"/>
                <a:ext cx="41040" cy="7020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4F01709D-B82E-5F98-44BF-A7DE998C3873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5177940" y="4838760"/>
                  <a:ext cx="558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6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80053692-69BD-F649-6E21-EF2F8AC1F29A}"/>
                    </a:ext>
                  </a:extLst>
                </p14:cNvPr>
                <p14:cNvContentPartPr/>
                <p14:nvPr/>
              </p14:nvContentPartPr>
              <p14:xfrm>
                <a:off x="5101980" y="4942800"/>
                <a:ext cx="132840" cy="3348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80053692-69BD-F649-6E21-EF2F8AC1F29A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5094420" y="4935240"/>
                  <a:ext cx="1479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8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9D17794B-3048-3AD8-DE96-C08D483DD070}"/>
                    </a:ext>
                  </a:extLst>
                </p14:cNvPr>
                <p14:cNvContentPartPr/>
                <p14:nvPr/>
              </p14:nvContentPartPr>
              <p14:xfrm>
                <a:off x="5176500" y="4970520"/>
                <a:ext cx="15840" cy="8388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9D17794B-3048-3AD8-DE96-C08D483DD070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5168940" y="4962960"/>
                  <a:ext cx="309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0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05EB8C4B-6B4B-C8CE-26A2-71E803FB3585}"/>
                    </a:ext>
                  </a:extLst>
                </p14:cNvPr>
                <p14:cNvContentPartPr/>
                <p14:nvPr/>
              </p14:nvContentPartPr>
              <p14:xfrm>
                <a:off x="5334900" y="4795200"/>
                <a:ext cx="113760" cy="10656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05EB8C4B-6B4B-C8CE-26A2-71E803FB3585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5327340" y="4787640"/>
                  <a:ext cx="12888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D055EA30-47C9-A6B3-38F8-B5C0CF0BDAED}"/>
                    </a:ext>
                  </a:extLst>
                </p14:cNvPr>
                <p14:cNvContentPartPr/>
                <p14:nvPr/>
              </p14:nvContentPartPr>
              <p14:xfrm>
                <a:off x="5282700" y="4959720"/>
                <a:ext cx="159480" cy="360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D055EA30-47C9-A6B3-38F8-B5C0CF0BDAED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5275140" y="4952160"/>
                  <a:ext cx="1746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4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E3EC3AC3-192E-CA40-4C8D-479602CCE9EB}"/>
                    </a:ext>
                  </a:extLst>
                </p14:cNvPr>
                <p14:cNvContentPartPr/>
                <p14:nvPr/>
              </p14:nvContentPartPr>
              <p14:xfrm>
                <a:off x="5559900" y="4812480"/>
                <a:ext cx="2520" cy="9072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E3EC3AC3-192E-CA40-4C8D-479602CCE9EB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5552340" y="4804920"/>
                  <a:ext cx="176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6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B8733669-2AAA-F8C5-E270-57BE33B52063}"/>
                    </a:ext>
                  </a:extLst>
                </p14:cNvPr>
                <p14:cNvContentPartPr/>
                <p14:nvPr/>
              </p14:nvContentPartPr>
              <p14:xfrm>
                <a:off x="5589060" y="4791960"/>
                <a:ext cx="68040" cy="15912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B8733669-2AAA-F8C5-E270-57BE33B52063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5581860" y="4784400"/>
                  <a:ext cx="8316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181DC787-5550-B666-6222-C6F1EE9642B4}"/>
                    </a:ext>
                  </a:extLst>
                </p14:cNvPr>
                <p14:cNvContentPartPr/>
                <p14:nvPr/>
              </p14:nvContentPartPr>
              <p14:xfrm>
                <a:off x="5719020" y="4804920"/>
                <a:ext cx="56520" cy="2340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181DC787-5550-B666-6222-C6F1EE9642B4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5711460" y="4797360"/>
                  <a:ext cx="712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E05C51DF-AD75-CC43-16B3-8E4A2DFFDA10}"/>
                    </a:ext>
                  </a:extLst>
                </p14:cNvPr>
                <p14:cNvContentPartPr/>
                <p14:nvPr/>
              </p14:nvContentPartPr>
              <p14:xfrm>
                <a:off x="5702820" y="4889880"/>
                <a:ext cx="63000" cy="1260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E05C51DF-AD75-CC43-16B3-8E4A2DFFDA10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5695260" y="4882320"/>
                  <a:ext cx="781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2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8090B981-03DF-31CB-11A1-47F9C54C6FDA}"/>
                    </a:ext>
                  </a:extLst>
                </p14:cNvPr>
                <p14:cNvContentPartPr/>
                <p14:nvPr/>
              </p14:nvContentPartPr>
              <p14:xfrm>
                <a:off x="5819820" y="4780440"/>
                <a:ext cx="8280" cy="9540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8090B981-03DF-31CB-11A1-47F9C54C6FDA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5812260" y="4772880"/>
                  <a:ext cx="234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4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1D682B13-4AB4-91C5-8566-C170259CF4DD}"/>
                    </a:ext>
                  </a:extLst>
                </p14:cNvPr>
                <p14:cNvContentPartPr/>
                <p14:nvPr/>
              </p14:nvContentPartPr>
              <p14:xfrm>
                <a:off x="5683740" y="4968360"/>
                <a:ext cx="97560" cy="14616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1D682B13-4AB4-91C5-8566-C170259CF4DD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5676180" y="4960800"/>
                  <a:ext cx="112680" cy="16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0" name="Gruppo 529">
            <a:extLst>
              <a:ext uri="{FF2B5EF4-FFF2-40B4-BE49-F238E27FC236}">
                <a16:creationId xmlns:a16="http://schemas.microsoft.com/office/drawing/2014/main" id="{84D7B74A-1C8D-BF56-BC1A-128B02032B1C}"/>
              </a:ext>
            </a:extLst>
          </p:cNvPr>
          <p:cNvGrpSpPr/>
          <p:nvPr/>
        </p:nvGrpSpPr>
        <p:grpSpPr>
          <a:xfrm>
            <a:off x="494520" y="4541760"/>
            <a:ext cx="800640" cy="725040"/>
            <a:chOff x="494520" y="4541760"/>
            <a:chExt cx="800640" cy="72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876AAF13-03C5-848D-9954-FE782828A152}"/>
                    </a:ext>
                  </a:extLst>
                </p14:cNvPr>
                <p14:cNvContentPartPr/>
                <p14:nvPr/>
              </p14:nvContentPartPr>
              <p14:xfrm>
                <a:off x="645720" y="4541760"/>
                <a:ext cx="42480" cy="14760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876AAF13-03C5-848D-9954-FE782828A152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638160" y="4534200"/>
                  <a:ext cx="576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7D75651B-4223-C50D-F686-811D8C86CAC4}"/>
                    </a:ext>
                  </a:extLst>
                </p14:cNvPr>
                <p14:cNvContentPartPr/>
                <p14:nvPr/>
              </p14:nvContentPartPr>
              <p14:xfrm>
                <a:off x="494520" y="4687560"/>
                <a:ext cx="346320" cy="2340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7D75651B-4223-C50D-F686-811D8C86CAC4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486960" y="4680000"/>
                  <a:ext cx="3614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3111A4F5-0BAD-4F95-7D16-6BA5C8D39942}"/>
                    </a:ext>
                  </a:extLst>
                </p14:cNvPr>
                <p14:cNvContentPartPr/>
                <p14:nvPr/>
              </p14:nvContentPartPr>
              <p14:xfrm>
                <a:off x="542400" y="4713480"/>
                <a:ext cx="115920" cy="15156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3111A4F5-0BAD-4F95-7D16-6BA5C8D39942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534840" y="4706280"/>
                  <a:ext cx="1310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A798F3A8-5C54-E0E9-9E4A-E01089DA7082}"/>
                    </a:ext>
                  </a:extLst>
                </p14:cNvPr>
                <p14:cNvContentPartPr/>
                <p14:nvPr/>
              </p14:nvContentPartPr>
              <p14:xfrm>
                <a:off x="622680" y="4768920"/>
                <a:ext cx="115920" cy="9612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A798F3A8-5C54-E0E9-9E4A-E01089DA7082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615120" y="4761360"/>
                  <a:ext cx="1310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31C03B23-AEAE-490F-021A-DA7DDA2D13D2}"/>
                    </a:ext>
                  </a:extLst>
                </p14:cNvPr>
                <p14:cNvContentPartPr/>
                <p14:nvPr/>
              </p14:nvContentPartPr>
              <p14:xfrm>
                <a:off x="552120" y="4912920"/>
                <a:ext cx="225720" cy="33480"/>
              </p14:xfrm>
            </p:contentPart>
          </mc:Choice>
          <mc:Fallback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31C03B23-AEAE-490F-021A-DA7DDA2D13D2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544560" y="4905360"/>
                  <a:ext cx="2408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DEA885D6-9D90-6CFF-53C4-578FB30FBD72}"/>
                    </a:ext>
                  </a:extLst>
                </p14:cNvPr>
                <p14:cNvContentPartPr/>
                <p14:nvPr/>
              </p14:nvContentPartPr>
              <p14:xfrm>
                <a:off x="659400" y="4960440"/>
                <a:ext cx="13680" cy="7488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DEA885D6-9D90-6CFF-53C4-578FB30FBD72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652200" y="4952880"/>
                  <a:ext cx="288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B1034BC1-90D0-4BEC-8CF8-8C713C20ED63}"/>
                    </a:ext>
                  </a:extLst>
                </p14:cNvPr>
                <p14:cNvContentPartPr/>
                <p14:nvPr/>
              </p14:nvContentPartPr>
              <p14:xfrm>
                <a:off x="583800" y="5064840"/>
                <a:ext cx="154440" cy="119160"/>
              </p14:xfrm>
            </p:contentPart>
          </mc:Choice>
          <mc:Fallback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B1034BC1-90D0-4BEC-8CF8-8C713C20ED63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576240" y="5057280"/>
                  <a:ext cx="1695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C4CEF680-D4AB-61AB-2B01-D0C35D7A0161}"/>
                    </a:ext>
                  </a:extLst>
                </p14:cNvPr>
                <p14:cNvContentPartPr/>
                <p14:nvPr/>
              </p14:nvContentPartPr>
              <p14:xfrm>
                <a:off x="618360" y="5054760"/>
                <a:ext cx="213480" cy="81000"/>
              </p14:xfrm>
            </p:contentPart>
          </mc:Choice>
          <mc:Fallback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C4CEF680-D4AB-61AB-2B01-D0C35D7A0161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610800" y="5047200"/>
                  <a:ext cx="2282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930240ED-3F73-9A07-C3C7-0715D465FA22}"/>
                    </a:ext>
                  </a:extLst>
                </p14:cNvPr>
                <p14:cNvContentPartPr/>
                <p14:nvPr/>
              </p14:nvContentPartPr>
              <p14:xfrm>
                <a:off x="930120" y="4777200"/>
                <a:ext cx="169200" cy="26280"/>
              </p14:xfrm>
            </p:contentPart>
          </mc:Choice>
          <mc:Fallback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930240ED-3F73-9A07-C3C7-0715D465FA22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922560" y="4769640"/>
                  <a:ext cx="1843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9C130A6D-9C88-088B-A847-FBAA45024C8E}"/>
                    </a:ext>
                  </a:extLst>
                </p14:cNvPr>
                <p14:cNvContentPartPr/>
                <p14:nvPr/>
              </p14:nvContentPartPr>
              <p14:xfrm>
                <a:off x="896280" y="4856400"/>
                <a:ext cx="144720" cy="18072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9C130A6D-9C88-088B-A847-FBAA45024C8E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888720" y="4848840"/>
                  <a:ext cx="15984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EBE6369B-A8E6-4FFB-14FB-627443F2619F}"/>
                    </a:ext>
                  </a:extLst>
                </p14:cNvPr>
                <p14:cNvContentPartPr/>
                <p14:nvPr/>
              </p14:nvContentPartPr>
              <p14:xfrm>
                <a:off x="1132800" y="4810320"/>
                <a:ext cx="12960" cy="202680"/>
              </p14:xfrm>
            </p:contentPart>
          </mc:Choice>
          <mc:Fallback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EBE6369B-A8E6-4FFB-14FB-627443F2619F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1125240" y="4802760"/>
                  <a:ext cx="280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4F243378-EA92-0267-37A5-5380F69344BB}"/>
                    </a:ext>
                  </a:extLst>
                </p14:cNvPr>
                <p14:cNvContentPartPr/>
                <p14:nvPr/>
              </p14:nvContentPartPr>
              <p14:xfrm>
                <a:off x="1146120" y="4998240"/>
                <a:ext cx="84240" cy="7920"/>
              </p14:xfrm>
            </p:contentPart>
          </mc:Choice>
          <mc:Fallback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4F243378-EA92-0267-37A5-5380F69344BB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1138560" y="4990680"/>
                  <a:ext cx="993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92EC2189-0CA4-B8C3-DEF6-118022AD78A6}"/>
                    </a:ext>
                  </a:extLst>
                </p14:cNvPr>
                <p14:cNvContentPartPr/>
                <p14:nvPr/>
              </p14:nvContentPartPr>
              <p14:xfrm>
                <a:off x="924720" y="4550040"/>
                <a:ext cx="370440" cy="716760"/>
              </p14:xfrm>
            </p:contentPart>
          </mc:Choice>
          <mc:Fallback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92EC2189-0CA4-B8C3-DEF6-118022AD78A6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917520" y="4542480"/>
                  <a:ext cx="385200" cy="73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8" name="Gruppo 557">
            <a:extLst>
              <a:ext uri="{FF2B5EF4-FFF2-40B4-BE49-F238E27FC236}">
                <a16:creationId xmlns:a16="http://schemas.microsoft.com/office/drawing/2014/main" id="{7E81A40E-5DFD-1767-CDE3-824A01B78D36}"/>
              </a:ext>
            </a:extLst>
          </p:cNvPr>
          <p:cNvGrpSpPr/>
          <p:nvPr/>
        </p:nvGrpSpPr>
        <p:grpSpPr>
          <a:xfrm>
            <a:off x="467160" y="5790720"/>
            <a:ext cx="1213560" cy="465120"/>
            <a:chOff x="467160" y="5790720"/>
            <a:chExt cx="1213560" cy="46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58136E47-6FE1-61B9-EE4A-68910FD5F73B}"/>
                    </a:ext>
                  </a:extLst>
                </p14:cNvPr>
                <p14:cNvContentPartPr/>
                <p14:nvPr/>
              </p14:nvContentPartPr>
              <p14:xfrm>
                <a:off x="702960" y="5790720"/>
                <a:ext cx="11520" cy="8856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58136E47-6FE1-61B9-EE4A-68910FD5F73B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695400" y="5783160"/>
                  <a:ext cx="266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77676021-C675-4C53-5900-FC0015995939}"/>
                    </a:ext>
                  </a:extLst>
                </p14:cNvPr>
                <p14:cNvContentPartPr/>
                <p14:nvPr/>
              </p14:nvContentPartPr>
              <p14:xfrm>
                <a:off x="467160" y="5865600"/>
                <a:ext cx="450720" cy="5184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77676021-C675-4C53-5900-FC0015995939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459600" y="5858040"/>
                  <a:ext cx="4658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6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477EC26B-BB4F-504B-2C38-DCADD7126071}"/>
                    </a:ext>
                  </a:extLst>
                </p14:cNvPr>
                <p14:cNvContentPartPr/>
                <p14:nvPr/>
              </p14:nvContentPartPr>
              <p14:xfrm>
                <a:off x="617640" y="5914920"/>
                <a:ext cx="61560" cy="11772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477EC26B-BB4F-504B-2C38-DCADD7126071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610080" y="5907360"/>
                  <a:ext cx="766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8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141CF225-BA2B-BAC1-9DD3-380696B891A5}"/>
                    </a:ext>
                  </a:extLst>
                </p14:cNvPr>
                <p14:cNvContentPartPr/>
                <p14:nvPr/>
              </p14:nvContentPartPr>
              <p14:xfrm>
                <a:off x="678120" y="5922480"/>
                <a:ext cx="125640" cy="119880"/>
              </p14:xfrm>
            </p:contentPart>
          </mc:Choice>
          <mc:Fallback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141CF225-BA2B-BAC1-9DD3-380696B891A5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670560" y="5914920"/>
                  <a:ext cx="1407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0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FD367375-C880-E29A-5410-EA3F1C7AEF36}"/>
                    </a:ext>
                  </a:extLst>
                </p14:cNvPr>
                <p14:cNvContentPartPr/>
                <p14:nvPr/>
              </p14:nvContentPartPr>
              <p14:xfrm>
                <a:off x="533400" y="6116520"/>
                <a:ext cx="312120" cy="3708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FD367375-C880-E29A-5410-EA3F1C7AEF36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525840" y="6108960"/>
                  <a:ext cx="3272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2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ACAF196E-D197-ED36-C6CE-E7516F36F463}"/>
                    </a:ext>
                  </a:extLst>
                </p14:cNvPr>
                <p14:cNvContentPartPr/>
                <p14:nvPr/>
              </p14:nvContentPartPr>
              <p14:xfrm>
                <a:off x="747960" y="6130200"/>
                <a:ext cx="25560" cy="7488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ACAF196E-D197-ED36-C6CE-E7516F36F463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740400" y="6122640"/>
                  <a:ext cx="403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4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A51FC0DA-BA99-C56F-F0A7-F39189E64996}"/>
                    </a:ext>
                  </a:extLst>
                </p14:cNvPr>
                <p14:cNvContentPartPr/>
                <p14:nvPr/>
              </p14:nvContentPartPr>
              <p14:xfrm>
                <a:off x="1058640" y="5945520"/>
                <a:ext cx="116280" cy="9720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A51FC0DA-BA99-C56F-F0A7-F39189E64996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1051080" y="5937960"/>
                  <a:ext cx="1314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6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BB612F7B-80CD-6304-2522-578FAA079646}"/>
                    </a:ext>
                  </a:extLst>
                </p14:cNvPr>
                <p14:cNvContentPartPr/>
                <p14:nvPr/>
              </p14:nvContentPartPr>
              <p14:xfrm>
                <a:off x="985200" y="6124800"/>
                <a:ext cx="275040" cy="5796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BB612F7B-80CD-6304-2522-578FAA079646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977640" y="6117240"/>
                  <a:ext cx="2901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8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B6A4DD31-C659-3111-1015-95012EE8BF30}"/>
                    </a:ext>
                  </a:extLst>
                </p14:cNvPr>
                <p14:cNvContentPartPr/>
                <p14:nvPr/>
              </p14:nvContentPartPr>
              <p14:xfrm>
                <a:off x="1392720" y="5921040"/>
                <a:ext cx="9360" cy="173520"/>
              </p14:xfrm>
            </p:contentPart>
          </mc:Choice>
          <mc:Fallback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B6A4DD31-C659-3111-1015-95012EE8BF30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1385160" y="5913480"/>
                  <a:ext cx="241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0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B6796297-D7D6-AFE5-7B0A-789779F640EF}"/>
                    </a:ext>
                  </a:extLst>
                </p14:cNvPr>
                <p14:cNvContentPartPr/>
                <p14:nvPr/>
              </p14:nvContentPartPr>
              <p14:xfrm>
                <a:off x="1417920" y="5948760"/>
                <a:ext cx="94680" cy="159840"/>
              </p14:xfrm>
            </p:contentPart>
          </mc:Choice>
          <mc:Fallback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B6796297-D7D6-AFE5-7B0A-789779F640EF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1410360" y="5941200"/>
                  <a:ext cx="1098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2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A3CE8517-6ED1-DB7E-09E2-C1A55FC90020}"/>
                    </a:ext>
                  </a:extLst>
                </p14:cNvPr>
                <p14:cNvContentPartPr/>
                <p14:nvPr/>
              </p14:nvContentPartPr>
              <p14:xfrm>
                <a:off x="1573440" y="5953440"/>
                <a:ext cx="39240" cy="1368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A3CE8517-6ED1-DB7E-09E2-C1A55FC90020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1565880" y="5945880"/>
                  <a:ext cx="543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4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2674A08F-6689-673E-26AB-DDBFBC11CEFF}"/>
                    </a:ext>
                  </a:extLst>
                </p14:cNvPr>
                <p14:cNvContentPartPr/>
                <p14:nvPr/>
              </p14:nvContentPartPr>
              <p14:xfrm>
                <a:off x="1543200" y="6025080"/>
                <a:ext cx="81360" cy="1404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2674A08F-6689-673E-26AB-DDBFBC11CEFF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1535640" y="6017520"/>
                  <a:ext cx="964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6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282E2298-FC6B-301C-E627-1B86C4DFAC20}"/>
                    </a:ext>
                  </a:extLst>
                </p14:cNvPr>
                <p14:cNvContentPartPr/>
                <p14:nvPr/>
              </p14:nvContentPartPr>
              <p14:xfrm>
                <a:off x="1636800" y="5890080"/>
                <a:ext cx="11520" cy="16128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282E2298-FC6B-301C-E627-1B86C4DFAC20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1629240" y="5882880"/>
                  <a:ext cx="2664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8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5BA6DE34-6FA7-271E-DE20-A382082BAAE0}"/>
                    </a:ext>
                  </a:extLst>
                </p14:cNvPr>
                <p14:cNvContentPartPr/>
                <p14:nvPr/>
              </p14:nvContentPartPr>
              <p14:xfrm>
                <a:off x="1495320" y="6132720"/>
                <a:ext cx="185400" cy="12312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5BA6DE34-6FA7-271E-DE20-A382082BAAE0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1487760" y="6125160"/>
                  <a:ext cx="20052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0" name="Gruppo 589">
            <a:extLst>
              <a:ext uri="{FF2B5EF4-FFF2-40B4-BE49-F238E27FC236}">
                <a16:creationId xmlns:a16="http://schemas.microsoft.com/office/drawing/2014/main" id="{669C7184-0A7A-9485-7D02-B2AF201DFD31}"/>
              </a:ext>
            </a:extLst>
          </p:cNvPr>
          <p:cNvGrpSpPr/>
          <p:nvPr/>
        </p:nvGrpSpPr>
        <p:grpSpPr>
          <a:xfrm>
            <a:off x="3047640" y="5966040"/>
            <a:ext cx="851760" cy="495720"/>
            <a:chOff x="3047640" y="5966040"/>
            <a:chExt cx="851760" cy="49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0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C5F85ECE-5F99-6DA1-A540-0777C9D35318}"/>
                    </a:ext>
                  </a:extLst>
                </p14:cNvPr>
                <p14:cNvContentPartPr/>
                <p14:nvPr/>
              </p14:nvContentPartPr>
              <p14:xfrm>
                <a:off x="3079680" y="5979360"/>
                <a:ext cx="168480" cy="4392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C5F85ECE-5F99-6DA1-A540-0777C9D35318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3072120" y="5971800"/>
                  <a:ext cx="1836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2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1D144A84-11F3-D989-578C-415D4F0A7B86}"/>
                    </a:ext>
                  </a:extLst>
                </p14:cNvPr>
                <p14:cNvContentPartPr/>
                <p14:nvPr/>
              </p14:nvContentPartPr>
              <p14:xfrm>
                <a:off x="3047640" y="5982960"/>
                <a:ext cx="167400" cy="23040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1D144A84-11F3-D989-578C-415D4F0A7B86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3040080" y="5975400"/>
                  <a:ext cx="1825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4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8535A145-1B80-75B5-B21A-611E2365E708}"/>
                    </a:ext>
                  </a:extLst>
                </p14:cNvPr>
                <p14:cNvContentPartPr/>
                <p14:nvPr/>
              </p14:nvContentPartPr>
              <p14:xfrm>
                <a:off x="3257160" y="6080520"/>
                <a:ext cx="113760" cy="21960"/>
              </p14:xfrm>
            </p:contentPart>
          </mc:Choice>
          <mc:Fallback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8535A145-1B80-75B5-B21A-611E2365E708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3249600" y="6072960"/>
                  <a:ext cx="1288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6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3ABB4919-C990-F6DB-D0C2-4C5131D5A7E2}"/>
                    </a:ext>
                  </a:extLst>
                </p14:cNvPr>
                <p14:cNvContentPartPr/>
                <p14:nvPr/>
              </p14:nvContentPartPr>
              <p14:xfrm>
                <a:off x="3342840" y="5966040"/>
                <a:ext cx="43920" cy="254880"/>
              </p14:xfrm>
            </p:contentPart>
          </mc:Choice>
          <mc:Fallback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3ABB4919-C990-F6DB-D0C2-4C5131D5A7E2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3335280" y="5958480"/>
                  <a:ext cx="5904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8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C2CDBCB0-3E2B-84E7-1E1B-326F9F9C3EFC}"/>
                    </a:ext>
                  </a:extLst>
                </p14:cNvPr>
                <p14:cNvContentPartPr/>
                <p14:nvPr/>
              </p14:nvContentPartPr>
              <p14:xfrm>
                <a:off x="3196320" y="6251520"/>
                <a:ext cx="167400" cy="210240"/>
              </p14:xfrm>
            </p:contentPart>
          </mc:Choice>
          <mc:Fallback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C2CDBCB0-3E2B-84E7-1E1B-326F9F9C3EFC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3188760" y="6243960"/>
                  <a:ext cx="18252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0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2FD56156-BD61-D44F-82A8-E81AE57780BC}"/>
                    </a:ext>
                  </a:extLst>
                </p14:cNvPr>
                <p14:cNvContentPartPr/>
                <p14:nvPr/>
              </p14:nvContentPartPr>
              <p14:xfrm>
                <a:off x="3187320" y="6271320"/>
                <a:ext cx="231120" cy="80280"/>
              </p14:xfrm>
            </p:contentPart>
          </mc:Choice>
          <mc:Fallback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2FD56156-BD61-D44F-82A8-E81AE57780BC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3179760" y="6263760"/>
                  <a:ext cx="2462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2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99171FB6-6EE0-2765-5D58-9DD4FE9F5978}"/>
                    </a:ext>
                  </a:extLst>
                </p14:cNvPr>
                <p14:cNvContentPartPr/>
                <p14:nvPr/>
              </p14:nvContentPartPr>
              <p14:xfrm>
                <a:off x="3554160" y="6079080"/>
                <a:ext cx="126720" cy="1620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99171FB6-6EE0-2765-5D58-9DD4FE9F5978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3546600" y="6071520"/>
                  <a:ext cx="1418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4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FCF63955-5F4B-81DA-24C8-8C167A7E16CA}"/>
                    </a:ext>
                  </a:extLst>
                </p14:cNvPr>
                <p14:cNvContentPartPr/>
                <p14:nvPr/>
              </p14:nvContentPartPr>
              <p14:xfrm>
                <a:off x="3526080" y="6085920"/>
                <a:ext cx="140400" cy="24480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FCF63955-5F4B-81DA-24C8-8C167A7E16CA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3518880" y="6078360"/>
                  <a:ext cx="15552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6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619789C6-131D-969A-AC75-EB68E3D5A002}"/>
                    </a:ext>
                  </a:extLst>
                </p14:cNvPr>
                <p14:cNvContentPartPr/>
                <p14:nvPr/>
              </p14:nvContentPartPr>
              <p14:xfrm>
                <a:off x="3773760" y="6067200"/>
                <a:ext cx="17280" cy="220320"/>
              </p14:xfrm>
            </p:contentPart>
          </mc:Choice>
          <mc:Fallback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619789C6-131D-969A-AC75-EB68E3D5A002}"/>
                    </a:ext>
                  </a:extLst>
                </p:cNvPr>
                <p:cNvPicPr/>
                <p:nvPr/>
              </p:nvPicPr>
              <p:blipFill>
                <a:blip r:embed="rId737"/>
                <a:stretch>
                  <a:fillRect/>
                </a:stretch>
              </p:blipFill>
              <p:spPr>
                <a:xfrm>
                  <a:off x="3766200" y="6060000"/>
                  <a:ext cx="3240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8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BF28C8D0-6A36-89DC-556C-DCD1A69759C2}"/>
                    </a:ext>
                  </a:extLst>
                </p14:cNvPr>
                <p14:cNvContentPartPr/>
                <p14:nvPr/>
              </p14:nvContentPartPr>
              <p14:xfrm>
                <a:off x="3770160" y="6212280"/>
                <a:ext cx="129240" cy="2484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BF28C8D0-6A36-89DC-556C-DCD1A69759C2}"/>
                    </a:ext>
                  </a:extLst>
                </p:cNvPr>
                <p:cNvPicPr/>
                <p:nvPr/>
              </p:nvPicPr>
              <p:blipFill>
                <a:blip r:embed="rId739"/>
                <a:stretch>
                  <a:fillRect/>
                </a:stretch>
              </p:blipFill>
              <p:spPr>
                <a:xfrm>
                  <a:off x="3762600" y="6204720"/>
                  <a:ext cx="144360" cy="3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8" name="Gruppo 587">
            <a:extLst>
              <a:ext uri="{FF2B5EF4-FFF2-40B4-BE49-F238E27FC236}">
                <a16:creationId xmlns:a16="http://schemas.microsoft.com/office/drawing/2014/main" id="{87569F0C-3793-E106-9F5B-6C158668A63F}"/>
              </a:ext>
            </a:extLst>
          </p:cNvPr>
          <p:cNvGrpSpPr/>
          <p:nvPr/>
        </p:nvGrpSpPr>
        <p:grpSpPr>
          <a:xfrm>
            <a:off x="4212960" y="6142440"/>
            <a:ext cx="158760" cy="149400"/>
            <a:chOff x="4212960" y="6142440"/>
            <a:chExt cx="158760" cy="14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0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882F95C9-8569-49EC-5C51-BA19021EDFFA}"/>
                    </a:ext>
                  </a:extLst>
                </p14:cNvPr>
                <p14:cNvContentPartPr/>
                <p14:nvPr/>
              </p14:nvContentPartPr>
              <p14:xfrm>
                <a:off x="4212960" y="6179520"/>
                <a:ext cx="77040" cy="1944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882F95C9-8569-49EC-5C51-BA19021EDFFA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4205400" y="6171960"/>
                  <a:ext cx="921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2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78B7A01B-1859-D1D5-39CE-F32FF8313CBF}"/>
                    </a:ext>
                  </a:extLst>
                </p14:cNvPr>
                <p14:cNvContentPartPr/>
                <p14:nvPr/>
              </p14:nvContentPartPr>
              <p14:xfrm>
                <a:off x="4305840" y="6142440"/>
                <a:ext cx="65880" cy="14940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78B7A01B-1859-D1D5-39CE-F32FF8313CBF}"/>
                    </a:ext>
                  </a:extLst>
                </p:cNvPr>
                <p:cNvPicPr/>
                <p:nvPr/>
              </p:nvPicPr>
              <p:blipFill>
                <a:blip r:embed="rId743"/>
                <a:stretch>
                  <a:fillRect/>
                </a:stretch>
              </p:blipFill>
              <p:spPr>
                <a:xfrm>
                  <a:off x="4298280" y="6134880"/>
                  <a:ext cx="81000" cy="16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6" name="Gruppo 585">
            <a:extLst>
              <a:ext uri="{FF2B5EF4-FFF2-40B4-BE49-F238E27FC236}">
                <a16:creationId xmlns:a16="http://schemas.microsoft.com/office/drawing/2014/main" id="{14972F2D-4658-3B76-0B9F-8737E7058803}"/>
              </a:ext>
            </a:extLst>
          </p:cNvPr>
          <p:cNvGrpSpPr/>
          <p:nvPr/>
        </p:nvGrpSpPr>
        <p:grpSpPr>
          <a:xfrm>
            <a:off x="4999200" y="6058200"/>
            <a:ext cx="1000080" cy="326880"/>
            <a:chOff x="4999200" y="6058200"/>
            <a:chExt cx="1000080" cy="32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4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143D23FD-8235-D458-3BB6-47A7B6669A41}"/>
                    </a:ext>
                  </a:extLst>
                </p14:cNvPr>
                <p14:cNvContentPartPr/>
                <p14:nvPr/>
              </p14:nvContentPartPr>
              <p14:xfrm>
                <a:off x="5035200" y="6074400"/>
                <a:ext cx="182880" cy="5004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143D23FD-8235-D458-3BB6-47A7B6669A41}"/>
                    </a:ext>
                  </a:extLst>
                </p:cNvPr>
                <p:cNvPicPr/>
                <p:nvPr/>
              </p:nvPicPr>
              <p:blipFill>
                <a:blip r:embed="rId745"/>
                <a:stretch>
                  <a:fillRect/>
                </a:stretch>
              </p:blipFill>
              <p:spPr>
                <a:xfrm>
                  <a:off x="5027640" y="6066840"/>
                  <a:ext cx="19800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6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3F3DE01E-3EAC-580D-62F6-AF0FA96D9DE8}"/>
                    </a:ext>
                  </a:extLst>
                </p14:cNvPr>
                <p14:cNvContentPartPr/>
                <p14:nvPr/>
              </p14:nvContentPartPr>
              <p14:xfrm>
                <a:off x="4999200" y="6093480"/>
                <a:ext cx="144720" cy="18144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3F3DE01E-3EAC-580D-62F6-AF0FA96D9DE8}"/>
                    </a:ext>
                  </a:extLst>
                </p:cNvPr>
                <p:cNvPicPr/>
                <p:nvPr/>
              </p:nvPicPr>
              <p:blipFill>
                <a:blip r:embed="rId747"/>
                <a:stretch>
                  <a:fillRect/>
                </a:stretch>
              </p:blipFill>
              <p:spPr>
                <a:xfrm>
                  <a:off x="4992000" y="6085920"/>
                  <a:ext cx="15984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8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1B8F4381-911C-A3E5-81C4-45657B19C1D9}"/>
                    </a:ext>
                  </a:extLst>
                </p14:cNvPr>
                <p14:cNvContentPartPr/>
                <p14:nvPr/>
              </p14:nvContentPartPr>
              <p14:xfrm>
                <a:off x="5101800" y="6184560"/>
                <a:ext cx="105120" cy="36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1B8F4381-911C-A3E5-81C4-45657B19C1D9}"/>
                    </a:ext>
                  </a:extLst>
                </p:cNvPr>
                <p:cNvPicPr/>
                <p:nvPr/>
              </p:nvPicPr>
              <p:blipFill>
                <a:blip r:embed="rId749"/>
                <a:stretch>
                  <a:fillRect/>
                </a:stretch>
              </p:blipFill>
              <p:spPr>
                <a:xfrm>
                  <a:off x="5094240" y="6177000"/>
                  <a:ext cx="1202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0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9E114DBC-4CDA-8B6E-EE88-50B3086D0C52}"/>
                    </a:ext>
                  </a:extLst>
                </p14:cNvPr>
                <p14:cNvContentPartPr/>
                <p14:nvPr/>
              </p14:nvContentPartPr>
              <p14:xfrm>
                <a:off x="5238960" y="6078360"/>
                <a:ext cx="18000" cy="15876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9E114DBC-4CDA-8B6E-EE88-50B3086D0C52}"/>
                    </a:ext>
                  </a:extLst>
                </p:cNvPr>
                <p:cNvPicPr/>
                <p:nvPr/>
              </p:nvPicPr>
              <p:blipFill>
                <a:blip r:embed="rId751"/>
                <a:stretch>
                  <a:fillRect/>
                </a:stretch>
              </p:blipFill>
              <p:spPr>
                <a:xfrm>
                  <a:off x="5231400" y="6070800"/>
                  <a:ext cx="3312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2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534C7BDA-7AC8-3D66-80B9-7ED2BCEA9F51}"/>
                    </a:ext>
                  </a:extLst>
                </p14:cNvPr>
                <p14:cNvContentPartPr/>
                <p14:nvPr/>
              </p14:nvContentPartPr>
              <p14:xfrm>
                <a:off x="5396640" y="6088080"/>
                <a:ext cx="86760" cy="13428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534C7BDA-7AC8-3D66-80B9-7ED2BCEA9F51}"/>
                    </a:ext>
                  </a:extLst>
                </p:cNvPr>
                <p:cNvPicPr/>
                <p:nvPr/>
              </p:nvPicPr>
              <p:blipFill>
                <a:blip r:embed="rId753"/>
                <a:stretch>
                  <a:fillRect/>
                </a:stretch>
              </p:blipFill>
              <p:spPr>
                <a:xfrm>
                  <a:off x="5389080" y="6080520"/>
                  <a:ext cx="1015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4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67BC4D99-32C5-6028-F97A-F9E3D629D142}"/>
                    </a:ext>
                  </a:extLst>
                </p14:cNvPr>
                <p14:cNvContentPartPr/>
                <p14:nvPr/>
              </p14:nvContentPartPr>
              <p14:xfrm>
                <a:off x="5314200" y="6290400"/>
                <a:ext cx="221400" cy="864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67BC4D99-32C5-6028-F97A-F9E3D629D142}"/>
                    </a:ext>
                  </a:extLst>
                </p:cNvPr>
                <p:cNvPicPr/>
                <p:nvPr/>
              </p:nvPicPr>
              <p:blipFill>
                <a:blip r:embed="rId755"/>
                <a:stretch>
                  <a:fillRect/>
                </a:stretch>
              </p:blipFill>
              <p:spPr>
                <a:xfrm>
                  <a:off x="5306640" y="6282840"/>
                  <a:ext cx="2365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6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824343C1-9021-9F92-4DD2-4F8B0920448D}"/>
                    </a:ext>
                  </a:extLst>
                </p14:cNvPr>
                <p14:cNvContentPartPr/>
                <p14:nvPr/>
              </p14:nvContentPartPr>
              <p14:xfrm>
                <a:off x="5671320" y="6078000"/>
                <a:ext cx="24840" cy="16524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824343C1-9021-9F92-4DD2-4F8B0920448D}"/>
                    </a:ext>
                  </a:extLst>
                </p:cNvPr>
                <p:cNvPicPr/>
                <p:nvPr/>
              </p:nvPicPr>
              <p:blipFill>
                <a:blip r:embed="rId757"/>
                <a:stretch>
                  <a:fillRect/>
                </a:stretch>
              </p:blipFill>
              <p:spPr>
                <a:xfrm>
                  <a:off x="5663760" y="6070440"/>
                  <a:ext cx="396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8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3151048A-8C24-48ED-ECA6-E0155722753D}"/>
                    </a:ext>
                  </a:extLst>
                </p14:cNvPr>
                <p14:cNvContentPartPr/>
                <p14:nvPr/>
              </p14:nvContentPartPr>
              <p14:xfrm>
                <a:off x="5678160" y="6097440"/>
                <a:ext cx="112320" cy="15516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3151048A-8C24-48ED-ECA6-E0155722753D}"/>
                    </a:ext>
                  </a:extLst>
                </p:cNvPr>
                <p:cNvPicPr/>
                <p:nvPr/>
              </p:nvPicPr>
              <p:blipFill>
                <a:blip r:embed="rId759"/>
                <a:stretch>
                  <a:fillRect/>
                </a:stretch>
              </p:blipFill>
              <p:spPr>
                <a:xfrm>
                  <a:off x="5670600" y="6089880"/>
                  <a:ext cx="1274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0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680D5E99-ED1D-A76B-9FF8-B3D51E6E2419}"/>
                    </a:ext>
                  </a:extLst>
                </p14:cNvPr>
                <p14:cNvContentPartPr/>
                <p14:nvPr/>
              </p14:nvContentPartPr>
              <p14:xfrm>
                <a:off x="5867520" y="6109680"/>
                <a:ext cx="69480" cy="2160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680D5E99-ED1D-A76B-9FF8-B3D51E6E2419}"/>
                    </a:ext>
                  </a:extLst>
                </p:cNvPr>
                <p:cNvPicPr/>
                <p:nvPr/>
              </p:nvPicPr>
              <p:blipFill>
                <a:blip r:embed="rId761"/>
                <a:stretch>
                  <a:fillRect/>
                </a:stretch>
              </p:blipFill>
              <p:spPr>
                <a:xfrm>
                  <a:off x="5859960" y="6102120"/>
                  <a:ext cx="846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2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D8498FA9-AD97-CDB2-237C-CA4B6C833EDB}"/>
                    </a:ext>
                  </a:extLst>
                </p14:cNvPr>
                <p14:cNvContentPartPr/>
                <p14:nvPr/>
              </p14:nvContentPartPr>
              <p14:xfrm>
                <a:off x="5813520" y="6168000"/>
                <a:ext cx="145440" cy="3168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D8498FA9-AD97-CDB2-237C-CA4B6C833EDB}"/>
                    </a:ext>
                  </a:extLst>
                </p:cNvPr>
                <p:cNvPicPr/>
                <p:nvPr/>
              </p:nvPicPr>
              <p:blipFill>
                <a:blip r:embed="rId763"/>
                <a:stretch>
                  <a:fillRect/>
                </a:stretch>
              </p:blipFill>
              <p:spPr>
                <a:xfrm>
                  <a:off x="5805960" y="6160440"/>
                  <a:ext cx="1605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4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D18297BE-4D79-52F0-9260-4AF6C4638BE4}"/>
                    </a:ext>
                  </a:extLst>
                </p14:cNvPr>
                <p14:cNvContentPartPr/>
                <p14:nvPr/>
              </p14:nvContentPartPr>
              <p14:xfrm>
                <a:off x="5988480" y="6058200"/>
                <a:ext cx="10800" cy="13392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D18297BE-4D79-52F0-9260-4AF6C4638BE4}"/>
                    </a:ext>
                  </a:extLst>
                </p:cNvPr>
                <p:cNvPicPr/>
                <p:nvPr/>
              </p:nvPicPr>
              <p:blipFill>
                <a:blip r:embed="rId765"/>
                <a:stretch>
                  <a:fillRect/>
                </a:stretch>
              </p:blipFill>
              <p:spPr>
                <a:xfrm>
                  <a:off x="5980920" y="6050640"/>
                  <a:ext cx="259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6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840BEEB3-EBC6-5FE1-CB37-2626821ABC88}"/>
                    </a:ext>
                  </a:extLst>
                </p14:cNvPr>
                <p14:cNvContentPartPr/>
                <p14:nvPr/>
              </p14:nvContentPartPr>
              <p14:xfrm>
                <a:off x="5781120" y="6291120"/>
                <a:ext cx="170640" cy="9396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840BEEB3-EBC6-5FE1-CB37-2626821ABC88}"/>
                    </a:ext>
                  </a:extLst>
                </p:cNvPr>
                <p:cNvPicPr/>
                <p:nvPr/>
              </p:nvPicPr>
              <p:blipFill>
                <a:blip r:embed="rId767"/>
                <a:stretch>
                  <a:fillRect/>
                </a:stretch>
              </p:blipFill>
              <p:spPr>
                <a:xfrm>
                  <a:off x="5773560" y="6283920"/>
                  <a:ext cx="18576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0" name="Gruppo 609">
            <a:extLst>
              <a:ext uri="{FF2B5EF4-FFF2-40B4-BE49-F238E27FC236}">
                <a16:creationId xmlns:a16="http://schemas.microsoft.com/office/drawing/2014/main" id="{0EE4B6AF-3057-AB53-31DA-F0349390FDAB}"/>
              </a:ext>
            </a:extLst>
          </p:cNvPr>
          <p:cNvGrpSpPr/>
          <p:nvPr/>
        </p:nvGrpSpPr>
        <p:grpSpPr>
          <a:xfrm>
            <a:off x="6406740" y="6093360"/>
            <a:ext cx="305280" cy="223560"/>
            <a:chOff x="6406740" y="6093360"/>
            <a:chExt cx="305280" cy="22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8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D06F16D5-69DE-B306-019E-AAA6FC862C23}"/>
                    </a:ext>
                  </a:extLst>
                </p14:cNvPr>
                <p14:cNvContentPartPr/>
                <p14:nvPr/>
              </p14:nvContentPartPr>
              <p14:xfrm>
                <a:off x="6456060" y="6206760"/>
                <a:ext cx="360" cy="36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D06F16D5-69DE-B306-019E-AAA6FC862C23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448500" y="619920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9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9F8E4BAC-3FA5-E14D-0D3A-83CCF2A981E5}"/>
                    </a:ext>
                  </a:extLst>
                </p14:cNvPr>
                <p14:cNvContentPartPr/>
                <p14:nvPr/>
              </p14:nvContentPartPr>
              <p14:xfrm>
                <a:off x="6406740" y="6228360"/>
                <a:ext cx="251640" cy="24840"/>
              </p14:xfrm>
            </p:contentPart>
          </mc:Choice>
          <mc:Fallback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9F8E4BAC-3FA5-E14D-0D3A-83CCF2A981E5}"/>
                    </a:ext>
                  </a:extLst>
                </p:cNvPr>
                <p:cNvPicPr/>
                <p:nvPr/>
              </p:nvPicPr>
              <p:blipFill>
                <a:blip r:embed="rId770"/>
                <a:stretch>
                  <a:fillRect/>
                </a:stretch>
              </p:blipFill>
              <p:spPr>
                <a:xfrm>
                  <a:off x="6399180" y="6220800"/>
                  <a:ext cx="2667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1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3765B3AD-F31B-9296-004C-5D8CCB7EAEFE}"/>
                    </a:ext>
                  </a:extLst>
                </p14:cNvPr>
                <p14:cNvContentPartPr/>
                <p14:nvPr/>
              </p14:nvContentPartPr>
              <p14:xfrm>
                <a:off x="6663060" y="6093360"/>
                <a:ext cx="48960" cy="223560"/>
              </p14:xfrm>
            </p:contentPart>
          </mc:Choice>
          <mc:Fallback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3765B3AD-F31B-9296-004C-5D8CCB7EAEFE}"/>
                    </a:ext>
                  </a:extLst>
                </p:cNvPr>
                <p:cNvPicPr/>
                <p:nvPr/>
              </p:nvPicPr>
              <p:blipFill>
                <a:blip r:embed="rId772"/>
                <a:stretch>
                  <a:fillRect/>
                </a:stretch>
              </p:blipFill>
              <p:spPr>
                <a:xfrm>
                  <a:off x="6655500" y="6085800"/>
                  <a:ext cx="64080" cy="23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8" name="Gruppo 607">
            <a:extLst>
              <a:ext uri="{FF2B5EF4-FFF2-40B4-BE49-F238E27FC236}">
                <a16:creationId xmlns:a16="http://schemas.microsoft.com/office/drawing/2014/main" id="{A6A45741-8B2C-ECB9-0612-389F0181D129}"/>
              </a:ext>
            </a:extLst>
          </p:cNvPr>
          <p:cNvGrpSpPr/>
          <p:nvPr/>
        </p:nvGrpSpPr>
        <p:grpSpPr>
          <a:xfrm>
            <a:off x="7008660" y="6111720"/>
            <a:ext cx="1207440" cy="294120"/>
            <a:chOff x="7008660" y="6111720"/>
            <a:chExt cx="1207440" cy="29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3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0379480D-9A2A-B138-0092-B3A6B3EA90DA}"/>
                    </a:ext>
                  </a:extLst>
                </p14:cNvPr>
                <p14:cNvContentPartPr/>
                <p14:nvPr/>
              </p14:nvContentPartPr>
              <p14:xfrm>
                <a:off x="7026300" y="6115680"/>
                <a:ext cx="192960" cy="21960"/>
              </p14:xfrm>
            </p:contentPart>
          </mc:Choice>
          <mc:Fallback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0379480D-9A2A-B138-0092-B3A6B3EA90DA}"/>
                    </a:ext>
                  </a:extLst>
                </p:cNvPr>
                <p:cNvPicPr/>
                <p:nvPr/>
              </p:nvPicPr>
              <p:blipFill>
                <a:blip r:embed="rId774"/>
                <a:stretch>
                  <a:fillRect/>
                </a:stretch>
              </p:blipFill>
              <p:spPr>
                <a:xfrm>
                  <a:off x="7019100" y="6108120"/>
                  <a:ext cx="2080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5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D0C33D5E-4E66-E796-A5B4-FEA58DB3F0D9}"/>
                    </a:ext>
                  </a:extLst>
                </p14:cNvPr>
                <p14:cNvContentPartPr/>
                <p14:nvPr/>
              </p14:nvContentPartPr>
              <p14:xfrm>
                <a:off x="7008660" y="6125400"/>
                <a:ext cx="158040" cy="186120"/>
              </p14:xfrm>
            </p:contentPart>
          </mc:Choice>
          <mc:Fallback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D0C33D5E-4E66-E796-A5B4-FEA58DB3F0D9}"/>
                    </a:ext>
                  </a:extLst>
                </p:cNvPr>
                <p:cNvPicPr/>
                <p:nvPr/>
              </p:nvPicPr>
              <p:blipFill>
                <a:blip r:embed="rId776"/>
                <a:stretch>
                  <a:fillRect/>
                </a:stretch>
              </p:blipFill>
              <p:spPr>
                <a:xfrm>
                  <a:off x="7001100" y="6117840"/>
                  <a:ext cx="17316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7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AC7AADAB-B089-F87A-16D6-30AC9C91F7E5}"/>
                    </a:ext>
                  </a:extLst>
                </p14:cNvPr>
                <p14:cNvContentPartPr/>
                <p14:nvPr/>
              </p14:nvContentPartPr>
              <p14:xfrm>
                <a:off x="7213500" y="6208200"/>
                <a:ext cx="114480" cy="2196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AC7AADAB-B089-F87A-16D6-30AC9C91F7E5}"/>
                    </a:ext>
                  </a:extLst>
                </p:cNvPr>
                <p:cNvPicPr/>
                <p:nvPr/>
              </p:nvPicPr>
              <p:blipFill>
                <a:blip r:embed="rId778"/>
                <a:stretch>
                  <a:fillRect/>
                </a:stretch>
              </p:blipFill>
              <p:spPr>
                <a:xfrm>
                  <a:off x="7206300" y="6201000"/>
                  <a:ext cx="1296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9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9B7E6F6E-6838-8FFB-F577-3C29BD235085}"/>
                    </a:ext>
                  </a:extLst>
                </p14:cNvPr>
                <p14:cNvContentPartPr/>
                <p14:nvPr/>
              </p14:nvContentPartPr>
              <p14:xfrm>
                <a:off x="7321860" y="6129360"/>
                <a:ext cx="37080" cy="19224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9B7E6F6E-6838-8FFB-F577-3C29BD235085}"/>
                    </a:ext>
                  </a:extLst>
                </p:cNvPr>
                <p:cNvPicPr/>
                <p:nvPr/>
              </p:nvPicPr>
              <p:blipFill>
                <a:blip r:embed="rId780"/>
                <a:stretch>
                  <a:fillRect/>
                </a:stretch>
              </p:blipFill>
              <p:spPr>
                <a:xfrm>
                  <a:off x="7314300" y="6121800"/>
                  <a:ext cx="5220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1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46988C3C-DA4A-F5C3-BB50-DD120E7157D9}"/>
                    </a:ext>
                  </a:extLst>
                </p14:cNvPr>
                <p14:cNvContentPartPr/>
                <p14:nvPr/>
              </p14:nvContentPartPr>
              <p14:xfrm>
                <a:off x="7534260" y="6131520"/>
                <a:ext cx="103680" cy="8028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46988C3C-DA4A-F5C3-BB50-DD120E7157D9}"/>
                    </a:ext>
                  </a:extLst>
                </p:cNvPr>
                <p:cNvPicPr/>
                <p:nvPr/>
              </p:nvPicPr>
              <p:blipFill>
                <a:blip r:embed="rId782"/>
                <a:stretch>
                  <a:fillRect/>
                </a:stretch>
              </p:blipFill>
              <p:spPr>
                <a:xfrm>
                  <a:off x="7526700" y="6124320"/>
                  <a:ext cx="1184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3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C83E9A41-C35E-00A3-47E5-5200D46AC0C9}"/>
                    </a:ext>
                  </a:extLst>
                </p14:cNvPr>
                <p14:cNvContentPartPr/>
                <p14:nvPr/>
              </p14:nvContentPartPr>
              <p14:xfrm>
                <a:off x="7457580" y="6246720"/>
                <a:ext cx="232560" cy="1044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C83E9A41-C35E-00A3-47E5-5200D46AC0C9}"/>
                    </a:ext>
                  </a:extLst>
                </p:cNvPr>
                <p:cNvPicPr/>
                <p:nvPr/>
              </p:nvPicPr>
              <p:blipFill>
                <a:blip r:embed="rId784"/>
                <a:stretch>
                  <a:fillRect/>
                </a:stretch>
              </p:blipFill>
              <p:spPr>
                <a:xfrm>
                  <a:off x="7450020" y="6239160"/>
                  <a:ext cx="2476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5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22517903-1D35-C773-BE9E-CAEB129DAAB7}"/>
                    </a:ext>
                  </a:extLst>
                </p14:cNvPr>
                <p14:cNvContentPartPr/>
                <p14:nvPr/>
              </p14:nvContentPartPr>
              <p14:xfrm>
                <a:off x="7579260" y="6261120"/>
                <a:ext cx="19440" cy="10224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22517903-1D35-C773-BE9E-CAEB129DAAB7}"/>
                    </a:ext>
                  </a:extLst>
                </p:cNvPr>
                <p:cNvPicPr/>
                <p:nvPr/>
              </p:nvPicPr>
              <p:blipFill>
                <a:blip r:embed="rId786"/>
                <a:stretch>
                  <a:fillRect/>
                </a:stretch>
              </p:blipFill>
              <p:spPr>
                <a:xfrm>
                  <a:off x="7571700" y="6253560"/>
                  <a:ext cx="345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7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05423BF3-B1B4-B66D-C7D4-5B0AC3257FB2}"/>
                    </a:ext>
                  </a:extLst>
                </p14:cNvPr>
                <p14:cNvContentPartPr/>
                <p14:nvPr/>
              </p14:nvContentPartPr>
              <p14:xfrm>
                <a:off x="7785540" y="6112440"/>
                <a:ext cx="46800" cy="16740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05423BF3-B1B4-B66D-C7D4-5B0AC3257FB2}"/>
                    </a:ext>
                  </a:extLst>
                </p:cNvPr>
                <p:cNvPicPr/>
                <p:nvPr/>
              </p:nvPicPr>
              <p:blipFill>
                <a:blip r:embed="rId788"/>
                <a:stretch>
                  <a:fillRect/>
                </a:stretch>
              </p:blipFill>
              <p:spPr>
                <a:xfrm>
                  <a:off x="7777980" y="6104880"/>
                  <a:ext cx="619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9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A3D10537-3A7C-A202-6AF0-389B40620AA0}"/>
                    </a:ext>
                  </a:extLst>
                </p14:cNvPr>
                <p14:cNvContentPartPr/>
                <p14:nvPr/>
              </p14:nvContentPartPr>
              <p14:xfrm>
                <a:off x="7791300" y="6126480"/>
                <a:ext cx="120600" cy="22500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A3D10537-3A7C-A202-6AF0-389B40620AA0}"/>
                    </a:ext>
                  </a:extLst>
                </p:cNvPr>
                <p:cNvPicPr/>
                <p:nvPr/>
              </p:nvPicPr>
              <p:blipFill>
                <a:blip r:embed="rId790"/>
                <a:stretch>
                  <a:fillRect/>
                </a:stretch>
              </p:blipFill>
              <p:spPr>
                <a:xfrm>
                  <a:off x="7783740" y="6118920"/>
                  <a:ext cx="13536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1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297F5FD0-1755-4E11-3946-DC682ABF1350}"/>
                    </a:ext>
                  </a:extLst>
                </p14:cNvPr>
                <p14:cNvContentPartPr/>
                <p14:nvPr/>
              </p14:nvContentPartPr>
              <p14:xfrm>
                <a:off x="7993980" y="6168600"/>
                <a:ext cx="90360" cy="9720"/>
              </p14:xfrm>
            </p:contentPart>
          </mc:Choice>
          <mc:Fallback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297F5FD0-1755-4E11-3946-DC682ABF1350}"/>
                    </a:ext>
                  </a:extLst>
                </p:cNvPr>
                <p:cNvPicPr/>
                <p:nvPr/>
              </p:nvPicPr>
              <p:blipFill>
                <a:blip r:embed="rId792"/>
                <a:stretch>
                  <a:fillRect/>
                </a:stretch>
              </p:blipFill>
              <p:spPr>
                <a:xfrm>
                  <a:off x="7986420" y="6161040"/>
                  <a:ext cx="1054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3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FE7DC528-4023-28BD-5316-EA72FDCBB2AF}"/>
                    </a:ext>
                  </a:extLst>
                </p14:cNvPr>
                <p14:cNvContentPartPr/>
                <p14:nvPr/>
              </p14:nvContentPartPr>
              <p14:xfrm>
                <a:off x="7979940" y="6235200"/>
                <a:ext cx="98280" cy="1512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FE7DC528-4023-28BD-5316-EA72FDCBB2AF}"/>
                    </a:ext>
                  </a:extLst>
                </p:cNvPr>
                <p:cNvPicPr/>
                <p:nvPr/>
              </p:nvPicPr>
              <p:blipFill>
                <a:blip r:embed="rId794"/>
                <a:stretch>
                  <a:fillRect/>
                </a:stretch>
              </p:blipFill>
              <p:spPr>
                <a:xfrm>
                  <a:off x="7972380" y="6227640"/>
                  <a:ext cx="1134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5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01D07D7C-60C4-17FD-3286-686495C92DDE}"/>
                    </a:ext>
                  </a:extLst>
                </p14:cNvPr>
                <p14:cNvContentPartPr/>
                <p14:nvPr/>
              </p14:nvContentPartPr>
              <p14:xfrm>
                <a:off x="8159220" y="6111720"/>
                <a:ext cx="6840" cy="10296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01D07D7C-60C4-17FD-3286-686495C92DDE}"/>
                    </a:ext>
                  </a:extLst>
                </p:cNvPr>
                <p:cNvPicPr/>
                <p:nvPr/>
              </p:nvPicPr>
              <p:blipFill>
                <a:blip r:embed="rId796"/>
                <a:stretch>
                  <a:fillRect/>
                </a:stretch>
              </p:blipFill>
              <p:spPr>
                <a:xfrm>
                  <a:off x="8151660" y="6104160"/>
                  <a:ext cx="219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7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DFA2926B-4CE5-BA97-1787-06F61DBC96E5}"/>
                    </a:ext>
                  </a:extLst>
                </p14:cNvPr>
                <p14:cNvContentPartPr/>
                <p14:nvPr/>
              </p14:nvContentPartPr>
              <p14:xfrm>
                <a:off x="7982100" y="6304320"/>
                <a:ext cx="234000" cy="10152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DFA2926B-4CE5-BA97-1787-06F61DBC96E5}"/>
                    </a:ext>
                  </a:extLst>
                </p:cNvPr>
                <p:cNvPicPr/>
                <p:nvPr/>
              </p:nvPicPr>
              <p:blipFill>
                <a:blip r:embed="rId798"/>
                <a:stretch>
                  <a:fillRect/>
                </a:stretch>
              </p:blipFill>
              <p:spPr>
                <a:xfrm>
                  <a:off x="7974900" y="6296760"/>
                  <a:ext cx="249120" cy="11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6" name="Gruppo 615">
            <a:extLst>
              <a:ext uri="{FF2B5EF4-FFF2-40B4-BE49-F238E27FC236}">
                <a16:creationId xmlns:a16="http://schemas.microsoft.com/office/drawing/2014/main" id="{8E5A0273-2C3B-7221-D31C-BEB451307493}"/>
              </a:ext>
            </a:extLst>
          </p:cNvPr>
          <p:cNvGrpSpPr/>
          <p:nvPr/>
        </p:nvGrpSpPr>
        <p:grpSpPr>
          <a:xfrm>
            <a:off x="8411580" y="6353220"/>
            <a:ext cx="286200" cy="51120"/>
            <a:chOff x="8411580" y="6353220"/>
            <a:chExt cx="286200" cy="5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9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467A83B7-F954-3C7F-B5DC-DF7931165A5F}"/>
                    </a:ext>
                  </a:extLst>
                </p14:cNvPr>
                <p14:cNvContentPartPr/>
                <p14:nvPr/>
              </p14:nvContentPartPr>
              <p14:xfrm>
                <a:off x="8411580" y="6383100"/>
                <a:ext cx="43200" cy="11880"/>
              </p14:xfrm>
            </p:contentPart>
          </mc:Choice>
          <mc:Fallback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467A83B7-F954-3C7F-B5DC-DF7931165A5F}"/>
                    </a:ext>
                  </a:extLst>
                </p:cNvPr>
                <p:cNvPicPr/>
                <p:nvPr/>
              </p:nvPicPr>
              <p:blipFill>
                <a:blip r:embed="rId800"/>
                <a:stretch>
                  <a:fillRect/>
                </a:stretch>
              </p:blipFill>
              <p:spPr>
                <a:xfrm>
                  <a:off x="8404020" y="6375540"/>
                  <a:ext cx="583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1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2050AE29-6B30-79AF-CFFE-2108604C57EC}"/>
                    </a:ext>
                  </a:extLst>
                </p14:cNvPr>
                <p14:cNvContentPartPr/>
                <p14:nvPr/>
              </p14:nvContentPartPr>
              <p14:xfrm>
                <a:off x="8534700" y="6353220"/>
                <a:ext cx="32760" cy="51120"/>
              </p14:xfrm>
            </p:contentPart>
          </mc:Choice>
          <mc:Fallback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2050AE29-6B30-79AF-CFFE-2108604C57EC}"/>
                    </a:ext>
                  </a:extLst>
                </p:cNvPr>
                <p:cNvPicPr/>
                <p:nvPr/>
              </p:nvPicPr>
              <p:blipFill>
                <a:blip r:embed="rId802"/>
                <a:stretch>
                  <a:fillRect/>
                </a:stretch>
              </p:blipFill>
              <p:spPr>
                <a:xfrm>
                  <a:off x="8527140" y="6345660"/>
                  <a:ext cx="478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3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71CB1AF8-A3A3-C81B-3DE6-BBE84D1B241E}"/>
                    </a:ext>
                  </a:extLst>
                </p14:cNvPr>
                <p14:cNvContentPartPr/>
                <p14:nvPr/>
              </p14:nvContentPartPr>
              <p14:xfrm>
                <a:off x="8693100" y="6375540"/>
                <a:ext cx="4680" cy="12600"/>
              </p14:xfrm>
            </p:contentPart>
          </mc:Choice>
          <mc:Fallback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71CB1AF8-A3A3-C81B-3DE6-BBE84D1B241E}"/>
                    </a:ext>
                  </a:extLst>
                </p:cNvPr>
                <p:cNvPicPr/>
                <p:nvPr/>
              </p:nvPicPr>
              <p:blipFill>
                <a:blip r:embed="rId804"/>
                <a:stretch>
                  <a:fillRect/>
                </a:stretch>
              </p:blipFill>
              <p:spPr>
                <a:xfrm>
                  <a:off x="8685900" y="6367980"/>
                  <a:ext cx="1980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2" name="Gruppo 621">
            <a:extLst>
              <a:ext uri="{FF2B5EF4-FFF2-40B4-BE49-F238E27FC236}">
                <a16:creationId xmlns:a16="http://schemas.microsoft.com/office/drawing/2014/main" id="{00C34DC2-0317-BF04-5C4D-C3F1A2258A58}"/>
              </a:ext>
            </a:extLst>
          </p:cNvPr>
          <p:cNvGrpSpPr/>
          <p:nvPr/>
        </p:nvGrpSpPr>
        <p:grpSpPr>
          <a:xfrm>
            <a:off x="4649201" y="4779957"/>
            <a:ext cx="213120" cy="132840"/>
            <a:chOff x="4649201" y="4779957"/>
            <a:chExt cx="213120" cy="13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5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65505D99-D16D-F16F-C175-0D2734B29147}"/>
                    </a:ext>
                  </a:extLst>
                </p14:cNvPr>
                <p14:cNvContentPartPr/>
                <p14:nvPr/>
              </p14:nvContentPartPr>
              <p14:xfrm>
                <a:off x="4649201" y="4784637"/>
                <a:ext cx="92880" cy="113040"/>
              </p14:xfrm>
            </p:contentPart>
          </mc:Choice>
          <mc:Fallback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65505D99-D16D-F16F-C175-0D2734B29147}"/>
                    </a:ext>
                  </a:extLst>
                </p:cNvPr>
                <p:cNvPicPr/>
                <p:nvPr/>
              </p:nvPicPr>
              <p:blipFill>
                <a:blip r:embed="rId806"/>
                <a:stretch>
                  <a:fillRect/>
                </a:stretch>
              </p:blipFill>
              <p:spPr>
                <a:xfrm>
                  <a:off x="4641641" y="4777077"/>
                  <a:ext cx="1080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7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A0B7D497-92E1-5D07-B5D6-1DB5A93A9214}"/>
                    </a:ext>
                  </a:extLst>
                </p14:cNvPr>
                <p14:cNvContentPartPr/>
                <p14:nvPr/>
              </p14:nvContentPartPr>
              <p14:xfrm>
                <a:off x="4784201" y="4779957"/>
                <a:ext cx="3960" cy="132840"/>
              </p14:xfrm>
            </p:contentPart>
          </mc:Choice>
          <mc:Fallback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A0B7D497-92E1-5D07-B5D6-1DB5A93A9214}"/>
                    </a:ext>
                  </a:extLst>
                </p:cNvPr>
                <p:cNvPicPr/>
                <p:nvPr/>
              </p:nvPicPr>
              <p:blipFill>
                <a:blip r:embed="rId808"/>
                <a:stretch>
                  <a:fillRect/>
                </a:stretch>
              </p:blipFill>
              <p:spPr>
                <a:xfrm>
                  <a:off x="4776641" y="4772397"/>
                  <a:ext cx="190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9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2AEAA15E-5ACE-ABC7-43B8-1057CBD3C6DA}"/>
                    </a:ext>
                  </a:extLst>
                </p14:cNvPr>
                <p14:cNvContentPartPr/>
                <p14:nvPr/>
              </p14:nvContentPartPr>
              <p14:xfrm>
                <a:off x="4796441" y="4870677"/>
                <a:ext cx="65880" cy="15840"/>
              </p14:xfrm>
            </p:contentPart>
          </mc:Choice>
          <mc:Fallback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2AEAA15E-5ACE-ABC7-43B8-1057CBD3C6DA}"/>
                    </a:ext>
                  </a:extLst>
                </p:cNvPr>
                <p:cNvPicPr/>
                <p:nvPr/>
              </p:nvPicPr>
              <p:blipFill>
                <a:blip r:embed="rId810"/>
                <a:stretch>
                  <a:fillRect/>
                </a:stretch>
              </p:blipFill>
              <p:spPr>
                <a:xfrm>
                  <a:off x="4788881" y="4863117"/>
                  <a:ext cx="81000" cy="3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11">
            <p14:nvContentPartPr>
              <p14:cNvPr id="620" name="Input penna 619">
                <a:extLst>
                  <a:ext uri="{FF2B5EF4-FFF2-40B4-BE49-F238E27FC236}">
                    <a16:creationId xmlns:a16="http://schemas.microsoft.com/office/drawing/2014/main" id="{6710C2E8-B8C4-C653-CABB-F625A9561A34}"/>
                  </a:ext>
                </a:extLst>
              </p14:cNvPr>
              <p14:cNvContentPartPr/>
              <p14:nvPr/>
            </p14:nvContentPartPr>
            <p14:xfrm>
              <a:off x="4711841" y="4997397"/>
              <a:ext cx="110880" cy="98640"/>
            </p14:xfrm>
          </p:contentPart>
        </mc:Choice>
        <mc:Fallback>
          <p:pic>
            <p:nvPicPr>
              <p:cNvPr id="620" name="Input penna 619">
                <a:extLst>
                  <a:ext uri="{FF2B5EF4-FFF2-40B4-BE49-F238E27FC236}">
                    <a16:creationId xmlns:a16="http://schemas.microsoft.com/office/drawing/2014/main" id="{6710C2E8-B8C4-C653-CABB-F625A9561A34}"/>
                  </a:ext>
                </a:extLst>
              </p:cNvPr>
              <p:cNvPicPr/>
              <p:nvPr/>
            </p:nvPicPr>
            <p:blipFill>
              <a:blip r:embed="rId812"/>
              <a:stretch>
                <a:fillRect/>
              </a:stretch>
            </p:blipFill>
            <p:spPr>
              <a:xfrm>
                <a:off x="4704281" y="4989837"/>
                <a:ext cx="126000" cy="113760"/>
              </a:xfrm>
              <a:prstGeom prst="rect">
                <a:avLst/>
              </a:prstGeom>
            </p:spPr>
          </p:pic>
        </mc:Fallback>
      </mc:AlternateContent>
      <p:grpSp>
        <p:nvGrpSpPr>
          <p:cNvPr id="640" name="Gruppo 639">
            <a:extLst>
              <a:ext uri="{FF2B5EF4-FFF2-40B4-BE49-F238E27FC236}">
                <a16:creationId xmlns:a16="http://schemas.microsoft.com/office/drawing/2014/main" id="{6863C4D8-9130-3A42-F7A7-793A7AD481EE}"/>
              </a:ext>
            </a:extLst>
          </p:cNvPr>
          <p:cNvGrpSpPr/>
          <p:nvPr/>
        </p:nvGrpSpPr>
        <p:grpSpPr>
          <a:xfrm>
            <a:off x="6581770" y="4778706"/>
            <a:ext cx="711720" cy="316080"/>
            <a:chOff x="6581770" y="4778706"/>
            <a:chExt cx="711720" cy="31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3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810D5630-32D0-63EF-6B73-506A335A74E5}"/>
                    </a:ext>
                  </a:extLst>
                </p14:cNvPr>
                <p14:cNvContentPartPr/>
                <p14:nvPr/>
              </p14:nvContentPartPr>
              <p14:xfrm>
                <a:off x="6581770" y="4789506"/>
                <a:ext cx="75600" cy="121320"/>
              </p14:xfrm>
            </p:contentPart>
          </mc:Choice>
          <mc:Fallback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810D5630-32D0-63EF-6B73-506A335A74E5}"/>
                    </a:ext>
                  </a:extLst>
                </p:cNvPr>
                <p:cNvPicPr/>
                <p:nvPr/>
              </p:nvPicPr>
              <p:blipFill>
                <a:blip r:embed="rId814"/>
                <a:stretch>
                  <a:fillRect/>
                </a:stretch>
              </p:blipFill>
              <p:spPr>
                <a:xfrm>
                  <a:off x="6574210" y="4781946"/>
                  <a:ext cx="907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5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22BECAB3-907A-566A-AA3F-23BC164B6034}"/>
                    </a:ext>
                  </a:extLst>
                </p14:cNvPr>
                <p14:cNvContentPartPr/>
                <p14:nvPr/>
              </p14:nvContentPartPr>
              <p14:xfrm>
                <a:off x="6597970" y="4851426"/>
                <a:ext cx="55080" cy="65160"/>
              </p14:xfrm>
            </p:contentPart>
          </mc:Choice>
          <mc:Fallback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22BECAB3-907A-566A-AA3F-23BC164B6034}"/>
                    </a:ext>
                  </a:extLst>
                </p:cNvPr>
                <p:cNvPicPr/>
                <p:nvPr/>
              </p:nvPicPr>
              <p:blipFill>
                <a:blip r:embed="rId816"/>
                <a:stretch>
                  <a:fillRect/>
                </a:stretch>
              </p:blipFill>
              <p:spPr>
                <a:xfrm>
                  <a:off x="6590410" y="4843866"/>
                  <a:ext cx="702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7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E62DE5D8-643F-650F-285E-08103274CB69}"/>
                    </a:ext>
                  </a:extLst>
                </p14:cNvPr>
                <p14:cNvContentPartPr/>
                <p14:nvPr/>
              </p14:nvContentPartPr>
              <p14:xfrm>
                <a:off x="6690130" y="4827666"/>
                <a:ext cx="3240" cy="6984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E62DE5D8-643F-650F-285E-08103274CB69}"/>
                    </a:ext>
                  </a:extLst>
                </p:cNvPr>
                <p:cNvPicPr/>
                <p:nvPr/>
              </p:nvPicPr>
              <p:blipFill>
                <a:blip r:embed="rId818"/>
                <a:stretch>
                  <a:fillRect/>
                </a:stretch>
              </p:blipFill>
              <p:spPr>
                <a:xfrm>
                  <a:off x="6682570" y="4820466"/>
                  <a:ext cx="180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9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2E954997-E575-37FC-EDF5-B940DF18ACA7}"/>
                    </a:ext>
                  </a:extLst>
                </p14:cNvPr>
                <p14:cNvContentPartPr/>
                <p14:nvPr/>
              </p14:nvContentPartPr>
              <p14:xfrm>
                <a:off x="6700930" y="4880946"/>
                <a:ext cx="45000" cy="13320"/>
              </p14:xfrm>
            </p:contentPart>
          </mc:Choice>
          <mc:Fallback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2E954997-E575-37FC-EDF5-B940DF18ACA7}"/>
                    </a:ext>
                  </a:extLst>
                </p:cNvPr>
                <p:cNvPicPr/>
                <p:nvPr/>
              </p:nvPicPr>
              <p:blipFill>
                <a:blip r:embed="rId820"/>
                <a:stretch>
                  <a:fillRect/>
                </a:stretch>
              </p:blipFill>
              <p:spPr>
                <a:xfrm>
                  <a:off x="6693370" y="4873386"/>
                  <a:ext cx="597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1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F993944A-FC76-E6DA-02A8-C0172C933500}"/>
                    </a:ext>
                  </a:extLst>
                </p14:cNvPr>
                <p14:cNvContentPartPr/>
                <p14:nvPr/>
              </p14:nvContentPartPr>
              <p14:xfrm>
                <a:off x="6649450" y="4949706"/>
                <a:ext cx="85680" cy="92520"/>
              </p14:xfrm>
            </p:contentPart>
          </mc:Choice>
          <mc:Fallback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F993944A-FC76-E6DA-02A8-C0172C933500}"/>
                    </a:ext>
                  </a:extLst>
                </p:cNvPr>
                <p:cNvPicPr/>
                <p:nvPr/>
              </p:nvPicPr>
              <p:blipFill>
                <a:blip r:embed="rId822"/>
                <a:stretch>
                  <a:fillRect/>
                </a:stretch>
              </p:blipFill>
              <p:spPr>
                <a:xfrm>
                  <a:off x="6641890" y="4942146"/>
                  <a:ext cx="1004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3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6E874BF7-DC9F-A13E-03B1-748584C8AF9F}"/>
                    </a:ext>
                  </a:extLst>
                </p14:cNvPr>
                <p14:cNvContentPartPr/>
                <p14:nvPr/>
              </p14:nvContentPartPr>
              <p14:xfrm>
                <a:off x="6869050" y="4778706"/>
                <a:ext cx="7920" cy="61200"/>
              </p14:xfrm>
            </p:contentPart>
          </mc:Choice>
          <mc:Fallback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6E874BF7-DC9F-A13E-03B1-748584C8AF9F}"/>
                    </a:ext>
                  </a:extLst>
                </p:cNvPr>
                <p:cNvPicPr/>
                <p:nvPr/>
              </p:nvPicPr>
              <p:blipFill>
                <a:blip r:embed="rId824"/>
                <a:stretch>
                  <a:fillRect/>
                </a:stretch>
              </p:blipFill>
              <p:spPr>
                <a:xfrm>
                  <a:off x="6861490" y="4771146"/>
                  <a:ext cx="230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5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2893473A-FAE3-4C03-DDD7-B932BB7B9B9F}"/>
                    </a:ext>
                  </a:extLst>
                </p14:cNvPr>
                <p14:cNvContentPartPr/>
                <p14:nvPr/>
              </p14:nvContentPartPr>
              <p14:xfrm>
                <a:off x="6806410" y="4837026"/>
                <a:ext cx="98640" cy="8640"/>
              </p14:xfrm>
            </p:contentPart>
          </mc:Choice>
          <mc:Fallback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2893473A-FAE3-4C03-DDD7-B932BB7B9B9F}"/>
                    </a:ext>
                  </a:extLst>
                </p:cNvPr>
                <p:cNvPicPr/>
                <p:nvPr/>
              </p:nvPicPr>
              <p:blipFill>
                <a:blip r:embed="rId826"/>
                <a:stretch>
                  <a:fillRect/>
                </a:stretch>
              </p:blipFill>
              <p:spPr>
                <a:xfrm>
                  <a:off x="6798850" y="4829466"/>
                  <a:ext cx="1137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7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CA2B1837-191E-CAAE-A65E-8E76A19D6EAF}"/>
                    </a:ext>
                  </a:extLst>
                </p14:cNvPr>
                <p14:cNvContentPartPr/>
                <p14:nvPr/>
              </p14:nvContentPartPr>
              <p14:xfrm>
                <a:off x="6832690" y="4844226"/>
                <a:ext cx="50760" cy="68040"/>
              </p14:xfrm>
            </p:contentPart>
          </mc:Choice>
          <mc:Fallback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CA2B1837-191E-CAAE-A65E-8E76A19D6EAF}"/>
                    </a:ext>
                  </a:extLst>
                </p:cNvPr>
                <p:cNvPicPr/>
                <p:nvPr/>
              </p:nvPicPr>
              <p:blipFill>
                <a:blip r:embed="rId828"/>
                <a:stretch>
                  <a:fillRect/>
                </a:stretch>
              </p:blipFill>
              <p:spPr>
                <a:xfrm>
                  <a:off x="6825130" y="4836666"/>
                  <a:ext cx="658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9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52C3B1C8-9451-56F5-9FB8-D10E43C5D4F9}"/>
                    </a:ext>
                  </a:extLst>
                </p14:cNvPr>
                <p14:cNvContentPartPr/>
                <p14:nvPr/>
              </p14:nvContentPartPr>
              <p14:xfrm>
                <a:off x="6883450" y="4856106"/>
                <a:ext cx="13320" cy="77040"/>
              </p14:xfrm>
            </p:contentPart>
          </mc:Choice>
          <mc:Fallback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52C3B1C8-9451-56F5-9FB8-D10E43C5D4F9}"/>
                    </a:ext>
                  </a:extLst>
                </p:cNvPr>
                <p:cNvPicPr/>
                <p:nvPr/>
              </p:nvPicPr>
              <p:blipFill>
                <a:blip r:embed="rId830"/>
                <a:stretch>
                  <a:fillRect/>
                </a:stretch>
              </p:blipFill>
              <p:spPr>
                <a:xfrm>
                  <a:off x="6875890" y="4848546"/>
                  <a:ext cx="284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1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E9F810F1-9677-81AA-0E8F-485577BE8321}"/>
                    </a:ext>
                  </a:extLst>
                </p14:cNvPr>
                <p14:cNvContentPartPr/>
                <p14:nvPr/>
              </p14:nvContentPartPr>
              <p14:xfrm>
                <a:off x="6957610" y="4840986"/>
                <a:ext cx="2160" cy="66240"/>
              </p14:xfrm>
            </p:contentPart>
          </mc:Choice>
          <mc:Fallback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E9F810F1-9677-81AA-0E8F-485577BE8321}"/>
                    </a:ext>
                  </a:extLst>
                </p:cNvPr>
                <p:cNvPicPr/>
                <p:nvPr/>
              </p:nvPicPr>
              <p:blipFill>
                <a:blip r:embed="rId832"/>
                <a:stretch>
                  <a:fillRect/>
                </a:stretch>
              </p:blipFill>
              <p:spPr>
                <a:xfrm>
                  <a:off x="6950050" y="4833426"/>
                  <a:ext cx="169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3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FFDB9BAB-9134-1CD4-93B9-48ED0B2DDA5C}"/>
                    </a:ext>
                  </a:extLst>
                </p14:cNvPr>
                <p14:cNvContentPartPr/>
                <p14:nvPr/>
              </p14:nvContentPartPr>
              <p14:xfrm>
                <a:off x="6969130" y="4873026"/>
                <a:ext cx="48600" cy="12240"/>
              </p14:xfrm>
            </p:contentPart>
          </mc:Choice>
          <mc:Fallback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FFDB9BAB-9134-1CD4-93B9-48ED0B2DDA5C}"/>
                    </a:ext>
                  </a:extLst>
                </p:cNvPr>
                <p:cNvPicPr/>
                <p:nvPr/>
              </p:nvPicPr>
              <p:blipFill>
                <a:blip r:embed="rId834"/>
                <a:stretch>
                  <a:fillRect/>
                </a:stretch>
              </p:blipFill>
              <p:spPr>
                <a:xfrm>
                  <a:off x="6961570" y="4865466"/>
                  <a:ext cx="637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5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B856931F-4F2F-042A-9004-8BC66F5882E1}"/>
                    </a:ext>
                  </a:extLst>
                </p14:cNvPr>
                <p14:cNvContentPartPr/>
                <p14:nvPr/>
              </p14:nvContentPartPr>
              <p14:xfrm>
                <a:off x="7044010" y="4836306"/>
                <a:ext cx="360" cy="51840"/>
              </p14:xfrm>
            </p:contentPart>
          </mc:Choice>
          <mc:Fallback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B856931F-4F2F-042A-9004-8BC66F5882E1}"/>
                    </a:ext>
                  </a:extLst>
                </p:cNvPr>
                <p:cNvPicPr/>
                <p:nvPr/>
              </p:nvPicPr>
              <p:blipFill>
                <a:blip r:embed="rId836"/>
                <a:stretch>
                  <a:fillRect/>
                </a:stretch>
              </p:blipFill>
              <p:spPr>
                <a:xfrm>
                  <a:off x="7036450" y="4828746"/>
                  <a:ext cx="154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7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3E8E3120-DAAE-7B11-369C-FC832DD7C488}"/>
                    </a:ext>
                  </a:extLst>
                </p14:cNvPr>
                <p14:cNvContentPartPr/>
                <p14:nvPr/>
              </p14:nvContentPartPr>
              <p14:xfrm>
                <a:off x="6951490" y="4942506"/>
                <a:ext cx="82800" cy="35280"/>
              </p14:xfrm>
            </p:contentPart>
          </mc:Choice>
          <mc:Fallback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3E8E3120-DAAE-7B11-369C-FC832DD7C488}"/>
                    </a:ext>
                  </a:extLst>
                </p:cNvPr>
                <p:cNvPicPr/>
                <p:nvPr/>
              </p:nvPicPr>
              <p:blipFill>
                <a:blip r:embed="rId838"/>
                <a:stretch>
                  <a:fillRect/>
                </a:stretch>
              </p:blipFill>
              <p:spPr>
                <a:xfrm>
                  <a:off x="6944290" y="4934946"/>
                  <a:ext cx="979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9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8407195B-D540-76BB-465D-2C8CE1DACD35}"/>
                    </a:ext>
                  </a:extLst>
                </p14:cNvPr>
                <p14:cNvContentPartPr/>
                <p14:nvPr/>
              </p14:nvContentPartPr>
              <p14:xfrm>
                <a:off x="7198090" y="4800306"/>
                <a:ext cx="60120" cy="69480"/>
              </p14:xfrm>
            </p:contentPart>
          </mc:Choice>
          <mc:Fallback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8407195B-D540-76BB-465D-2C8CE1DACD35}"/>
                    </a:ext>
                  </a:extLst>
                </p:cNvPr>
                <p:cNvPicPr/>
                <p:nvPr/>
              </p:nvPicPr>
              <p:blipFill>
                <a:blip r:embed="rId840"/>
                <a:stretch>
                  <a:fillRect/>
                </a:stretch>
              </p:blipFill>
              <p:spPr>
                <a:xfrm>
                  <a:off x="7190530" y="4792746"/>
                  <a:ext cx="752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1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FE768B7A-D63D-F0A7-C445-372EF5F12776}"/>
                    </a:ext>
                  </a:extLst>
                </p14:cNvPr>
                <p14:cNvContentPartPr/>
                <p14:nvPr/>
              </p14:nvContentPartPr>
              <p14:xfrm>
                <a:off x="7138690" y="4903986"/>
                <a:ext cx="128520" cy="11520"/>
              </p14:xfrm>
            </p:contentPart>
          </mc:Choice>
          <mc:Fallback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FE768B7A-D63D-F0A7-C445-372EF5F12776}"/>
                    </a:ext>
                  </a:extLst>
                </p:cNvPr>
                <p:cNvPicPr/>
                <p:nvPr/>
              </p:nvPicPr>
              <p:blipFill>
                <a:blip r:embed="rId842"/>
                <a:stretch>
                  <a:fillRect/>
                </a:stretch>
              </p:blipFill>
              <p:spPr>
                <a:xfrm>
                  <a:off x="7131130" y="4896426"/>
                  <a:ext cx="1436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3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DE19DA6A-F32E-7680-B165-23FC4C863CB4}"/>
                    </a:ext>
                  </a:extLst>
                </p14:cNvPr>
                <p14:cNvContentPartPr/>
                <p14:nvPr/>
              </p14:nvContentPartPr>
              <p14:xfrm>
                <a:off x="7190530" y="4947546"/>
                <a:ext cx="102960" cy="147240"/>
              </p14:xfrm>
            </p:contentPart>
          </mc:Choice>
          <mc:Fallback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DE19DA6A-F32E-7680-B165-23FC4C863CB4}"/>
                    </a:ext>
                  </a:extLst>
                </p:cNvPr>
                <p:cNvPicPr/>
                <p:nvPr/>
              </p:nvPicPr>
              <p:blipFill>
                <a:blip r:embed="rId844"/>
                <a:stretch>
                  <a:fillRect/>
                </a:stretch>
              </p:blipFill>
              <p:spPr>
                <a:xfrm>
                  <a:off x="7182970" y="4939986"/>
                  <a:ext cx="118080" cy="16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1" name="Gruppo 650">
            <a:extLst>
              <a:ext uri="{FF2B5EF4-FFF2-40B4-BE49-F238E27FC236}">
                <a16:creationId xmlns:a16="http://schemas.microsoft.com/office/drawing/2014/main" id="{2BC125B2-5A3E-3F6D-8664-6C3956C10A97}"/>
              </a:ext>
            </a:extLst>
          </p:cNvPr>
          <p:cNvGrpSpPr/>
          <p:nvPr/>
        </p:nvGrpSpPr>
        <p:grpSpPr>
          <a:xfrm>
            <a:off x="7067050" y="4151946"/>
            <a:ext cx="441000" cy="199800"/>
            <a:chOff x="7067050" y="4151946"/>
            <a:chExt cx="441000" cy="19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5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E1636BA6-46D7-0459-F4CD-76F507F1B901}"/>
                    </a:ext>
                  </a:extLst>
                </p14:cNvPr>
                <p14:cNvContentPartPr/>
                <p14:nvPr/>
              </p14:nvContentPartPr>
              <p14:xfrm>
                <a:off x="7067050" y="4151946"/>
                <a:ext cx="83880" cy="23400"/>
              </p14:xfrm>
            </p:contentPart>
          </mc:Choice>
          <mc:Fallback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E1636BA6-46D7-0459-F4CD-76F507F1B901}"/>
                    </a:ext>
                  </a:extLst>
                </p:cNvPr>
                <p:cNvPicPr/>
                <p:nvPr/>
              </p:nvPicPr>
              <p:blipFill>
                <a:blip r:embed="rId846"/>
                <a:stretch>
                  <a:fillRect/>
                </a:stretch>
              </p:blipFill>
              <p:spPr>
                <a:xfrm>
                  <a:off x="7059490" y="4144386"/>
                  <a:ext cx="990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7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88FC8E87-6E62-2719-0818-0236A38037F2}"/>
                    </a:ext>
                  </a:extLst>
                </p14:cNvPr>
                <p14:cNvContentPartPr/>
                <p14:nvPr/>
              </p14:nvContentPartPr>
              <p14:xfrm>
                <a:off x="7084690" y="4197306"/>
                <a:ext cx="42840" cy="5040"/>
              </p14:xfrm>
            </p:contentPart>
          </mc:Choice>
          <mc:Fallback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88FC8E87-6E62-2719-0818-0236A38037F2}"/>
                    </a:ext>
                  </a:extLst>
                </p:cNvPr>
                <p:cNvPicPr/>
                <p:nvPr/>
              </p:nvPicPr>
              <p:blipFill>
                <a:blip r:embed="rId848"/>
                <a:stretch>
                  <a:fillRect/>
                </a:stretch>
              </p:blipFill>
              <p:spPr>
                <a:xfrm>
                  <a:off x="7077130" y="4189746"/>
                  <a:ext cx="576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9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B28294DC-0218-C20D-C382-EEAF054102B2}"/>
                    </a:ext>
                  </a:extLst>
                </p14:cNvPr>
                <p14:cNvContentPartPr/>
                <p14:nvPr/>
              </p14:nvContentPartPr>
              <p14:xfrm>
                <a:off x="7072090" y="4239066"/>
                <a:ext cx="93600" cy="91080"/>
              </p14:xfrm>
            </p:contentPart>
          </mc:Choice>
          <mc:Fallback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B28294DC-0218-C20D-C382-EEAF054102B2}"/>
                    </a:ext>
                  </a:extLst>
                </p:cNvPr>
                <p:cNvPicPr/>
                <p:nvPr/>
              </p:nvPicPr>
              <p:blipFill>
                <a:blip r:embed="rId850"/>
                <a:stretch>
                  <a:fillRect/>
                </a:stretch>
              </p:blipFill>
              <p:spPr>
                <a:xfrm>
                  <a:off x="7064530" y="4231506"/>
                  <a:ext cx="1087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1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9377FE71-2300-6701-88A0-5514FC4AF505}"/>
                    </a:ext>
                  </a:extLst>
                </p14:cNvPr>
                <p14:cNvContentPartPr/>
                <p14:nvPr/>
              </p14:nvContentPartPr>
              <p14:xfrm>
                <a:off x="7189810" y="4201266"/>
                <a:ext cx="9720" cy="150480"/>
              </p14:xfrm>
            </p:contentPart>
          </mc:Choice>
          <mc:Fallback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9377FE71-2300-6701-88A0-5514FC4AF505}"/>
                    </a:ext>
                  </a:extLst>
                </p:cNvPr>
                <p:cNvPicPr/>
                <p:nvPr/>
              </p:nvPicPr>
              <p:blipFill>
                <a:blip r:embed="rId852"/>
                <a:stretch>
                  <a:fillRect/>
                </a:stretch>
              </p:blipFill>
              <p:spPr>
                <a:xfrm>
                  <a:off x="7182250" y="4193706"/>
                  <a:ext cx="244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3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798A5D8B-C9AE-87C2-328B-9876FAAC66ED}"/>
                    </a:ext>
                  </a:extLst>
                </p14:cNvPr>
                <p14:cNvContentPartPr/>
                <p14:nvPr/>
              </p14:nvContentPartPr>
              <p14:xfrm>
                <a:off x="7212490" y="4274706"/>
                <a:ext cx="87120" cy="32040"/>
              </p14:xfrm>
            </p:contentPart>
          </mc:Choice>
          <mc:Fallback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798A5D8B-C9AE-87C2-328B-9876FAAC66ED}"/>
                    </a:ext>
                  </a:extLst>
                </p:cNvPr>
                <p:cNvPicPr/>
                <p:nvPr/>
              </p:nvPicPr>
              <p:blipFill>
                <a:blip r:embed="rId854"/>
                <a:stretch>
                  <a:fillRect/>
                </a:stretch>
              </p:blipFill>
              <p:spPr>
                <a:xfrm>
                  <a:off x="7204930" y="4267146"/>
                  <a:ext cx="1022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5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CD47777E-73E7-91D1-909B-BD7BE45BAB54}"/>
                    </a:ext>
                  </a:extLst>
                </p14:cNvPr>
                <p14:cNvContentPartPr/>
                <p14:nvPr/>
              </p14:nvContentPartPr>
              <p14:xfrm>
                <a:off x="7323730" y="4212426"/>
                <a:ext cx="73080" cy="27000"/>
              </p14:xfrm>
            </p:contentPart>
          </mc:Choice>
          <mc:Fallback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CD47777E-73E7-91D1-909B-BD7BE45BAB54}"/>
                    </a:ext>
                  </a:extLst>
                </p:cNvPr>
                <p:cNvPicPr/>
                <p:nvPr/>
              </p:nvPicPr>
              <p:blipFill>
                <a:blip r:embed="rId856"/>
                <a:stretch>
                  <a:fillRect/>
                </a:stretch>
              </p:blipFill>
              <p:spPr>
                <a:xfrm>
                  <a:off x="7316170" y="4204866"/>
                  <a:ext cx="882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7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0E9A3341-F452-5E39-DB65-FFCF3C6F95EE}"/>
                    </a:ext>
                  </a:extLst>
                </p14:cNvPr>
                <p14:cNvContentPartPr/>
                <p14:nvPr/>
              </p14:nvContentPartPr>
              <p14:xfrm>
                <a:off x="7302130" y="4241226"/>
                <a:ext cx="76320" cy="98280"/>
              </p14:xfrm>
            </p:contentPart>
          </mc:Choice>
          <mc:Fallback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0E9A3341-F452-5E39-DB65-FFCF3C6F95EE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7294570" y="4233666"/>
                  <a:ext cx="914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9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2AE44241-C7BD-3F35-C3CF-22241070560D}"/>
                    </a:ext>
                  </a:extLst>
                </p14:cNvPr>
                <p14:cNvContentPartPr/>
                <p14:nvPr/>
              </p14:nvContentPartPr>
              <p14:xfrm>
                <a:off x="7423810" y="4212066"/>
                <a:ext cx="21600" cy="104760"/>
              </p14:xfrm>
            </p:contentPart>
          </mc:Choice>
          <mc:Fallback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2AE44241-C7BD-3F35-C3CF-22241070560D}"/>
                    </a:ext>
                  </a:extLst>
                </p:cNvPr>
                <p:cNvPicPr/>
                <p:nvPr/>
              </p:nvPicPr>
              <p:blipFill>
                <a:blip r:embed="rId860"/>
                <a:stretch>
                  <a:fillRect/>
                </a:stretch>
              </p:blipFill>
              <p:spPr>
                <a:xfrm>
                  <a:off x="7416250" y="4204506"/>
                  <a:ext cx="367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1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5AA15B9F-A1D0-EB79-4B9E-2F453ACC8C98}"/>
                    </a:ext>
                  </a:extLst>
                </p14:cNvPr>
                <p14:cNvContentPartPr/>
                <p14:nvPr/>
              </p14:nvContentPartPr>
              <p14:xfrm>
                <a:off x="7436770" y="4275066"/>
                <a:ext cx="71280" cy="16200"/>
              </p14:xfrm>
            </p:contentPart>
          </mc:Choice>
          <mc:Fallback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5AA15B9F-A1D0-EB79-4B9E-2F453ACC8C98}"/>
                    </a:ext>
                  </a:extLst>
                </p:cNvPr>
                <p:cNvPicPr/>
                <p:nvPr/>
              </p:nvPicPr>
              <p:blipFill>
                <a:blip r:embed="rId862"/>
                <a:stretch>
                  <a:fillRect/>
                </a:stretch>
              </p:blipFill>
              <p:spPr>
                <a:xfrm>
                  <a:off x="7429210" y="4267506"/>
                  <a:ext cx="8640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3" name="Gruppo 662">
            <a:extLst>
              <a:ext uri="{FF2B5EF4-FFF2-40B4-BE49-F238E27FC236}">
                <a16:creationId xmlns:a16="http://schemas.microsoft.com/office/drawing/2014/main" id="{A5BF26C0-2BDA-56FA-05E7-6C48DEC4732B}"/>
              </a:ext>
            </a:extLst>
          </p:cNvPr>
          <p:cNvGrpSpPr/>
          <p:nvPr/>
        </p:nvGrpSpPr>
        <p:grpSpPr>
          <a:xfrm>
            <a:off x="7721890" y="4806426"/>
            <a:ext cx="747000" cy="197280"/>
            <a:chOff x="7721890" y="4806426"/>
            <a:chExt cx="747000" cy="19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3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9F0EA550-3F67-9EDA-4D08-DDB0FA964FF3}"/>
                    </a:ext>
                  </a:extLst>
                </p14:cNvPr>
                <p14:cNvContentPartPr/>
                <p14:nvPr/>
              </p14:nvContentPartPr>
              <p14:xfrm>
                <a:off x="7721890" y="4806426"/>
                <a:ext cx="139680" cy="19440"/>
              </p14:xfrm>
            </p:contentPart>
          </mc:Choice>
          <mc:Fallback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9F0EA550-3F67-9EDA-4D08-DDB0FA964FF3}"/>
                    </a:ext>
                  </a:extLst>
                </p:cNvPr>
                <p:cNvPicPr/>
                <p:nvPr/>
              </p:nvPicPr>
              <p:blipFill>
                <a:blip r:embed="rId864"/>
                <a:stretch>
                  <a:fillRect/>
                </a:stretch>
              </p:blipFill>
              <p:spPr>
                <a:xfrm>
                  <a:off x="7714330" y="4798866"/>
                  <a:ext cx="1544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5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CF8F2A05-A107-8047-B9FC-B1A5708042DA}"/>
                    </a:ext>
                  </a:extLst>
                </p14:cNvPr>
                <p14:cNvContentPartPr/>
                <p14:nvPr/>
              </p14:nvContentPartPr>
              <p14:xfrm>
                <a:off x="7743850" y="4875186"/>
                <a:ext cx="72000" cy="5040"/>
              </p14:xfrm>
            </p:contentPart>
          </mc:Choice>
          <mc:Fallback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CF8F2A05-A107-8047-B9FC-B1A5708042DA}"/>
                    </a:ext>
                  </a:extLst>
                </p:cNvPr>
                <p:cNvPicPr/>
                <p:nvPr/>
              </p:nvPicPr>
              <p:blipFill>
                <a:blip r:embed="rId866"/>
                <a:stretch>
                  <a:fillRect/>
                </a:stretch>
              </p:blipFill>
              <p:spPr>
                <a:xfrm>
                  <a:off x="7736290" y="4867626"/>
                  <a:ext cx="871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7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0A321B44-9BED-0732-3C16-860D00167642}"/>
                    </a:ext>
                  </a:extLst>
                </p14:cNvPr>
                <p14:cNvContentPartPr/>
                <p14:nvPr/>
              </p14:nvContentPartPr>
              <p14:xfrm>
                <a:off x="7749610" y="4910826"/>
                <a:ext cx="65520" cy="83160"/>
              </p14:xfrm>
            </p:contentPart>
          </mc:Choice>
          <mc:Fallback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0A321B44-9BED-0732-3C16-860D00167642}"/>
                    </a:ext>
                  </a:extLst>
                </p:cNvPr>
                <p:cNvPicPr/>
                <p:nvPr/>
              </p:nvPicPr>
              <p:blipFill>
                <a:blip r:embed="rId868"/>
                <a:stretch>
                  <a:fillRect/>
                </a:stretch>
              </p:blipFill>
              <p:spPr>
                <a:xfrm>
                  <a:off x="7742050" y="4903266"/>
                  <a:ext cx="806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9">
              <p14:nvContentPartPr>
                <p14:cNvPr id="655" name="Input penna 654">
                  <a:extLst>
                    <a:ext uri="{FF2B5EF4-FFF2-40B4-BE49-F238E27FC236}">
                      <a16:creationId xmlns:a16="http://schemas.microsoft.com/office/drawing/2014/main" id="{4242DC4A-66D3-2724-006E-2EFC81A77A1A}"/>
                    </a:ext>
                  </a:extLst>
                </p14:cNvPr>
                <p14:cNvContentPartPr/>
                <p14:nvPr/>
              </p14:nvContentPartPr>
              <p14:xfrm>
                <a:off x="7875970" y="4840986"/>
                <a:ext cx="8640" cy="107640"/>
              </p14:xfrm>
            </p:contentPart>
          </mc:Choice>
          <mc:Fallback>
            <p:pic>
              <p:nvPicPr>
                <p:cNvPr id="655" name="Input penna 654">
                  <a:extLst>
                    <a:ext uri="{FF2B5EF4-FFF2-40B4-BE49-F238E27FC236}">
                      <a16:creationId xmlns:a16="http://schemas.microsoft.com/office/drawing/2014/main" id="{4242DC4A-66D3-2724-006E-2EFC81A77A1A}"/>
                    </a:ext>
                  </a:extLst>
                </p:cNvPr>
                <p:cNvPicPr/>
                <p:nvPr/>
              </p:nvPicPr>
              <p:blipFill>
                <a:blip r:embed="rId870"/>
                <a:stretch>
                  <a:fillRect/>
                </a:stretch>
              </p:blipFill>
              <p:spPr>
                <a:xfrm>
                  <a:off x="7868410" y="4833426"/>
                  <a:ext cx="234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1">
              <p14:nvContentPartPr>
                <p14:cNvPr id="656" name="Input penna 655">
                  <a:extLst>
                    <a:ext uri="{FF2B5EF4-FFF2-40B4-BE49-F238E27FC236}">
                      <a16:creationId xmlns:a16="http://schemas.microsoft.com/office/drawing/2014/main" id="{1DBE5ED0-54F0-6899-2393-3CCFF30550D4}"/>
                    </a:ext>
                  </a:extLst>
                </p14:cNvPr>
                <p14:cNvContentPartPr/>
                <p14:nvPr/>
              </p14:nvContentPartPr>
              <p14:xfrm>
                <a:off x="7916290" y="4873386"/>
                <a:ext cx="45000" cy="23400"/>
              </p14:xfrm>
            </p:contentPart>
          </mc:Choice>
          <mc:Fallback>
            <p:pic>
              <p:nvPicPr>
                <p:cNvPr id="656" name="Input penna 655">
                  <a:extLst>
                    <a:ext uri="{FF2B5EF4-FFF2-40B4-BE49-F238E27FC236}">
                      <a16:creationId xmlns:a16="http://schemas.microsoft.com/office/drawing/2014/main" id="{1DBE5ED0-54F0-6899-2393-3CCFF30550D4}"/>
                    </a:ext>
                  </a:extLst>
                </p:cNvPr>
                <p:cNvPicPr/>
                <p:nvPr/>
              </p:nvPicPr>
              <p:blipFill>
                <a:blip r:embed="rId872"/>
                <a:stretch>
                  <a:fillRect/>
                </a:stretch>
              </p:blipFill>
              <p:spPr>
                <a:xfrm>
                  <a:off x="7908730" y="4866186"/>
                  <a:ext cx="597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3">
              <p14:nvContentPartPr>
                <p14:cNvPr id="657" name="Input penna 656">
                  <a:extLst>
                    <a:ext uri="{FF2B5EF4-FFF2-40B4-BE49-F238E27FC236}">
                      <a16:creationId xmlns:a16="http://schemas.microsoft.com/office/drawing/2014/main" id="{56336A96-94FE-98DE-CA36-D1F35376A25C}"/>
                    </a:ext>
                  </a:extLst>
                </p14:cNvPr>
                <p14:cNvContentPartPr/>
                <p14:nvPr/>
              </p14:nvContentPartPr>
              <p14:xfrm>
                <a:off x="7984690" y="4835226"/>
                <a:ext cx="6840" cy="110880"/>
              </p14:xfrm>
            </p:contentPart>
          </mc:Choice>
          <mc:Fallback>
            <p:pic>
              <p:nvPicPr>
                <p:cNvPr id="657" name="Input penna 656">
                  <a:extLst>
                    <a:ext uri="{FF2B5EF4-FFF2-40B4-BE49-F238E27FC236}">
                      <a16:creationId xmlns:a16="http://schemas.microsoft.com/office/drawing/2014/main" id="{56336A96-94FE-98DE-CA36-D1F35376A25C}"/>
                    </a:ext>
                  </a:extLst>
                </p:cNvPr>
                <p:cNvPicPr/>
                <p:nvPr/>
              </p:nvPicPr>
              <p:blipFill>
                <a:blip r:embed="rId874"/>
                <a:stretch>
                  <a:fillRect/>
                </a:stretch>
              </p:blipFill>
              <p:spPr>
                <a:xfrm>
                  <a:off x="7977130" y="4827666"/>
                  <a:ext cx="219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5">
              <p14:nvContentPartPr>
                <p14:cNvPr id="658" name="Input penna 657">
                  <a:extLst>
                    <a:ext uri="{FF2B5EF4-FFF2-40B4-BE49-F238E27FC236}">
                      <a16:creationId xmlns:a16="http://schemas.microsoft.com/office/drawing/2014/main" id="{3F1D700E-F62C-CFE8-5DB9-0D19D7696058}"/>
                    </a:ext>
                  </a:extLst>
                </p14:cNvPr>
                <p14:cNvContentPartPr/>
                <p14:nvPr/>
              </p14:nvContentPartPr>
              <p14:xfrm>
                <a:off x="8101690" y="4815786"/>
                <a:ext cx="120240" cy="119520"/>
              </p14:xfrm>
            </p:contentPart>
          </mc:Choice>
          <mc:Fallback>
            <p:pic>
              <p:nvPicPr>
                <p:cNvPr id="658" name="Input penna 657">
                  <a:extLst>
                    <a:ext uri="{FF2B5EF4-FFF2-40B4-BE49-F238E27FC236}">
                      <a16:creationId xmlns:a16="http://schemas.microsoft.com/office/drawing/2014/main" id="{3F1D700E-F62C-CFE8-5DB9-0D19D7696058}"/>
                    </a:ext>
                  </a:extLst>
                </p:cNvPr>
                <p:cNvPicPr/>
                <p:nvPr/>
              </p:nvPicPr>
              <p:blipFill>
                <a:blip r:embed="rId876"/>
                <a:stretch>
                  <a:fillRect/>
                </a:stretch>
              </p:blipFill>
              <p:spPr>
                <a:xfrm>
                  <a:off x="8094130" y="4808226"/>
                  <a:ext cx="1353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7">
              <p14:nvContentPartPr>
                <p14:cNvPr id="659" name="Input penna 658">
                  <a:extLst>
                    <a:ext uri="{FF2B5EF4-FFF2-40B4-BE49-F238E27FC236}">
                      <a16:creationId xmlns:a16="http://schemas.microsoft.com/office/drawing/2014/main" id="{BA4B2CB1-266F-C536-D28F-F96DD9AA29DB}"/>
                    </a:ext>
                  </a:extLst>
                </p14:cNvPr>
                <p14:cNvContentPartPr/>
                <p14:nvPr/>
              </p14:nvContentPartPr>
              <p14:xfrm>
                <a:off x="8124010" y="4910826"/>
                <a:ext cx="19440" cy="92880"/>
              </p14:xfrm>
            </p:contentPart>
          </mc:Choice>
          <mc:Fallback>
            <p:pic>
              <p:nvPicPr>
                <p:cNvPr id="659" name="Input penna 658">
                  <a:extLst>
                    <a:ext uri="{FF2B5EF4-FFF2-40B4-BE49-F238E27FC236}">
                      <a16:creationId xmlns:a16="http://schemas.microsoft.com/office/drawing/2014/main" id="{BA4B2CB1-266F-C536-D28F-F96DD9AA29DB}"/>
                    </a:ext>
                  </a:extLst>
                </p:cNvPr>
                <p:cNvPicPr/>
                <p:nvPr/>
              </p:nvPicPr>
              <p:blipFill>
                <a:blip r:embed="rId878"/>
                <a:stretch>
                  <a:fillRect/>
                </a:stretch>
              </p:blipFill>
              <p:spPr>
                <a:xfrm>
                  <a:off x="8116450" y="4903266"/>
                  <a:ext cx="345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9">
              <p14:nvContentPartPr>
                <p14:cNvPr id="660" name="Input penna 659">
                  <a:extLst>
                    <a:ext uri="{FF2B5EF4-FFF2-40B4-BE49-F238E27FC236}">
                      <a16:creationId xmlns:a16="http://schemas.microsoft.com/office/drawing/2014/main" id="{56D72FE3-7A8F-9149-2F48-972244EBDCFB}"/>
                    </a:ext>
                  </a:extLst>
                </p14:cNvPr>
                <p14:cNvContentPartPr/>
                <p14:nvPr/>
              </p14:nvContentPartPr>
              <p14:xfrm>
                <a:off x="8175130" y="4945386"/>
                <a:ext cx="6840" cy="51120"/>
              </p14:xfrm>
            </p:contentPart>
          </mc:Choice>
          <mc:Fallback>
            <p:pic>
              <p:nvPicPr>
                <p:cNvPr id="660" name="Input penna 659">
                  <a:extLst>
                    <a:ext uri="{FF2B5EF4-FFF2-40B4-BE49-F238E27FC236}">
                      <a16:creationId xmlns:a16="http://schemas.microsoft.com/office/drawing/2014/main" id="{56D72FE3-7A8F-9149-2F48-972244EBDCFB}"/>
                    </a:ext>
                  </a:extLst>
                </p:cNvPr>
                <p:cNvPicPr/>
                <p:nvPr/>
              </p:nvPicPr>
              <p:blipFill>
                <a:blip r:embed="rId880"/>
                <a:stretch>
                  <a:fillRect/>
                </a:stretch>
              </p:blipFill>
              <p:spPr>
                <a:xfrm>
                  <a:off x="8167570" y="4937826"/>
                  <a:ext cx="2196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1">
              <p14:nvContentPartPr>
                <p14:cNvPr id="661" name="Input penna 660">
                  <a:extLst>
                    <a:ext uri="{FF2B5EF4-FFF2-40B4-BE49-F238E27FC236}">
                      <a16:creationId xmlns:a16="http://schemas.microsoft.com/office/drawing/2014/main" id="{ED94BA3E-F2F9-F8A9-4A8C-3B839886BA40}"/>
                    </a:ext>
                  </a:extLst>
                </p14:cNvPr>
                <p14:cNvContentPartPr/>
                <p14:nvPr/>
              </p14:nvContentPartPr>
              <p14:xfrm>
                <a:off x="8036170" y="4983546"/>
                <a:ext cx="432720" cy="19440"/>
              </p14:xfrm>
            </p:contentPart>
          </mc:Choice>
          <mc:Fallback>
            <p:pic>
              <p:nvPicPr>
                <p:cNvPr id="661" name="Input penna 660">
                  <a:extLst>
                    <a:ext uri="{FF2B5EF4-FFF2-40B4-BE49-F238E27FC236}">
                      <a16:creationId xmlns:a16="http://schemas.microsoft.com/office/drawing/2014/main" id="{ED94BA3E-F2F9-F8A9-4A8C-3B839886BA40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8028610" y="4975986"/>
                  <a:ext cx="447840" cy="34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91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F0814-3A8C-6779-9D41-847B38297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6FCDDB-7F75-1424-70D1-8AA2DF51B5C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B40A10-24A2-E10F-0A86-0624313667F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E6B079-4967-0E31-68E5-F7A77A800EA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1F678DE-1800-4352-FC57-D8201914971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1711F60-CF5C-F6C9-CCA2-0F18A5CC729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B1CAE9E-1DA5-48D6-41D8-255CCAC5F25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6102818-30C2-537D-B251-0F0A9C414F4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36AEA3C-2B00-781B-499D-988A486BB47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6E4EDC1-4348-F032-1211-4F9CB39074C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E0AEF1D-B338-5B2B-AC4F-B2DB0EB45E5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392D64C-116C-9EF5-16B4-2301ADC09FC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E565FCD-2997-6149-E661-EEA33D7DA4D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EE7A83A-DBB7-E642-A140-34CA64B907C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CBC2998-F84B-6454-3F48-A98821035F5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06C366A-84FB-F5DE-28AD-F4365A861EB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C635107-9068-3620-D683-B20AEB18D94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2C26B14-C427-4853-FACE-8051ACDAE54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7BF1006-582E-ADC9-8B5D-65A61178208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AC132A0-6D35-5698-5F94-C62A6ABE998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B7372EC-842D-C237-54CD-CC96C29FDAB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014A4AE-3588-A9C7-C9C3-D415BBE3EBC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E12CD8F-884B-AC6C-E124-144D3E1D62A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E3CEB3B-84BF-BE7B-006D-7D0BBB0CFDC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6A79529-A685-12A6-5A2B-9E81512CF7B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76A6D41-1354-2A39-C479-BA0A0B9CAA7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211DB4F-BF80-A162-2994-97CFF1686F6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E626EAD-8690-29BE-F7F8-1CCBE6F00AB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58E7094-78B9-D508-0C23-0A5AEB65FC9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A0607C9-B536-89B0-3187-28F2395A2EF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B813A90-8577-8B4B-A615-C413CC25070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802B743-7E93-F9FC-31AD-54A73A3BC52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2087561-482E-96B2-12CA-DE3C103EE9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2C73DAE-A0A7-0EFE-C923-162D832911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1CEF3C1-71F3-E01E-CF70-D05259CA7CA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20B55B7-674A-8C0D-A2EE-9756EA06E9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061F490-70BD-6133-02F3-06E63AE96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grpSp>
        <p:nvGrpSpPr>
          <p:cNvPr id="59" name="Gruppo 58">
            <a:extLst>
              <a:ext uri="{FF2B5EF4-FFF2-40B4-BE49-F238E27FC236}">
                <a16:creationId xmlns:a16="http://schemas.microsoft.com/office/drawing/2014/main" id="{2CAA95C7-5DDA-6BF7-E16B-2C3E78CF6438}"/>
              </a:ext>
            </a:extLst>
          </p:cNvPr>
          <p:cNvGrpSpPr/>
          <p:nvPr/>
        </p:nvGrpSpPr>
        <p:grpSpPr>
          <a:xfrm>
            <a:off x="317014" y="222032"/>
            <a:ext cx="1189440" cy="473400"/>
            <a:chOff x="317014" y="222032"/>
            <a:chExt cx="1189440" cy="47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0EC3490-0E9D-F3EF-83CF-BA8FADB2A782}"/>
                    </a:ext>
                  </a:extLst>
                </p14:cNvPr>
                <p14:cNvContentPartPr/>
                <p14:nvPr/>
              </p14:nvContentPartPr>
              <p14:xfrm>
                <a:off x="317014" y="278912"/>
                <a:ext cx="47160" cy="364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0EC3490-0E9D-F3EF-83CF-BA8FADB2A78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09454" y="271712"/>
                  <a:ext cx="6192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78E9533-8C81-F803-775D-3EB2A508C7A0}"/>
                    </a:ext>
                  </a:extLst>
                </p14:cNvPr>
                <p14:cNvContentPartPr/>
                <p14:nvPr/>
              </p14:nvContentPartPr>
              <p14:xfrm>
                <a:off x="350494" y="222032"/>
                <a:ext cx="183240" cy="4611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78E9533-8C81-F803-775D-3EB2A508C7A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42934" y="214472"/>
                  <a:ext cx="198360" cy="47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8B22B54-A140-AD23-70FD-84D0689D8F75}"/>
                    </a:ext>
                  </a:extLst>
                </p14:cNvPr>
                <p14:cNvContentPartPr/>
                <p14:nvPr/>
              </p14:nvContentPartPr>
              <p14:xfrm>
                <a:off x="570454" y="394472"/>
                <a:ext cx="178560" cy="229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8B22B54-A140-AD23-70FD-84D0689D8F7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2894" y="386912"/>
                  <a:ext cx="19368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9418437-11F8-B5B2-5B59-214F9FC77F6F}"/>
                    </a:ext>
                  </a:extLst>
                </p14:cNvPr>
                <p14:cNvContentPartPr/>
                <p14:nvPr/>
              </p14:nvContentPartPr>
              <p14:xfrm>
                <a:off x="822094" y="290432"/>
                <a:ext cx="148320" cy="405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9418437-11F8-B5B2-5B59-214F9FC77F6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14534" y="282872"/>
                  <a:ext cx="163440" cy="42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09865D3-76FE-2B17-4616-A0C8351CC024}"/>
                    </a:ext>
                  </a:extLst>
                </p14:cNvPr>
                <p14:cNvContentPartPr/>
                <p14:nvPr/>
              </p14:nvContentPartPr>
              <p14:xfrm>
                <a:off x="1062574" y="477272"/>
                <a:ext cx="21960" cy="1530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09865D3-76FE-2B17-4616-A0C8351CC02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55014" y="469712"/>
                  <a:ext cx="3708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115068C-7364-147A-3AC5-6C3FB0DD125C}"/>
                    </a:ext>
                  </a:extLst>
                </p14:cNvPr>
                <p14:cNvContentPartPr/>
                <p14:nvPr/>
              </p14:nvContentPartPr>
              <p14:xfrm>
                <a:off x="1138534" y="456392"/>
                <a:ext cx="109080" cy="1875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115068C-7364-147A-3AC5-6C3FB0DD125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130974" y="448832"/>
                  <a:ext cx="12420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0905EF1-DF08-DC2B-9452-22A6359910B6}"/>
                    </a:ext>
                  </a:extLst>
                </p14:cNvPr>
                <p14:cNvContentPartPr/>
                <p14:nvPr/>
              </p14:nvContentPartPr>
              <p14:xfrm>
                <a:off x="1350214" y="524792"/>
                <a:ext cx="156240" cy="1278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0905EF1-DF08-DC2B-9452-22A6359910B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342654" y="517232"/>
                  <a:ext cx="171360" cy="14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738B71E3-2438-BBE8-73B7-F307B149B8EB}"/>
              </a:ext>
            </a:extLst>
          </p:cNvPr>
          <p:cNvGrpSpPr/>
          <p:nvPr/>
        </p:nvGrpSpPr>
        <p:grpSpPr>
          <a:xfrm>
            <a:off x="2056894" y="556472"/>
            <a:ext cx="220320" cy="89280"/>
            <a:chOff x="2056894" y="556472"/>
            <a:chExt cx="220320" cy="8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54C8016-2FDD-CD5D-96C9-0D1DA58B8FB1}"/>
                    </a:ext>
                  </a:extLst>
                </p14:cNvPr>
                <p14:cNvContentPartPr/>
                <p14:nvPr/>
              </p14:nvContentPartPr>
              <p14:xfrm>
                <a:off x="2056894" y="561512"/>
                <a:ext cx="121680" cy="194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54C8016-2FDD-CD5D-96C9-0D1DA58B8FB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049334" y="553952"/>
                  <a:ext cx="1368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FF163D1-0096-5252-279F-96BEC8F049E8}"/>
                    </a:ext>
                  </a:extLst>
                </p14:cNvPr>
                <p14:cNvContentPartPr/>
                <p14:nvPr/>
              </p14:nvContentPartPr>
              <p14:xfrm>
                <a:off x="2193334" y="556472"/>
                <a:ext cx="83880" cy="89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FF163D1-0096-5252-279F-96BEC8F049E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185774" y="548912"/>
                  <a:ext cx="99000" cy="10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95518B12-D151-3BAB-B291-3A04619103DA}"/>
              </a:ext>
            </a:extLst>
          </p:cNvPr>
          <p:cNvGrpSpPr/>
          <p:nvPr/>
        </p:nvGrpSpPr>
        <p:grpSpPr>
          <a:xfrm>
            <a:off x="2748454" y="418592"/>
            <a:ext cx="744120" cy="234000"/>
            <a:chOff x="2748454" y="418592"/>
            <a:chExt cx="744120" cy="23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2E9B8A3-41FB-B4E2-0EA5-A9DE2533DF65}"/>
                    </a:ext>
                  </a:extLst>
                </p14:cNvPr>
                <p14:cNvContentPartPr/>
                <p14:nvPr/>
              </p14:nvContentPartPr>
              <p14:xfrm>
                <a:off x="2748454" y="420752"/>
                <a:ext cx="206640" cy="2250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2E9B8A3-41FB-B4E2-0EA5-A9DE2533DF6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740894" y="413192"/>
                  <a:ext cx="22176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562D845-61F8-4FF4-9A9E-B9C801930CD5}"/>
                    </a:ext>
                  </a:extLst>
                </p14:cNvPr>
                <p14:cNvContentPartPr/>
                <p14:nvPr/>
              </p14:nvContentPartPr>
              <p14:xfrm>
                <a:off x="2922334" y="418592"/>
                <a:ext cx="138600" cy="2311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562D845-61F8-4FF4-9A9E-B9C801930CD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914774" y="411032"/>
                  <a:ext cx="15372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738B45B-5752-6D93-BCFF-C294C4464D37}"/>
                    </a:ext>
                  </a:extLst>
                </p14:cNvPr>
                <p14:cNvContentPartPr/>
                <p14:nvPr/>
              </p14:nvContentPartPr>
              <p14:xfrm>
                <a:off x="3099094" y="443432"/>
                <a:ext cx="110160" cy="1861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738B45B-5752-6D93-BCFF-C294C4464D3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091534" y="435872"/>
                  <a:ext cx="1252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9BBC725-DCB5-58EC-14C8-4B519E0FD648}"/>
                    </a:ext>
                  </a:extLst>
                </p14:cNvPr>
                <p14:cNvContentPartPr/>
                <p14:nvPr/>
              </p14:nvContentPartPr>
              <p14:xfrm>
                <a:off x="3185134" y="436952"/>
                <a:ext cx="138240" cy="2156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9BBC725-DCB5-58EC-14C8-4B519E0FD64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177574" y="429392"/>
                  <a:ext cx="15336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DFC61AB2-AFAD-8BE4-4A8A-CEC7DF9B681B}"/>
                    </a:ext>
                  </a:extLst>
                </p14:cNvPr>
                <p14:cNvContentPartPr/>
                <p14:nvPr/>
              </p14:nvContentPartPr>
              <p14:xfrm>
                <a:off x="3391414" y="479792"/>
                <a:ext cx="101160" cy="1321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DFC61AB2-AFAD-8BE4-4A8A-CEC7DF9B681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383854" y="472232"/>
                  <a:ext cx="116280" cy="147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5B39895C-6527-5643-3B33-63FDD0B5D37B}"/>
                  </a:ext>
                </a:extLst>
              </p14:cNvPr>
              <p14:cNvContentPartPr/>
              <p14:nvPr/>
            </p14:nvContentPartPr>
            <p14:xfrm>
              <a:off x="4283192" y="388352"/>
              <a:ext cx="432000" cy="19764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5B39895C-6527-5643-3B33-63FDD0B5D37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275632" y="380792"/>
                <a:ext cx="447120" cy="212400"/>
              </a:xfrm>
              <a:prstGeom prst="rect">
                <a:avLst/>
              </a:prstGeom>
            </p:spPr>
          </p:pic>
        </mc:Fallback>
      </mc:AlternateContent>
      <p:grpSp>
        <p:nvGrpSpPr>
          <p:cNvPr id="83" name="Gruppo 82">
            <a:extLst>
              <a:ext uri="{FF2B5EF4-FFF2-40B4-BE49-F238E27FC236}">
                <a16:creationId xmlns:a16="http://schemas.microsoft.com/office/drawing/2014/main" id="{0542C5F7-08D6-8805-2021-B76E8B2E2328}"/>
              </a:ext>
            </a:extLst>
          </p:cNvPr>
          <p:cNvGrpSpPr/>
          <p:nvPr/>
        </p:nvGrpSpPr>
        <p:grpSpPr>
          <a:xfrm>
            <a:off x="2878054" y="1416872"/>
            <a:ext cx="133560" cy="116280"/>
            <a:chOff x="2878054" y="1416872"/>
            <a:chExt cx="133560" cy="11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8AB46A0D-4D6A-B605-40C4-0424B0E518C6}"/>
                    </a:ext>
                  </a:extLst>
                </p14:cNvPr>
                <p14:cNvContentPartPr/>
                <p14:nvPr/>
              </p14:nvContentPartPr>
              <p14:xfrm>
                <a:off x="2878054" y="1441712"/>
                <a:ext cx="88200" cy="345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8AB46A0D-4D6A-B605-40C4-0424B0E518C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870494" y="1434152"/>
                  <a:ext cx="1033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28894CD4-E90E-CB49-C4E6-D86EB2DA5081}"/>
                    </a:ext>
                  </a:extLst>
                </p14:cNvPr>
                <p14:cNvContentPartPr/>
                <p14:nvPr/>
              </p14:nvContentPartPr>
              <p14:xfrm>
                <a:off x="2974894" y="1416872"/>
                <a:ext cx="36720" cy="1162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28894CD4-E90E-CB49-C4E6-D86EB2DA508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967334" y="1409312"/>
                  <a:ext cx="51840" cy="13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B947C3C4-8FA0-3026-C8CF-AF242DEEE876}"/>
              </a:ext>
            </a:extLst>
          </p:cNvPr>
          <p:cNvGrpSpPr/>
          <p:nvPr/>
        </p:nvGrpSpPr>
        <p:grpSpPr>
          <a:xfrm>
            <a:off x="3425468" y="1349912"/>
            <a:ext cx="346680" cy="190800"/>
            <a:chOff x="3425468" y="1349912"/>
            <a:chExt cx="346680" cy="19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8A00CF90-9E3E-FAB3-4944-98A39D237B01}"/>
                    </a:ext>
                  </a:extLst>
                </p14:cNvPr>
                <p14:cNvContentPartPr/>
                <p14:nvPr/>
              </p14:nvContentPartPr>
              <p14:xfrm>
                <a:off x="3425468" y="1349912"/>
                <a:ext cx="190800" cy="1908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8A00CF90-9E3E-FAB3-4944-98A39D237B0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417908" y="1342352"/>
                  <a:ext cx="20592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2E486D0F-9628-F934-FA8E-3F7745F4D6C7}"/>
                    </a:ext>
                  </a:extLst>
                </p14:cNvPr>
                <p14:cNvContentPartPr/>
                <p14:nvPr/>
              </p14:nvContentPartPr>
              <p14:xfrm>
                <a:off x="3675668" y="1352792"/>
                <a:ext cx="96480" cy="1814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2E486D0F-9628-F934-FA8E-3F7745F4D6C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668108" y="1345232"/>
                  <a:ext cx="111600" cy="19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0E24C921-4D50-7829-838F-075966B20743}"/>
              </a:ext>
            </a:extLst>
          </p:cNvPr>
          <p:cNvGrpSpPr/>
          <p:nvPr/>
        </p:nvGrpSpPr>
        <p:grpSpPr>
          <a:xfrm>
            <a:off x="137014" y="1074152"/>
            <a:ext cx="2172600" cy="821880"/>
            <a:chOff x="137014" y="1074152"/>
            <a:chExt cx="2172600" cy="82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C452D6A-D405-6D41-A913-C8E8A56B476F}"/>
                    </a:ext>
                  </a:extLst>
                </p14:cNvPr>
                <p14:cNvContentPartPr/>
                <p14:nvPr/>
              </p14:nvContentPartPr>
              <p14:xfrm>
                <a:off x="320614" y="1340912"/>
                <a:ext cx="564480" cy="1904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C452D6A-D405-6D41-A913-C8E8A56B476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13054" y="1333352"/>
                  <a:ext cx="57960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C3E5BDE-722E-EE29-F536-9D36B966B0D3}"/>
                    </a:ext>
                  </a:extLst>
                </p14:cNvPr>
                <p14:cNvContentPartPr/>
                <p14:nvPr/>
              </p14:nvContentPartPr>
              <p14:xfrm>
                <a:off x="1044934" y="1301312"/>
                <a:ext cx="243360" cy="2721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C3E5BDE-722E-EE29-F536-9D36B966B0D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37374" y="1293752"/>
                  <a:ext cx="25848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2BEC281-DE46-CA46-EC15-116E536ABBE2}"/>
                    </a:ext>
                  </a:extLst>
                </p14:cNvPr>
                <p14:cNvContentPartPr/>
                <p14:nvPr/>
              </p14:nvContentPartPr>
              <p14:xfrm>
                <a:off x="1313134" y="1391312"/>
                <a:ext cx="153360" cy="64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2BEC281-DE46-CA46-EC15-116E536ABBE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305574" y="1383752"/>
                  <a:ext cx="1684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A28B75E-B46E-77EA-0FA2-870C4CC958B1}"/>
                    </a:ext>
                  </a:extLst>
                </p14:cNvPr>
                <p14:cNvContentPartPr/>
                <p14:nvPr/>
              </p14:nvContentPartPr>
              <p14:xfrm>
                <a:off x="1421854" y="1280072"/>
                <a:ext cx="64800" cy="2829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A28B75E-B46E-77EA-0FA2-870C4CC958B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414294" y="1272512"/>
                  <a:ext cx="7992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2FAAA1F9-5ABB-4A84-8F2C-2AA3751CE9CA}"/>
                    </a:ext>
                  </a:extLst>
                </p14:cNvPr>
                <p14:cNvContentPartPr/>
                <p14:nvPr/>
              </p14:nvContentPartPr>
              <p14:xfrm>
                <a:off x="1508614" y="1296272"/>
                <a:ext cx="59760" cy="2858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2FAAA1F9-5ABB-4A84-8F2C-2AA3751CE9C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501054" y="1288712"/>
                  <a:ext cx="7488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22E25A9-AEC4-066D-8B01-A2F7C0E51603}"/>
                    </a:ext>
                  </a:extLst>
                </p14:cNvPr>
                <p14:cNvContentPartPr/>
                <p14:nvPr/>
              </p14:nvContentPartPr>
              <p14:xfrm>
                <a:off x="1647574" y="1324352"/>
                <a:ext cx="227520" cy="3146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22E25A9-AEC4-066D-8B01-A2F7C0E5160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640014" y="1316792"/>
                  <a:ext cx="24264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F3F635C8-C50D-AF30-9476-467EBA4380CE}"/>
                    </a:ext>
                  </a:extLst>
                </p14:cNvPr>
                <p14:cNvContentPartPr/>
                <p14:nvPr/>
              </p14:nvContentPartPr>
              <p14:xfrm>
                <a:off x="1872214" y="1476632"/>
                <a:ext cx="104760" cy="115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F3F635C8-C50D-AF30-9476-467EBA4380C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865014" y="1469072"/>
                  <a:ext cx="1198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6BC1F37-48E4-E69F-749E-D8CFA8044985}"/>
                    </a:ext>
                  </a:extLst>
                </p14:cNvPr>
                <p14:cNvContentPartPr/>
                <p14:nvPr/>
              </p14:nvContentPartPr>
              <p14:xfrm>
                <a:off x="1941334" y="1375832"/>
                <a:ext cx="61560" cy="2458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6BC1F37-48E4-E69F-749E-D8CFA804498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933774" y="1368272"/>
                  <a:ext cx="7668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A34B47E8-A4B0-0845-8990-A1C935D5225D}"/>
                    </a:ext>
                  </a:extLst>
                </p14:cNvPr>
                <p14:cNvContentPartPr/>
                <p14:nvPr/>
              </p14:nvContentPartPr>
              <p14:xfrm>
                <a:off x="2039614" y="1354592"/>
                <a:ext cx="53640" cy="2775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A34B47E8-A4B0-0845-8990-A1C935D5225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032054" y="1347032"/>
                  <a:ext cx="6840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2BF72ED9-0B9A-24C7-F099-783780682F76}"/>
                    </a:ext>
                  </a:extLst>
                </p14:cNvPr>
                <p14:cNvContentPartPr/>
                <p14:nvPr/>
              </p14:nvContentPartPr>
              <p14:xfrm>
                <a:off x="137014" y="1074152"/>
                <a:ext cx="2158560" cy="8186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2BF72ED9-0B9A-24C7-F099-783780682F7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29454" y="1066592"/>
                  <a:ext cx="2173680" cy="83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48625085-C5F7-3521-D5DD-AF597BCC4E32}"/>
                    </a:ext>
                  </a:extLst>
                </p14:cNvPr>
                <p14:cNvContentPartPr/>
                <p14:nvPr/>
              </p14:nvContentPartPr>
              <p14:xfrm>
                <a:off x="177334" y="1889552"/>
                <a:ext cx="2132280" cy="64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48625085-C5F7-3521-D5DD-AF597BCC4E3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69774" y="1881992"/>
                  <a:ext cx="214740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D024DBD1-A3CD-C8DB-6465-E5CBBDA8D5D4}"/>
              </a:ext>
            </a:extLst>
          </p:cNvPr>
          <p:cNvGrpSpPr/>
          <p:nvPr/>
        </p:nvGrpSpPr>
        <p:grpSpPr>
          <a:xfrm>
            <a:off x="7785817" y="1209512"/>
            <a:ext cx="655200" cy="465480"/>
            <a:chOff x="7785817" y="1209512"/>
            <a:chExt cx="655200" cy="46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0C90D796-610A-82FB-304B-FF346E8EE7F4}"/>
                    </a:ext>
                  </a:extLst>
                </p14:cNvPr>
                <p14:cNvContentPartPr/>
                <p14:nvPr/>
              </p14:nvContentPartPr>
              <p14:xfrm>
                <a:off x="7785817" y="1209512"/>
                <a:ext cx="87120" cy="2088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0C90D796-610A-82FB-304B-FF346E8EE7F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778257" y="1201952"/>
                  <a:ext cx="10224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1CD9F130-26B7-CFA3-6560-B427FD16E24F}"/>
                    </a:ext>
                  </a:extLst>
                </p14:cNvPr>
                <p14:cNvContentPartPr/>
                <p14:nvPr/>
              </p14:nvContentPartPr>
              <p14:xfrm>
                <a:off x="7809937" y="1340912"/>
                <a:ext cx="146160" cy="529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1CD9F130-26B7-CFA3-6560-B427FD16E24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802377" y="1333352"/>
                  <a:ext cx="1612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3B31F6ED-771B-CF06-F7E7-9AE1B90198D2}"/>
                    </a:ext>
                  </a:extLst>
                </p14:cNvPr>
                <p14:cNvContentPartPr/>
                <p14:nvPr/>
              </p14:nvContentPartPr>
              <p14:xfrm>
                <a:off x="7950697" y="1298072"/>
                <a:ext cx="82800" cy="3528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3B31F6ED-771B-CF06-F7E7-9AE1B90198D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943137" y="1290512"/>
                  <a:ext cx="979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98EB688B-C099-238B-B287-F389682B4EED}"/>
                    </a:ext>
                  </a:extLst>
                </p14:cNvPr>
                <p14:cNvContentPartPr/>
                <p14:nvPr/>
              </p14:nvContentPartPr>
              <p14:xfrm>
                <a:off x="8043937" y="1233272"/>
                <a:ext cx="18720" cy="1472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98EB688B-C099-238B-B287-F389682B4EE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036377" y="1226072"/>
                  <a:ext cx="338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380FC515-10EB-E316-44A4-68C237ACF577}"/>
                    </a:ext>
                  </a:extLst>
                </p14:cNvPr>
                <p14:cNvContentPartPr/>
                <p14:nvPr/>
              </p14:nvContentPartPr>
              <p14:xfrm>
                <a:off x="7916497" y="1496432"/>
                <a:ext cx="152280" cy="8748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380FC515-10EB-E316-44A4-68C237ACF57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908937" y="1488872"/>
                  <a:ext cx="1674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8DA8CF28-1D6B-3DE8-513C-78B27A8C8F52}"/>
                    </a:ext>
                  </a:extLst>
                </p14:cNvPr>
                <p14:cNvContentPartPr/>
                <p14:nvPr/>
              </p14:nvContentPartPr>
              <p14:xfrm>
                <a:off x="8234737" y="1216712"/>
                <a:ext cx="20520" cy="1569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8DA8CF28-1D6B-3DE8-513C-78B27A8C8F5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227177" y="1209152"/>
                  <a:ext cx="356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68B3FC1C-C75C-EB13-C4A6-52A51CDB762C}"/>
                    </a:ext>
                  </a:extLst>
                </p14:cNvPr>
                <p14:cNvContentPartPr/>
                <p14:nvPr/>
              </p14:nvContentPartPr>
              <p14:xfrm>
                <a:off x="8252017" y="1240472"/>
                <a:ext cx="108360" cy="1774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68B3FC1C-C75C-EB13-C4A6-52A51CDB762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244457" y="1232912"/>
                  <a:ext cx="1234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EF71F805-5A4B-2832-B289-5F533BFF2519}"/>
                    </a:ext>
                  </a:extLst>
                </p14:cNvPr>
                <p14:cNvContentPartPr/>
                <p14:nvPr/>
              </p14:nvContentPartPr>
              <p14:xfrm>
                <a:off x="8174977" y="1429832"/>
                <a:ext cx="225720" cy="115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EF71F805-5A4B-2832-B289-5F533BFF2519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167417" y="1422272"/>
                  <a:ext cx="2408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CF1BE62C-3ADA-9894-444C-7771B44F32C5}"/>
                    </a:ext>
                  </a:extLst>
                </p14:cNvPr>
                <p14:cNvContentPartPr/>
                <p14:nvPr/>
              </p14:nvContentPartPr>
              <p14:xfrm>
                <a:off x="8318257" y="1436312"/>
                <a:ext cx="22320" cy="7668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CF1BE62C-3ADA-9894-444C-7771B44F32C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310697" y="1428752"/>
                  <a:ext cx="374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3F492605-3427-96EA-BF3A-515C73A1B41A}"/>
                    </a:ext>
                  </a:extLst>
                </p14:cNvPr>
                <p14:cNvContentPartPr/>
                <p14:nvPr/>
              </p14:nvContentPartPr>
              <p14:xfrm>
                <a:off x="8228617" y="1509752"/>
                <a:ext cx="212400" cy="1652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3F492605-3427-96EA-BF3A-515C73A1B41A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221057" y="1502192"/>
                  <a:ext cx="227520" cy="18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uppo 138">
            <a:extLst>
              <a:ext uri="{FF2B5EF4-FFF2-40B4-BE49-F238E27FC236}">
                <a16:creationId xmlns:a16="http://schemas.microsoft.com/office/drawing/2014/main" id="{6291F750-E231-65C1-D702-6E4D18F5BAC9}"/>
              </a:ext>
            </a:extLst>
          </p:cNvPr>
          <p:cNvGrpSpPr/>
          <p:nvPr/>
        </p:nvGrpSpPr>
        <p:grpSpPr>
          <a:xfrm>
            <a:off x="9011792" y="1280072"/>
            <a:ext cx="1333440" cy="447840"/>
            <a:chOff x="9011792" y="1280072"/>
            <a:chExt cx="1333440" cy="44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6FD4D2B4-7C2F-CE18-6BC8-B4735ECB4597}"/>
                    </a:ext>
                  </a:extLst>
                </p14:cNvPr>
                <p14:cNvContentPartPr/>
                <p14:nvPr/>
              </p14:nvContentPartPr>
              <p14:xfrm>
                <a:off x="9011792" y="1280072"/>
                <a:ext cx="286560" cy="2448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6FD4D2B4-7C2F-CE18-6BC8-B4735ECB459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004232" y="1272512"/>
                  <a:ext cx="3016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629E12D9-40C0-132D-0448-6C3875918EC5}"/>
                    </a:ext>
                  </a:extLst>
                </p14:cNvPr>
                <p14:cNvContentPartPr/>
                <p14:nvPr/>
              </p14:nvContentPartPr>
              <p14:xfrm>
                <a:off x="9114392" y="1295552"/>
                <a:ext cx="57600" cy="1087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629E12D9-40C0-132D-0448-6C3875918EC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106832" y="1287992"/>
                  <a:ext cx="727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C75C22D6-54DC-FF09-010C-4494995D2BEE}"/>
                    </a:ext>
                  </a:extLst>
                </p14:cNvPr>
                <p14:cNvContentPartPr/>
                <p14:nvPr/>
              </p14:nvContentPartPr>
              <p14:xfrm>
                <a:off x="9170552" y="1320392"/>
                <a:ext cx="89280" cy="601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C75C22D6-54DC-FF09-010C-4494995D2BE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162992" y="1312832"/>
                  <a:ext cx="10440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9EA4AD31-979B-1C4E-138D-FE3B609AAF30}"/>
                    </a:ext>
                  </a:extLst>
                </p14:cNvPr>
                <p14:cNvContentPartPr/>
                <p14:nvPr/>
              </p14:nvContentPartPr>
              <p14:xfrm>
                <a:off x="9144992" y="1420472"/>
                <a:ext cx="114480" cy="183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9EA4AD31-979B-1C4E-138D-FE3B609AAF3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137432" y="1412912"/>
                  <a:ext cx="1296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1AD95ADE-1BBB-16C4-9EAA-83DFB16A86DF}"/>
                    </a:ext>
                  </a:extLst>
                </p14:cNvPr>
                <p14:cNvContentPartPr/>
                <p14:nvPr/>
              </p14:nvContentPartPr>
              <p14:xfrm>
                <a:off x="9197912" y="1415072"/>
                <a:ext cx="30960" cy="1062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1AD95ADE-1BBB-16C4-9EAA-83DFB16A86D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190352" y="1407512"/>
                  <a:ext cx="460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5884D963-495D-A6FA-E390-65D7B9700FB2}"/>
                    </a:ext>
                  </a:extLst>
                </p14:cNvPr>
                <p14:cNvContentPartPr/>
                <p14:nvPr/>
              </p14:nvContentPartPr>
              <p14:xfrm>
                <a:off x="9296192" y="1375112"/>
                <a:ext cx="59040" cy="2520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5884D963-495D-A6FA-E390-65D7B9700FB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9288632" y="1367552"/>
                  <a:ext cx="738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EF93B7DC-1683-3215-86EA-714B7929DEBA}"/>
                    </a:ext>
                  </a:extLst>
                </p14:cNvPr>
                <p14:cNvContentPartPr/>
                <p14:nvPr/>
              </p14:nvContentPartPr>
              <p14:xfrm>
                <a:off x="9362432" y="1287992"/>
                <a:ext cx="9360" cy="1663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EF93B7DC-1683-3215-86EA-714B7929DEBA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9354872" y="1280792"/>
                  <a:ext cx="2448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D9D9B806-D842-C635-1944-55571CAA48F9}"/>
                    </a:ext>
                  </a:extLst>
                </p14:cNvPr>
                <p14:cNvContentPartPr/>
                <p14:nvPr/>
              </p14:nvContentPartPr>
              <p14:xfrm>
                <a:off x="9172352" y="1558712"/>
                <a:ext cx="92520" cy="1303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D9D9B806-D842-C635-1944-55571CAA48F9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164792" y="1551152"/>
                  <a:ext cx="10728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6EF90682-42F5-909F-2478-9F45D2257B5D}"/>
                    </a:ext>
                  </a:extLst>
                </p14:cNvPr>
                <p14:cNvContentPartPr/>
                <p14:nvPr/>
              </p14:nvContentPartPr>
              <p14:xfrm>
                <a:off x="9227792" y="1617752"/>
                <a:ext cx="67320" cy="586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6EF90682-42F5-909F-2478-9F45D2257B5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220232" y="1610192"/>
                  <a:ext cx="824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1F08C09C-4BA4-E499-0066-E65FD4343C58}"/>
                    </a:ext>
                  </a:extLst>
                </p14:cNvPr>
                <p14:cNvContentPartPr/>
                <p14:nvPr/>
              </p14:nvContentPartPr>
              <p14:xfrm>
                <a:off x="9290072" y="1535672"/>
                <a:ext cx="73800" cy="1576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1F08C09C-4BA4-E499-0066-E65FD4343C5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282512" y="1528112"/>
                  <a:ext cx="8892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2E5AB545-5667-12FA-7223-72C7868A4333}"/>
                    </a:ext>
                  </a:extLst>
                </p14:cNvPr>
                <p14:cNvContentPartPr/>
                <p14:nvPr/>
              </p14:nvContentPartPr>
              <p14:xfrm>
                <a:off x="9337232" y="1611992"/>
                <a:ext cx="61200" cy="5760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2E5AB545-5667-12FA-7223-72C7868A433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9329672" y="1604432"/>
                  <a:ext cx="763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D51D112D-29DB-FBAD-CB55-AFC8C9950530}"/>
                    </a:ext>
                  </a:extLst>
                </p14:cNvPr>
                <p14:cNvContentPartPr/>
                <p14:nvPr/>
              </p14:nvContentPartPr>
              <p14:xfrm>
                <a:off x="9497432" y="1374032"/>
                <a:ext cx="94680" cy="1602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D51D112D-29DB-FBAD-CB55-AFC8C995053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489872" y="1366472"/>
                  <a:ext cx="10980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A928BE32-B22E-F40A-AB95-423DDD971CA6}"/>
                    </a:ext>
                  </a:extLst>
                </p14:cNvPr>
                <p14:cNvContentPartPr/>
                <p14:nvPr/>
              </p14:nvContentPartPr>
              <p14:xfrm>
                <a:off x="9656912" y="1447472"/>
                <a:ext cx="83880" cy="90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A928BE32-B22E-F40A-AB95-423DDD971CA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9649352" y="1439912"/>
                  <a:ext cx="990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B421995-2FCB-2745-3A94-998046F87034}"/>
                    </a:ext>
                  </a:extLst>
                </p14:cNvPr>
                <p14:cNvContentPartPr/>
                <p14:nvPr/>
              </p14:nvContentPartPr>
              <p14:xfrm>
                <a:off x="9717752" y="1354232"/>
                <a:ext cx="27720" cy="1904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B421995-2FCB-2745-3A94-998046F87034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9710192" y="1346672"/>
                  <a:ext cx="4284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DCE34769-80D5-DDAF-E505-FDF730194229}"/>
                    </a:ext>
                  </a:extLst>
                </p14:cNvPr>
                <p14:cNvContentPartPr/>
                <p14:nvPr/>
              </p14:nvContentPartPr>
              <p14:xfrm>
                <a:off x="9876152" y="1330832"/>
                <a:ext cx="106200" cy="1375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DCE34769-80D5-DDAF-E505-FDF73019422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868592" y="1323272"/>
                  <a:ext cx="1213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672998B4-39ED-1FDB-FA0D-56F0D5DF51D2}"/>
                    </a:ext>
                  </a:extLst>
                </p14:cNvPr>
                <p14:cNvContentPartPr/>
                <p14:nvPr/>
              </p14:nvContentPartPr>
              <p14:xfrm>
                <a:off x="9857792" y="1523072"/>
                <a:ext cx="23760" cy="7308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672998B4-39ED-1FDB-FA0D-56F0D5DF51D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9850232" y="1515512"/>
                  <a:ext cx="388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F5B87626-87A4-FF4F-CFF4-43F1E4F8FE69}"/>
                    </a:ext>
                  </a:extLst>
                </p14:cNvPr>
                <p14:cNvContentPartPr/>
                <p14:nvPr/>
              </p14:nvContentPartPr>
              <p14:xfrm>
                <a:off x="9957512" y="1480952"/>
                <a:ext cx="6480" cy="1353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F5B87626-87A4-FF4F-CFF4-43F1E4F8FE6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9949952" y="1473392"/>
                  <a:ext cx="2124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E64BD000-03B6-5307-CEBF-F9C28B6B9AE1}"/>
                    </a:ext>
                  </a:extLst>
                </p14:cNvPr>
                <p14:cNvContentPartPr/>
                <p14:nvPr/>
              </p14:nvContentPartPr>
              <p14:xfrm>
                <a:off x="9753752" y="1611632"/>
                <a:ext cx="591480" cy="11628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E64BD000-03B6-5307-CEBF-F9C28B6B9AE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9746192" y="1604072"/>
                  <a:ext cx="606240" cy="131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1">
            <p14:nvContentPartPr>
              <p14:cNvPr id="137" name="Input penna 136">
                <a:extLst>
                  <a:ext uri="{FF2B5EF4-FFF2-40B4-BE49-F238E27FC236}">
                    <a16:creationId xmlns:a16="http://schemas.microsoft.com/office/drawing/2014/main" id="{42107EE2-A2F2-FFB1-B35A-D6ABD5B9F81D}"/>
                  </a:ext>
                </a:extLst>
              </p14:cNvPr>
              <p14:cNvContentPartPr/>
              <p14:nvPr/>
            </p14:nvContentPartPr>
            <p14:xfrm>
              <a:off x="7555952" y="1843472"/>
              <a:ext cx="3780720" cy="95400"/>
            </p14:xfrm>
          </p:contentPart>
        </mc:Choice>
        <mc:Fallback>
          <p:pic>
            <p:nvPicPr>
              <p:cNvPr id="137" name="Input penna 136">
                <a:extLst>
                  <a:ext uri="{FF2B5EF4-FFF2-40B4-BE49-F238E27FC236}">
                    <a16:creationId xmlns:a16="http://schemas.microsoft.com/office/drawing/2014/main" id="{42107EE2-A2F2-FFB1-B35A-D6ABD5B9F81D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7548392" y="1835912"/>
                <a:ext cx="3795840" cy="110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76" name="Gruppo 175">
            <a:extLst>
              <a:ext uri="{FF2B5EF4-FFF2-40B4-BE49-F238E27FC236}">
                <a16:creationId xmlns:a16="http://schemas.microsoft.com/office/drawing/2014/main" id="{9DEB2226-1ABE-13C4-DF7A-31D31310C006}"/>
              </a:ext>
            </a:extLst>
          </p:cNvPr>
          <p:cNvGrpSpPr/>
          <p:nvPr/>
        </p:nvGrpSpPr>
        <p:grpSpPr>
          <a:xfrm>
            <a:off x="7942232" y="2081432"/>
            <a:ext cx="311040" cy="277200"/>
            <a:chOff x="7942232" y="2081432"/>
            <a:chExt cx="311040" cy="27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BFE15322-8B57-D750-923D-59F71AE4884E}"/>
                    </a:ext>
                  </a:extLst>
                </p14:cNvPr>
                <p14:cNvContentPartPr/>
                <p14:nvPr/>
              </p14:nvContentPartPr>
              <p14:xfrm>
                <a:off x="7950872" y="2081432"/>
                <a:ext cx="29160" cy="2772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BFE15322-8B57-D750-923D-59F71AE4884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943672" y="2073872"/>
                  <a:ext cx="4428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39397880-0A80-A04D-E3B4-DD00758D69D2}"/>
                    </a:ext>
                  </a:extLst>
                </p14:cNvPr>
                <p14:cNvContentPartPr/>
                <p14:nvPr/>
              </p14:nvContentPartPr>
              <p14:xfrm>
                <a:off x="7942232" y="2215712"/>
                <a:ext cx="79200" cy="396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39397880-0A80-A04D-E3B4-DD00758D69D2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934672" y="2208152"/>
                  <a:ext cx="943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9A72F1A1-4C9D-DF82-5817-409F33B3BF23}"/>
                    </a:ext>
                  </a:extLst>
                </p14:cNvPr>
                <p14:cNvContentPartPr/>
                <p14:nvPr/>
              </p14:nvContentPartPr>
              <p14:xfrm>
                <a:off x="8039792" y="2112032"/>
                <a:ext cx="37080" cy="21132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9A72F1A1-4C9D-DF82-5817-409F33B3BF2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032232" y="2104472"/>
                  <a:ext cx="5220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74EA9572-F0C1-0446-A5EB-DCF8DC1ABDBD}"/>
                    </a:ext>
                  </a:extLst>
                </p14:cNvPr>
                <p14:cNvContentPartPr/>
                <p14:nvPr/>
              </p14:nvContentPartPr>
              <p14:xfrm>
                <a:off x="8156072" y="2170712"/>
                <a:ext cx="97200" cy="8676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74EA9572-F0C1-0446-A5EB-DCF8DC1ABDBD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148512" y="2163152"/>
                  <a:ext cx="112320" cy="10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" name="Gruppo 173">
            <a:extLst>
              <a:ext uri="{FF2B5EF4-FFF2-40B4-BE49-F238E27FC236}">
                <a16:creationId xmlns:a16="http://schemas.microsoft.com/office/drawing/2014/main" id="{58B65B5C-C178-F496-DDEB-9559AACD3A68}"/>
              </a:ext>
            </a:extLst>
          </p:cNvPr>
          <p:cNvGrpSpPr/>
          <p:nvPr/>
        </p:nvGrpSpPr>
        <p:grpSpPr>
          <a:xfrm>
            <a:off x="8643512" y="2019872"/>
            <a:ext cx="451800" cy="259200"/>
            <a:chOff x="8643512" y="2019872"/>
            <a:chExt cx="451800" cy="25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44065A95-828A-51E5-1238-52B0DA4C147F}"/>
                    </a:ext>
                  </a:extLst>
                </p14:cNvPr>
                <p14:cNvContentPartPr/>
                <p14:nvPr/>
              </p14:nvContentPartPr>
              <p14:xfrm>
                <a:off x="8643512" y="2019872"/>
                <a:ext cx="136080" cy="25920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44065A95-828A-51E5-1238-52B0DA4C147F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635952" y="2012312"/>
                  <a:ext cx="15120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DE6071D0-7C11-66F5-4114-4FF3B8B92130}"/>
                    </a:ext>
                  </a:extLst>
                </p14:cNvPr>
                <p14:cNvContentPartPr/>
                <p14:nvPr/>
              </p14:nvContentPartPr>
              <p14:xfrm>
                <a:off x="8818472" y="2188352"/>
                <a:ext cx="78480" cy="7452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DE6071D0-7C11-66F5-4114-4FF3B8B9213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810912" y="2180792"/>
                  <a:ext cx="936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A65033F1-4D25-CCB5-2116-B3F0BEEDC589}"/>
                    </a:ext>
                  </a:extLst>
                </p14:cNvPr>
                <p14:cNvContentPartPr/>
                <p14:nvPr/>
              </p14:nvContentPartPr>
              <p14:xfrm>
                <a:off x="8954912" y="2079632"/>
                <a:ext cx="6840" cy="17064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A65033F1-4D25-CCB5-2116-B3F0BEEDC58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947352" y="2072072"/>
                  <a:ext cx="2196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76D98C68-B781-8667-1848-8CAC841D63FB}"/>
                    </a:ext>
                  </a:extLst>
                </p14:cNvPr>
                <p14:cNvContentPartPr/>
                <p14:nvPr/>
              </p14:nvContentPartPr>
              <p14:xfrm>
                <a:off x="8955992" y="2195912"/>
                <a:ext cx="51840" cy="828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76D98C68-B781-8667-1848-8CAC841D63F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948432" y="2188352"/>
                  <a:ext cx="669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EAE72BC4-F88C-EB6E-7EBE-39205B561022}"/>
                    </a:ext>
                  </a:extLst>
                </p14:cNvPr>
                <p14:cNvContentPartPr/>
                <p14:nvPr/>
              </p14:nvContentPartPr>
              <p14:xfrm>
                <a:off x="9020432" y="2169992"/>
                <a:ext cx="74880" cy="946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EAE72BC4-F88C-EB6E-7EBE-39205B561022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012872" y="2162432"/>
                  <a:ext cx="90000" cy="10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uppo 171">
            <a:extLst>
              <a:ext uri="{FF2B5EF4-FFF2-40B4-BE49-F238E27FC236}">
                <a16:creationId xmlns:a16="http://schemas.microsoft.com/office/drawing/2014/main" id="{DC33D482-6492-2364-AB57-0E9B38F42D44}"/>
              </a:ext>
            </a:extLst>
          </p:cNvPr>
          <p:cNvGrpSpPr/>
          <p:nvPr/>
        </p:nvGrpSpPr>
        <p:grpSpPr>
          <a:xfrm>
            <a:off x="9723872" y="2117432"/>
            <a:ext cx="158760" cy="144720"/>
            <a:chOff x="9723872" y="2117432"/>
            <a:chExt cx="158760" cy="14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0A9780D5-28EC-3641-8336-93B7765F8228}"/>
                    </a:ext>
                  </a:extLst>
                </p14:cNvPr>
                <p14:cNvContentPartPr/>
                <p14:nvPr/>
              </p14:nvContentPartPr>
              <p14:xfrm>
                <a:off x="9723872" y="2129312"/>
                <a:ext cx="53640" cy="13284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0A9780D5-28EC-3641-8336-93B7765F8228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9716312" y="2121752"/>
                  <a:ext cx="687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7B782F93-70F1-6420-C785-1FDFAFAE39DB}"/>
                    </a:ext>
                  </a:extLst>
                </p14:cNvPr>
                <p14:cNvContentPartPr/>
                <p14:nvPr/>
              </p14:nvContentPartPr>
              <p14:xfrm>
                <a:off x="9806312" y="2117432"/>
                <a:ext cx="76320" cy="1148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7B782F93-70F1-6420-C785-1FDFAFAE39DB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9798752" y="2109872"/>
                  <a:ext cx="91440" cy="12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02B7CEF4-0CF0-8D66-987E-F13B2969B231}"/>
              </a:ext>
            </a:extLst>
          </p:cNvPr>
          <p:cNvGrpSpPr/>
          <p:nvPr/>
        </p:nvGrpSpPr>
        <p:grpSpPr>
          <a:xfrm>
            <a:off x="10138592" y="2013752"/>
            <a:ext cx="579960" cy="222120"/>
            <a:chOff x="10138592" y="2013752"/>
            <a:chExt cx="579960" cy="22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4E6EC672-3298-F0CD-4F38-443D294A77AB}"/>
                    </a:ext>
                  </a:extLst>
                </p14:cNvPr>
                <p14:cNvContentPartPr/>
                <p14:nvPr/>
              </p14:nvContentPartPr>
              <p14:xfrm>
                <a:off x="10138592" y="2049752"/>
                <a:ext cx="69120" cy="1522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4E6EC672-3298-F0CD-4F38-443D294A77A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0131032" y="2042192"/>
                  <a:ext cx="842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D50CCC36-F073-9B1F-9CC8-6343DDB413E3}"/>
                    </a:ext>
                  </a:extLst>
                </p14:cNvPr>
                <p14:cNvContentPartPr/>
                <p14:nvPr/>
              </p14:nvContentPartPr>
              <p14:xfrm>
                <a:off x="10219232" y="2091872"/>
                <a:ext cx="104760" cy="1299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D50CCC36-F073-9B1F-9CC8-6343DDB413E3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0211672" y="2084312"/>
                  <a:ext cx="1198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0FF75CB5-74D7-BCD6-30F4-BB33C7D35E96}"/>
                    </a:ext>
                  </a:extLst>
                </p14:cNvPr>
                <p14:cNvContentPartPr/>
                <p14:nvPr/>
              </p14:nvContentPartPr>
              <p14:xfrm>
                <a:off x="10344512" y="2097632"/>
                <a:ext cx="55800" cy="1252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0FF75CB5-74D7-BCD6-30F4-BB33C7D35E96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0337312" y="2090072"/>
                  <a:ext cx="709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2427AD92-CC2A-8D19-4359-AA209DDDEF38}"/>
                    </a:ext>
                  </a:extLst>
                </p14:cNvPr>
                <p14:cNvContentPartPr/>
                <p14:nvPr/>
              </p14:nvContentPartPr>
              <p14:xfrm>
                <a:off x="10448552" y="2133272"/>
                <a:ext cx="76320" cy="10260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2427AD92-CC2A-8D19-4359-AA209DDDEF3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0440992" y="2125712"/>
                  <a:ext cx="914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CE5E4E45-2552-370A-A007-F8F1DB074FFF}"/>
                    </a:ext>
                  </a:extLst>
                </p14:cNvPr>
                <p14:cNvContentPartPr/>
                <p14:nvPr/>
              </p14:nvContentPartPr>
              <p14:xfrm>
                <a:off x="10588592" y="2013752"/>
                <a:ext cx="12960" cy="18144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CE5E4E45-2552-370A-A007-F8F1DB074FFF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0581032" y="2006192"/>
                  <a:ext cx="2808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30881AAB-8669-A20C-BBEE-E93F914544CD}"/>
                    </a:ext>
                  </a:extLst>
                </p14:cNvPr>
                <p14:cNvContentPartPr/>
                <p14:nvPr/>
              </p14:nvContentPartPr>
              <p14:xfrm>
                <a:off x="10633232" y="2103392"/>
                <a:ext cx="85320" cy="9720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30881AAB-8669-A20C-BBEE-E93F914544CD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0625672" y="2095832"/>
                  <a:ext cx="10044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0" name="Gruppo 189">
            <a:extLst>
              <a:ext uri="{FF2B5EF4-FFF2-40B4-BE49-F238E27FC236}">
                <a16:creationId xmlns:a16="http://schemas.microsoft.com/office/drawing/2014/main" id="{63195AD6-5990-D856-DFC6-F6F175E19A27}"/>
              </a:ext>
            </a:extLst>
          </p:cNvPr>
          <p:cNvGrpSpPr/>
          <p:nvPr/>
        </p:nvGrpSpPr>
        <p:grpSpPr>
          <a:xfrm>
            <a:off x="4503707" y="1135712"/>
            <a:ext cx="2872070" cy="1199520"/>
            <a:chOff x="4503707" y="1135712"/>
            <a:chExt cx="2872070" cy="119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CC3EDA9F-99F7-6585-1B91-5A738D4A3817}"/>
                    </a:ext>
                  </a:extLst>
                </p14:cNvPr>
                <p14:cNvContentPartPr/>
                <p14:nvPr/>
              </p14:nvContentPartPr>
              <p14:xfrm>
                <a:off x="4503707" y="1214552"/>
                <a:ext cx="190440" cy="2628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CC3EDA9F-99F7-6585-1B91-5A738D4A381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496147" y="1206992"/>
                  <a:ext cx="20556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37166BF7-EC64-60EE-FF01-DD9DC342E3EA}"/>
                    </a:ext>
                  </a:extLst>
                </p14:cNvPr>
                <p14:cNvContentPartPr/>
                <p14:nvPr/>
              </p14:nvContentPartPr>
              <p14:xfrm>
                <a:off x="4561667" y="1348472"/>
                <a:ext cx="140760" cy="244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37166BF7-EC64-60EE-FF01-DD9DC342E3EA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554107" y="1340912"/>
                  <a:ext cx="1558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0DCB26CF-2AEA-D2C2-488D-C54AE178154D}"/>
                    </a:ext>
                  </a:extLst>
                </p14:cNvPr>
                <p14:cNvContentPartPr/>
                <p14:nvPr/>
              </p14:nvContentPartPr>
              <p14:xfrm>
                <a:off x="4803587" y="1212392"/>
                <a:ext cx="8280" cy="2116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0DCB26CF-2AEA-D2C2-488D-C54AE178154D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796387" y="1204832"/>
                  <a:ext cx="230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A8FE594D-B92D-5E05-8C1A-44522F0E61CB}"/>
                    </a:ext>
                  </a:extLst>
                </p14:cNvPr>
                <p14:cNvContentPartPr/>
                <p14:nvPr/>
              </p14:nvContentPartPr>
              <p14:xfrm>
                <a:off x="4797827" y="1357832"/>
                <a:ext cx="113400" cy="176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A8FE594D-B92D-5E05-8C1A-44522F0E61CB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790267" y="1350272"/>
                  <a:ext cx="1285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6FE1D777-0E12-F131-B2F2-021B1CE191BA}"/>
                    </a:ext>
                  </a:extLst>
                </p14:cNvPr>
                <p14:cNvContentPartPr/>
                <p14:nvPr/>
              </p14:nvContentPartPr>
              <p14:xfrm>
                <a:off x="4694507" y="1521992"/>
                <a:ext cx="178560" cy="1436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6FE1D777-0E12-F131-B2F2-021B1CE191B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686947" y="1514432"/>
                  <a:ext cx="1933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9E68A08B-4148-E7BF-5091-3C39F8351A34}"/>
                    </a:ext>
                  </a:extLst>
                </p14:cNvPr>
                <p14:cNvContentPartPr/>
                <p14:nvPr/>
              </p14:nvContentPartPr>
              <p14:xfrm>
                <a:off x="5005187" y="1242272"/>
                <a:ext cx="156240" cy="2286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9E68A08B-4148-E7BF-5091-3C39F8351A34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4997627" y="1234712"/>
                  <a:ext cx="17136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4F91C8B9-FF49-654B-2628-2ACC011B21D5}"/>
                    </a:ext>
                  </a:extLst>
                </p14:cNvPr>
                <p14:cNvContentPartPr/>
                <p14:nvPr/>
              </p14:nvContentPartPr>
              <p14:xfrm>
                <a:off x="5156747" y="1337312"/>
                <a:ext cx="100080" cy="216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4F91C8B9-FF49-654B-2628-2ACC011B21D5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149187" y="1329752"/>
                  <a:ext cx="1152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FDD91889-E175-0888-05F6-9AE3F9A6536F}"/>
                    </a:ext>
                  </a:extLst>
                </p14:cNvPr>
                <p14:cNvContentPartPr/>
                <p14:nvPr/>
              </p14:nvContentPartPr>
              <p14:xfrm>
                <a:off x="5237027" y="1249112"/>
                <a:ext cx="33120" cy="19440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FDD91889-E175-0888-05F6-9AE3F9A6536F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229467" y="1241552"/>
                  <a:ext cx="4824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A9555910-4FED-91DC-5702-CC7BDCD2200F}"/>
                    </a:ext>
                  </a:extLst>
                </p14:cNvPr>
                <p14:cNvContentPartPr/>
                <p14:nvPr/>
              </p14:nvContentPartPr>
              <p14:xfrm>
                <a:off x="5315147" y="1258472"/>
                <a:ext cx="38160" cy="1749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A9555910-4FED-91DC-5702-CC7BDCD2200F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5307587" y="1250912"/>
                  <a:ext cx="5292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0697AFB3-6852-076D-EBFA-25E5CEE1F7FA}"/>
                    </a:ext>
                  </a:extLst>
                </p14:cNvPr>
                <p14:cNvContentPartPr/>
                <p14:nvPr/>
              </p14:nvContentPartPr>
              <p14:xfrm>
                <a:off x="5176547" y="1520552"/>
                <a:ext cx="170640" cy="910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0697AFB3-6852-076D-EBFA-25E5CEE1F7FA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168987" y="1512992"/>
                  <a:ext cx="1857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E489A0EB-8E39-3F69-2B1F-1E179AB87F99}"/>
                    </a:ext>
                  </a:extLst>
                </p14:cNvPr>
                <p14:cNvContentPartPr/>
                <p14:nvPr/>
              </p14:nvContentPartPr>
              <p14:xfrm>
                <a:off x="5450147" y="1287992"/>
                <a:ext cx="168120" cy="219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E489A0EB-8E39-3F69-2B1F-1E179AB87F99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442587" y="1280792"/>
                  <a:ext cx="1832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1A56B334-4274-6841-09FD-B71BA5623C7E}"/>
                    </a:ext>
                  </a:extLst>
                </p14:cNvPr>
                <p14:cNvContentPartPr/>
                <p14:nvPr/>
              </p14:nvContentPartPr>
              <p14:xfrm>
                <a:off x="5436467" y="1306712"/>
                <a:ext cx="100800" cy="2296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1A56B334-4274-6841-09FD-B71BA5623C7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428907" y="1299152"/>
                  <a:ext cx="1159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EC4365A4-464F-A846-0D0F-C65377647E5B}"/>
                    </a:ext>
                  </a:extLst>
                </p14:cNvPr>
                <p14:cNvContentPartPr/>
                <p14:nvPr/>
              </p14:nvContentPartPr>
              <p14:xfrm>
                <a:off x="5458787" y="1420472"/>
                <a:ext cx="91080" cy="122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EC4365A4-464F-A846-0D0F-C65377647E5B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451227" y="1412912"/>
                  <a:ext cx="1062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AAF47507-7161-E949-A14D-4ECEBF21E491}"/>
                    </a:ext>
                  </a:extLst>
                </p14:cNvPr>
                <p14:cNvContentPartPr/>
                <p14:nvPr/>
              </p14:nvContentPartPr>
              <p14:xfrm>
                <a:off x="5603867" y="1328672"/>
                <a:ext cx="31680" cy="1738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AAF47507-7161-E949-A14D-4ECEBF21E49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596667" y="1321112"/>
                  <a:ext cx="4680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6510E654-8E34-FDD2-4B18-B458FDA2BB8E}"/>
                    </a:ext>
                  </a:extLst>
                </p14:cNvPr>
                <p14:cNvContentPartPr/>
                <p14:nvPr/>
              </p14:nvContentPartPr>
              <p14:xfrm>
                <a:off x="5672627" y="1321112"/>
                <a:ext cx="107280" cy="1926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6510E654-8E34-FDD2-4B18-B458FDA2BB8E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665067" y="1313552"/>
                  <a:ext cx="12240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2341218C-2B12-ADBD-BB37-D0D721C12619}"/>
                    </a:ext>
                  </a:extLst>
                </p14:cNvPr>
                <p14:cNvContentPartPr/>
                <p14:nvPr/>
              </p14:nvContentPartPr>
              <p14:xfrm>
                <a:off x="5796107" y="1321112"/>
                <a:ext cx="42120" cy="1972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2341218C-2B12-ADBD-BB37-D0D721C12619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788547" y="1313552"/>
                  <a:ext cx="5724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F5C5F11B-0F9C-7D16-48A5-9F7A934219F2}"/>
                    </a:ext>
                  </a:extLst>
                </p14:cNvPr>
                <p14:cNvContentPartPr/>
                <p14:nvPr/>
              </p14:nvContentPartPr>
              <p14:xfrm>
                <a:off x="5831027" y="1403912"/>
                <a:ext cx="143280" cy="147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F5C5F11B-0F9C-7D16-48A5-9F7A934219F2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823467" y="1396352"/>
                  <a:ext cx="1584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14499F0B-49AF-20E4-3201-05F92E4F30B2}"/>
                    </a:ext>
                  </a:extLst>
                </p14:cNvPr>
                <p14:cNvContentPartPr/>
                <p14:nvPr/>
              </p14:nvContentPartPr>
              <p14:xfrm>
                <a:off x="6300798" y="1340552"/>
                <a:ext cx="187200" cy="2030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14499F0B-49AF-20E4-3201-05F92E4F30B2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6293238" y="1332992"/>
                  <a:ext cx="20232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5916C043-8561-7584-3921-E3AE2EA25853}"/>
                    </a:ext>
                  </a:extLst>
                </p14:cNvPr>
                <p14:cNvContentPartPr/>
                <p14:nvPr/>
              </p14:nvContentPartPr>
              <p14:xfrm>
                <a:off x="6506358" y="1395632"/>
                <a:ext cx="115560" cy="345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5916C043-8561-7584-3921-E3AE2EA2585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6498798" y="1388072"/>
                  <a:ext cx="1306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34947695-D544-FC5C-021A-41DEB7C79F3E}"/>
                    </a:ext>
                  </a:extLst>
                </p14:cNvPr>
                <p14:cNvContentPartPr/>
                <p14:nvPr/>
              </p14:nvContentPartPr>
              <p14:xfrm>
                <a:off x="6608598" y="1311032"/>
                <a:ext cx="13320" cy="2365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34947695-D544-FC5C-021A-41DEB7C79F3E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6601038" y="1303472"/>
                  <a:ext cx="2844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623797B5-73F7-28CF-5053-0C52F5050B5F}"/>
                    </a:ext>
                  </a:extLst>
                </p14:cNvPr>
                <p14:cNvContentPartPr/>
                <p14:nvPr/>
              </p14:nvContentPartPr>
              <p14:xfrm>
                <a:off x="6696798" y="1327232"/>
                <a:ext cx="23760" cy="2192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623797B5-73F7-28CF-5053-0C52F5050B5F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6689238" y="1319672"/>
                  <a:ext cx="3888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2778B74F-F056-FBFC-ADC2-800A8C8287A6}"/>
                    </a:ext>
                  </a:extLst>
                </p14:cNvPr>
                <p14:cNvContentPartPr/>
                <p14:nvPr/>
              </p14:nvContentPartPr>
              <p14:xfrm>
                <a:off x="6754038" y="1352792"/>
                <a:ext cx="178560" cy="2174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2778B74F-F056-FBFC-ADC2-800A8C8287A6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746838" y="1345232"/>
                  <a:ext cx="19368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A16E0559-146A-DF3D-8018-03183241A5F2}"/>
                    </a:ext>
                  </a:extLst>
                </p14:cNvPr>
                <p14:cNvContentPartPr/>
                <p14:nvPr/>
              </p14:nvContentPartPr>
              <p14:xfrm>
                <a:off x="6920358" y="1457192"/>
                <a:ext cx="80280" cy="421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A16E0559-146A-DF3D-8018-03183241A5F2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912798" y="1449632"/>
                  <a:ext cx="954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F6A81939-57CC-C50B-629A-AA21AD9CB2B9}"/>
                    </a:ext>
                  </a:extLst>
                </p14:cNvPr>
                <p14:cNvContentPartPr/>
                <p14:nvPr/>
              </p14:nvContentPartPr>
              <p14:xfrm>
                <a:off x="7008198" y="1363232"/>
                <a:ext cx="34560" cy="2134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F6A81939-57CC-C50B-629A-AA21AD9CB2B9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7000638" y="1355672"/>
                  <a:ext cx="4932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3029268C-E09C-8A7C-5D0B-809D67E0AD8F}"/>
                    </a:ext>
                  </a:extLst>
                </p14:cNvPr>
                <p14:cNvContentPartPr/>
                <p14:nvPr/>
              </p14:nvContentPartPr>
              <p14:xfrm>
                <a:off x="7114038" y="1398152"/>
                <a:ext cx="7920" cy="1731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3029268C-E09C-8A7C-5D0B-809D67E0AD8F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106478" y="1390592"/>
                  <a:ext cx="2304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6E0C8BF1-88C8-671B-2A3C-D0AA52C2A163}"/>
                    </a:ext>
                  </a:extLst>
                </p14:cNvPr>
                <p14:cNvContentPartPr/>
                <p14:nvPr/>
              </p14:nvContentPartPr>
              <p14:xfrm>
                <a:off x="4564177" y="1946072"/>
                <a:ext cx="271080" cy="38916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6E0C8BF1-88C8-671B-2A3C-D0AA52C2A163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556617" y="1938512"/>
                  <a:ext cx="28620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789D8698-2FDA-0AD2-7BFC-8CBA9AA9DC29}"/>
                    </a:ext>
                  </a:extLst>
                </p14:cNvPr>
                <p14:cNvContentPartPr/>
                <p14:nvPr/>
              </p14:nvContentPartPr>
              <p14:xfrm>
                <a:off x="4797097" y="2129312"/>
                <a:ext cx="129960" cy="15264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789D8698-2FDA-0AD2-7BFC-8CBA9AA9DC29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789537" y="2121752"/>
                  <a:ext cx="14508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E30A239A-7415-7897-0CCF-8C9A52ECFD70}"/>
                    </a:ext>
                  </a:extLst>
                </p14:cNvPr>
                <p14:cNvContentPartPr/>
                <p14:nvPr/>
              </p14:nvContentPartPr>
              <p14:xfrm>
                <a:off x="5057017" y="1919792"/>
                <a:ext cx="27720" cy="3200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E30A239A-7415-7897-0CCF-8C9A52ECFD70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049457" y="1912232"/>
                  <a:ext cx="4284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B7552A37-AE41-77CE-7528-8912185924A8}"/>
                    </a:ext>
                  </a:extLst>
                </p14:cNvPr>
                <p14:cNvContentPartPr/>
                <p14:nvPr/>
              </p14:nvContentPartPr>
              <p14:xfrm>
                <a:off x="5125057" y="2106992"/>
                <a:ext cx="101160" cy="18936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B7552A37-AE41-77CE-7528-8912185924A8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117497" y="2099432"/>
                  <a:ext cx="11628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378AF83D-0BF0-24CF-479D-D8CFCEF639C1}"/>
                    </a:ext>
                  </a:extLst>
                </p14:cNvPr>
                <p14:cNvContentPartPr/>
                <p14:nvPr/>
              </p14:nvContentPartPr>
              <p14:xfrm>
                <a:off x="5283457" y="2152352"/>
                <a:ext cx="107280" cy="936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378AF83D-0BF0-24CF-479D-D8CFCEF639C1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5275897" y="2144792"/>
                  <a:ext cx="1224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CFC3F776-0BDC-8915-3EAB-B1B5C03536B1}"/>
                    </a:ext>
                  </a:extLst>
                </p14:cNvPr>
                <p14:cNvContentPartPr/>
                <p14:nvPr/>
              </p14:nvContentPartPr>
              <p14:xfrm>
                <a:off x="5460937" y="1944632"/>
                <a:ext cx="19440" cy="2919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CFC3F776-0BDC-8915-3EAB-B1B5C03536B1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5453377" y="1937072"/>
                  <a:ext cx="3456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ED5333E8-15AB-EFFF-7E64-63900191C63E}"/>
                    </a:ext>
                  </a:extLst>
                </p14:cNvPr>
                <p14:cNvContentPartPr/>
                <p14:nvPr/>
              </p14:nvContentPartPr>
              <p14:xfrm>
                <a:off x="5468137" y="2195912"/>
                <a:ext cx="54720" cy="360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ED5333E8-15AB-EFFF-7E64-63900191C63E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460577" y="2188352"/>
                  <a:ext cx="698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1ED945F3-AD9E-93BC-6EF3-D2B248F3197C}"/>
                    </a:ext>
                  </a:extLst>
                </p14:cNvPr>
                <p14:cNvContentPartPr/>
                <p14:nvPr/>
              </p14:nvContentPartPr>
              <p14:xfrm>
                <a:off x="5585857" y="2123912"/>
                <a:ext cx="24120" cy="13716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1ED945F3-AD9E-93BC-6EF3-D2B248F3197C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578297" y="2116352"/>
                  <a:ext cx="392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A1FE0F7C-5E1E-C603-E4D4-27BAFEF7F3EB}"/>
                    </a:ext>
                  </a:extLst>
                </p14:cNvPr>
                <p14:cNvContentPartPr/>
                <p14:nvPr/>
              </p14:nvContentPartPr>
              <p14:xfrm>
                <a:off x="5674777" y="2144792"/>
                <a:ext cx="57600" cy="8316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A1FE0F7C-5E1E-C603-E4D4-27BAFEF7F3EB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667217" y="2137232"/>
                  <a:ext cx="727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60AD7237-8B2B-61F0-42A2-B2F4EDC8D8D0}"/>
                    </a:ext>
                  </a:extLst>
                </p14:cNvPr>
                <p14:cNvContentPartPr/>
                <p14:nvPr/>
              </p14:nvContentPartPr>
              <p14:xfrm>
                <a:off x="5783137" y="2159192"/>
                <a:ext cx="77760" cy="9180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60AD7237-8B2B-61F0-42A2-B2F4EDC8D8D0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775577" y="2151632"/>
                  <a:ext cx="928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22B68D47-D7E4-BBF0-DB00-8CCA118CDFB2}"/>
                    </a:ext>
                  </a:extLst>
                </p14:cNvPr>
                <p14:cNvContentPartPr/>
                <p14:nvPr/>
              </p14:nvContentPartPr>
              <p14:xfrm>
                <a:off x="6102457" y="1135712"/>
                <a:ext cx="1250280" cy="65520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22B68D47-D7E4-BBF0-DB00-8CCA118CDFB2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094897" y="1128152"/>
                  <a:ext cx="1265400" cy="66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11F61D08-E057-64EB-08C2-C7AC4F6682A0}"/>
                    </a:ext>
                  </a:extLst>
                </p14:cNvPr>
                <p14:cNvContentPartPr/>
                <p14:nvPr/>
              </p14:nvContentPartPr>
              <p14:xfrm>
                <a:off x="6014257" y="1752752"/>
                <a:ext cx="1361520" cy="9180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11F61D08-E057-64EB-08C2-C7AC4F6682A0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6006697" y="1745192"/>
                  <a:ext cx="1376640" cy="106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1">
            <p14:nvContentPartPr>
              <p14:cNvPr id="191" name="Input penna 190">
                <a:extLst>
                  <a:ext uri="{FF2B5EF4-FFF2-40B4-BE49-F238E27FC236}">
                    <a16:creationId xmlns:a16="http://schemas.microsoft.com/office/drawing/2014/main" id="{A928B929-E25C-4747-4F71-DAB3FEB7524A}"/>
                  </a:ext>
                </a:extLst>
              </p14:cNvPr>
              <p14:cNvContentPartPr/>
              <p14:nvPr/>
            </p14:nvContentPartPr>
            <p14:xfrm>
              <a:off x="6391897" y="2105192"/>
              <a:ext cx="285480" cy="238320"/>
            </p14:xfrm>
          </p:contentPart>
        </mc:Choice>
        <mc:Fallback>
          <p:pic>
            <p:nvPicPr>
              <p:cNvPr id="191" name="Input penna 190">
                <a:extLst>
                  <a:ext uri="{FF2B5EF4-FFF2-40B4-BE49-F238E27FC236}">
                    <a16:creationId xmlns:a16="http://schemas.microsoft.com/office/drawing/2014/main" id="{A928B929-E25C-4747-4F71-DAB3FEB7524A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6384337" y="2097632"/>
                <a:ext cx="300600" cy="253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6" name="Gruppo 195">
            <a:extLst>
              <a:ext uri="{FF2B5EF4-FFF2-40B4-BE49-F238E27FC236}">
                <a16:creationId xmlns:a16="http://schemas.microsoft.com/office/drawing/2014/main" id="{7CAFC0D4-8DDC-A3BC-DD97-3E3B41B691DB}"/>
              </a:ext>
            </a:extLst>
          </p:cNvPr>
          <p:cNvGrpSpPr/>
          <p:nvPr/>
        </p:nvGrpSpPr>
        <p:grpSpPr>
          <a:xfrm>
            <a:off x="6928657" y="1912232"/>
            <a:ext cx="329400" cy="439200"/>
            <a:chOff x="6928657" y="1912232"/>
            <a:chExt cx="329400" cy="43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8F7A7092-918B-0B66-4895-9B40F41BA1AA}"/>
                    </a:ext>
                  </a:extLst>
                </p14:cNvPr>
                <p14:cNvContentPartPr/>
                <p14:nvPr/>
              </p14:nvContentPartPr>
              <p14:xfrm>
                <a:off x="6928657" y="1912232"/>
                <a:ext cx="15120" cy="4392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8F7A7092-918B-0B66-4895-9B40F41BA1AA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6921097" y="1905032"/>
                  <a:ext cx="30240" cy="4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8F2B8D7C-9428-D61F-8A28-1F0D9FA78420}"/>
                    </a:ext>
                  </a:extLst>
                </p14:cNvPr>
                <p14:cNvContentPartPr/>
                <p14:nvPr/>
              </p14:nvContentPartPr>
              <p14:xfrm>
                <a:off x="6992377" y="2130392"/>
                <a:ext cx="145080" cy="1994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8F2B8D7C-9428-D61F-8A28-1F0D9FA78420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6984817" y="2123192"/>
                  <a:ext cx="1602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154E4C73-CD57-D31B-2A6A-25F84371DFA3}"/>
                    </a:ext>
                  </a:extLst>
                </p14:cNvPr>
                <p14:cNvContentPartPr/>
                <p14:nvPr/>
              </p14:nvContentPartPr>
              <p14:xfrm>
                <a:off x="7222417" y="2131832"/>
                <a:ext cx="35640" cy="1954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154E4C73-CD57-D31B-2A6A-25F84371DFA3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7214857" y="2124272"/>
                  <a:ext cx="50760" cy="21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9">
            <p14:nvContentPartPr>
              <p14:cNvPr id="197" name="Input penna 196">
                <a:extLst>
                  <a:ext uri="{FF2B5EF4-FFF2-40B4-BE49-F238E27FC236}">
                    <a16:creationId xmlns:a16="http://schemas.microsoft.com/office/drawing/2014/main" id="{185C9851-C694-3892-CDBE-BC65402EDD43}"/>
                  </a:ext>
                </a:extLst>
              </p14:cNvPr>
              <p14:cNvContentPartPr/>
              <p14:nvPr/>
            </p14:nvContentPartPr>
            <p14:xfrm>
              <a:off x="4282297" y="2502272"/>
              <a:ext cx="4045680" cy="110880"/>
            </p14:xfrm>
          </p:contentPart>
        </mc:Choice>
        <mc:Fallback>
          <p:pic>
            <p:nvPicPr>
              <p:cNvPr id="197" name="Input penna 196">
                <a:extLst>
                  <a:ext uri="{FF2B5EF4-FFF2-40B4-BE49-F238E27FC236}">
                    <a16:creationId xmlns:a16="http://schemas.microsoft.com/office/drawing/2014/main" id="{185C9851-C694-3892-CDBE-BC65402EDD43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4274737" y="2494712"/>
                <a:ext cx="4060440" cy="12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45F01D30-51EA-E954-677C-69E51F7CE7F7}"/>
              </a:ext>
            </a:extLst>
          </p:cNvPr>
          <p:cNvGrpSpPr/>
          <p:nvPr/>
        </p:nvGrpSpPr>
        <p:grpSpPr>
          <a:xfrm>
            <a:off x="5019937" y="2868032"/>
            <a:ext cx="307800" cy="307440"/>
            <a:chOff x="5019937" y="2868032"/>
            <a:chExt cx="307800" cy="30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B29D5745-9F30-9B9A-8EBD-B8C81C695ABD}"/>
                    </a:ext>
                  </a:extLst>
                </p14:cNvPr>
                <p14:cNvContentPartPr/>
                <p14:nvPr/>
              </p14:nvContentPartPr>
              <p14:xfrm>
                <a:off x="5019937" y="2868032"/>
                <a:ext cx="130680" cy="3074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B29D5745-9F30-9B9A-8EBD-B8C81C695ABD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012377" y="2860472"/>
                  <a:ext cx="14580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65B5415A-FC0D-7A04-D5BE-C1181F919889}"/>
                    </a:ext>
                  </a:extLst>
                </p14:cNvPr>
                <p14:cNvContentPartPr/>
                <p14:nvPr/>
              </p14:nvContentPartPr>
              <p14:xfrm>
                <a:off x="5151697" y="2938952"/>
                <a:ext cx="48240" cy="1080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65B5415A-FC0D-7A04-D5BE-C1181F919889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144137" y="2931392"/>
                  <a:ext cx="633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79B34005-6DFB-C4CC-7325-7E069DBEA174}"/>
                    </a:ext>
                  </a:extLst>
                </p14:cNvPr>
                <p14:cNvContentPartPr/>
                <p14:nvPr/>
              </p14:nvContentPartPr>
              <p14:xfrm>
                <a:off x="5244217" y="2939672"/>
                <a:ext cx="83520" cy="874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79B34005-6DFB-C4CC-7325-7E069DBEA174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236657" y="2932112"/>
                  <a:ext cx="98640" cy="10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" name="Gruppo 211">
            <a:extLst>
              <a:ext uri="{FF2B5EF4-FFF2-40B4-BE49-F238E27FC236}">
                <a16:creationId xmlns:a16="http://schemas.microsoft.com/office/drawing/2014/main" id="{A879617B-93D6-AB49-53A0-5929D4626EBC}"/>
              </a:ext>
            </a:extLst>
          </p:cNvPr>
          <p:cNvGrpSpPr/>
          <p:nvPr/>
        </p:nvGrpSpPr>
        <p:grpSpPr>
          <a:xfrm>
            <a:off x="5681977" y="2763632"/>
            <a:ext cx="1001160" cy="254160"/>
            <a:chOff x="5681977" y="2763632"/>
            <a:chExt cx="1001160" cy="25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B0802843-1002-4CCB-472D-56B52285302A}"/>
                    </a:ext>
                  </a:extLst>
                </p14:cNvPr>
                <p14:cNvContentPartPr/>
                <p14:nvPr/>
              </p14:nvContentPartPr>
              <p14:xfrm>
                <a:off x="5681977" y="2763632"/>
                <a:ext cx="164160" cy="2152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B0802843-1002-4CCB-472D-56B52285302A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674777" y="2756072"/>
                  <a:ext cx="17928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F75FAB4D-5117-41F4-B5D8-57250546566B}"/>
                    </a:ext>
                  </a:extLst>
                </p14:cNvPr>
                <p14:cNvContentPartPr/>
                <p14:nvPr/>
              </p14:nvContentPartPr>
              <p14:xfrm>
                <a:off x="5852977" y="2914472"/>
                <a:ext cx="85320" cy="662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F75FAB4D-5117-41F4-B5D8-57250546566B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5845417" y="2907272"/>
                  <a:ext cx="1004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00A36469-C060-67EE-2BE7-A08D8B31C2DE}"/>
                    </a:ext>
                  </a:extLst>
                </p14:cNvPr>
                <p14:cNvContentPartPr/>
                <p14:nvPr/>
              </p14:nvContentPartPr>
              <p14:xfrm>
                <a:off x="6021457" y="2813312"/>
                <a:ext cx="13320" cy="1288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00A36469-C060-67EE-2BE7-A08D8B31C2DE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6013897" y="2805752"/>
                  <a:ext cx="284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2749DDA5-4DEA-3BEF-4558-0D77AF0FB42E}"/>
                    </a:ext>
                  </a:extLst>
                </p14:cNvPr>
                <p14:cNvContentPartPr/>
                <p14:nvPr/>
              </p14:nvContentPartPr>
              <p14:xfrm>
                <a:off x="6045577" y="2896472"/>
                <a:ext cx="66240" cy="1213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2749DDA5-4DEA-3BEF-4558-0D77AF0FB42E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6038017" y="2888912"/>
                  <a:ext cx="813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0BAAE216-72E5-3CA3-3AB6-E2ECAE5A0946}"/>
                    </a:ext>
                  </a:extLst>
                </p14:cNvPr>
                <p14:cNvContentPartPr/>
                <p14:nvPr/>
              </p14:nvContentPartPr>
              <p14:xfrm>
                <a:off x="6144577" y="2914472"/>
                <a:ext cx="59400" cy="918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0BAAE216-72E5-3CA3-3AB6-E2ECAE5A0946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6137017" y="2907272"/>
                  <a:ext cx="745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DE170F58-0D1C-F1ED-6DC3-3F2BAEB93DF9}"/>
                    </a:ext>
                  </a:extLst>
                </p14:cNvPr>
                <p14:cNvContentPartPr/>
                <p14:nvPr/>
              </p14:nvContentPartPr>
              <p14:xfrm>
                <a:off x="6272377" y="2796032"/>
                <a:ext cx="14040" cy="1980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DE170F58-0D1C-F1ED-6DC3-3F2BAEB93DF9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6264817" y="2788472"/>
                  <a:ext cx="2916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143057CD-C69D-C7AB-5850-602D7606748C}"/>
                    </a:ext>
                  </a:extLst>
                </p14:cNvPr>
                <p14:cNvContentPartPr/>
                <p14:nvPr/>
              </p14:nvContentPartPr>
              <p14:xfrm>
                <a:off x="6268417" y="2943992"/>
                <a:ext cx="47520" cy="79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143057CD-C69D-C7AB-5850-602D7606748C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6260857" y="2936432"/>
                  <a:ext cx="626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F6D045C1-0436-7EDD-B955-1F2376FCFEC1}"/>
                    </a:ext>
                  </a:extLst>
                </p14:cNvPr>
                <p14:cNvContentPartPr/>
                <p14:nvPr/>
              </p14:nvContentPartPr>
              <p14:xfrm>
                <a:off x="6371737" y="2900792"/>
                <a:ext cx="16560" cy="10620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F6D045C1-0436-7EDD-B955-1F2376FCFEC1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6364177" y="2893592"/>
                  <a:ext cx="316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A024782F-CAB7-090E-472F-72E21310B5CD}"/>
                    </a:ext>
                  </a:extLst>
                </p14:cNvPr>
                <p14:cNvContentPartPr/>
                <p14:nvPr/>
              </p14:nvContentPartPr>
              <p14:xfrm>
                <a:off x="6408817" y="2907632"/>
                <a:ext cx="78480" cy="720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A024782F-CAB7-090E-472F-72E21310B5CD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6401257" y="2900072"/>
                  <a:ext cx="936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7FC3329C-C4C8-EE33-F67D-6D7BB50210D0}"/>
                    </a:ext>
                  </a:extLst>
                </p14:cNvPr>
                <p14:cNvContentPartPr/>
                <p14:nvPr/>
              </p14:nvContentPartPr>
              <p14:xfrm>
                <a:off x="6548137" y="2861912"/>
                <a:ext cx="135000" cy="1173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7FC3329C-C4C8-EE33-F67D-6D7BB50210D0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6540577" y="2854352"/>
                  <a:ext cx="150120" cy="132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7">
            <p14:nvContentPartPr>
              <p14:cNvPr id="215" name="Input penna 214">
                <a:extLst>
                  <a:ext uri="{FF2B5EF4-FFF2-40B4-BE49-F238E27FC236}">
                    <a16:creationId xmlns:a16="http://schemas.microsoft.com/office/drawing/2014/main" id="{712A4A45-9D41-EB95-2D24-858C35077A97}"/>
                  </a:ext>
                </a:extLst>
              </p14:cNvPr>
              <p14:cNvContentPartPr/>
              <p14:nvPr/>
            </p14:nvContentPartPr>
            <p14:xfrm>
              <a:off x="89920" y="2558251"/>
              <a:ext cx="564120" cy="252360"/>
            </p14:xfrm>
          </p:contentPart>
        </mc:Choice>
        <mc:Fallback>
          <p:pic>
            <p:nvPicPr>
              <p:cNvPr id="215" name="Input penna 214">
                <a:extLst>
                  <a:ext uri="{FF2B5EF4-FFF2-40B4-BE49-F238E27FC236}">
                    <a16:creationId xmlns:a16="http://schemas.microsoft.com/office/drawing/2014/main" id="{712A4A45-9D41-EB95-2D24-858C35077A97}"/>
                  </a:ext>
                </a:extLst>
              </p:cNvPr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82360" y="2551051"/>
                <a:ext cx="579240" cy="267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41" name="Gruppo 240">
            <a:extLst>
              <a:ext uri="{FF2B5EF4-FFF2-40B4-BE49-F238E27FC236}">
                <a16:creationId xmlns:a16="http://schemas.microsoft.com/office/drawing/2014/main" id="{428B7E9F-1476-0E47-3FD8-E558E6791646}"/>
              </a:ext>
            </a:extLst>
          </p:cNvPr>
          <p:cNvGrpSpPr/>
          <p:nvPr/>
        </p:nvGrpSpPr>
        <p:grpSpPr>
          <a:xfrm>
            <a:off x="1091440" y="2430811"/>
            <a:ext cx="740880" cy="483120"/>
            <a:chOff x="1091440" y="2430811"/>
            <a:chExt cx="740880" cy="48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1E7FE185-33B2-8883-7520-145DEBCB5FF0}"/>
                    </a:ext>
                  </a:extLst>
                </p14:cNvPr>
                <p14:cNvContentPartPr/>
                <p14:nvPr/>
              </p14:nvContentPartPr>
              <p14:xfrm>
                <a:off x="1091440" y="2430811"/>
                <a:ext cx="200160" cy="374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1E7FE185-33B2-8883-7520-145DEBCB5FF0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083880" y="2423251"/>
                  <a:ext cx="2152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141A981A-1DE0-2297-6220-522A9833E60F}"/>
                    </a:ext>
                  </a:extLst>
                </p14:cNvPr>
                <p14:cNvContentPartPr/>
                <p14:nvPr/>
              </p14:nvContentPartPr>
              <p14:xfrm>
                <a:off x="1091440" y="2530891"/>
                <a:ext cx="98640" cy="3384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141A981A-1DE0-2297-6220-522A9833E60F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083880" y="2523331"/>
                  <a:ext cx="1137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E937EDB0-FD41-A8BD-1FAC-7759B91A8D96}"/>
                    </a:ext>
                  </a:extLst>
                </p14:cNvPr>
                <p14:cNvContentPartPr/>
                <p14:nvPr/>
              </p14:nvContentPartPr>
              <p14:xfrm>
                <a:off x="1112320" y="2606851"/>
                <a:ext cx="99360" cy="9468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E937EDB0-FD41-A8BD-1FAC-7759B91A8D96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104760" y="2599291"/>
                  <a:ext cx="1144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8E111769-7EF6-98E4-1898-21D7643730CA}"/>
                    </a:ext>
                  </a:extLst>
                </p14:cNvPr>
                <p14:cNvContentPartPr/>
                <p14:nvPr/>
              </p14:nvContentPartPr>
              <p14:xfrm>
                <a:off x="1303480" y="2499211"/>
                <a:ext cx="9360" cy="18216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8E111769-7EF6-98E4-1898-21D7643730CA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295920" y="2491651"/>
                  <a:ext cx="2448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1535E822-F9B2-91E5-DC07-867E3A3A9D21}"/>
                    </a:ext>
                  </a:extLst>
                </p14:cNvPr>
                <p14:cNvContentPartPr/>
                <p14:nvPr/>
              </p14:nvContentPartPr>
              <p14:xfrm>
                <a:off x="1314640" y="2625931"/>
                <a:ext cx="60840" cy="2772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1535E822-F9B2-91E5-DC07-867E3A3A9D21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307080" y="2618371"/>
                  <a:ext cx="759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28A297D5-8581-CA5C-FA35-8BF224ED3EE1}"/>
                    </a:ext>
                  </a:extLst>
                </p14:cNvPr>
                <p14:cNvContentPartPr/>
                <p14:nvPr/>
              </p14:nvContentPartPr>
              <p14:xfrm>
                <a:off x="1206640" y="2773891"/>
                <a:ext cx="13680" cy="14004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28A297D5-8581-CA5C-FA35-8BF224ED3EE1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199080" y="2766331"/>
                  <a:ext cx="288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5926A36C-344D-9407-1E01-DFB5C0C29792}"/>
                    </a:ext>
                  </a:extLst>
                </p14:cNvPr>
                <p14:cNvContentPartPr/>
                <p14:nvPr/>
              </p14:nvContentPartPr>
              <p14:xfrm>
                <a:off x="1215640" y="2774611"/>
                <a:ext cx="113400" cy="13824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5926A36C-344D-9407-1E01-DFB5C0C29792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208080" y="2767051"/>
                  <a:ext cx="1285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E48E6DE6-AF26-1D9E-FB25-1DA68B983206}"/>
                    </a:ext>
                  </a:extLst>
                </p14:cNvPr>
                <p14:cNvContentPartPr/>
                <p14:nvPr/>
              </p14:nvContentPartPr>
              <p14:xfrm>
                <a:off x="1451440" y="2563651"/>
                <a:ext cx="89640" cy="20628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E48E6DE6-AF26-1D9E-FB25-1DA68B983206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443880" y="2556091"/>
                  <a:ext cx="10440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94F37945-66AE-4052-D5AC-69BC25B7EABA}"/>
                    </a:ext>
                  </a:extLst>
                </p14:cNvPr>
                <p14:cNvContentPartPr/>
                <p14:nvPr/>
              </p14:nvContentPartPr>
              <p14:xfrm>
                <a:off x="1560880" y="2564371"/>
                <a:ext cx="86040" cy="20268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94F37945-66AE-4052-D5AC-69BC25B7EABA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553320" y="2556811"/>
                  <a:ext cx="10116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39340C7E-21C5-D917-6F6C-DCA286D797DF}"/>
                    </a:ext>
                  </a:extLst>
                </p14:cNvPr>
                <p14:cNvContentPartPr/>
                <p14:nvPr/>
              </p14:nvContentPartPr>
              <p14:xfrm>
                <a:off x="1682200" y="2544571"/>
                <a:ext cx="17640" cy="23112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39340C7E-21C5-D917-6F6C-DCA286D797DF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674640" y="2537011"/>
                  <a:ext cx="327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BA39477A-0B2D-46AD-5004-4273E7C04643}"/>
                    </a:ext>
                  </a:extLst>
                </p14:cNvPr>
                <p14:cNvContentPartPr/>
                <p14:nvPr/>
              </p14:nvContentPartPr>
              <p14:xfrm>
                <a:off x="1704160" y="2667331"/>
                <a:ext cx="72000" cy="2952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BA39477A-0B2D-46AD-5004-4273E7C04643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696600" y="2659771"/>
                  <a:ext cx="871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A9A5F9D9-3C20-306E-D9F0-782D7775CFE9}"/>
                    </a:ext>
                  </a:extLst>
                </p14:cNvPr>
                <p14:cNvContentPartPr/>
                <p14:nvPr/>
              </p14:nvContentPartPr>
              <p14:xfrm>
                <a:off x="1810720" y="2536651"/>
                <a:ext cx="21600" cy="29016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A9A5F9D9-3C20-306E-D9F0-782D7775CFE9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803160" y="2529091"/>
                  <a:ext cx="36360" cy="305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3">
            <p14:nvContentPartPr>
              <p14:cNvPr id="228" name="Input penna 227">
                <a:extLst>
                  <a:ext uri="{FF2B5EF4-FFF2-40B4-BE49-F238E27FC236}">
                    <a16:creationId xmlns:a16="http://schemas.microsoft.com/office/drawing/2014/main" id="{BF90CD19-1F6B-FC85-CA4C-5E4C2CBF1768}"/>
                  </a:ext>
                </a:extLst>
              </p14:cNvPr>
              <p14:cNvContentPartPr/>
              <p14:nvPr/>
            </p14:nvContentPartPr>
            <p14:xfrm>
              <a:off x="889840" y="3020131"/>
              <a:ext cx="1503720" cy="118080"/>
            </p14:xfrm>
          </p:contentPart>
        </mc:Choice>
        <mc:Fallback>
          <p:pic>
            <p:nvPicPr>
              <p:cNvPr id="228" name="Input penna 227">
                <a:extLst>
                  <a:ext uri="{FF2B5EF4-FFF2-40B4-BE49-F238E27FC236}">
                    <a16:creationId xmlns:a16="http://schemas.microsoft.com/office/drawing/2014/main" id="{BF90CD19-1F6B-FC85-CA4C-5E4C2CBF1768}"/>
                  </a:ext>
                </a:extLst>
              </p:cNvPr>
              <p:cNvPicPr/>
              <p:nvPr/>
            </p:nvPicPr>
            <p:blipFill>
              <a:blip r:embed="rId294"/>
              <a:stretch>
                <a:fillRect/>
              </a:stretch>
            </p:blipFill>
            <p:spPr>
              <a:xfrm>
                <a:off x="882280" y="3012571"/>
                <a:ext cx="1518840" cy="132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9" name="Gruppo 238">
            <a:extLst>
              <a:ext uri="{FF2B5EF4-FFF2-40B4-BE49-F238E27FC236}">
                <a16:creationId xmlns:a16="http://schemas.microsoft.com/office/drawing/2014/main" id="{EE7BCE62-BF36-94DA-3ACB-CE9528135B17}"/>
              </a:ext>
            </a:extLst>
          </p:cNvPr>
          <p:cNvGrpSpPr/>
          <p:nvPr/>
        </p:nvGrpSpPr>
        <p:grpSpPr>
          <a:xfrm>
            <a:off x="2257120" y="2621971"/>
            <a:ext cx="1168200" cy="199080"/>
            <a:chOff x="2257120" y="2621971"/>
            <a:chExt cx="1168200" cy="19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4BFF6C0C-E29A-1C7D-8BD8-F034F58E0715}"/>
                    </a:ext>
                  </a:extLst>
                </p14:cNvPr>
                <p14:cNvContentPartPr/>
                <p14:nvPr/>
              </p14:nvContentPartPr>
              <p14:xfrm>
                <a:off x="2257120" y="2627731"/>
                <a:ext cx="132120" cy="5940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4BFF6C0C-E29A-1C7D-8BD8-F034F58E0715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2249560" y="2620171"/>
                  <a:ext cx="1472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6525DD28-EA1C-5B80-F1E7-B30FA90E3F5C}"/>
                    </a:ext>
                  </a:extLst>
                </p14:cNvPr>
                <p14:cNvContentPartPr/>
                <p14:nvPr/>
              </p14:nvContentPartPr>
              <p14:xfrm>
                <a:off x="2327320" y="2751931"/>
                <a:ext cx="66960" cy="1656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6525DD28-EA1C-5B80-F1E7-B30FA90E3F5C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2319760" y="2744371"/>
                  <a:ext cx="820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0DC0889F-229C-3ECC-DD4B-701CFAD682F0}"/>
                    </a:ext>
                  </a:extLst>
                </p14:cNvPr>
                <p14:cNvContentPartPr/>
                <p14:nvPr/>
              </p14:nvContentPartPr>
              <p14:xfrm>
                <a:off x="2479600" y="2621971"/>
                <a:ext cx="22680" cy="17568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0DC0889F-229C-3ECC-DD4B-701CFAD682F0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2472040" y="2614411"/>
                  <a:ext cx="378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755EDC09-1893-3CC4-2D6D-F4B2467C3FAF}"/>
                    </a:ext>
                  </a:extLst>
                </p14:cNvPr>
                <p14:cNvContentPartPr/>
                <p14:nvPr/>
              </p14:nvContentPartPr>
              <p14:xfrm>
                <a:off x="2572840" y="2647531"/>
                <a:ext cx="104400" cy="12960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755EDC09-1893-3CC4-2D6D-F4B2467C3FAF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565280" y="2639971"/>
                  <a:ext cx="1191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3003EF3B-A89B-9A5E-0A38-F3AC4715777E}"/>
                    </a:ext>
                  </a:extLst>
                </p14:cNvPr>
                <p14:cNvContentPartPr/>
                <p14:nvPr/>
              </p14:nvContentPartPr>
              <p14:xfrm>
                <a:off x="2761120" y="2626291"/>
                <a:ext cx="53640" cy="19476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3003EF3B-A89B-9A5E-0A38-F3AC4715777E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2753560" y="2618731"/>
                  <a:ext cx="6876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EE7D6A3A-DCFF-2EE0-3CA9-745434788594}"/>
                    </a:ext>
                  </a:extLst>
                </p14:cNvPr>
                <p14:cNvContentPartPr/>
                <p14:nvPr/>
              </p14:nvContentPartPr>
              <p14:xfrm>
                <a:off x="2906920" y="2643931"/>
                <a:ext cx="1080" cy="8568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EE7D6A3A-DCFF-2EE0-3CA9-745434788594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2899360" y="2636371"/>
                  <a:ext cx="162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7E99CAF0-E5D4-3E85-DA27-08D4B9EB4F00}"/>
                    </a:ext>
                  </a:extLst>
                </p14:cNvPr>
                <p14:cNvContentPartPr/>
                <p14:nvPr/>
              </p14:nvContentPartPr>
              <p14:xfrm>
                <a:off x="2923840" y="2640691"/>
                <a:ext cx="87840" cy="15984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7E99CAF0-E5D4-3E85-DA27-08D4B9EB4F00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2916280" y="2633131"/>
                  <a:ext cx="1029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12AFF0AC-0211-DF78-DB04-36A1E4CBE8C1}"/>
                    </a:ext>
                  </a:extLst>
                </p14:cNvPr>
                <p14:cNvContentPartPr/>
                <p14:nvPr/>
              </p14:nvContentPartPr>
              <p14:xfrm>
                <a:off x="3069280" y="2633851"/>
                <a:ext cx="119520" cy="12816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12AFF0AC-0211-DF78-DB04-36A1E4CBE8C1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3061720" y="2626291"/>
                  <a:ext cx="1346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562143CC-D941-4EB8-C282-987F20379E5B}"/>
                    </a:ext>
                  </a:extLst>
                </p14:cNvPr>
                <p14:cNvContentPartPr/>
                <p14:nvPr/>
              </p14:nvContentPartPr>
              <p14:xfrm>
                <a:off x="3257200" y="2645731"/>
                <a:ext cx="168120" cy="14832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562143CC-D941-4EB8-C282-987F20379E5B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3249640" y="2638171"/>
                  <a:ext cx="183240" cy="16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2" name="Gruppo 251">
            <a:extLst>
              <a:ext uri="{FF2B5EF4-FFF2-40B4-BE49-F238E27FC236}">
                <a16:creationId xmlns:a16="http://schemas.microsoft.com/office/drawing/2014/main" id="{AE54CAA5-9318-4628-F5FC-0FCF02E2E899}"/>
              </a:ext>
            </a:extLst>
          </p:cNvPr>
          <p:cNvGrpSpPr/>
          <p:nvPr/>
        </p:nvGrpSpPr>
        <p:grpSpPr>
          <a:xfrm>
            <a:off x="889840" y="3278611"/>
            <a:ext cx="947160" cy="410760"/>
            <a:chOff x="889840" y="3278611"/>
            <a:chExt cx="947160" cy="41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A90C760D-84B7-1DAE-4C7D-597ECD0ECAFA}"/>
                    </a:ext>
                  </a:extLst>
                </p14:cNvPr>
                <p14:cNvContentPartPr/>
                <p14:nvPr/>
              </p14:nvContentPartPr>
              <p14:xfrm>
                <a:off x="889840" y="3420811"/>
                <a:ext cx="225720" cy="25956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A90C760D-84B7-1DAE-4C7D-597ECD0ECAFA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882280" y="3413611"/>
                  <a:ext cx="24084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52BD59C7-E158-2083-73BB-7190D960B097}"/>
                    </a:ext>
                  </a:extLst>
                </p14:cNvPr>
                <p14:cNvContentPartPr/>
                <p14:nvPr/>
              </p14:nvContentPartPr>
              <p14:xfrm>
                <a:off x="1120960" y="3388051"/>
                <a:ext cx="147960" cy="25236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52BD59C7-E158-2083-73BB-7190D960B097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113400" y="3380491"/>
                  <a:ext cx="16308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C4E80C83-0D67-C060-A94A-4475EA7D1C12}"/>
                    </a:ext>
                  </a:extLst>
                </p14:cNvPr>
                <p14:cNvContentPartPr/>
                <p14:nvPr/>
              </p14:nvContentPartPr>
              <p14:xfrm>
                <a:off x="1291960" y="3512971"/>
                <a:ext cx="53640" cy="972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C4E80C83-0D67-C060-A94A-4475EA7D1C12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284760" y="3505411"/>
                  <a:ext cx="687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BC2AF651-7516-0F33-E55F-92093483D3ED}"/>
                    </a:ext>
                  </a:extLst>
                </p14:cNvPr>
                <p14:cNvContentPartPr/>
                <p14:nvPr/>
              </p14:nvContentPartPr>
              <p14:xfrm>
                <a:off x="1360360" y="3402091"/>
                <a:ext cx="21960" cy="27216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BC2AF651-7516-0F33-E55F-92093483D3ED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352800" y="3394531"/>
                  <a:ext cx="3708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C890878B-00B0-54F2-2CAA-26E81ABEFF81}"/>
                    </a:ext>
                  </a:extLst>
                </p14:cNvPr>
                <p14:cNvContentPartPr/>
                <p14:nvPr/>
              </p14:nvContentPartPr>
              <p14:xfrm>
                <a:off x="1474480" y="3418651"/>
                <a:ext cx="63360" cy="23976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C890878B-00B0-54F2-2CAA-26E81ABEFF81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466920" y="3411091"/>
                  <a:ext cx="7848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BA3A34CB-B6F5-DDBA-C92C-30DF9842CF17}"/>
                    </a:ext>
                  </a:extLst>
                </p14:cNvPr>
                <p14:cNvContentPartPr/>
                <p14:nvPr/>
              </p14:nvContentPartPr>
              <p14:xfrm>
                <a:off x="1716760" y="3278611"/>
                <a:ext cx="120240" cy="21960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BA3A34CB-B6F5-DDBA-C92C-30DF9842CF17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1709200" y="3271051"/>
                  <a:ext cx="1353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FC69DC62-B21E-CBC3-5873-33D30E9D5598}"/>
                    </a:ext>
                  </a:extLst>
                </p14:cNvPr>
                <p14:cNvContentPartPr/>
                <p14:nvPr/>
              </p14:nvContentPartPr>
              <p14:xfrm>
                <a:off x="1808200" y="3672811"/>
                <a:ext cx="9360" cy="1656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FC69DC62-B21E-CBC3-5873-33D30E9D5598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1800640" y="3665251"/>
                  <a:ext cx="2448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7" name="Gruppo 256">
            <a:extLst>
              <a:ext uri="{FF2B5EF4-FFF2-40B4-BE49-F238E27FC236}">
                <a16:creationId xmlns:a16="http://schemas.microsoft.com/office/drawing/2014/main" id="{60BD7DB3-3955-ED07-B1B3-C9D56963C6F2}"/>
              </a:ext>
            </a:extLst>
          </p:cNvPr>
          <p:cNvGrpSpPr/>
          <p:nvPr/>
        </p:nvGrpSpPr>
        <p:grpSpPr>
          <a:xfrm>
            <a:off x="2093680" y="3628531"/>
            <a:ext cx="378720" cy="65880"/>
            <a:chOff x="2093680" y="3628531"/>
            <a:chExt cx="378720" cy="6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15874177-3CDC-D5C6-BAC3-D9DA57F9D532}"/>
                    </a:ext>
                  </a:extLst>
                </p14:cNvPr>
                <p14:cNvContentPartPr/>
                <p14:nvPr/>
              </p14:nvContentPartPr>
              <p14:xfrm>
                <a:off x="2093680" y="3651571"/>
                <a:ext cx="69840" cy="2664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15874177-3CDC-D5C6-BAC3-D9DA57F9D532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2086120" y="3644371"/>
                  <a:ext cx="849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CF060C06-88AD-5010-39BB-A24391C48CAF}"/>
                    </a:ext>
                  </a:extLst>
                </p14:cNvPr>
                <p14:cNvContentPartPr/>
                <p14:nvPr/>
              </p14:nvContentPartPr>
              <p14:xfrm>
                <a:off x="2277640" y="3693331"/>
                <a:ext cx="12960" cy="108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CF060C06-88AD-5010-39BB-A24391C48CAF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2270080" y="3685771"/>
                  <a:ext cx="2808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4D4F75F6-3360-2ADA-023D-B77D71509600}"/>
                    </a:ext>
                  </a:extLst>
                </p14:cNvPr>
                <p14:cNvContentPartPr/>
                <p14:nvPr/>
              </p14:nvContentPartPr>
              <p14:xfrm>
                <a:off x="2467000" y="3628531"/>
                <a:ext cx="5400" cy="3456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4D4F75F6-3360-2ADA-023D-B77D71509600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2459440" y="3620971"/>
                  <a:ext cx="20520" cy="4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3">
            <p14:nvContentPartPr>
              <p14:cNvPr id="258" name="Input penna 257">
                <a:extLst>
                  <a:ext uri="{FF2B5EF4-FFF2-40B4-BE49-F238E27FC236}">
                    <a16:creationId xmlns:a16="http://schemas.microsoft.com/office/drawing/2014/main" id="{B61C5B1D-32B6-0A24-08A4-88E6241845CC}"/>
                  </a:ext>
                </a:extLst>
              </p14:cNvPr>
              <p14:cNvContentPartPr/>
              <p14:nvPr/>
            </p14:nvContentPartPr>
            <p14:xfrm>
              <a:off x="43303" y="4176771"/>
              <a:ext cx="12027240" cy="238320"/>
            </p14:xfrm>
          </p:contentPart>
        </mc:Choice>
        <mc:Fallback>
          <p:pic>
            <p:nvPicPr>
              <p:cNvPr id="258" name="Input penna 257">
                <a:extLst>
                  <a:ext uri="{FF2B5EF4-FFF2-40B4-BE49-F238E27FC236}">
                    <a16:creationId xmlns:a16="http://schemas.microsoft.com/office/drawing/2014/main" id="{B61C5B1D-32B6-0A24-08A4-88E6241845CC}"/>
                  </a:ext>
                </a:extLst>
              </p:cNvPr>
              <p:cNvPicPr/>
              <p:nvPr/>
            </p:nvPicPr>
            <p:blipFill>
              <a:blip r:embed="rId334"/>
              <a:stretch>
                <a:fillRect/>
              </a:stretch>
            </p:blipFill>
            <p:spPr>
              <a:xfrm>
                <a:off x="35743" y="4169211"/>
                <a:ext cx="12042360" cy="2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5">
            <p14:nvContentPartPr>
              <p14:cNvPr id="259" name="Input penna 258">
                <a:extLst>
                  <a:ext uri="{FF2B5EF4-FFF2-40B4-BE49-F238E27FC236}">
                    <a16:creationId xmlns:a16="http://schemas.microsoft.com/office/drawing/2014/main" id="{1B8BB80C-882D-364B-8788-70C48EA52BA3}"/>
                  </a:ext>
                </a:extLst>
              </p14:cNvPr>
              <p14:cNvContentPartPr/>
              <p14:nvPr/>
            </p14:nvContentPartPr>
            <p14:xfrm>
              <a:off x="183220" y="4490881"/>
              <a:ext cx="15840" cy="307800"/>
            </p14:xfrm>
          </p:contentPart>
        </mc:Choice>
        <mc:Fallback>
          <p:pic>
            <p:nvPicPr>
              <p:cNvPr id="259" name="Input penna 258">
                <a:extLst>
                  <a:ext uri="{FF2B5EF4-FFF2-40B4-BE49-F238E27FC236}">
                    <a16:creationId xmlns:a16="http://schemas.microsoft.com/office/drawing/2014/main" id="{1B8BB80C-882D-364B-8788-70C48EA52BA3}"/>
                  </a:ext>
                </a:extLst>
              </p:cNvPr>
              <p:cNvPicPr/>
              <p:nvPr/>
            </p:nvPicPr>
            <p:blipFill>
              <a:blip r:embed="rId336"/>
              <a:stretch>
                <a:fillRect/>
              </a:stretch>
            </p:blipFill>
            <p:spPr>
              <a:xfrm>
                <a:off x="176020" y="4483321"/>
                <a:ext cx="30960" cy="32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7">
            <p14:nvContentPartPr>
              <p14:cNvPr id="260" name="Input penna 259">
                <a:extLst>
                  <a:ext uri="{FF2B5EF4-FFF2-40B4-BE49-F238E27FC236}">
                    <a16:creationId xmlns:a16="http://schemas.microsoft.com/office/drawing/2014/main" id="{7A866400-A2D1-AE69-1908-FBC9AD7239C8}"/>
                  </a:ext>
                </a:extLst>
              </p14:cNvPr>
              <p14:cNvContentPartPr/>
              <p14:nvPr/>
            </p14:nvContentPartPr>
            <p14:xfrm>
              <a:off x="148660" y="4473241"/>
              <a:ext cx="182160" cy="37440"/>
            </p14:xfrm>
          </p:contentPart>
        </mc:Choice>
        <mc:Fallback>
          <p:pic>
            <p:nvPicPr>
              <p:cNvPr id="260" name="Input penna 259">
                <a:extLst>
                  <a:ext uri="{FF2B5EF4-FFF2-40B4-BE49-F238E27FC236}">
                    <a16:creationId xmlns:a16="http://schemas.microsoft.com/office/drawing/2014/main" id="{7A866400-A2D1-AE69-1908-FBC9AD7239C8}"/>
                  </a:ext>
                </a:extLst>
              </p:cNvPr>
              <p:cNvPicPr/>
              <p:nvPr/>
            </p:nvPicPr>
            <p:blipFill>
              <a:blip r:embed="rId338"/>
              <a:stretch>
                <a:fillRect/>
              </a:stretch>
            </p:blipFill>
            <p:spPr>
              <a:xfrm>
                <a:off x="141100" y="4465681"/>
                <a:ext cx="197280" cy="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9">
            <p14:nvContentPartPr>
              <p14:cNvPr id="261" name="Input penna 260">
                <a:extLst>
                  <a:ext uri="{FF2B5EF4-FFF2-40B4-BE49-F238E27FC236}">
                    <a16:creationId xmlns:a16="http://schemas.microsoft.com/office/drawing/2014/main" id="{113636D4-085E-28A2-83B6-D71FEEBF0166}"/>
                  </a:ext>
                </a:extLst>
              </p14:cNvPr>
              <p14:cNvContentPartPr/>
              <p14:nvPr/>
            </p14:nvContentPartPr>
            <p14:xfrm>
              <a:off x="237580" y="4571161"/>
              <a:ext cx="70920" cy="46800"/>
            </p14:xfrm>
          </p:contentPart>
        </mc:Choice>
        <mc:Fallback>
          <p:pic>
            <p:nvPicPr>
              <p:cNvPr id="261" name="Input penna 260">
                <a:extLst>
                  <a:ext uri="{FF2B5EF4-FFF2-40B4-BE49-F238E27FC236}">
                    <a16:creationId xmlns:a16="http://schemas.microsoft.com/office/drawing/2014/main" id="{113636D4-085E-28A2-83B6-D71FEEBF0166}"/>
                  </a:ext>
                </a:extLst>
              </p:cNvPr>
              <p:cNvPicPr/>
              <p:nvPr/>
            </p:nvPicPr>
            <p:blipFill>
              <a:blip r:embed="rId340"/>
              <a:stretch>
                <a:fillRect/>
              </a:stretch>
            </p:blipFill>
            <p:spPr>
              <a:xfrm>
                <a:off x="230020" y="4563601"/>
                <a:ext cx="86040" cy="6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8091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31FE1-FF03-3DFA-3DA0-884A2A630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2AA6F4-2B67-3889-0B38-4C4B75A5017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CC67D6-7103-9704-7174-F180E4F26B9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D9519F-3A96-88CE-EA89-29E672998A9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9A51003-6BB6-31E3-D622-EE423D58094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8CEB362-3A7C-D314-F08B-0933726293A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C865F7A-C536-24A1-F366-E12B80E38A9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1F7D643-61CE-2D44-7441-27F966F07E1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A0CE4C5-2D3E-92F0-9534-611D83B7AA5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9A9CF5A-F5D7-ADFF-965E-349ABC114FE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0C16E7C-4E72-F578-F2CE-647902B045F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4AE0424-CFE3-CB36-F516-AE8AE40ADC9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D56CA35-3C08-86E9-7BE5-A7445366248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2592A37-658C-3EE2-0522-7481C7C4EC8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68F3349-F231-2BC0-05AB-E8A66F6390B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75817C8-75B7-4CAA-A037-891EFEA7AA9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EBCDF5D-D0CD-1F92-38C9-621CD283076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9479E81-548C-53EE-09B3-53A1F07D234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3FCD7EF-43F2-0CC6-23C2-86ACA21D859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31558E9-7C7B-5503-D968-ADF181D3D3B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0D0C1CB-8A46-FE05-C1A1-7E55300EFD5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134C0E5-4446-74E7-C466-5F3F477724D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B5E68BD-75E7-096F-21E8-7955BC45095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D8E8CFD-B79E-6E38-849B-D5A5C58A648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6BE8E7D-66B9-5FB1-A6E7-9F81ADC8664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7E3BCEB-6D1E-134A-C586-547E5EFCA66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E3F0B2C-C44A-8409-D515-E4F164B6E5F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395FC49-89B8-E6C7-1089-FFD51EE1BCF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68CA3E7-E746-9DE6-8A6D-CC56F366AB4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BBE45CA-6242-83C3-5262-45B251A0475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FD43FAC-11F9-A26D-6E4C-12944D204DA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F081705-BF3A-04E4-E27C-F10E26FA0CD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38DC2C4-8FC3-AAC4-CE36-285EFC27001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B68EEB4-8C04-A33E-EE91-09545B6C9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5B1C066-939D-5738-90B7-8476BF70C25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3B20BDC-0CB2-BC62-44E9-5AD74E99C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69F5DBE-38DA-BA81-6A23-40942F857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grpSp>
        <p:nvGrpSpPr>
          <p:cNvPr id="91" name="Gruppo 90">
            <a:extLst>
              <a:ext uri="{FF2B5EF4-FFF2-40B4-BE49-F238E27FC236}">
                <a16:creationId xmlns:a16="http://schemas.microsoft.com/office/drawing/2014/main" id="{10D21084-12A9-99DE-DA2A-8EAA2666D6AF}"/>
              </a:ext>
            </a:extLst>
          </p:cNvPr>
          <p:cNvGrpSpPr/>
          <p:nvPr/>
        </p:nvGrpSpPr>
        <p:grpSpPr>
          <a:xfrm>
            <a:off x="5688968" y="1095209"/>
            <a:ext cx="1063080" cy="318240"/>
            <a:chOff x="5688968" y="1095209"/>
            <a:chExt cx="1063080" cy="31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CB1E3269-3A4C-3616-9216-C0AE314D6FBF}"/>
                    </a:ext>
                  </a:extLst>
                </p14:cNvPr>
                <p14:cNvContentPartPr/>
                <p14:nvPr/>
              </p14:nvContentPartPr>
              <p14:xfrm>
                <a:off x="5688968" y="1095209"/>
                <a:ext cx="113760" cy="3182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CB1E3269-3A4C-3616-9216-C0AE314D6FB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681408" y="1087649"/>
                  <a:ext cx="12888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9C07F372-1F97-A641-5848-5C6A4D41B814}"/>
                    </a:ext>
                  </a:extLst>
                </p14:cNvPr>
                <p14:cNvContentPartPr/>
                <p14:nvPr/>
              </p14:nvContentPartPr>
              <p14:xfrm>
                <a:off x="5819648" y="1120049"/>
                <a:ext cx="86400" cy="1270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9C07F372-1F97-A641-5848-5C6A4D41B81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812088" y="1112489"/>
                  <a:ext cx="1015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F6BD501F-C250-CA51-C79A-3FDB40232742}"/>
                    </a:ext>
                  </a:extLst>
                </p14:cNvPr>
                <p14:cNvContentPartPr/>
                <p14:nvPr/>
              </p14:nvContentPartPr>
              <p14:xfrm>
                <a:off x="5939528" y="1127609"/>
                <a:ext cx="105840" cy="1609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F6BD501F-C250-CA51-C79A-3FDB4023274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931968" y="1120049"/>
                  <a:ext cx="1209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5869818D-83EE-E8B9-6CC2-E28214F16699}"/>
                    </a:ext>
                  </a:extLst>
                </p14:cNvPr>
                <p14:cNvContentPartPr/>
                <p14:nvPr/>
              </p14:nvContentPartPr>
              <p14:xfrm>
                <a:off x="6162368" y="1106729"/>
                <a:ext cx="47880" cy="1303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5869818D-83EE-E8B9-6CC2-E28214F1669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154808" y="1099169"/>
                  <a:ext cx="630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9812B099-A9B0-7FC2-69E8-8E499FA9057F}"/>
                    </a:ext>
                  </a:extLst>
                </p14:cNvPr>
                <p14:cNvContentPartPr/>
                <p14:nvPr/>
              </p14:nvContentPartPr>
              <p14:xfrm>
                <a:off x="6311048" y="1148849"/>
                <a:ext cx="37440" cy="640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9812B099-A9B0-7FC2-69E8-8E499FA9057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303848" y="1141289"/>
                  <a:ext cx="525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5742E7FD-8250-09ED-282B-46635455286C}"/>
                    </a:ext>
                  </a:extLst>
                </p14:cNvPr>
                <p14:cNvContentPartPr/>
                <p14:nvPr/>
              </p14:nvContentPartPr>
              <p14:xfrm>
                <a:off x="6425528" y="1113569"/>
                <a:ext cx="59400" cy="1040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5742E7FD-8250-09ED-282B-46635455286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417968" y="1106009"/>
                  <a:ext cx="745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8E6A39C3-3E75-83F6-CBE3-8901B7B9F66C}"/>
                    </a:ext>
                  </a:extLst>
                </p14:cNvPr>
                <p14:cNvContentPartPr/>
                <p14:nvPr/>
              </p14:nvContentPartPr>
              <p14:xfrm>
                <a:off x="6546488" y="1103129"/>
                <a:ext cx="18360" cy="680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8E6A39C3-3E75-83F6-CBE3-8901B7B9F66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38928" y="1095569"/>
                  <a:ext cx="331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71A5D61F-A2E6-B836-8859-E7D7EEA3E04B}"/>
                    </a:ext>
                  </a:extLst>
                </p14:cNvPr>
                <p14:cNvContentPartPr/>
                <p14:nvPr/>
              </p14:nvContentPartPr>
              <p14:xfrm>
                <a:off x="6594368" y="1136969"/>
                <a:ext cx="74160" cy="97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71A5D61F-A2E6-B836-8859-E7D7EEA3E04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586808" y="1129409"/>
                  <a:ext cx="892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5CA9AB00-4D88-55F8-7B89-DCA2C5100FBC}"/>
                    </a:ext>
                  </a:extLst>
                </p14:cNvPr>
                <p14:cNvContentPartPr/>
                <p14:nvPr/>
              </p14:nvContentPartPr>
              <p14:xfrm>
                <a:off x="6654848" y="1099889"/>
                <a:ext cx="97200" cy="1144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5CA9AB00-4D88-55F8-7B89-DCA2C5100FB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647288" y="1092329"/>
                  <a:ext cx="112320" cy="12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21B1C4C5-4452-11B2-735D-7D924621A32A}"/>
              </a:ext>
            </a:extLst>
          </p:cNvPr>
          <p:cNvGrpSpPr/>
          <p:nvPr/>
        </p:nvGrpSpPr>
        <p:grpSpPr>
          <a:xfrm>
            <a:off x="7266848" y="1071089"/>
            <a:ext cx="763920" cy="376920"/>
            <a:chOff x="7266848" y="1071089"/>
            <a:chExt cx="763920" cy="37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D7946AE5-1D98-E6E9-CC6A-9B243963CD3D}"/>
                    </a:ext>
                  </a:extLst>
                </p14:cNvPr>
                <p14:cNvContentPartPr/>
                <p14:nvPr/>
              </p14:nvContentPartPr>
              <p14:xfrm>
                <a:off x="7266848" y="1077929"/>
                <a:ext cx="138600" cy="3700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D7946AE5-1D98-E6E9-CC6A-9B243963CD3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259288" y="1070369"/>
                  <a:ext cx="15372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046C9F33-A199-4B39-A6E9-0AAA3EC92F9C}"/>
                    </a:ext>
                  </a:extLst>
                </p14:cNvPr>
                <p14:cNvContentPartPr/>
                <p14:nvPr/>
              </p14:nvContentPartPr>
              <p14:xfrm>
                <a:off x="7413728" y="1121129"/>
                <a:ext cx="72720" cy="1076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046C9F33-A199-4B39-A6E9-0AAA3EC92F9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406168" y="1113569"/>
                  <a:ext cx="874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31EE2AC9-8422-8B1F-0C1B-75E607FE4C44}"/>
                    </a:ext>
                  </a:extLst>
                </p14:cNvPr>
                <p14:cNvContentPartPr/>
                <p14:nvPr/>
              </p14:nvContentPartPr>
              <p14:xfrm>
                <a:off x="7591568" y="1092329"/>
                <a:ext cx="44280" cy="1152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31EE2AC9-8422-8B1F-0C1B-75E607FE4C4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584008" y="1084769"/>
                  <a:ext cx="594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491AAE62-8148-1D67-70DF-5D6DC8AB998B}"/>
                    </a:ext>
                  </a:extLst>
                </p14:cNvPr>
                <p14:cNvContentPartPr/>
                <p14:nvPr/>
              </p14:nvContentPartPr>
              <p14:xfrm>
                <a:off x="7690568" y="1139489"/>
                <a:ext cx="39960" cy="907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491AAE62-8148-1D67-70DF-5D6DC8AB998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683008" y="1131929"/>
                  <a:ext cx="550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1A548AD9-79F4-C61D-FE90-D9DC44122153}"/>
                    </a:ext>
                  </a:extLst>
                </p14:cNvPr>
                <p14:cNvContentPartPr/>
                <p14:nvPr/>
              </p14:nvContentPartPr>
              <p14:xfrm>
                <a:off x="7781288" y="1153889"/>
                <a:ext cx="51480" cy="486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1A548AD9-79F4-C61D-FE90-D9DC4412215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773728" y="1146329"/>
                  <a:ext cx="666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D2420408-BA6F-49D4-AB26-914CC5F34BF8}"/>
                    </a:ext>
                  </a:extLst>
                </p14:cNvPr>
                <p14:cNvContentPartPr/>
                <p14:nvPr/>
              </p14:nvContentPartPr>
              <p14:xfrm>
                <a:off x="7884248" y="1071089"/>
                <a:ext cx="8280" cy="1310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D2420408-BA6F-49D4-AB26-914CC5F34BF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876688" y="1063529"/>
                  <a:ext cx="234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9F4F18B4-9E9A-8723-75D3-C7C11C1BF723}"/>
                    </a:ext>
                  </a:extLst>
                </p14:cNvPr>
                <p14:cNvContentPartPr/>
                <p14:nvPr/>
              </p14:nvContentPartPr>
              <p14:xfrm>
                <a:off x="7903688" y="1170089"/>
                <a:ext cx="360" cy="36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9F4F18B4-9E9A-8723-75D3-C7C11C1BF72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896128" y="1162529"/>
                  <a:ext cx="1548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06E05263-AB16-62BF-F8DB-B08AF97AA361}"/>
                    </a:ext>
                  </a:extLst>
                </p14:cNvPr>
                <p14:cNvContentPartPr/>
                <p14:nvPr/>
              </p14:nvContentPartPr>
              <p14:xfrm>
                <a:off x="7994768" y="1126889"/>
                <a:ext cx="36000" cy="864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06E05263-AB16-62BF-F8DB-B08AF97AA36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987208" y="1119329"/>
                  <a:ext cx="51120" cy="10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3E45D8DD-A5CB-CA27-C966-9419F7881106}"/>
              </a:ext>
            </a:extLst>
          </p:cNvPr>
          <p:cNvGrpSpPr/>
          <p:nvPr/>
        </p:nvGrpSpPr>
        <p:grpSpPr>
          <a:xfrm>
            <a:off x="8828888" y="896489"/>
            <a:ext cx="711000" cy="426600"/>
            <a:chOff x="8828888" y="896489"/>
            <a:chExt cx="711000" cy="42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EC55EE04-44D7-59A1-B362-0644AC9ADC1C}"/>
                    </a:ext>
                  </a:extLst>
                </p14:cNvPr>
                <p14:cNvContentPartPr/>
                <p14:nvPr/>
              </p14:nvContentPartPr>
              <p14:xfrm>
                <a:off x="8836808" y="896489"/>
                <a:ext cx="117360" cy="4266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EC55EE04-44D7-59A1-B362-0644AC9ADC1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829248" y="888929"/>
                  <a:ext cx="13248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85DD81B7-1F99-BA7B-6161-14FF0D216671}"/>
                    </a:ext>
                  </a:extLst>
                </p14:cNvPr>
                <p14:cNvContentPartPr/>
                <p14:nvPr/>
              </p14:nvContentPartPr>
              <p14:xfrm>
                <a:off x="8828888" y="1177649"/>
                <a:ext cx="109080" cy="21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85DD81B7-1F99-BA7B-6161-14FF0D21667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821328" y="1170089"/>
                  <a:ext cx="12420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8D98CBDF-D35A-7740-10DB-62ED600A77DB}"/>
                    </a:ext>
                  </a:extLst>
                </p14:cNvPr>
                <p14:cNvContentPartPr/>
                <p14:nvPr/>
              </p14:nvContentPartPr>
              <p14:xfrm>
                <a:off x="8946968" y="1160729"/>
                <a:ext cx="109080" cy="1396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8D98CBDF-D35A-7740-10DB-62ED600A77D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939768" y="1153169"/>
                  <a:ext cx="1242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80FD8CD7-EBEC-AD9D-8D37-B6FBE85CBA50}"/>
                    </a:ext>
                  </a:extLst>
                </p14:cNvPr>
                <p14:cNvContentPartPr/>
                <p14:nvPr/>
              </p14:nvContentPartPr>
              <p14:xfrm>
                <a:off x="9108608" y="1022129"/>
                <a:ext cx="19080" cy="2671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80FD8CD7-EBEC-AD9D-8D37-B6FBE85CBA5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101048" y="1014569"/>
                  <a:ext cx="3420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9E977B26-6C9F-AABC-9826-C741831D9FAE}"/>
                    </a:ext>
                  </a:extLst>
                </p14:cNvPr>
                <p14:cNvContentPartPr/>
                <p14:nvPr/>
              </p14:nvContentPartPr>
              <p14:xfrm>
                <a:off x="9116888" y="1180169"/>
                <a:ext cx="75960" cy="129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9E977B26-6C9F-AABC-9826-C741831D9FA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109328" y="1172609"/>
                  <a:ext cx="907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E94F4542-E73B-599F-8068-00603845531C}"/>
                    </a:ext>
                  </a:extLst>
                </p14:cNvPr>
                <p14:cNvContentPartPr/>
                <p14:nvPr/>
              </p14:nvContentPartPr>
              <p14:xfrm>
                <a:off x="9191408" y="1175129"/>
                <a:ext cx="127800" cy="1465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E94F4542-E73B-599F-8068-00603845531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183848" y="1167569"/>
                  <a:ext cx="1429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BEDEFA3C-62D4-FB56-0F4E-18E80792A863}"/>
                    </a:ext>
                  </a:extLst>
                </p14:cNvPr>
                <p14:cNvContentPartPr/>
                <p14:nvPr/>
              </p14:nvContentPartPr>
              <p14:xfrm>
                <a:off x="9331808" y="1212929"/>
                <a:ext cx="57960" cy="770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BEDEFA3C-62D4-FB56-0F4E-18E80792A86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324248" y="1205369"/>
                  <a:ext cx="730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70A05F6B-3C29-D6AA-EFF4-847795004EA3}"/>
                    </a:ext>
                  </a:extLst>
                </p14:cNvPr>
                <p14:cNvContentPartPr/>
                <p14:nvPr/>
              </p14:nvContentPartPr>
              <p14:xfrm>
                <a:off x="9494888" y="1179089"/>
                <a:ext cx="45000" cy="781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70A05F6B-3C29-D6AA-EFF4-847795004EA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487328" y="1171529"/>
                  <a:ext cx="60120" cy="9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37EBDCF9-07A1-15D4-E211-4CED30B0D095}"/>
              </a:ext>
            </a:extLst>
          </p:cNvPr>
          <p:cNvGrpSpPr/>
          <p:nvPr/>
        </p:nvGrpSpPr>
        <p:grpSpPr>
          <a:xfrm>
            <a:off x="352780" y="1720387"/>
            <a:ext cx="386640" cy="496440"/>
            <a:chOff x="352780" y="1720387"/>
            <a:chExt cx="386640" cy="49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3CADF82D-0403-04DB-D4E1-76363A840BE7}"/>
                    </a:ext>
                  </a:extLst>
                </p14:cNvPr>
                <p14:cNvContentPartPr/>
                <p14:nvPr/>
              </p14:nvContentPartPr>
              <p14:xfrm>
                <a:off x="359260" y="1764307"/>
                <a:ext cx="22320" cy="1861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3CADF82D-0403-04DB-D4E1-76363A840BE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52060" y="1756747"/>
                  <a:ext cx="374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0B565B14-FC2F-23A2-420C-55EB0011BF8A}"/>
                    </a:ext>
                  </a:extLst>
                </p14:cNvPr>
                <p14:cNvContentPartPr/>
                <p14:nvPr/>
              </p14:nvContentPartPr>
              <p14:xfrm>
                <a:off x="352780" y="1720387"/>
                <a:ext cx="140040" cy="2948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0B565B14-FC2F-23A2-420C-55EB0011BF8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45580" y="1712827"/>
                  <a:ext cx="15480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AE888972-4A6F-0BC6-1E4A-2CDCFF7E9F8F}"/>
                    </a:ext>
                  </a:extLst>
                </p14:cNvPr>
                <p14:cNvContentPartPr/>
                <p14:nvPr/>
              </p14:nvContentPartPr>
              <p14:xfrm>
                <a:off x="559060" y="1851067"/>
                <a:ext cx="141480" cy="2916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AE888972-4A6F-0BC6-1E4A-2CDCFF7E9F8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51500" y="1843507"/>
                  <a:ext cx="1566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976DC059-FDAE-E2F1-BE84-A7B2CFD03C3A}"/>
                    </a:ext>
                  </a:extLst>
                </p14:cNvPr>
                <p14:cNvContentPartPr/>
                <p14:nvPr/>
              </p14:nvContentPartPr>
              <p14:xfrm>
                <a:off x="709180" y="1729387"/>
                <a:ext cx="30240" cy="1936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976DC059-FDAE-E2F1-BE84-A7B2CFD03C3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01620" y="1722187"/>
                  <a:ext cx="4536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326B743E-1C47-10F8-7C7A-E111A0D993A6}"/>
                    </a:ext>
                  </a:extLst>
                </p14:cNvPr>
                <p14:cNvContentPartPr/>
                <p14:nvPr/>
              </p14:nvContentPartPr>
              <p14:xfrm>
                <a:off x="478060" y="2056987"/>
                <a:ext cx="179280" cy="1598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326B743E-1C47-10F8-7C7A-E111A0D993A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70500" y="2049427"/>
                  <a:ext cx="194400" cy="17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120" name="Input penna 119">
                <a:extLst>
                  <a:ext uri="{FF2B5EF4-FFF2-40B4-BE49-F238E27FC236}">
                    <a16:creationId xmlns:a16="http://schemas.microsoft.com/office/drawing/2014/main" id="{4AC81514-D50A-E7F2-1639-D563970BF76C}"/>
                  </a:ext>
                </a:extLst>
              </p14:cNvPr>
              <p14:cNvContentPartPr/>
              <p14:nvPr/>
            </p14:nvContentPartPr>
            <p14:xfrm>
              <a:off x="903940" y="1761787"/>
              <a:ext cx="164160" cy="160920"/>
            </p14:xfrm>
          </p:contentPart>
        </mc:Choice>
        <mc:Fallback>
          <p:pic>
            <p:nvPicPr>
              <p:cNvPr id="120" name="Input penna 119">
                <a:extLst>
                  <a:ext uri="{FF2B5EF4-FFF2-40B4-BE49-F238E27FC236}">
                    <a16:creationId xmlns:a16="http://schemas.microsoft.com/office/drawing/2014/main" id="{4AC81514-D50A-E7F2-1639-D563970BF76C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96380" y="1754227"/>
                <a:ext cx="17928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121" name="Input penna 120">
                <a:extLst>
                  <a:ext uri="{FF2B5EF4-FFF2-40B4-BE49-F238E27FC236}">
                    <a16:creationId xmlns:a16="http://schemas.microsoft.com/office/drawing/2014/main" id="{BF6B76A0-AA66-A33D-A9FA-C4D5D49DB5EF}"/>
                  </a:ext>
                </a:extLst>
              </p14:cNvPr>
              <p14:cNvContentPartPr/>
              <p14:nvPr/>
            </p14:nvContentPartPr>
            <p14:xfrm>
              <a:off x="863260" y="1985347"/>
              <a:ext cx="212040" cy="31680"/>
            </p14:xfrm>
          </p:contentPart>
        </mc:Choice>
        <mc:Fallback>
          <p:pic>
            <p:nvPicPr>
              <p:cNvPr id="121" name="Input penna 120">
                <a:extLst>
                  <a:ext uri="{FF2B5EF4-FFF2-40B4-BE49-F238E27FC236}">
                    <a16:creationId xmlns:a16="http://schemas.microsoft.com/office/drawing/2014/main" id="{BF6B76A0-AA66-A33D-A9FA-C4D5D49DB5EF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855700" y="1977787"/>
                <a:ext cx="22716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122" name="Input penna 121">
                <a:extLst>
                  <a:ext uri="{FF2B5EF4-FFF2-40B4-BE49-F238E27FC236}">
                    <a16:creationId xmlns:a16="http://schemas.microsoft.com/office/drawing/2014/main" id="{8024012A-D142-8F94-2AB9-913F1FC4FF15}"/>
                  </a:ext>
                </a:extLst>
              </p14:cNvPr>
              <p14:cNvContentPartPr/>
              <p14:nvPr/>
            </p14:nvContentPartPr>
            <p14:xfrm>
              <a:off x="911860" y="2110267"/>
              <a:ext cx="200880" cy="139320"/>
            </p14:xfrm>
          </p:contentPart>
        </mc:Choice>
        <mc:Fallback>
          <p:pic>
            <p:nvPicPr>
              <p:cNvPr id="122" name="Input penna 121">
                <a:extLst>
                  <a:ext uri="{FF2B5EF4-FFF2-40B4-BE49-F238E27FC236}">
                    <a16:creationId xmlns:a16="http://schemas.microsoft.com/office/drawing/2014/main" id="{8024012A-D142-8F94-2AB9-913F1FC4FF15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904300" y="2102707"/>
                <a:ext cx="215640" cy="154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0F925067-D239-4312-A5F0-01E1CBE1D3E6}"/>
              </a:ext>
            </a:extLst>
          </p:cNvPr>
          <p:cNvGrpSpPr/>
          <p:nvPr/>
        </p:nvGrpSpPr>
        <p:grpSpPr>
          <a:xfrm>
            <a:off x="1547260" y="1707067"/>
            <a:ext cx="1422360" cy="407160"/>
            <a:chOff x="1547260" y="1707067"/>
            <a:chExt cx="1422360" cy="40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FF4EC4C0-9E1A-48B7-99EF-A96F11E334BC}"/>
                    </a:ext>
                  </a:extLst>
                </p14:cNvPr>
                <p14:cNvContentPartPr/>
                <p14:nvPr/>
              </p14:nvContentPartPr>
              <p14:xfrm>
                <a:off x="1547260" y="1718587"/>
                <a:ext cx="203040" cy="2628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FF4EC4C0-9E1A-48B7-99EF-A96F11E334B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539700" y="1711027"/>
                  <a:ext cx="21816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5E1B8664-F1F7-908E-6A68-2DA3FEA26884}"/>
                    </a:ext>
                  </a:extLst>
                </p14:cNvPr>
                <p14:cNvContentPartPr/>
                <p14:nvPr/>
              </p14:nvContentPartPr>
              <p14:xfrm>
                <a:off x="1732300" y="1834147"/>
                <a:ext cx="102600" cy="460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5E1B8664-F1F7-908E-6A68-2DA3FEA2688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724740" y="1826587"/>
                  <a:ext cx="1177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DC0C0FB5-54C6-6862-E954-828602E7AB99}"/>
                    </a:ext>
                  </a:extLst>
                </p14:cNvPr>
                <p14:cNvContentPartPr/>
                <p14:nvPr/>
              </p14:nvContentPartPr>
              <p14:xfrm>
                <a:off x="1826980" y="1743787"/>
                <a:ext cx="30240" cy="2484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DC0C0FB5-54C6-6862-E954-828602E7AB9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819420" y="1736227"/>
                  <a:ext cx="4536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A9811F83-2F12-3425-1D0C-472B4E3C8648}"/>
                    </a:ext>
                  </a:extLst>
                </p14:cNvPr>
                <p14:cNvContentPartPr/>
                <p14:nvPr/>
              </p14:nvContentPartPr>
              <p14:xfrm>
                <a:off x="1988620" y="1758187"/>
                <a:ext cx="135000" cy="1558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A9811F83-2F12-3425-1D0C-472B4E3C8648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981060" y="1750627"/>
                  <a:ext cx="15012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BA01AEAA-8E0F-4117-0386-4B9C9CF67CB7}"/>
                    </a:ext>
                  </a:extLst>
                </p14:cNvPr>
                <p14:cNvContentPartPr/>
                <p14:nvPr/>
              </p14:nvContentPartPr>
              <p14:xfrm>
                <a:off x="2157460" y="1857187"/>
                <a:ext cx="94320" cy="111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BA01AEAA-8E0F-4117-0386-4B9C9CF67CB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149900" y="1849627"/>
                  <a:ext cx="1094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1428F2BD-0AD3-1FBD-665D-4E67B3B21D40}"/>
                    </a:ext>
                  </a:extLst>
                </p14:cNvPr>
                <p14:cNvContentPartPr/>
                <p14:nvPr/>
              </p14:nvContentPartPr>
              <p14:xfrm>
                <a:off x="2161420" y="1804267"/>
                <a:ext cx="66960" cy="108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1428F2BD-0AD3-1FBD-665D-4E67B3B21D4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153860" y="1796707"/>
                  <a:ext cx="820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BD4CDBCB-400F-2D51-474D-F0F919B99B93}"/>
                    </a:ext>
                  </a:extLst>
                </p14:cNvPr>
                <p14:cNvContentPartPr/>
                <p14:nvPr/>
              </p14:nvContentPartPr>
              <p14:xfrm>
                <a:off x="2283820" y="1707067"/>
                <a:ext cx="25560" cy="2347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BD4CDBCB-400F-2D51-474D-F0F919B99B9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276260" y="1699507"/>
                  <a:ext cx="4068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E1C39FB6-731A-C5DA-B88F-927B85EAAD04}"/>
                    </a:ext>
                  </a:extLst>
                </p14:cNvPr>
                <p14:cNvContentPartPr/>
                <p14:nvPr/>
              </p14:nvContentPartPr>
              <p14:xfrm>
                <a:off x="2368060" y="1713547"/>
                <a:ext cx="39240" cy="2934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E1C39FB6-731A-C5DA-B88F-927B85EAAD0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360860" y="1705987"/>
                  <a:ext cx="5436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D696D5E4-D012-F0FA-31DA-05C5521BAE42}"/>
                    </a:ext>
                  </a:extLst>
                </p14:cNvPr>
                <p14:cNvContentPartPr/>
                <p14:nvPr/>
              </p14:nvContentPartPr>
              <p14:xfrm>
                <a:off x="2587300" y="1776187"/>
                <a:ext cx="127800" cy="1465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D696D5E4-D012-F0FA-31DA-05C5521BAE42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579740" y="1768627"/>
                  <a:ext cx="14292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1336A176-B5DC-42A2-7B25-EA1283FCFEA9}"/>
                    </a:ext>
                  </a:extLst>
                </p14:cNvPr>
                <p14:cNvContentPartPr/>
                <p14:nvPr/>
              </p14:nvContentPartPr>
              <p14:xfrm>
                <a:off x="2605300" y="2005507"/>
                <a:ext cx="360" cy="720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1336A176-B5DC-42A2-7B25-EA1283FCFEA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597740" y="1997947"/>
                  <a:ext cx="154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14F5D189-105F-B398-701C-CC8B549D1AC4}"/>
                    </a:ext>
                  </a:extLst>
                </p14:cNvPr>
                <p14:cNvContentPartPr/>
                <p14:nvPr/>
              </p14:nvContentPartPr>
              <p14:xfrm>
                <a:off x="2680540" y="1982107"/>
                <a:ext cx="25560" cy="932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14F5D189-105F-B398-701C-CC8B549D1AC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672980" y="1974547"/>
                  <a:ext cx="406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3BA922AF-05D7-DF86-02B6-3801E904D730}"/>
                    </a:ext>
                  </a:extLst>
                </p14:cNvPr>
                <p14:cNvContentPartPr/>
                <p14:nvPr/>
              </p14:nvContentPartPr>
              <p14:xfrm>
                <a:off x="2488300" y="2082547"/>
                <a:ext cx="481320" cy="316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3BA922AF-05D7-DF86-02B6-3801E904D73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480740" y="2074987"/>
                  <a:ext cx="496440" cy="46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145" name="Input penna 144">
                <a:extLst>
                  <a:ext uri="{FF2B5EF4-FFF2-40B4-BE49-F238E27FC236}">
                    <a16:creationId xmlns:a16="http://schemas.microsoft.com/office/drawing/2014/main" id="{07E3666D-684C-962F-F2B4-5D3300A4BE2B}"/>
                  </a:ext>
                </a:extLst>
              </p14:cNvPr>
              <p14:cNvContentPartPr/>
              <p14:nvPr/>
            </p14:nvContentPartPr>
            <p14:xfrm>
              <a:off x="3446620" y="1870867"/>
              <a:ext cx="191880" cy="16200"/>
            </p14:xfrm>
          </p:contentPart>
        </mc:Choice>
        <mc:Fallback>
          <p:pic>
            <p:nvPicPr>
              <p:cNvPr id="145" name="Input penna 144">
                <a:extLst>
                  <a:ext uri="{FF2B5EF4-FFF2-40B4-BE49-F238E27FC236}">
                    <a16:creationId xmlns:a16="http://schemas.microsoft.com/office/drawing/2014/main" id="{07E3666D-684C-962F-F2B4-5D3300A4BE2B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3439060" y="1863307"/>
                <a:ext cx="20700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146" name="Input penna 145">
                <a:extLst>
                  <a:ext uri="{FF2B5EF4-FFF2-40B4-BE49-F238E27FC236}">
                    <a16:creationId xmlns:a16="http://schemas.microsoft.com/office/drawing/2014/main" id="{ED4FCA07-DC76-2AFA-5BFC-9016C30B03B7}"/>
                  </a:ext>
                </a:extLst>
              </p14:cNvPr>
              <p14:cNvContentPartPr/>
              <p14:nvPr/>
            </p14:nvContentPartPr>
            <p14:xfrm>
              <a:off x="3421420" y="2047987"/>
              <a:ext cx="216360" cy="29880"/>
            </p14:xfrm>
          </p:contentPart>
        </mc:Choice>
        <mc:Fallback>
          <p:pic>
            <p:nvPicPr>
              <p:cNvPr id="146" name="Input penna 145">
                <a:extLst>
                  <a:ext uri="{FF2B5EF4-FFF2-40B4-BE49-F238E27FC236}">
                    <a16:creationId xmlns:a16="http://schemas.microsoft.com/office/drawing/2014/main" id="{ED4FCA07-DC76-2AFA-5BFC-9016C30B03B7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3413860" y="2040427"/>
                <a:ext cx="231120" cy="4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6" name="Gruppo 155">
            <a:extLst>
              <a:ext uri="{FF2B5EF4-FFF2-40B4-BE49-F238E27FC236}">
                <a16:creationId xmlns:a16="http://schemas.microsoft.com/office/drawing/2014/main" id="{30ADB476-372D-C717-85C9-BDD880A6607B}"/>
              </a:ext>
            </a:extLst>
          </p:cNvPr>
          <p:cNvGrpSpPr/>
          <p:nvPr/>
        </p:nvGrpSpPr>
        <p:grpSpPr>
          <a:xfrm>
            <a:off x="4106860" y="1743787"/>
            <a:ext cx="327240" cy="321840"/>
            <a:chOff x="4106860" y="1743787"/>
            <a:chExt cx="327240" cy="32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702B5529-8728-4D3E-27F3-3D1A284D42BC}"/>
                    </a:ext>
                  </a:extLst>
                </p14:cNvPr>
                <p14:cNvContentPartPr/>
                <p14:nvPr/>
              </p14:nvContentPartPr>
              <p14:xfrm>
                <a:off x="4106860" y="1743787"/>
                <a:ext cx="55440" cy="3218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702B5529-8728-4D3E-27F3-3D1A284D42B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099300" y="1736227"/>
                  <a:ext cx="7056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A5A3967D-FB73-9E85-5E8D-955FA07D8FE6}"/>
                    </a:ext>
                  </a:extLst>
                </p14:cNvPr>
                <p14:cNvContentPartPr/>
                <p14:nvPr/>
              </p14:nvContentPartPr>
              <p14:xfrm>
                <a:off x="4166980" y="1918747"/>
                <a:ext cx="267120" cy="1245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A5A3967D-FB73-9E85-5E8D-955FA07D8FE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159420" y="1911187"/>
                  <a:ext cx="282240" cy="13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" name="Gruppo 153">
            <a:extLst>
              <a:ext uri="{FF2B5EF4-FFF2-40B4-BE49-F238E27FC236}">
                <a16:creationId xmlns:a16="http://schemas.microsoft.com/office/drawing/2014/main" id="{3BD14593-5E51-CE37-8FA3-B652172A65E8}"/>
              </a:ext>
            </a:extLst>
          </p:cNvPr>
          <p:cNvGrpSpPr/>
          <p:nvPr/>
        </p:nvGrpSpPr>
        <p:grpSpPr>
          <a:xfrm>
            <a:off x="4622380" y="1855387"/>
            <a:ext cx="641880" cy="217440"/>
            <a:chOff x="4622380" y="1855387"/>
            <a:chExt cx="641880" cy="21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C79F85C9-722F-2FA7-551E-D6D899D9C6E7}"/>
                    </a:ext>
                  </a:extLst>
                </p14:cNvPr>
                <p14:cNvContentPartPr/>
                <p14:nvPr/>
              </p14:nvContentPartPr>
              <p14:xfrm>
                <a:off x="4622380" y="1855387"/>
                <a:ext cx="143640" cy="17748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C79F85C9-722F-2FA7-551E-D6D899D9C6E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614820" y="1847827"/>
                  <a:ext cx="15876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A3B8BFFD-CA1F-E5B3-570B-3E668CAD1752}"/>
                    </a:ext>
                  </a:extLst>
                </p14:cNvPr>
                <p14:cNvContentPartPr/>
                <p14:nvPr/>
              </p14:nvContentPartPr>
              <p14:xfrm>
                <a:off x="4786540" y="1929907"/>
                <a:ext cx="172440" cy="1396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A3B8BFFD-CA1F-E5B3-570B-3E668CAD1752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778980" y="1922347"/>
                  <a:ext cx="1875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1D1EEDAB-7354-C0AE-D1D5-3CAFACD88235}"/>
                    </a:ext>
                  </a:extLst>
                </p14:cNvPr>
                <p14:cNvContentPartPr/>
                <p14:nvPr/>
              </p14:nvContentPartPr>
              <p14:xfrm>
                <a:off x="4999300" y="1921267"/>
                <a:ext cx="89640" cy="1465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1D1EEDAB-7354-C0AE-D1D5-3CAFACD8823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991740" y="1913707"/>
                  <a:ext cx="10476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456EF04D-6E27-FC0D-2043-216583F0A62B}"/>
                    </a:ext>
                  </a:extLst>
                </p14:cNvPr>
                <p14:cNvContentPartPr/>
                <p14:nvPr/>
              </p14:nvContentPartPr>
              <p14:xfrm>
                <a:off x="5152660" y="1952587"/>
                <a:ext cx="111600" cy="1202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456EF04D-6E27-FC0D-2043-216583F0A62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145100" y="1945027"/>
                  <a:ext cx="12672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uppo 179">
            <a:extLst>
              <a:ext uri="{FF2B5EF4-FFF2-40B4-BE49-F238E27FC236}">
                <a16:creationId xmlns:a16="http://schemas.microsoft.com/office/drawing/2014/main" id="{A7212AF9-E6A7-7CE7-B5EC-3D991C425DAB}"/>
              </a:ext>
            </a:extLst>
          </p:cNvPr>
          <p:cNvGrpSpPr/>
          <p:nvPr/>
        </p:nvGrpSpPr>
        <p:grpSpPr>
          <a:xfrm>
            <a:off x="230380" y="3208627"/>
            <a:ext cx="305640" cy="240120"/>
            <a:chOff x="230380" y="3208627"/>
            <a:chExt cx="305640" cy="24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5EF98D2E-623D-47CD-50DB-848F0A1A6CF1}"/>
                    </a:ext>
                  </a:extLst>
                </p14:cNvPr>
                <p14:cNvContentPartPr/>
                <p14:nvPr/>
              </p14:nvContentPartPr>
              <p14:xfrm>
                <a:off x="230380" y="3208627"/>
                <a:ext cx="146520" cy="24012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5EF98D2E-623D-47CD-50DB-848F0A1A6CF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22820" y="3201067"/>
                  <a:ext cx="16128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4B3B6E55-A8A7-B7BA-1998-05FE777074F2}"/>
                    </a:ext>
                  </a:extLst>
                </p14:cNvPr>
                <p14:cNvContentPartPr/>
                <p14:nvPr/>
              </p14:nvContentPartPr>
              <p14:xfrm>
                <a:off x="398500" y="3311587"/>
                <a:ext cx="68400" cy="316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4B3B6E55-A8A7-B7BA-1998-05FE777074F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90940" y="3304027"/>
                  <a:ext cx="835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59247020-2D11-999E-EC96-1670C2EFFB71}"/>
                    </a:ext>
                  </a:extLst>
                </p14:cNvPr>
                <p14:cNvContentPartPr/>
                <p14:nvPr/>
              </p14:nvContentPartPr>
              <p14:xfrm>
                <a:off x="503980" y="3225547"/>
                <a:ext cx="32040" cy="2095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59247020-2D11-999E-EC96-1670C2EFFB7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96420" y="3217987"/>
                  <a:ext cx="47160" cy="22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8" name="Gruppo 177">
            <a:extLst>
              <a:ext uri="{FF2B5EF4-FFF2-40B4-BE49-F238E27FC236}">
                <a16:creationId xmlns:a16="http://schemas.microsoft.com/office/drawing/2014/main" id="{930D24D9-8DF4-CADD-5A44-2719A86956DA}"/>
              </a:ext>
            </a:extLst>
          </p:cNvPr>
          <p:cNvGrpSpPr/>
          <p:nvPr/>
        </p:nvGrpSpPr>
        <p:grpSpPr>
          <a:xfrm>
            <a:off x="813940" y="3321667"/>
            <a:ext cx="87840" cy="96480"/>
            <a:chOff x="813940" y="3321667"/>
            <a:chExt cx="87840" cy="9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196FA1B8-8899-205E-565A-C576D168F7EC}"/>
                    </a:ext>
                  </a:extLst>
                </p14:cNvPr>
                <p14:cNvContentPartPr/>
                <p14:nvPr/>
              </p14:nvContentPartPr>
              <p14:xfrm>
                <a:off x="813940" y="3321667"/>
                <a:ext cx="70920" cy="255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196FA1B8-8899-205E-565A-C576D168F7E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06380" y="3314107"/>
                  <a:ext cx="860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10E648B3-B21A-DE34-3FBD-7FC0A3C86F3B}"/>
                    </a:ext>
                  </a:extLst>
                </p14:cNvPr>
                <p14:cNvContentPartPr/>
                <p14:nvPr/>
              </p14:nvContentPartPr>
              <p14:xfrm>
                <a:off x="828340" y="3397627"/>
                <a:ext cx="73440" cy="2052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10E648B3-B21A-DE34-3FBD-7FC0A3C86F3B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20780" y="3390067"/>
                  <a:ext cx="88560" cy="3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" name="Gruppo 175">
            <a:extLst>
              <a:ext uri="{FF2B5EF4-FFF2-40B4-BE49-F238E27FC236}">
                <a16:creationId xmlns:a16="http://schemas.microsoft.com/office/drawing/2014/main" id="{A36117B6-8940-1915-C514-0C018D818E26}"/>
              </a:ext>
            </a:extLst>
          </p:cNvPr>
          <p:cNvGrpSpPr/>
          <p:nvPr/>
        </p:nvGrpSpPr>
        <p:grpSpPr>
          <a:xfrm>
            <a:off x="1077460" y="3217987"/>
            <a:ext cx="336960" cy="366840"/>
            <a:chOff x="1077460" y="3217987"/>
            <a:chExt cx="336960" cy="36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0826BF10-E4CC-2EC9-4046-EEAC6581DD71}"/>
                    </a:ext>
                  </a:extLst>
                </p14:cNvPr>
                <p14:cNvContentPartPr/>
                <p14:nvPr/>
              </p14:nvContentPartPr>
              <p14:xfrm>
                <a:off x="1077460" y="3243907"/>
                <a:ext cx="123840" cy="1760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0826BF10-E4CC-2EC9-4046-EEAC6581DD71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069900" y="3236347"/>
                  <a:ext cx="13860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F56A78E1-F8E6-8DA6-5666-C2B9AB10A5BA}"/>
                    </a:ext>
                  </a:extLst>
                </p14:cNvPr>
                <p14:cNvContentPartPr/>
                <p14:nvPr/>
              </p14:nvContentPartPr>
              <p14:xfrm>
                <a:off x="1281940" y="3319867"/>
                <a:ext cx="63720" cy="10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F56A78E1-F8E6-8DA6-5666-C2B9AB10A5BA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274380" y="3312667"/>
                  <a:ext cx="7884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C5D5DBBC-F27D-E2B9-3043-03D46DBFF74B}"/>
                    </a:ext>
                  </a:extLst>
                </p14:cNvPr>
                <p14:cNvContentPartPr/>
                <p14:nvPr/>
              </p14:nvContentPartPr>
              <p14:xfrm>
                <a:off x="1381660" y="3217987"/>
                <a:ext cx="21600" cy="13608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C5D5DBBC-F27D-E2B9-3043-03D46DBFF74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374100" y="3210427"/>
                  <a:ext cx="363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AF511FE6-6960-6810-A73E-67735CAE7994}"/>
                    </a:ext>
                  </a:extLst>
                </p14:cNvPr>
                <p14:cNvContentPartPr/>
                <p14:nvPr/>
              </p14:nvContentPartPr>
              <p14:xfrm>
                <a:off x="1211380" y="3430747"/>
                <a:ext cx="124560" cy="1540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AF511FE6-6960-6810-A73E-67735CAE799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203820" y="3423187"/>
                  <a:ext cx="1396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63EB9F47-F5BA-77A5-3B2F-B25CD723D5CE}"/>
                    </a:ext>
                  </a:extLst>
                </p14:cNvPr>
                <p14:cNvContentPartPr/>
                <p14:nvPr/>
              </p14:nvContentPartPr>
              <p14:xfrm>
                <a:off x="1272220" y="3514987"/>
                <a:ext cx="142200" cy="3996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63EB9F47-F5BA-77A5-3B2F-B25CD723D5CE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264660" y="3507427"/>
                  <a:ext cx="15732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" name="Gruppo 173">
            <a:extLst>
              <a:ext uri="{FF2B5EF4-FFF2-40B4-BE49-F238E27FC236}">
                <a16:creationId xmlns:a16="http://schemas.microsoft.com/office/drawing/2014/main" id="{5503C06C-CCD1-A6DF-9389-5C129E4B1403}"/>
              </a:ext>
            </a:extLst>
          </p:cNvPr>
          <p:cNvGrpSpPr/>
          <p:nvPr/>
        </p:nvGrpSpPr>
        <p:grpSpPr>
          <a:xfrm>
            <a:off x="1647700" y="3319867"/>
            <a:ext cx="922680" cy="184680"/>
            <a:chOff x="1647700" y="3319867"/>
            <a:chExt cx="922680" cy="18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58FE8CA5-3B84-46E5-515A-E62886E64A3A}"/>
                    </a:ext>
                  </a:extLst>
                </p14:cNvPr>
                <p14:cNvContentPartPr/>
                <p14:nvPr/>
              </p14:nvContentPartPr>
              <p14:xfrm>
                <a:off x="1647700" y="3329587"/>
                <a:ext cx="154440" cy="2952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58FE8CA5-3B84-46E5-515A-E62886E64A3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640140" y="3322027"/>
                  <a:ext cx="1695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E755FBFC-1BE3-2E06-026A-8BFD178F2DF3}"/>
                    </a:ext>
                  </a:extLst>
                </p14:cNvPr>
                <p14:cNvContentPartPr/>
                <p14:nvPr/>
              </p14:nvContentPartPr>
              <p14:xfrm>
                <a:off x="1695580" y="3436507"/>
                <a:ext cx="182160" cy="3168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E755FBFC-1BE3-2E06-026A-8BFD178F2DF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688020" y="3428947"/>
                  <a:ext cx="1972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B1032121-8FAA-4FF0-32ED-84F3593FB1A6}"/>
                    </a:ext>
                  </a:extLst>
                </p14:cNvPr>
                <p14:cNvContentPartPr/>
                <p14:nvPr/>
              </p14:nvContentPartPr>
              <p14:xfrm>
                <a:off x="1894300" y="3319867"/>
                <a:ext cx="110520" cy="16200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B1032121-8FAA-4FF0-32ED-84F3593FB1A6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886740" y="3312667"/>
                  <a:ext cx="1256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414343BB-F145-A0AC-2293-C9D0B35941F9}"/>
                    </a:ext>
                  </a:extLst>
                </p14:cNvPr>
                <p14:cNvContentPartPr/>
                <p14:nvPr/>
              </p14:nvContentPartPr>
              <p14:xfrm>
                <a:off x="2030740" y="3343627"/>
                <a:ext cx="94320" cy="14148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414343BB-F145-A0AC-2293-C9D0B35941F9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023180" y="3336067"/>
                  <a:ext cx="1094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60DE4CC6-91D1-2F35-58D3-E5A869F2DF42}"/>
                    </a:ext>
                  </a:extLst>
                </p14:cNvPr>
                <p14:cNvContentPartPr/>
                <p14:nvPr/>
              </p14:nvContentPartPr>
              <p14:xfrm>
                <a:off x="2213980" y="3323107"/>
                <a:ext cx="87120" cy="1814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60DE4CC6-91D1-2F35-58D3-E5A869F2DF42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206420" y="3315547"/>
                  <a:ext cx="10224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CFDAC461-302A-6859-5511-D75204226952}"/>
                    </a:ext>
                  </a:extLst>
                </p14:cNvPr>
                <p14:cNvContentPartPr/>
                <p14:nvPr/>
              </p14:nvContentPartPr>
              <p14:xfrm>
                <a:off x="2351140" y="3386827"/>
                <a:ext cx="219240" cy="1051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CFDAC461-302A-6859-5511-D75204226952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343580" y="3379267"/>
                  <a:ext cx="23436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6" name="Gruppo 185">
            <a:extLst>
              <a:ext uri="{FF2B5EF4-FFF2-40B4-BE49-F238E27FC236}">
                <a16:creationId xmlns:a16="http://schemas.microsoft.com/office/drawing/2014/main" id="{A7649CAC-1E1C-1929-F9E2-37D89AC16B93}"/>
              </a:ext>
            </a:extLst>
          </p:cNvPr>
          <p:cNvGrpSpPr/>
          <p:nvPr/>
        </p:nvGrpSpPr>
        <p:grpSpPr>
          <a:xfrm>
            <a:off x="5588439" y="1652020"/>
            <a:ext cx="935640" cy="579600"/>
            <a:chOff x="5588439" y="1652020"/>
            <a:chExt cx="935640" cy="57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54F4A76E-0726-F22C-EF7E-69AC12D13A97}"/>
                    </a:ext>
                  </a:extLst>
                </p14:cNvPr>
                <p14:cNvContentPartPr/>
                <p14:nvPr/>
              </p14:nvContentPartPr>
              <p14:xfrm>
                <a:off x="5657199" y="1812580"/>
                <a:ext cx="191160" cy="2376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54F4A76E-0726-F22C-EF7E-69AC12D13A97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649639" y="1805020"/>
                  <a:ext cx="2062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B71B1BB0-BFC6-CA21-6717-79C38093C409}"/>
                    </a:ext>
                  </a:extLst>
                </p14:cNvPr>
                <p14:cNvContentPartPr/>
                <p14:nvPr/>
              </p14:nvContentPartPr>
              <p14:xfrm>
                <a:off x="5864199" y="1652020"/>
                <a:ext cx="122040" cy="41328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B71B1BB0-BFC6-CA21-6717-79C38093C40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856639" y="1644460"/>
                  <a:ext cx="13716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5FA8E14E-B7FF-B939-0606-E73F5368A610}"/>
                    </a:ext>
                  </a:extLst>
                </p14:cNvPr>
                <p14:cNvContentPartPr/>
                <p14:nvPr/>
              </p14:nvContentPartPr>
              <p14:xfrm>
                <a:off x="5967159" y="1855420"/>
                <a:ext cx="225000" cy="2656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5FA8E14E-B7FF-B939-0606-E73F5368A61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959599" y="1847860"/>
                  <a:ext cx="24012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3AFB8019-A939-0F99-D079-CD4870F3CF57}"/>
                    </a:ext>
                  </a:extLst>
                </p14:cNvPr>
                <p14:cNvContentPartPr/>
                <p14:nvPr/>
              </p14:nvContentPartPr>
              <p14:xfrm>
                <a:off x="5588439" y="2183020"/>
                <a:ext cx="935640" cy="4860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3AFB8019-A939-0F99-D079-CD4870F3CF57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580879" y="2175460"/>
                  <a:ext cx="950760" cy="6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0" name="Gruppo 189">
            <a:extLst>
              <a:ext uri="{FF2B5EF4-FFF2-40B4-BE49-F238E27FC236}">
                <a16:creationId xmlns:a16="http://schemas.microsoft.com/office/drawing/2014/main" id="{65599810-2B04-AC0F-C736-44D28DD5E478}"/>
              </a:ext>
            </a:extLst>
          </p:cNvPr>
          <p:cNvGrpSpPr/>
          <p:nvPr/>
        </p:nvGrpSpPr>
        <p:grpSpPr>
          <a:xfrm>
            <a:off x="6738999" y="1625020"/>
            <a:ext cx="318960" cy="415800"/>
            <a:chOff x="6738999" y="1625020"/>
            <a:chExt cx="318960" cy="41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C5404148-64CA-EB5D-0F97-3106071A52BE}"/>
                    </a:ext>
                  </a:extLst>
                </p14:cNvPr>
                <p14:cNvContentPartPr/>
                <p14:nvPr/>
              </p14:nvContentPartPr>
              <p14:xfrm>
                <a:off x="6738999" y="1625020"/>
                <a:ext cx="110520" cy="41580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C5404148-64CA-EB5D-0F97-3106071A52BE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731439" y="1617460"/>
                  <a:ext cx="12564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127D432F-9AB2-A87C-95E3-AB72D481D752}"/>
                    </a:ext>
                  </a:extLst>
                </p14:cNvPr>
                <p14:cNvContentPartPr/>
                <p14:nvPr/>
              </p14:nvContentPartPr>
              <p14:xfrm>
                <a:off x="6912519" y="1850380"/>
                <a:ext cx="145440" cy="17136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127D432F-9AB2-A87C-95E3-AB72D481D752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904959" y="1842820"/>
                  <a:ext cx="160560" cy="18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05B4F659-3413-5E67-9BA0-4F27EE4629E1}"/>
              </a:ext>
            </a:extLst>
          </p:cNvPr>
          <p:cNvGrpSpPr/>
          <p:nvPr/>
        </p:nvGrpSpPr>
        <p:grpSpPr>
          <a:xfrm>
            <a:off x="7525879" y="1806460"/>
            <a:ext cx="1208520" cy="287280"/>
            <a:chOff x="7525879" y="1806460"/>
            <a:chExt cx="1208520" cy="28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12BD3E56-7EF6-CD72-60EC-3FBAB3C68CDC}"/>
                    </a:ext>
                  </a:extLst>
                </p14:cNvPr>
                <p14:cNvContentPartPr/>
                <p14:nvPr/>
              </p14:nvContentPartPr>
              <p14:xfrm>
                <a:off x="7525879" y="1842820"/>
                <a:ext cx="160200" cy="24768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12BD3E56-7EF6-CD72-60EC-3FBAB3C68CDC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518319" y="1835260"/>
                  <a:ext cx="17532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03C957AF-2AA6-E090-758E-E4221B035857}"/>
                    </a:ext>
                  </a:extLst>
                </p14:cNvPr>
                <p14:cNvContentPartPr/>
                <p14:nvPr/>
              </p14:nvContentPartPr>
              <p14:xfrm>
                <a:off x="7794439" y="1906180"/>
                <a:ext cx="58680" cy="1353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03C957AF-2AA6-E090-758E-E4221B03585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786879" y="1898620"/>
                  <a:ext cx="738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A367EA5F-67E0-2FF0-95C2-86CEFBE73F7F}"/>
                    </a:ext>
                  </a:extLst>
                </p14:cNvPr>
                <p14:cNvContentPartPr/>
                <p14:nvPr/>
              </p14:nvContentPartPr>
              <p14:xfrm>
                <a:off x="7913599" y="1945780"/>
                <a:ext cx="76680" cy="957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A367EA5F-67E0-2FF0-95C2-86CEFBE73F7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906039" y="1938220"/>
                  <a:ext cx="918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D8C0E0D0-4F30-CCFB-6B72-89B608350D4B}"/>
                    </a:ext>
                  </a:extLst>
                </p14:cNvPr>
                <p14:cNvContentPartPr/>
                <p14:nvPr/>
              </p14:nvContentPartPr>
              <p14:xfrm>
                <a:off x="8063719" y="1938220"/>
                <a:ext cx="81360" cy="1555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D8C0E0D0-4F30-CCFB-6B72-89B608350D4B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056159" y="1930660"/>
                  <a:ext cx="964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7FC0C892-696E-3654-8585-6E528C779DBA}"/>
                    </a:ext>
                  </a:extLst>
                </p14:cNvPr>
                <p14:cNvContentPartPr/>
                <p14:nvPr/>
              </p14:nvContentPartPr>
              <p14:xfrm>
                <a:off x="8235799" y="1921300"/>
                <a:ext cx="10080" cy="957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7FC0C892-696E-3654-8585-6E528C779DBA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228239" y="1913740"/>
                  <a:ext cx="252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E0CF6BF4-4AE9-370A-934C-446DB85E5B39}"/>
                    </a:ext>
                  </a:extLst>
                </p14:cNvPr>
                <p14:cNvContentPartPr/>
                <p14:nvPr/>
              </p14:nvContentPartPr>
              <p14:xfrm>
                <a:off x="8338759" y="1910500"/>
                <a:ext cx="68400" cy="957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E0CF6BF4-4AE9-370A-934C-446DB85E5B39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331199" y="1902940"/>
                  <a:ext cx="835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DD500468-1EB4-E84F-18E2-85CFADB53356}"/>
                    </a:ext>
                  </a:extLst>
                </p14:cNvPr>
                <p14:cNvContentPartPr/>
                <p14:nvPr/>
              </p14:nvContentPartPr>
              <p14:xfrm>
                <a:off x="8488159" y="1806460"/>
                <a:ext cx="5040" cy="1389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DD500468-1EB4-E84F-18E2-85CFADB5335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480599" y="1798900"/>
                  <a:ext cx="201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9A59C6D9-FE63-ACDB-C439-D5D6DA8BF726}"/>
                    </a:ext>
                  </a:extLst>
                </p14:cNvPr>
                <p14:cNvContentPartPr/>
                <p14:nvPr/>
              </p14:nvContentPartPr>
              <p14:xfrm>
                <a:off x="8506879" y="1885660"/>
                <a:ext cx="73440" cy="828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9A59C6D9-FE63-ACDB-C439-D5D6DA8BF726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499319" y="1878100"/>
                  <a:ext cx="885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4279C81F-AA6C-878F-4D87-F2F5F422F7E4}"/>
                    </a:ext>
                  </a:extLst>
                </p14:cNvPr>
                <p14:cNvContentPartPr/>
                <p14:nvPr/>
              </p14:nvContentPartPr>
              <p14:xfrm>
                <a:off x="8633239" y="1856500"/>
                <a:ext cx="101160" cy="1630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4279C81F-AA6C-878F-4D87-F2F5F422F7E4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8625679" y="1848940"/>
                  <a:ext cx="116280" cy="178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3">
            <p14:nvContentPartPr>
              <p14:cNvPr id="202" name="Input penna 201">
                <a:extLst>
                  <a:ext uri="{FF2B5EF4-FFF2-40B4-BE49-F238E27FC236}">
                    <a16:creationId xmlns:a16="http://schemas.microsoft.com/office/drawing/2014/main" id="{47AFA1C5-A715-4F9C-0322-E39EEE575EEF}"/>
                  </a:ext>
                </a:extLst>
              </p14:cNvPr>
              <p14:cNvContentPartPr/>
              <p14:nvPr/>
            </p14:nvContentPartPr>
            <p14:xfrm>
              <a:off x="7463599" y="570220"/>
              <a:ext cx="159480" cy="128880"/>
            </p14:xfrm>
          </p:contentPart>
        </mc:Choice>
        <mc:Fallback>
          <p:pic>
            <p:nvPicPr>
              <p:cNvPr id="202" name="Input penna 201">
                <a:extLst>
                  <a:ext uri="{FF2B5EF4-FFF2-40B4-BE49-F238E27FC236}">
                    <a16:creationId xmlns:a16="http://schemas.microsoft.com/office/drawing/2014/main" id="{47AFA1C5-A715-4F9C-0322-E39EEE575EEF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7456039" y="562660"/>
                <a:ext cx="174600" cy="144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12" name="Gruppo 211">
            <a:extLst>
              <a:ext uri="{FF2B5EF4-FFF2-40B4-BE49-F238E27FC236}">
                <a16:creationId xmlns:a16="http://schemas.microsoft.com/office/drawing/2014/main" id="{5F167831-4C76-6ADF-2C96-F821C974D3FC}"/>
              </a:ext>
            </a:extLst>
          </p:cNvPr>
          <p:cNvGrpSpPr/>
          <p:nvPr/>
        </p:nvGrpSpPr>
        <p:grpSpPr>
          <a:xfrm>
            <a:off x="300220" y="4175273"/>
            <a:ext cx="707760" cy="592920"/>
            <a:chOff x="300220" y="4175273"/>
            <a:chExt cx="707760" cy="59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782ABF14-F64C-D92E-444D-44DA6F722F32}"/>
                    </a:ext>
                  </a:extLst>
                </p14:cNvPr>
                <p14:cNvContentPartPr/>
                <p14:nvPr/>
              </p14:nvContentPartPr>
              <p14:xfrm>
                <a:off x="300220" y="4175273"/>
                <a:ext cx="22320" cy="2264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782ABF14-F64C-D92E-444D-44DA6F722F32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92660" y="4167713"/>
                  <a:ext cx="3744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ACF07326-4D19-CFF2-6BE1-7C7C632DD2A5}"/>
                    </a:ext>
                  </a:extLst>
                </p14:cNvPr>
                <p14:cNvContentPartPr/>
                <p14:nvPr/>
              </p14:nvContentPartPr>
              <p14:xfrm>
                <a:off x="332620" y="4202273"/>
                <a:ext cx="121320" cy="2534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ACF07326-4D19-CFF2-6BE1-7C7C632DD2A5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25060" y="4194713"/>
                  <a:ext cx="13644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D9868587-F4A1-FCD0-A40D-1C272DE9AC7E}"/>
                    </a:ext>
                  </a:extLst>
                </p14:cNvPr>
                <p14:cNvContentPartPr/>
                <p14:nvPr/>
              </p14:nvContentPartPr>
              <p14:xfrm>
                <a:off x="493180" y="4281473"/>
                <a:ext cx="117360" cy="424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D9868587-F4A1-FCD0-A40D-1C272DE9AC7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85620" y="4273913"/>
                  <a:ext cx="1321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6C62C8F7-60DF-94C3-48F6-1831A1E5C611}"/>
                    </a:ext>
                  </a:extLst>
                </p14:cNvPr>
                <p14:cNvContentPartPr/>
                <p14:nvPr/>
              </p14:nvContentPartPr>
              <p14:xfrm>
                <a:off x="625660" y="4200473"/>
                <a:ext cx="32760" cy="19044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6C62C8F7-60DF-94C3-48F6-1831A1E5C611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18100" y="4192913"/>
                  <a:ext cx="4788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310ABCA7-3F88-C7FD-A456-69F4D24C6EA6}"/>
                    </a:ext>
                  </a:extLst>
                </p14:cNvPr>
                <p14:cNvContentPartPr/>
                <p14:nvPr/>
              </p14:nvContentPartPr>
              <p14:xfrm>
                <a:off x="375820" y="4569473"/>
                <a:ext cx="172440" cy="1692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310ABCA7-3F88-C7FD-A456-69F4D24C6EA6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68260" y="4561913"/>
                  <a:ext cx="1875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0CC4720B-7CC0-DA53-1D22-A0EC241FE4EB}"/>
                    </a:ext>
                  </a:extLst>
                </p14:cNvPr>
                <p14:cNvContentPartPr/>
                <p14:nvPr/>
              </p14:nvContentPartPr>
              <p14:xfrm>
                <a:off x="770740" y="4238633"/>
                <a:ext cx="168480" cy="1918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0CC4720B-7CC0-DA53-1D22-A0EC241FE4EB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63180" y="4231073"/>
                  <a:ext cx="18324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56084A01-4CBB-8352-503A-035008F8CFA0}"/>
                    </a:ext>
                  </a:extLst>
                </p14:cNvPr>
                <p14:cNvContentPartPr/>
                <p14:nvPr/>
              </p14:nvContentPartPr>
              <p14:xfrm>
                <a:off x="719620" y="4504313"/>
                <a:ext cx="241200" cy="298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56084A01-4CBB-8352-503A-035008F8CFA0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12060" y="4496753"/>
                  <a:ext cx="2563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A6EAD399-590D-AD7D-9965-E35CFFC10D5E}"/>
                    </a:ext>
                  </a:extLst>
                </p14:cNvPr>
                <p14:cNvContentPartPr/>
                <p14:nvPr/>
              </p14:nvContentPartPr>
              <p14:xfrm>
                <a:off x="822580" y="4609793"/>
                <a:ext cx="185400" cy="1584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A6EAD399-590D-AD7D-9965-E35CFFC10D5E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15020" y="4602233"/>
                  <a:ext cx="200520" cy="17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7" name="Gruppo 226">
            <a:extLst>
              <a:ext uri="{FF2B5EF4-FFF2-40B4-BE49-F238E27FC236}">
                <a16:creationId xmlns:a16="http://schemas.microsoft.com/office/drawing/2014/main" id="{CA78166E-2B61-AFC1-E05D-A30789D969AC}"/>
              </a:ext>
            </a:extLst>
          </p:cNvPr>
          <p:cNvGrpSpPr/>
          <p:nvPr/>
        </p:nvGrpSpPr>
        <p:grpSpPr>
          <a:xfrm>
            <a:off x="1390660" y="4184273"/>
            <a:ext cx="1127160" cy="341640"/>
            <a:chOff x="1390660" y="4184273"/>
            <a:chExt cx="1127160" cy="34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62C6EED6-F61F-AEE9-238C-6535DA19C201}"/>
                    </a:ext>
                  </a:extLst>
                </p14:cNvPr>
                <p14:cNvContentPartPr/>
                <p14:nvPr/>
              </p14:nvContentPartPr>
              <p14:xfrm>
                <a:off x="1390660" y="4281473"/>
                <a:ext cx="123840" cy="2350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62C6EED6-F61F-AEE9-238C-6535DA19C201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383100" y="4273913"/>
                  <a:ext cx="13860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10197661-FDBA-5DC8-2DAD-EA6CA8B28EBF}"/>
                    </a:ext>
                  </a:extLst>
                </p14:cNvPr>
                <p14:cNvContentPartPr/>
                <p14:nvPr/>
              </p14:nvContentPartPr>
              <p14:xfrm>
                <a:off x="1565980" y="4371833"/>
                <a:ext cx="87840" cy="4500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10197661-FDBA-5DC8-2DAD-EA6CA8B28EB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558420" y="4364273"/>
                  <a:ext cx="1029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7ED40F02-31DC-1426-7AE7-B3AF909D67E5}"/>
                    </a:ext>
                  </a:extLst>
                </p14:cNvPr>
                <p14:cNvContentPartPr/>
                <p14:nvPr/>
              </p14:nvContentPartPr>
              <p14:xfrm>
                <a:off x="1632220" y="4318553"/>
                <a:ext cx="36720" cy="1886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7ED40F02-31DC-1426-7AE7-B3AF909D67E5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624660" y="4310993"/>
                  <a:ext cx="518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2E0C8ED9-C5C3-028A-30FE-9EF7ACE8C7F9}"/>
                    </a:ext>
                  </a:extLst>
                </p14:cNvPr>
                <p14:cNvContentPartPr/>
                <p14:nvPr/>
              </p14:nvContentPartPr>
              <p14:xfrm>
                <a:off x="1791700" y="4319993"/>
                <a:ext cx="115920" cy="1360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2E0C8ED9-C5C3-028A-30FE-9EF7ACE8C7F9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784140" y="4312433"/>
                  <a:ext cx="1310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EA6C0FC1-5E81-E0EF-5C37-49D806ED9B4E}"/>
                    </a:ext>
                  </a:extLst>
                </p14:cNvPr>
                <p14:cNvContentPartPr/>
                <p14:nvPr/>
              </p14:nvContentPartPr>
              <p14:xfrm>
                <a:off x="1914820" y="4318553"/>
                <a:ext cx="151920" cy="3240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EA6C0FC1-5E81-E0EF-5C37-49D806ED9B4E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907260" y="4310993"/>
                  <a:ext cx="1670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46DCB703-8633-53DC-6EEA-8756088A61BE}"/>
                    </a:ext>
                  </a:extLst>
                </p14:cNvPr>
                <p14:cNvContentPartPr/>
                <p14:nvPr/>
              </p14:nvContentPartPr>
              <p14:xfrm>
                <a:off x="1918060" y="4390553"/>
                <a:ext cx="113040" cy="5184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46DCB703-8633-53DC-6EEA-8756088A61BE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910500" y="4382993"/>
                  <a:ext cx="1281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20B216F8-A6E7-A3BE-61B7-F42EE7CF3D60}"/>
                    </a:ext>
                  </a:extLst>
                </p14:cNvPr>
                <p14:cNvContentPartPr/>
                <p14:nvPr/>
              </p14:nvContentPartPr>
              <p14:xfrm>
                <a:off x="2057380" y="4245113"/>
                <a:ext cx="26280" cy="21636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20B216F8-A6E7-A3BE-61B7-F42EE7CF3D60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049820" y="4237553"/>
                  <a:ext cx="4140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0F2ADBCD-1902-D6B5-B262-80A789A6D6ED}"/>
                    </a:ext>
                  </a:extLst>
                </p14:cNvPr>
                <p14:cNvContentPartPr/>
                <p14:nvPr/>
              </p14:nvContentPartPr>
              <p14:xfrm>
                <a:off x="2200300" y="4184273"/>
                <a:ext cx="27000" cy="27468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0F2ADBCD-1902-D6B5-B262-80A789A6D6E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2192740" y="4177073"/>
                  <a:ext cx="4212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465E0208-AA31-9E93-538C-1B9E955DE7AE}"/>
                    </a:ext>
                  </a:extLst>
                </p14:cNvPr>
                <p14:cNvContentPartPr/>
                <p14:nvPr/>
              </p14:nvContentPartPr>
              <p14:xfrm>
                <a:off x="2417740" y="4250153"/>
                <a:ext cx="100080" cy="11268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465E0208-AA31-9E93-538C-1B9E955DE7AE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2410180" y="4242593"/>
                  <a:ext cx="1152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481A8E5F-645B-CA4C-CF05-7B4BCF61A25F}"/>
                    </a:ext>
                  </a:extLst>
                </p14:cNvPr>
                <p14:cNvContentPartPr/>
                <p14:nvPr/>
              </p14:nvContentPartPr>
              <p14:xfrm>
                <a:off x="2419180" y="4417553"/>
                <a:ext cx="360" cy="6552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481A8E5F-645B-CA4C-CF05-7B4BCF61A25F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2411620" y="4409993"/>
                  <a:ext cx="154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AAE24638-C377-36E0-5C8E-8BAC80B7C5B6}"/>
                    </a:ext>
                  </a:extLst>
                </p14:cNvPr>
                <p14:cNvContentPartPr/>
                <p14:nvPr/>
              </p14:nvContentPartPr>
              <p14:xfrm>
                <a:off x="2489020" y="4407473"/>
                <a:ext cx="21600" cy="9252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AAE24638-C377-36E0-5C8E-8BAC80B7C5B6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2481460" y="4399913"/>
                  <a:ext cx="363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B3C22F2F-8E93-1FBA-9039-D93B586815DA}"/>
                    </a:ext>
                  </a:extLst>
                </p14:cNvPr>
                <p14:cNvContentPartPr/>
                <p14:nvPr/>
              </p14:nvContentPartPr>
              <p14:xfrm>
                <a:off x="2348620" y="4483433"/>
                <a:ext cx="144720" cy="4248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B3C22F2F-8E93-1FBA-9039-D93B586815DA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2341060" y="4475873"/>
                  <a:ext cx="159840" cy="57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5">
            <p14:nvContentPartPr>
              <p14:cNvPr id="225" name="Input penna 224">
                <a:extLst>
                  <a:ext uri="{FF2B5EF4-FFF2-40B4-BE49-F238E27FC236}">
                    <a16:creationId xmlns:a16="http://schemas.microsoft.com/office/drawing/2014/main" id="{2DC81CB1-E1E7-B81A-1573-0D618C0B41EE}"/>
                  </a:ext>
                </a:extLst>
              </p14:cNvPr>
              <p14:cNvContentPartPr/>
              <p14:nvPr/>
            </p14:nvContentPartPr>
            <p14:xfrm>
              <a:off x="6841978" y="2226868"/>
              <a:ext cx="2313000" cy="90360"/>
            </p14:xfrm>
          </p:contentPart>
        </mc:Choice>
        <mc:Fallback>
          <p:pic>
            <p:nvPicPr>
              <p:cNvPr id="225" name="Input penna 224">
                <a:extLst>
                  <a:ext uri="{FF2B5EF4-FFF2-40B4-BE49-F238E27FC236}">
                    <a16:creationId xmlns:a16="http://schemas.microsoft.com/office/drawing/2014/main" id="{2DC81CB1-E1E7-B81A-1573-0D618C0B41EE}"/>
                  </a:ext>
                </a:extLst>
              </p:cNvPr>
              <p:cNvPicPr/>
              <p:nvPr/>
            </p:nvPicPr>
            <p:blipFill>
              <a:blip r:embed="rId216"/>
              <a:stretch>
                <a:fillRect/>
              </a:stretch>
            </p:blipFill>
            <p:spPr>
              <a:xfrm>
                <a:off x="6834418" y="2219308"/>
                <a:ext cx="232812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7">
            <p14:nvContentPartPr>
              <p14:cNvPr id="228" name="Input penna 227">
                <a:extLst>
                  <a:ext uri="{FF2B5EF4-FFF2-40B4-BE49-F238E27FC236}">
                    <a16:creationId xmlns:a16="http://schemas.microsoft.com/office/drawing/2014/main" id="{B4A0749D-5E88-A035-3B1B-BBBEA8886FBA}"/>
                  </a:ext>
                </a:extLst>
              </p14:cNvPr>
              <p14:cNvContentPartPr/>
              <p14:nvPr/>
            </p14:nvContentPartPr>
            <p14:xfrm>
              <a:off x="3026018" y="4254421"/>
              <a:ext cx="144720" cy="17280"/>
            </p14:xfrm>
          </p:contentPart>
        </mc:Choice>
        <mc:Fallback>
          <p:pic>
            <p:nvPicPr>
              <p:cNvPr id="228" name="Input penna 227">
                <a:extLst>
                  <a:ext uri="{FF2B5EF4-FFF2-40B4-BE49-F238E27FC236}">
                    <a16:creationId xmlns:a16="http://schemas.microsoft.com/office/drawing/2014/main" id="{B4A0749D-5E88-A035-3B1B-BBBEA8886FBA}"/>
                  </a:ext>
                </a:extLst>
              </p:cNvPr>
              <p:cNvPicPr/>
              <p:nvPr/>
            </p:nvPicPr>
            <p:blipFill>
              <a:blip r:embed="rId218"/>
              <a:stretch>
                <a:fillRect/>
              </a:stretch>
            </p:blipFill>
            <p:spPr>
              <a:xfrm>
                <a:off x="3018458" y="4246861"/>
                <a:ext cx="159840" cy="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9">
            <p14:nvContentPartPr>
              <p14:cNvPr id="229" name="Input penna 228">
                <a:extLst>
                  <a:ext uri="{FF2B5EF4-FFF2-40B4-BE49-F238E27FC236}">
                    <a16:creationId xmlns:a16="http://schemas.microsoft.com/office/drawing/2014/main" id="{05BE002A-68E0-47CC-9DB3-AB699220EAF2}"/>
                  </a:ext>
                </a:extLst>
              </p14:cNvPr>
              <p14:cNvContentPartPr/>
              <p14:nvPr/>
            </p14:nvContentPartPr>
            <p14:xfrm>
              <a:off x="3055178" y="4436221"/>
              <a:ext cx="153000" cy="10440"/>
            </p14:xfrm>
          </p:contentPart>
        </mc:Choice>
        <mc:Fallback>
          <p:pic>
            <p:nvPicPr>
              <p:cNvPr id="229" name="Input penna 228">
                <a:extLst>
                  <a:ext uri="{FF2B5EF4-FFF2-40B4-BE49-F238E27FC236}">
                    <a16:creationId xmlns:a16="http://schemas.microsoft.com/office/drawing/2014/main" id="{05BE002A-68E0-47CC-9DB3-AB699220EAF2}"/>
                  </a:ext>
                </a:extLst>
              </p:cNvPr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>
                <a:off x="3047618" y="4428661"/>
                <a:ext cx="168120" cy="2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39" name="Gruppo 238">
            <a:extLst>
              <a:ext uri="{FF2B5EF4-FFF2-40B4-BE49-F238E27FC236}">
                <a16:creationId xmlns:a16="http://schemas.microsoft.com/office/drawing/2014/main" id="{FD53F8D6-A2AC-312A-74A9-F3992F8C6E4E}"/>
              </a:ext>
            </a:extLst>
          </p:cNvPr>
          <p:cNvGrpSpPr/>
          <p:nvPr/>
        </p:nvGrpSpPr>
        <p:grpSpPr>
          <a:xfrm>
            <a:off x="3769778" y="4121941"/>
            <a:ext cx="213120" cy="369360"/>
            <a:chOff x="3769778" y="4121941"/>
            <a:chExt cx="213120" cy="36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F3E110B3-99E9-D527-42E4-BCE4F6DDE5C5}"/>
                    </a:ext>
                  </a:extLst>
                </p14:cNvPr>
                <p14:cNvContentPartPr/>
                <p14:nvPr/>
              </p14:nvContentPartPr>
              <p14:xfrm>
                <a:off x="3769778" y="4121941"/>
                <a:ext cx="41040" cy="36936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F3E110B3-99E9-D527-42E4-BCE4F6DDE5C5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3762218" y="4114381"/>
                  <a:ext cx="5616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05D5F1E6-397B-EA98-1109-319A714A681C}"/>
                    </a:ext>
                  </a:extLst>
                </p14:cNvPr>
                <p14:cNvContentPartPr/>
                <p14:nvPr/>
              </p14:nvContentPartPr>
              <p14:xfrm>
                <a:off x="3852218" y="4339021"/>
                <a:ext cx="130680" cy="14220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05D5F1E6-397B-EA98-1109-319A714A681C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3844658" y="4331461"/>
                  <a:ext cx="145800" cy="15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7" name="Gruppo 236">
            <a:extLst>
              <a:ext uri="{FF2B5EF4-FFF2-40B4-BE49-F238E27FC236}">
                <a16:creationId xmlns:a16="http://schemas.microsoft.com/office/drawing/2014/main" id="{96E9618E-B72A-F9E9-C20D-C18271C16BE5}"/>
              </a:ext>
            </a:extLst>
          </p:cNvPr>
          <p:cNvGrpSpPr/>
          <p:nvPr/>
        </p:nvGrpSpPr>
        <p:grpSpPr>
          <a:xfrm>
            <a:off x="4347938" y="4300141"/>
            <a:ext cx="736560" cy="159120"/>
            <a:chOff x="4347938" y="4300141"/>
            <a:chExt cx="736560" cy="15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7E37C48F-E166-AC6F-AB54-43CF3A79C167}"/>
                    </a:ext>
                  </a:extLst>
                </p14:cNvPr>
                <p14:cNvContentPartPr/>
                <p14:nvPr/>
              </p14:nvContentPartPr>
              <p14:xfrm>
                <a:off x="4347938" y="4300141"/>
                <a:ext cx="195480" cy="15912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7E37C48F-E166-AC6F-AB54-43CF3A79C167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340378" y="4292581"/>
                  <a:ext cx="2106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287FE88D-0A5D-A5E4-5A2E-73A32FDC249A}"/>
                    </a:ext>
                  </a:extLst>
                </p14:cNvPr>
                <p14:cNvContentPartPr/>
                <p14:nvPr/>
              </p14:nvContentPartPr>
              <p14:xfrm>
                <a:off x="4563218" y="4349821"/>
                <a:ext cx="116280" cy="9612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287FE88D-0A5D-A5E4-5A2E-73A32FDC249A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555658" y="4342261"/>
                  <a:ext cx="1310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CAFCA260-2DA4-04EC-091C-A1EA26AED351}"/>
                    </a:ext>
                  </a:extLst>
                </p14:cNvPr>
                <p14:cNvContentPartPr/>
                <p14:nvPr/>
              </p14:nvContentPartPr>
              <p14:xfrm>
                <a:off x="4752218" y="4319581"/>
                <a:ext cx="77400" cy="12708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CAFCA260-2DA4-04EC-091C-A1EA26AED351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745018" y="4312021"/>
                  <a:ext cx="925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DE954B64-CFC2-B602-42F8-2DA7730EFD7E}"/>
                    </a:ext>
                  </a:extLst>
                </p14:cNvPr>
                <p14:cNvContentPartPr/>
                <p14:nvPr/>
              </p14:nvContentPartPr>
              <p14:xfrm>
                <a:off x="4946978" y="4311301"/>
                <a:ext cx="137520" cy="10080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DE954B64-CFC2-B602-42F8-2DA7730EFD7E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939418" y="4303741"/>
                  <a:ext cx="152640" cy="11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4" name="Gruppo 253">
            <a:extLst>
              <a:ext uri="{FF2B5EF4-FFF2-40B4-BE49-F238E27FC236}">
                <a16:creationId xmlns:a16="http://schemas.microsoft.com/office/drawing/2014/main" id="{32C8B563-9279-E90E-5868-0AF536F9B1EC}"/>
              </a:ext>
            </a:extLst>
          </p:cNvPr>
          <p:cNvGrpSpPr/>
          <p:nvPr/>
        </p:nvGrpSpPr>
        <p:grpSpPr>
          <a:xfrm>
            <a:off x="5625218" y="4060381"/>
            <a:ext cx="406800" cy="417600"/>
            <a:chOff x="5625218" y="4060381"/>
            <a:chExt cx="406800" cy="41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C84366D8-A12A-A65E-2062-818A2BBCFB5A}"/>
                    </a:ext>
                  </a:extLst>
                </p14:cNvPr>
                <p14:cNvContentPartPr/>
                <p14:nvPr/>
              </p14:nvContentPartPr>
              <p14:xfrm>
                <a:off x="5625218" y="4060381"/>
                <a:ext cx="204120" cy="41760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C84366D8-A12A-A65E-2062-818A2BBCFB5A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617658" y="4052821"/>
                  <a:ext cx="218880" cy="43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1134373A-2421-1AB0-4E9A-4A360B460800}"/>
                    </a:ext>
                  </a:extLst>
                </p14:cNvPr>
                <p14:cNvContentPartPr/>
                <p14:nvPr/>
              </p14:nvContentPartPr>
              <p14:xfrm>
                <a:off x="5819258" y="4369261"/>
                <a:ext cx="212760" cy="8568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1134373A-2421-1AB0-4E9A-4A360B460800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811698" y="4361701"/>
                  <a:ext cx="22788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2" name="Gruppo 251">
            <a:extLst>
              <a:ext uri="{FF2B5EF4-FFF2-40B4-BE49-F238E27FC236}">
                <a16:creationId xmlns:a16="http://schemas.microsoft.com/office/drawing/2014/main" id="{1C09CBD4-0728-019A-723D-160368A79FBA}"/>
              </a:ext>
            </a:extLst>
          </p:cNvPr>
          <p:cNvGrpSpPr/>
          <p:nvPr/>
        </p:nvGrpSpPr>
        <p:grpSpPr>
          <a:xfrm>
            <a:off x="6590639" y="4245421"/>
            <a:ext cx="1061640" cy="247320"/>
            <a:chOff x="6590639" y="4245421"/>
            <a:chExt cx="1061640" cy="24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6C480AA3-C04B-F5E3-0F1B-AC8241F849E8}"/>
                    </a:ext>
                  </a:extLst>
                </p14:cNvPr>
                <p14:cNvContentPartPr/>
                <p14:nvPr/>
              </p14:nvContentPartPr>
              <p14:xfrm>
                <a:off x="6590639" y="4245421"/>
                <a:ext cx="138960" cy="24732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6C480AA3-C04B-F5E3-0F1B-AC8241F849E8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6583079" y="4237861"/>
                  <a:ext cx="1540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D9ACAABC-8CF7-EB97-A816-5E70E69EE5C1}"/>
                    </a:ext>
                  </a:extLst>
                </p14:cNvPr>
                <p14:cNvContentPartPr/>
                <p14:nvPr/>
              </p14:nvContentPartPr>
              <p14:xfrm>
                <a:off x="6797639" y="4344061"/>
                <a:ext cx="57240" cy="12204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D9ACAABC-8CF7-EB97-A816-5E70E69EE5C1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790079" y="4336501"/>
                  <a:ext cx="7236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1F85A1B4-2B67-8902-9A45-DF4A38B24EB5}"/>
                    </a:ext>
                  </a:extLst>
                </p14:cNvPr>
                <p14:cNvContentPartPr/>
                <p14:nvPr/>
              </p14:nvContentPartPr>
              <p14:xfrm>
                <a:off x="6909599" y="4371061"/>
                <a:ext cx="58680" cy="6876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1F85A1B4-2B67-8902-9A45-DF4A38B24EB5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6902039" y="4363501"/>
                  <a:ext cx="738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945744BC-0CCB-6897-F8D4-CF749B158833}"/>
                    </a:ext>
                  </a:extLst>
                </p14:cNvPr>
                <p14:cNvContentPartPr/>
                <p14:nvPr/>
              </p14:nvContentPartPr>
              <p14:xfrm>
                <a:off x="7053959" y="4325341"/>
                <a:ext cx="112320" cy="11088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945744BC-0CCB-6897-F8D4-CF749B158833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7046399" y="4317781"/>
                  <a:ext cx="1274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F1BA0732-06AB-14C5-D446-38BC9815B78F}"/>
                    </a:ext>
                  </a:extLst>
                </p14:cNvPr>
                <p14:cNvContentPartPr/>
                <p14:nvPr/>
              </p14:nvContentPartPr>
              <p14:xfrm>
                <a:off x="7195799" y="4307701"/>
                <a:ext cx="34560" cy="13896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F1BA0732-06AB-14C5-D446-38BC9815B78F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7188239" y="4300141"/>
                  <a:ext cx="493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E0AC2E9E-EC2A-10F1-8285-EED45C87088C}"/>
                    </a:ext>
                  </a:extLst>
                </p14:cNvPr>
                <p14:cNvContentPartPr/>
                <p14:nvPr/>
              </p14:nvContentPartPr>
              <p14:xfrm>
                <a:off x="7291559" y="4286461"/>
                <a:ext cx="64440" cy="13212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E0AC2E9E-EC2A-10F1-8285-EED45C87088C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7283999" y="4279261"/>
                  <a:ext cx="795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F5627720-E50E-BA8E-9828-F05391C258D1}"/>
                    </a:ext>
                  </a:extLst>
                </p14:cNvPr>
                <p14:cNvContentPartPr/>
                <p14:nvPr/>
              </p14:nvContentPartPr>
              <p14:xfrm>
                <a:off x="7463639" y="4276381"/>
                <a:ext cx="19800" cy="10080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F5627720-E50E-BA8E-9828-F05391C258D1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7456079" y="4268821"/>
                  <a:ext cx="349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1DA10C6F-47C9-0E29-14A2-AE379DCF2009}"/>
                    </a:ext>
                  </a:extLst>
                </p14:cNvPr>
                <p14:cNvContentPartPr/>
                <p14:nvPr/>
              </p14:nvContentPartPr>
              <p14:xfrm>
                <a:off x="7523039" y="4286461"/>
                <a:ext cx="129240" cy="17604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1DA10C6F-47C9-0E29-14A2-AE379DCF2009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7515479" y="4279261"/>
                  <a:ext cx="144360" cy="19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3">
            <p14:nvContentPartPr>
              <p14:cNvPr id="250" name="Input penna 249">
                <a:extLst>
                  <a:ext uri="{FF2B5EF4-FFF2-40B4-BE49-F238E27FC236}">
                    <a16:creationId xmlns:a16="http://schemas.microsoft.com/office/drawing/2014/main" id="{1E25D002-2CA4-0145-3B54-B3708B8F6208}"/>
                  </a:ext>
                </a:extLst>
              </p14:cNvPr>
              <p14:cNvContentPartPr/>
              <p14:nvPr/>
            </p14:nvContentPartPr>
            <p14:xfrm>
              <a:off x="6307679" y="4600021"/>
              <a:ext cx="1865520" cy="197640"/>
            </p14:xfrm>
          </p:contentPart>
        </mc:Choice>
        <mc:Fallback>
          <p:pic>
            <p:nvPicPr>
              <p:cNvPr id="250" name="Input penna 249">
                <a:extLst>
                  <a:ext uri="{FF2B5EF4-FFF2-40B4-BE49-F238E27FC236}">
                    <a16:creationId xmlns:a16="http://schemas.microsoft.com/office/drawing/2014/main" id="{1E25D002-2CA4-0145-3B54-B3708B8F6208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6300119" y="4592461"/>
                <a:ext cx="188064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5">
            <p14:nvContentPartPr>
              <p14:cNvPr id="255" name="Input penna 254">
                <a:extLst>
                  <a:ext uri="{FF2B5EF4-FFF2-40B4-BE49-F238E27FC236}">
                    <a16:creationId xmlns:a16="http://schemas.microsoft.com/office/drawing/2014/main" id="{40211CE2-FE79-D808-1596-F09D9730BBD2}"/>
                  </a:ext>
                </a:extLst>
              </p14:cNvPr>
              <p14:cNvContentPartPr/>
              <p14:nvPr/>
            </p14:nvContentPartPr>
            <p14:xfrm>
              <a:off x="923380" y="2330521"/>
              <a:ext cx="233280" cy="24840"/>
            </p14:xfrm>
          </p:contentPart>
        </mc:Choice>
        <mc:Fallback>
          <p:pic>
            <p:nvPicPr>
              <p:cNvPr id="255" name="Input penna 254">
                <a:extLst>
                  <a:ext uri="{FF2B5EF4-FFF2-40B4-BE49-F238E27FC236}">
                    <a16:creationId xmlns:a16="http://schemas.microsoft.com/office/drawing/2014/main" id="{40211CE2-FE79-D808-1596-F09D9730BBD2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915820" y="2322961"/>
                <a:ext cx="24840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7">
            <p14:nvContentPartPr>
              <p14:cNvPr id="256" name="Input penna 255">
                <a:extLst>
                  <a:ext uri="{FF2B5EF4-FFF2-40B4-BE49-F238E27FC236}">
                    <a16:creationId xmlns:a16="http://schemas.microsoft.com/office/drawing/2014/main" id="{2F3C7FC8-0008-C12F-482E-B8AE23DE5BB6}"/>
                  </a:ext>
                </a:extLst>
              </p14:cNvPr>
              <p14:cNvContentPartPr/>
              <p14:nvPr/>
            </p14:nvContentPartPr>
            <p14:xfrm>
              <a:off x="872260" y="5024401"/>
              <a:ext cx="263160" cy="36720"/>
            </p14:xfrm>
          </p:contentPart>
        </mc:Choice>
        <mc:Fallback>
          <p:pic>
            <p:nvPicPr>
              <p:cNvPr id="256" name="Input penna 255">
                <a:extLst>
                  <a:ext uri="{FF2B5EF4-FFF2-40B4-BE49-F238E27FC236}">
                    <a16:creationId xmlns:a16="http://schemas.microsoft.com/office/drawing/2014/main" id="{2F3C7FC8-0008-C12F-482E-B8AE23DE5BB6}"/>
                  </a:ext>
                </a:extLst>
              </p:cNvPr>
              <p:cNvPicPr/>
              <p:nvPr/>
            </p:nvPicPr>
            <p:blipFill>
              <a:blip r:embed="rId258"/>
              <a:stretch>
                <a:fillRect/>
              </a:stretch>
            </p:blipFill>
            <p:spPr>
              <a:xfrm>
                <a:off x="864700" y="5016841"/>
                <a:ext cx="278280" cy="51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86" name="Gruppo 285">
            <a:extLst>
              <a:ext uri="{FF2B5EF4-FFF2-40B4-BE49-F238E27FC236}">
                <a16:creationId xmlns:a16="http://schemas.microsoft.com/office/drawing/2014/main" id="{5238E3C3-D8A0-52FF-0B03-5DD01B047B80}"/>
              </a:ext>
            </a:extLst>
          </p:cNvPr>
          <p:cNvGrpSpPr/>
          <p:nvPr/>
        </p:nvGrpSpPr>
        <p:grpSpPr>
          <a:xfrm>
            <a:off x="357100" y="5549641"/>
            <a:ext cx="681120" cy="606600"/>
            <a:chOff x="357100" y="5549641"/>
            <a:chExt cx="681120" cy="60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1FD39595-C492-AD02-E03A-91222AE856B8}"/>
                    </a:ext>
                  </a:extLst>
                </p14:cNvPr>
                <p14:cNvContentPartPr/>
                <p14:nvPr/>
              </p14:nvContentPartPr>
              <p14:xfrm>
                <a:off x="357100" y="5567281"/>
                <a:ext cx="41040" cy="29232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1FD39595-C492-AD02-E03A-91222AE856B8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349540" y="5559721"/>
                  <a:ext cx="5616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A3F00128-9B90-8DB8-FF99-753221B3A2D4}"/>
                    </a:ext>
                  </a:extLst>
                </p14:cNvPr>
                <p14:cNvContentPartPr/>
                <p14:nvPr/>
              </p14:nvContentPartPr>
              <p14:xfrm>
                <a:off x="390220" y="5554681"/>
                <a:ext cx="93240" cy="35928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A3F00128-9B90-8DB8-FF99-753221B3A2D4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382660" y="5547121"/>
                  <a:ext cx="10836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8146E2AA-406B-56BB-30C2-1CF5D0786AC0}"/>
                    </a:ext>
                  </a:extLst>
                </p14:cNvPr>
                <p14:cNvContentPartPr/>
                <p14:nvPr/>
              </p14:nvContentPartPr>
              <p14:xfrm>
                <a:off x="532420" y="5646481"/>
                <a:ext cx="132480" cy="7956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8146E2AA-406B-56BB-30C2-1CF5D0786AC0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524860" y="5638921"/>
                  <a:ext cx="1476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E574DA70-BE4B-196C-9ED7-74E3D4B0BA7E}"/>
                    </a:ext>
                  </a:extLst>
                </p14:cNvPr>
                <p14:cNvContentPartPr/>
                <p14:nvPr/>
              </p14:nvContentPartPr>
              <p14:xfrm>
                <a:off x="661300" y="5549641"/>
                <a:ext cx="45720" cy="29628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E574DA70-BE4B-196C-9ED7-74E3D4B0BA7E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653740" y="5542081"/>
                  <a:ext cx="6084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CEBF5879-535D-02BD-8DCD-7A5A1EC0F95A}"/>
                    </a:ext>
                  </a:extLst>
                </p14:cNvPr>
                <p14:cNvContentPartPr/>
                <p14:nvPr/>
              </p14:nvContentPartPr>
              <p14:xfrm>
                <a:off x="427660" y="5960761"/>
                <a:ext cx="187920" cy="19548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CEBF5879-535D-02BD-8DCD-7A5A1EC0F95A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420100" y="5953201"/>
                  <a:ext cx="20304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245D020E-D369-B2B6-4D22-94414A2FA333}"/>
                    </a:ext>
                  </a:extLst>
                </p14:cNvPr>
                <p14:cNvContentPartPr/>
                <p14:nvPr/>
              </p14:nvContentPartPr>
              <p14:xfrm>
                <a:off x="878740" y="5614801"/>
                <a:ext cx="159480" cy="16992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245D020E-D369-B2B6-4D22-94414A2FA333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871180" y="5607601"/>
                  <a:ext cx="17460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A3759E2A-5E5D-E54A-27DE-2EC5437D8328}"/>
                    </a:ext>
                  </a:extLst>
                </p14:cNvPr>
                <p14:cNvContentPartPr/>
                <p14:nvPr/>
              </p14:nvContentPartPr>
              <p14:xfrm>
                <a:off x="786220" y="5790481"/>
                <a:ext cx="233280" cy="421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A3759E2A-5E5D-E54A-27DE-2EC5437D8328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778660" y="5782921"/>
                  <a:ext cx="2484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A55F045A-8E4A-A52D-2CDA-28530E6BF203}"/>
                    </a:ext>
                  </a:extLst>
                </p14:cNvPr>
                <p14:cNvContentPartPr/>
                <p14:nvPr/>
              </p14:nvContentPartPr>
              <p14:xfrm>
                <a:off x="848500" y="5936641"/>
                <a:ext cx="178200" cy="17604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A55F045A-8E4A-A52D-2CDA-28530E6BF203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840940" y="5929081"/>
                  <a:ext cx="192960" cy="19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4" name="Gruppo 283">
            <a:extLst>
              <a:ext uri="{FF2B5EF4-FFF2-40B4-BE49-F238E27FC236}">
                <a16:creationId xmlns:a16="http://schemas.microsoft.com/office/drawing/2014/main" id="{FC302CAA-8E09-6B44-C17E-E806931B7523}"/>
              </a:ext>
            </a:extLst>
          </p:cNvPr>
          <p:cNvGrpSpPr/>
          <p:nvPr/>
        </p:nvGrpSpPr>
        <p:grpSpPr>
          <a:xfrm>
            <a:off x="1524580" y="5552881"/>
            <a:ext cx="313200" cy="311040"/>
            <a:chOff x="1524580" y="5552881"/>
            <a:chExt cx="313200" cy="31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CD3371CA-2296-0414-093B-7ACC90EB7360}"/>
                    </a:ext>
                  </a:extLst>
                </p14:cNvPr>
                <p14:cNvContentPartPr/>
                <p14:nvPr/>
              </p14:nvContentPartPr>
              <p14:xfrm>
                <a:off x="1524580" y="5552881"/>
                <a:ext cx="183240" cy="29088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CD3371CA-2296-0414-093B-7ACC90EB7360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517020" y="5545321"/>
                  <a:ext cx="19836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CF0E0E60-D332-80C5-1110-75743D911F53}"/>
                    </a:ext>
                  </a:extLst>
                </p14:cNvPr>
                <p14:cNvContentPartPr/>
                <p14:nvPr/>
              </p14:nvContentPartPr>
              <p14:xfrm>
                <a:off x="1694140" y="5667721"/>
                <a:ext cx="112320" cy="6696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CF0E0E60-D332-80C5-1110-75743D911F53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686580" y="5660161"/>
                  <a:ext cx="1274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7A35C274-7DD7-96DC-30EF-49801697A4ED}"/>
                    </a:ext>
                  </a:extLst>
                </p14:cNvPr>
                <p14:cNvContentPartPr/>
                <p14:nvPr/>
              </p14:nvContentPartPr>
              <p14:xfrm>
                <a:off x="1791700" y="5604361"/>
                <a:ext cx="46080" cy="25956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7A35C274-7DD7-96DC-30EF-49801697A4ED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784140" y="5596801"/>
                  <a:ext cx="61200" cy="27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2" name="Gruppo 281">
            <a:extLst>
              <a:ext uri="{FF2B5EF4-FFF2-40B4-BE49-F238E27FC236}">
                <a16:creationId xmlns:a16="http://schemas.microsoft.com/office/drawing/2014/main" id="{1D840F7D-94EC-0D2A-7326-D308233E3D0B}"/>
              </a:ext>
            </a:extLst>
          </p:cNvPr>
          <p:cNvGrpSpPr/>
          <p:nvPr/>
        </p:nvGrpSpPr>
        <p:grpSpPr>
          <a:xfrm>
            <a:off x="2001580" y="5580601"/>
            <a:ext cx="728280" cy="324720"/>
            <a:chOff x="2001580" y="5580601"/>
            <a:chExt cx="728280" cy="32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F18965B0-0ED0-3367-78BA-D7EED3C6B261}"/>
                    </a:ext>
                  </a:extLst>
                </p14:cNvPr>
                <p14:cNvContentPartPr/>
                <p14:nvPr/>
              </p14:nvContentPartPr>
              <p14:xfrm>
                <a:off x="2001580" y="5653321"/>
                <a:ext cx="96480" cy="13428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F18965B0-0ED0-3367-78BA-D7EED3C6B261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994020" y="5645761"/>
                  <a:ext cx="1116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FE6E6F71-6D00-F77C-61A2-602109030D7E}"/>
                    </a:ext>
                  </a:extLst>
                </p14:cNvPr>
                <p14:cNvContentPartPr/>
                <p14:nvPr/>
              </p14:nvContentPartPr>
              <p14:xfrm>
                <a:off x="2124700" y="5668441"/>
                <a:ext cx="100800" cy="1548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FE6E6F71-6D00-F77C-61A2-602109030D7E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2117140" y="5660881"/>
                  <a:ext cx="1159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AB242802-12E5-449A-A578-9DA3D9D2D583}"/>
                    </a:ext>
                  </a:extLst>
                </p14:cNvPr>
                <p14:cNvContentPartPr/>
                <p14:nvPr/>
              </p14:nvContentPartPr>
              <p14:xfrm>
                <a:off x="2116780" y="5781481"/>
                <a:ext cx="89640" cy="1476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AB242802-12E5-449A-A578-9DA3D9D2D583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2109220" y="5774281"/>
                  <a:ext cx="1047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7182254E-6DCA-F26C-1076-45DEC45D8590}"/>
                    </a:ext>
                  </a:extLst>
                </p14:cNvPr>
                <p14:cNvContentPartPr/>
                <p14:nvPr/>
              </p14:nvContentPartPr>
              <p14:xfrm>
                <a:off x="2245660" y="5580601"/>
                <a:ext cx="56520" cy="23004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7182254E-6DCA-F26C-1076-45DEC45D8590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2238100" y="5573041"/>
                  <a:ext cx="7128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EB036C4D-6CA4-9648-0330-7621F615AC00}"/>
                    </a:ext>
                  </a:extLst>
                </p14:cNvPr>
                <p14:cNvContentPartPr/>
                <p14:nvPr/>
              </p14:nvContentPartPr>
              <p14:xfrm>
                <a:off x="2328460" y="5588161"/>
                <a:ext cx="28080" cy="22824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EB036C4D-6CA4-9648-0330-7621F615AC00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2320900" y="5580961"/>
                  <a:ext cx="4284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419A0C7E-C9C1-4CA6-D2EF-5CE511AE5508}"/>
                    </a:ext>
                  </a:extLst>
                </p14:cNvPr>
                <p14:cNvContentPartPr/>
                <p14:nvPr/>
              </p14:nvContentPartPr>
              <p14:xfrm>
                <a:off x="2591980" y="5595001"/>
                <a:ext cx="75240" cy="14508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419A0C7E-C9C1-4CA6-D2EF-5CE511AE5508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2584420" y="5587441"/>
                  <a:ext cx="903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13735EBD-28FE-E4DE-CD5A-874A05DE035F}"/>
                    </a:ext>
                  </a:extLst>
                </p14:cNvPr>
                <p14:cNvContentPartPr/>
                <p14:nvPr/>
              </p14:nvContentPartPr>
              <p14:xfrm>
                <a:off x="2588740" y="5734321"/>
                <a:ext cx="33480" cy="14040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13735EBD-28FE-E4DE-CD5A-874A05DE035F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2581540" y="5726761"/>
                  <a:ext cx="486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F8957CD4-98A3-29A9-D1C6-4A44DA16B26B}"/>
                    </a:ext>
                  </a:extLst>
                </p14:cNvPr>
                <p14:cNvContentPartPr/>
                <p14:nvPr/>
              </p14:nvContentPartPr>
              <p14:xfrm>
                <a:off x="2655340" y="5805241"/>
                <a:ext cx="28080" cy="6948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F8957CD4-98A3-29A9-D1C6-4A44DA16B26B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2647780" y="5797681"/>
                  <a:ext cx="432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2143DDD9-CA56-6CB3-B33B-27906F41FA5F}"/>
                    </a:ext>
                  </a:extLst>
                </p14:cNvPr>
                <p14:cNvContentPartPr/>
                <p14:nvPr/>
              </p14:nvContentPartPr>
              <p14:xfrm>
                <a:off x="2510260" y="5867881"/>
                <a:ext cx="219600" cy="3744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2143DDD9-CA56-6CB3-B33B-27906F41FA5F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2502700" y="5860321"/>
                  <a:ext cx="234360" cy="5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E35CB23C-B92B-6046-F860-4141DBA2BAAC}"/>
              </a:ext>
            </a:extLst>
          </p:cNvPr>
          <p:cNvGrpSpPr/>
          <p:nvPr/>
        </p:nvGrpSpPr>
        <p:grpSpPr>
          <a:xfrm>
            <a:off x="3039820" y="5650081"/>
            <a:ext cx="281160" cy="174240"/>
            <a:chOff x="3039820" y="5650081"/>
            <a:chExt cx="281160" cy="17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78B9DA53-CC12-2558-0E93-5C4E434960CF}"/>
                    </a:ext>
                  </a:extLst>
                </p14:cNvPr>
                <p14:cNvContentPartPr/>
                <p14:nvPr/>
              </p14:nvContentPartPr>
              <p14:xfrm>
                <a:off x="3039820" y="5650081"/>
                <a:ext cx="182880" cy="5364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78B9DA53-CC12-2558-0E93-5C4E434960CF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3032620" y="5642521"/>
                  <a:ext cx="1980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A74BEC44-2F27-ACD6-9648-3E652C93E0D8}"/>
                    </a:ext>
                  </a:extLst>
                </p14:cNvPr>
                <p14:cNvContentPartPr/>
                <p14:nvPr/>
              </p14:nvContentPartPr>
              <p14:xfrm>
                <a:off x="3070780" y="5785801"/>
                <a:ext cx="250200" cy="3852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A74BEC44-2F27-ACD6-9648-3E652C93E0D8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3063220" y="5778241"/>
                  <a:ext cx="265320" cy="5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2" name="Gruppo 311">
            <a:extLst>
              <a:ext uri="{FF2B5EF4-FFF2-40B4-BE49-F238E27FC236}">
                <a16:creationId xmlns:a16="http://schemas.microsoft.com/office/drawing/2014/main" id="{6453F6A4-3D9E-8651-D52A-7CC32C41C8E4}"/>
              </a:ext>
            </a:extLst>
          </p:cNvPr>
          <p:cNvGrpSpPr/>
          <p:nvPr/>
        </p:nvGrpSpPr>
        <p:grpSpPr>
          <a:xfrm>
            <a:off x="3908860" y="5607601"/>
            <a:ext cx="1534320" cy="302040"/>
            <a:chOff x="3908860" y="5607601"/>
            <a:chExt cx="1534320" cy="30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D53B9686-01C1-7B1E-9E7D-DFF704F6A8AD}"/>
                    </a:ext>
                  </a:extLst>
                </p14:cNvPr>
                <p14:cNvContentPartPr/>
                <p14:nvPr/>
              </p14:nvContentPartPr>
              <p14:xfrm>
                <a:off x="3908860" y="5607601"/>
                <a:ext cx="233280" cy="29700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D53B9686-01C1-7B1E-9E7D-DFF704F6A8AD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3901300" y="5600401"/>
                  <a:ext cx="24840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40F6D1B0-6117-0B9B-5CF2-54BECB837582}"/>
                    </a:ext>
                  </a:extLst>
                </p14:cNvPr>
                <p14:cNvContentPartPr/>
                <p14:nvPr/>
              </p14:nvContentPartPr>
              <p14:xfrm>
                <a:off x="4205860" y="5716681"/>
                <a:ext cx="148680" cy="12348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40F6D1B0-6117-0B9B-5CF2-54BECB837582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4198300" y="5709121"/>
                  <a:ext cx="1638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175E2FB8-8A1E-E92E-66E0-41440B31C73E}"/>
                    </a:ext>
                  </a:extLst>
                </p14:cNvPr>
                <p14:cNvContentPartPr/>
                <p14:nvPr/>
              </p14:nvContentPartPr>
              <p14:xfrm>
                <a:off x="4412860" y="5714881"/>
                <a:ext cx="145440" cy="9396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175E2FB8-8A1E-E92E-66E0-41440B31C73E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4405300" y="5707321"/>
                  <a:ext cx="1605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F7E93283-4753-F64C-028F-41849C02B787}"/>
                    </a:ext>
                  </a:extLst>
                </p14:cNvPr>
                <p14:cNvContentPartPr/>
                <p14:nvPr/>
              </p14:nvContentPartPr>
              <p14:xfrm>
                <a:off x="4605100" y="5701561"/>
                <a:ext cx="130320" cy="13644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F7E93283-4753-F64C-028F-41849C02B787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4597540" y="5694001"/>
                  <a:ext cx="1450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A5B9C093-6219-2FE6-E49A-72FDD998E490}"/>
                    </a:ext>
                  </a:extLst>
                </p14:cNvPr>
                <p14:cNvContentPartPr/>
                <p14:nvPr/>
              </p14:nvContentPartPr>
              <p14:xfrm>
                <a:off x="4784380" y="5679601"/>
                <a:ext cx="101880" cy="23004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A5B9C093-6219-2FE6-E49A-72FDD998E490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4776820" y="5672041"/>
                  <a:ext cx="11664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B24C48F7-11E6-16B4-BAA7-51DA890E159A}"/>
                    </a:ext>
                  </a:extLst>
                </p14:cNvPr>
                <p14:cNvContentPartPr/>
                <p14:nvPr/>
              </p14:nvContentPartPr>
              <p14:xfrm>
                <a:off x="5000020" y="5726761"/>
                <a:ext cx="111600" cy="12384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B24C48F7-11E6-16B4-BAA7-51DA890E159A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4992460" y="5719201"/>
                  <a:ext cx="1267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12F2D051-83D5-1AF2-38AC-8517EC411F22}"/>
                    </a:ext>
                  </a:extLst>
                </p14:cNvPr>
                <p14:cNvContentPartPr/>
                <p14:nvPr/>
              </p14:nvContentPartPr>
              <p14:xfrm>
                <a:off x="5139700" y="5723521"/>
                <a:ext cx="83160" cy="1422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12F2D051-83D5-1AF2-38AC-8517EC411F22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5132140" y="5715961"/>
                  <a:ext cx="982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00880415-9CDC-7D53-89FD-7EF34E9EFF77}"/>
                    </a:ext>
                  </a:extLst>
                </p14:cNvPr>
                <p14:cNvContentPartPr/>
                <p14:nvPr/>
              </p14:nvContentPartPr>
              <p14:xfrm>
                <a:off x="5266060" y="5761321"/>
                <a:ext cx="62640" cy="12600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00880415-9CDC-7D53-89FD-7EF34E9EFF77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5258500" y="5753761"/>
                  <a:ext cx="777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12871C23-8A73-B3D5-538B-F4340A0CD0A6}"/>
                    </a:ext>
                  </a:extLst>
                </p14:cNvPr>
                <p14:cNvContentPartPr/>
                <p14:nvPr/>
              </p14:nvContentPartPr>
              <p14:xfrm>
                <a:off x="5348860" y="5609401"/>
                <a:ext cx="94320" cy="7704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12871C23-8A73-B3D5-538B-F4340A0CD0A6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5341300" y="5601841"/>
                  <a:ext cx="10944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0" name="Gruppo 309">
            <a:extLst>
              <a:ext uri="{FF2B5EF4-FFF2-40B4-BE49-F238E27FC236}">
                <a16:creationId xmlns:a16="http://schemas.microsoft.com/office/drawing/2014/main" id="{9708C1C8-F3FF-3551-A507-6A5DD734686A}"/>
              </a:ext>
            </a:extLst>
          </p:cNvPr>
          <p:cNvGrpSpPr/>
          <p:nvPr/>
        </p:nvGrpSpPr>
        <p:grpSpPr>
          <a:xfrm>
            <a:off x="6094420" y="5551081"/>
            <a:ext cx="856440" cy="344160"/>
            <a:chOff x="6094420" y="5551081"/>
            <a:chExt cx="856440" cy="34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26010484-984D-D82B-6D29-736288A98EDF}"/>
                    </a:ext>
                  </a:extLst>
                </p14:cNvPr>
                <p14:cNvContentPartPr/>
                <p14:nvPr/>
              </p14:nvContentPartPr>
              <p14:xfrm>
                <a:off x="6094420" y="5645041"/>
                <a:ext cx="136800" cy="25020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26010484-984D-D82B-6D29-736288A98EDF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6086860" y="5637481"/>
                  <a:ext cx="1515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AD4A5585-C19B-A896-AD52-4EA95545472F}"/>
                    </a:ext>
                  </a:extLst>
                </p14:cNvPr>
                <p14:cNvContentPartPr/>
                <p14:nvPr/>
              </p14:nvContentPartPr>
              <p14:xfrm>
                <a:off x="6297460" y="5733601"/>
                <a:ext cx="129240" cy="11772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AD4A5585-C19B-A896-AD52-4EA95545472F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6289900" y="5726041"/>
                  <a:ext cx="1443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752324CA-EE4B-3899-CA52-1F9640E80E9F}"/>
                    </a:ext>
                  </a:extLst>
                </p14:cNvPr>
                <p14:cNvContentPartPr/>
                <p14:nvPr/>
              </p14:nvContentPartPr>
              <p14:xfrm>
                <a:off x="6392140" y="5727121"/>
                <a:ext cx="137520" cy="11556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752324CA-EE4B-3899-CA52-1F9640E80E9F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6384580" y="5719561"/>
                  <a:ext cx="1526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D7906ED6-CB6B-10BF-1EE6-442299FF881D}"/>
                    </a:ext>
                  </a:extLst>
                </p14:cNvPr>
                <p14:cNvContentPartPr/>
                <p14:nvPr/>
              </p14:nvContentPartPr>
              <p14:xfrm>
                <a:off x="6544780" y="5751961"/>
                <a:ext cx="75960" cy="12348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D7906ED6-CB6B-10BF-1EE6-442299FF881D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6537220" y="5744401"/>
                  <a:ext cx="907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7F9A93D9-FE3B-CEF3-2044-C0F0F0B0A340}"/>
                    </a:ext>
                  </a:extLst>
                </p14:cNvPr>
                <p14:cNvContentPartPr/>
                <p14:nvPr/>
              </p14:nvContentPartPr>
              <p14:xfrm>
                <a:off x="6682660" y="5551081"/>
                <a:ext cx="81360" cy="27216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7F9A93D9-FE3B-CEF3-2044-C0F0F0B0A340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6675100" y="5543521"/>
                  <a:ext cx="9648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E948F838-016F-6703-1D02-000D2391956D}"/>
                    </a:ext>
                  </a:extLst>
                </p14:cNvPr>
                <p14:cNvContentPartPr/>
                <p14:nvPr/>
              </p14:nvContentPartPr>
              <p14:xfrm>
                <a:off x="6680140" y="5743681"/>
                <a:ext cx="119520" cy="2484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E948F838-016F-6703-1D02-000D2391956D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6672940" y="5736121"/>
                  <a:ext cx="1346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69385E6F-49CB-E658-0440-DB26BC8837CF}"/>
                    </a:ext>
                  </a:extLst>
                </p14:cNvPr>
                <p14:cNvContentPartPr/>
                <p14:nvPr/>
              </p14:nvContentPartPr>
              <p14:xfrm>
                <a:off x="6807580" y="5721001"/>
                <a:ext cx="143280" cy="11772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69385E6F-49CB-E658-0440-DB26BC8837CF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6800020" y="5713441"/>
                  <a:ext cx="158040" cy="13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85626599-804D-7388-178E-090356FD4CDA}"/>
              </a:ext>
            </a:extLst>
          </p:cNvPr>
          <p:cNvGrpSpPr/>
          <p:nvPr/>
        </p:nvGrpSpPr>
        <p:grpSpPr>
          <a:xfrm>
            <a:off x="7476100" y="5730001"/>
            <a:ext cx="749520" cy="187200"/>
            <a:chOff x="7476100" y="5730001"/>
            <a:chExt cx="749520" cy="18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29A91C23-F9FD-C904-8B79-8C36E815746F}"/>
                    </a:ext>
                  </a:extLst>
                </p14:cNvPr>
                <p14:cNvContentPartPr/>
                <p14:nvPr/>
              </p14:nvContentPartPr>
              <p14:xfrm>
                <a:off x="7476100" y="5730001"/>
                <a:ext cx="239040" cy="18720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29A91C23-F9FD-C904-8B79-8C36E815746F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7468540" y="5722441"/>
                  <a:ext cx="25416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7954CA6F-2A55-DD87-780A-4E134A410A31}"/>
                    </a:ext>
                  </a:extLst>
                </p14:cNvPr>
                <p14:cNvContentPartPr/>
                <p14:nvPr/>
              </p14:nvContentPartPr>
              <p14:xfrm>
                <a:off x="7683820" y="5776441"/>
                <a:ext cx="114120" cy="11700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7954CA6F-2A55-DD87-780A-4E134A410A31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7676260" y="5768881"/>
                  <a:ext cx="1288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6AFD1B28-7EA9-6903-8AF2-849C7FAAC807}"/>
                    </a:ext>
                  </a:extLst>
                </p14:cNvPr>
                <p14:cNvContentPartPr/>
                <p14:nvPr/>
              </p14:nvContentPartPr>
              <p14:xfrm>
                <a:off x="7861300" y="5739721"/>
                <a:ext cx="82440" cy="14040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6AFD1B28-7EA9-6903-8AF2-849C7FAAC807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7853740" y="5732161"/>
                  <a:ext cx="975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62C732C8-192B-8A11-B574-F9579BB16FA9}"/>
                    </a:ext>
                  </a:extLst>
                </p14:cNvPr>
                <p14:cNvContentPartPr/>
                <p14:nvPr/>
              </p14:nvContentPartPr>
              <p14:xfrm>
                <a:off x="8042740" y="5777521"/>
                <a:ext cx="182880" cy="11412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62C732C8-192B-8A11-B574-F9579BB16FA9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8035180" y="5769961"/>
                  <a:ext cx="198000" cy="12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6" name="Gruppo 325">
            <a:extLst>
              <a:ext uri="{FF2B5EF4-FFF2-40B4-BE49-F238E27FC236}">
                <a16:creationId xmlns:a16="http://schemas.microsoft.com/office/drawing/2014/main" id="{FA3FCCD5-FE47-1A1F-BE7F-78F88A646D6E}"/>
              </a:ext>
            </a:extLst>
          </p:cNvPr>
          <p:cNvGrpSpPr/>
          <p:nvPr/>
        </p:nvGrpSpPr>
        <p:grpSpPr>
          <a:xfrm>
            <a:off x="215547" y="1249751"/>
            <a:ext cx="477720" cy="192240"/>
            <a:chOff x="215547" y="1249751"/>
            <a:chExt cx="477720" cy="19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2D56B790-C2D6-6B6A-FD39-0E2CC73BE602}"/>
                    </a:ext>
                  </a:extLst>
                </p14:cNvPr>
                <p14:cNvContentPartPr/>
                <p14:nvPr/>
              </p14:nvContentPartPr>
              <p14:xfrm>
                <a:off x="215547" y="1249751"/>
                <a:ext cx="114480" cy="15660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2D56B790-C2D6-6B6A-FD39-0E2CC73BE602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207987" y="1242191"/>
                  <a:ext cx="1296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E1D574D3-F796-3D82-E185-68BDE37D888D}"/>
                    </a:ext>
                  </a:extLst>
                </p14:cNvPr>
                <p14:cNvContentPartPr/>
                <p14:nvPr/>
              </p14:nvContentPartPr>
              <p14:xfrm>
                <a:off x="352347" y="1294031"/>
                <a:ext cx="81000" cy="11124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E1D574D3-F796-3D82-E185-68BDE37D888D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344787" y="1286471"/>
                  <a:ext cx="961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15248DAB-8D34-1804-D9FC-DD78E082DFE7}"/>
                    </a:ext>
                  </a:extLst>
                </p14:cNvPr>
                <p14:cNvContentPartPr/>
                <p14:nvPr/>
              </p14:nvContentPartPr>
              <p14:xfrm>
                <a:off x="454587" y="1288271"/>
                <a:ext cx="137880" cy="12132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15248DAB-8D34-1804-D9FC-DD78E082DFE7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447027" y="1280711"/>
                  <a:ext cx="1530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E64737A0-5B61-2A4F-D38E-6F6F73E339BC}"/>
                    </a:ext>
                  </a:extLst>
                </p14:cNvPr>
                <p14:cNvContentPartPr/>
                <p14:nvPr/>
              </p14:nvContentPartPr>
              <p14:xfrm>
                <a:off x="611547" y="1310591"/>
                <a:ext cx="81720" cy="13140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E64737A0-5B61-2A4F-D38E-6F6F73E339BC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604347" y="1303031"/>
                  <a:ext cx="96840" cy="14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5" name="Gruppo 334">
            <a:extLst>
              <a:ext uri="{FF2B5EF4-FFF2-40B4-BE49-F238E27FC236}">
                <a16:creationId xmlns:a16="http://schemas.microsoft.com/office/drawing/2014/main" id="{67D4E458-065F-1A6E-410B-D171C75B2C2C}"/>
              </a:ext>
            </a:extLst>
          </p:cNvPr>
          <p:cNvGrpSpPr/>
          <p:nvPr/>
        </p:nvGrpSpPr>
        <p:grpSpPr>
          <a:xfrm>
            <a:off x="7070671" y="59462"/>
            <a:ext cx="1094040" cy="745920"/>
            <a:chOff x="7070671" y="59462"/>
            <a:chExt cx="1094040" cy="74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6AAB70BD-D380-9052-42BC-9D8D66646567}"/>
                    </a:ext>
                  </a:extLst>
                </p14:cNvPr>
                <p14:cNvContentPartPr/>
                <p14:nvPr/>
              </p14:nvContentPartPr>
              <p14:xfrm>
                <a:off x="7450362" y="293020"/>
                <a:ext cx="237240" cy="1353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6AAB70BD-D380-9052-42BC-9D8D66646567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7442802" y="285460"/>
                  <a:ext cx="2523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E4C69128-1264-8B8C-560E-9ADE912B6C82}"/>
                    </a:ext>
                  </a:extLst>
                </p14:cNvPr>
                <p14:cNvContentPartPr/>
                <p14:nvPr/>
              </p14:nvContentPartPr>
              <p14:xfrm>
                <a:off x="7364322" y="455740"/>
                <a:ext cx="349200" cy="442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E4C69128-1264-8B8C-560E-9ADE912B6C82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7356762" y="448180"/>
                  <a:ext cx="3643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9A2687AF-3E6E-7441-3C82-41898463394E}"/>
                    </a:ext>
                  </a:extLst>
                </p14:cNvPr>
                <p14:cNvContentPartPr/>
                <p14:nvPr/>
              </p14:nvContentPartPr>
              <p14:xfrm>
                <a:off x="7070671" y="59462"/>
                <a:ext cx="1094040" cy="74592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9A2687AF-3E6E-7441-3C82-41898463394E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7063471" y="51902"/>
                  <a:ext cx="1109160" cy="76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2" name="Gruppo 341">
            <a:extLst>
              <a:ext uri="{FF2B5EF4-FFF2-40B4-BE49-F238E27FC236}">
                <a16:creationId xmlns:a16="http://schemas.microsoft.com/office/drawing/2014/main" id="{AB772B09-232B-D14A-10AB-BBECA746C959}"/>
              </a:ext>
            </a:extLst>
          </p:cNvPr>
          <p:cNvGrpSpPr/>
          <p:nvPr/>
        </p:nvGrpSpPr>
        <p:grpSpPr>
          <a:xfrm>
            <a:off x="8556008" y="180422"/>
            <a:ext cx="1328450" cy="648027"/>
            <a:chOff x="8556008" y="180422"/>
            <a:chExt cx="1328450" cy="64802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40694E49-02DC-F348-028D-DDC28EFF245E}"/>
                    </a:ext>
                  </a:extLst>
                </p14:cNvPr>
                <p14:cNvContentPartPr/>
                <p14:nvPr/>
              </p14:nvContentPartPr>
              <p14:xfrm>
                <a:off x="8673008" y="278369"/>
                <a:ext cx="244800" cy="1792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40694E49-02DC-F348-028D-DDC28EFF245E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8665448" y="270809"/>
                  <a:ext cx="25956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6C472A2D-AD22-821D-04D7-F492E62A7BC2}"/>
                    </a:ext>
                  </a:extLst>
                </p14:cNvPr>
                <p14:cNvContentPartPr/>
                <p14:nvPr/>
              </p14:nvContentPartPr>
              <p14:xfrm>
                <a:off x="8556008" y="487889"/>
                <a:ext cx="525960" cy="536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6C472A2D-AD22-821D-04D7-F492E62A7BC2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8548448" y="480329"/>
                  <a:ext cx="5410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2DD60193-D5C8-9B75-9677-3CDDC39D1169}"/>
                    </a:ext>
                  </a:extLst>
                </p14:cNvPr>
                <p14:cNvContentPartPr/>
                <p14:nvPr/>
              </p14:nvContentPartPr>
              <p14:xfrm>
                <a:off x="8725568" y="615329"/>
                <a:ext cx="321480" cy="2131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2DD60193-D5C8-9B75-9677-3CDDC39D1169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8718008" y="607769"/>
                  <a:ext cx="33660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5E83858C-373E-9440-E1CE-8FD9197DC6A0}"/>
                    </a:ext>
                  </a:extLst>
                </p14:cNvPr>
                <p14:cNvContentPartPr/>
                <p14:nvPr/>
              </p14:nvContentPartPr>
              <p14:xfrm>
                <a:off x="9240778" y="226142"/>
                <a:ext cx="206640" cy="55764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5E83858C-373E-9440-E1CE-8FD9197DC6A0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9233578" y="218582"/>
                  <a:ext cx="221760" cy="57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33FA5862-0237-CC3E-83E4-42FE06E64233}"/>
                    </a:ext>
                  </a:extLst>
                </p14:cNvPr>
                <p14:cNvContentPartPr/>
                <p14:nvPr/>
              </p14:nvContentPartPr>
              <p14:xfrm>
                <a:off x="9534538" y="400022"/>
                <a:ext cx="177840" cy="23904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33FA5862-0237-CC3E-83E4-42FE06E64233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9526978" y="392462"/>
                  <a:ext cx="19296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AA929D7E-5153-310F-5538-F8C25B267002}"/>
                    </a:ext>
                  </a:extLst>
                </p14:cNvPr>
                <p14:cNvContentPartPr/>
                <p14:nvPr/>
              </p14:nvContentPartPr>
              <p14:xfrm>
                <a:off x="9613738" y="180782"/>
                <a:ext cx="76680" cy="6912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AA929D7E-5153-310F-5538-F8C25B267002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9606178" y="173222"/>
                  <a:ext cx="918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6A045223-21E9-3FDA-0A4F-F97AC5AF42BB}"/>
                    </a:ext>
                  </a:extLst>
                </p14:cNvPr>
                <p14:cNvContentPartPr/>
                <p14:nvPr/>
              </p14:nvContentPartPr>
              <p14:xfrm>
                <a:off x="9703738" y="192302"/>
                <a:ext cx="56520" cy="6696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6A045223-21E9-3FDA-0A4F-F97AC5AF42BB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9696178" y="184742"/>
                  <a:ext cx="716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09763E0F-A6BF-0FD6-4B5A-7E80FE3F1E88}"/>
                    </a:ext>
                  </a:extLst>
                </p14:cNvPr>
                <p14:cNvContentPartPr/>
                <p14:nvPr/>
              </p14:nvContentPartPr>
              <p14:xfrm>
                <a:off x="9805978" y="180422"/>
                <a:ext cx="78480" cy="9756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09763E0F-A6BF-0FD6-4B5A-7E80FE3F1E88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9798418" y="172862"/>
                  <a:ext cx="9360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7" name="Gruppo 356">
            <a:extLst>
              <a:ext uri="{FF2B5EF4-FFF2-40B4-BE49-F238E27FC236}">
                <a16:creationId xmlns:a16="http://schemas.microsoft.com/office/drawing/2014/main" id="{688D9D7B-9732-49F3-555E-4B63F3CF34E7}"/>
              </a:ext>
            </a:extLst>
          </p:cNvPr>
          <p:cNvGrpSpPr/>
          <p:nvPr/>
        </p:nvGrpSpPr>
        <p:grpSpPr>
          <a:xfrm>
            <a:off x="5466796" y="135267"/>
            <a:ext cx="907166" cy="810169"/>
            <a:chOff x="5466796" y="135267"/>
            <a:chExt cx="907166" cy="81016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A0321234-8F5B-73A9-45DA-1FAE6DC15DB6}"/>
                    </a:ext>
                  </a:extLst>
                </p14:cNvPr>
                <p14:cNvContentPartPr/>
                <p14:nvPr/>
              </p14:nvContentPartPr>
              <p14:xfrm>
                <a:off x="6090642" y="326860"/>
                <a:ext cx="181440" cy="1335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A0321234-8F5B-73A9-45DA-1FAE6DC15DB6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6083082" y="319300"/>
                  <a:ext cx="1962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442077F1-8611-AD36-D57F-CA067A41561D}"/>
                    </a:ext>
                  </a:extLst>
                </p14:cNvPr>
                <p14:cNvContentPartPr/>
                <p14:nvPr/>
              </p14:nvContentPartPr>
              <p14:xfrm>
                <a:off x="6009642" y="509020"/>
                <a:ext cx="342360" cy="122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442077F1-8611-AD36-D57F-CA067A41561D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6002082" y="501460"/>
                  <a:ext cx="3571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BE2AAA44-7BA9-E966-ABCE-2C64629E4453}"/>
                    </a:ext>
                  </a:extLst>
                </p14:cNvPr>
                <p14:cNvContentPartPr/>
                <p14:nvPr/>
              </p14:nvContentPartPr>
              <p14:xfrm>
                <a:off x="6088122" y="600100"/>
                <a:ext cx="285840" cy="1548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BE2AAA44-7BA9-E966-ABCE-2C64629E4453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6080562" y="592540"/>
                  <a:ext cx="3009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F10AC126-5FE4-C824-2C41-6988573D946B}"/>
                    </a:ext>
                  </a:extLst>
                </p14:cNvPr>
                <p14:cNvContentPartPr/>
                <p14:nvPr/>
              </p14:nvContentPartPr>
              <p14:xfrm>
                <a:off x="5665876" y="173236"/>
                <a:ext cx="326880" cy="77220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F10AC126-5FE4-C824-2C41-6988573D946B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5658316" y="165676"/>
                  <a:ext cx="342000" cy="78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3D3865B8-8A5E-A684-97F9-ACC600BAC76B}"/>
                    </a:ext>
                  </a:extLst>
                </p14:cNvPr>
                <p14:cNvContentPartPr/>
                <p14:nvPr/>
              </p14:nvContentPartPr>
              <p14:xfrm>
                <a:off x="5466796" y="343876"/>
                <a:ext cx="194040" cy="22536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3D3865B8-8A5E-A684-97F9-ACC600BAC76B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5459236" y="336316"/>
                  <a:ext cx="20916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EDB5B448-DA7E-53DA-3A5A-816437BBD811}"/>
                    </a:ext>
                  </a:extLst>
                </p14:cNvPr>
                <p14:cNvContentPartPr/>
                <p14:nvPr/>
              </p14:nvContentPartPr>
              <p14:xfrm>
                <a:off x="5499818" y="135267"/>
                <a:ext cx="75240" cy="9360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EDB5B448-DA7E-53DA-3A5A-816437BBD811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5492258" y="127707"/>
                  <a:ext cx="903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51B7B5E8-B1C9-1AB0-9F42-66463F1D0BDB}"/>
                    </a:ext>
                  </a:extLst>
                </p14:cNvPr>
                <p14:cNvContentPartPr/>
                <p14:nvPr/>
              </p14:nvContentPartPr>
              <p14:xfrm>
                <a:off x="5591978" y="156867"/>
                <a:ext cx="54000" cy="7884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51B7B5E8-B1C9-1AB0-9F42-66463F1D0BDB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5584418" y="149307"/>
                  <a:ext cx="687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00A506D1-C503-7C77-69D8-11579E58C680}"/>
                    </a:ext>
                  </a:extLst>
                </p14:cNvPr>
                <p14:cNvContentPartPr/>
                <p14:nvPr/>
              </p14:nvContentPartPr>
              <p14:xfrm>
                <a:off x="5676218" y="152907"/>
                <a:ext cx="58320" cy="9396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00A506D1-C503-7C77-69D8-11579E58C680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5668658" y="145347"/>
                  <a:ext cx="7344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5" name="Gruppo 354">
            <a:extLst>
              <a:ext uri="{FF2B5EF4-FFF2-40B4-BE49-F238E27FC236}">
                <a16:creationId xmlns:a16="http://schemas.microsoft.com/office/drawing/2014/main" id="{F0C000E4-FF58-5DCC-37CB-33D95ED1BDC5}"/>
              </a:ext>
            </a:extLst>
          </p:cNvPr>
          <p:cNvGrpSpPr/>
          <p:nvPr/>
        </p:nvGrpSpPr>
        <p:grpSpPr>
          <a:xfrm>
            <a:off x="7322858" y="-6933"/>
            <a:ext cx="960480" cy="262800"/>
            <a:chOff x="7322858" y="-6933"/>
            <a:chExt cx="960480" cy="26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E40A6629-AA6B-42A4-977E-7406E6D5E364}"/>
                    </a:ext>
                  </a:extLst>
                </p14:cNvPr>
                <p14:cNvContentPartPr/>
                <p14:nvPr/>
              </p14:nvContentPartPr>
              <p14:xfrm>
                <a:off x="7322858" y="99267"/>
                <a:ext cx="150480" cy="12564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E40A6629-AA6B-42A4-977E-7406E6D5E364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7315298" y="91707"/>
                  <a:ext cx="1656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E89F09A9-D83E-7BC4-12EE-4D6AAE624358}"/>
                    </a:ext>
                  </a:extLst>
                </p14:cNvPr>
                <p14:cNvContentPartPr/>
                <p14:nvPr/>
              </p14:nvContentPartPr>
              <p14:xfrm>
                <a:off x="7443098" y="102147"/>
                <a:ext cx="92160" cy="8496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E89F09A9-D83E-7BC4-12EE-4D6AAE624358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7435538" y="94587"/>
                  <a:ext cx="1072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223D4DB9-7C1E-A893-C370-CF89A68CF17C}"/>
                    </a:ext>
                  </a:extLst>
                </p14:cNvPr>
                <p14:cNvContentPartPr/>
                <p14:nvPr/>
              </p14:nvContentPartPr>
              <p14:xfrm>
                <a:off x="7557218" y="98907"/>
                <a:ext cx="122760" cy="11376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223D4DB9-7C1E-A893-C370-CF89A68CF17C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7549658" y="91347"/>
                  <a:ext cx="1378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B2064B0F-E098-D63A-8B9C-A96E83DBCBD7}"/>
                    </a:ext>
                  </a:extLst>
                </p14:cNvPr>
                <p14:cNvContentPartPr/>
                <p14:nvPr/>
              </p14:nvContentPartPr>
              <p14:xfrm>
                <a:off x="7721378" y="-6933"/>
                <a:ext cx="128880" cy="26280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B2064B0F-E098-D63A-8B9C-A96E83DBCBD7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7713818" y="-14493"/>
                  <a:ext cx="14400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1872A34D-483E-F06A-E627-D451710A3A17}"/>
                    </a:ext>
                  </a:extLst>
                </p14:cNvPr>
                <p14:cNvContentPartPr/>
                <p14:nvPr/>
              </p14:nvContentPartPr>
              <p14:xfrm>
                <a:off x="7890938" y="68551"/>
                <a:ext cx="117360" cy="13572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1872A34D-483E-F06A-E627-D451710A3A17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7883378" y="60991"/>
                  <a:ext cx="13248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3CA0DA42-9964-8319-D13D-5F7291228169}"/>
                    </a:ext>
                  </a:extLst>
                </p14:cNvPr>
                <p14:cNvContentPartPr/>
                <p14:nvPr/>
              </p14:nvContentPartPr>
              <p14:xfrm>
                <a:off x="8025578" y="102751"/>
                <a:ext cx="75960" cy="7128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3CA0DA42-9964-8319-D13D-5F7291228169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8018018" y="95191"/>
                  <a:ext cx="910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6BA12769-D1B9-9309-AE44-1551359032DE}"/>
                    </a:ext>
                  </a:extLst>
                </p14:cNvPr>
                <p14:cNvContentPartPr/>
                <p14:nvPr/>
              </p14:nvContentPartPr>
              <p14:xfrm>
                <a:off x="8110178" y="83311"/>
                <a:ext cx="56520" cy="13068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6BA12769-D1B9-9309-AE44-1551359032DE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8102618" y="75751"/>
                  <a:ext cx="7164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0251726A-BFCA-329A-73C8-2555188F3602}"/>
                    </a:ext>
                  </a:extLst>
                </p14:cNvPr>
                <p14:cNvContentPartPr/>
                <p14:nvPr/>
              </p14:nvContentPartPr>
              <p14:xfrm>
                <a:off x="8181458" y="102751"/>
                <a:ext cx="101880" cy="14868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0251726A-BFCA-329A-73C8-2555188F3602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8173898" y="95191"/>
                  <a:ext cx="117000" cy="16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0" name="Gruppo 359">
            <a:extLst>
              <a:ext uri="{FF2B5EF4-FFF2-40B4-BE49-F238E27FC236}">
                <a16:creationId xmlns:a16="http://schemas.microsoft.com/office/drawing/2014/main" id="{1706E720-A1C4-9F52-6181-0A8E1FBA5098}"/>
              </a:ext>
            </a:extLst>
          </p:cNvPr>
          <p:cNvGrpSpPr/>
          <p:nvPr/>
        </p:nvGrpSpPr>
        <p:grpSpPr>
          <a:xfrm>
            <a:off x="190607" y="60489"/>
            <a:ext cx="4794777" cy="1112295"/>
            <a:chOff x="190607" y="60489"/>
            <a:chExt cx="4794777" cy="111229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0C1653C-638A-D046-C904-90AC630F0E21}"/>
                    </a:ext>
                  </a:extLst>
                </p14:cNvPr>
                <p14:cNvContentPartPr/>
                <p14:nvPr/>
              </p14:nvContentPartPr>
              <p14:xfrm>
                <a:off x="394180" y="394900"/>
                <a:ext cx="232200" cy="3837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0C1653C-638A-D046-C904-90AC630F0E21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386620" y="387340"/>
                  <a:ext cx="246960" cy="39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D94184F-8913-D162-7290-4AF058976FAA}"/>
                    </a:ext>
                  </a:extLst>
                </p14:cNvPr>
                <p14:cNvContentPartPr/>
                <p14:nvPr/>
              </p14:nvContentPartPr>
              <p14:xfrm>
                <a:off x="1273660" y="387340"/>
                <a:ext cx="69480" cy="379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D94184F-8913-D162-7290-4AF058976FAA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1266100" y="379780"/>
                  <a:ext cx="8460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251F2A4-701B-5C69-27CB-B56C73D40647}"/>
                    </a:ext>
                  </a:extLst>
                </p14:cNvPr>
                <p14:cNvContentPartPr/>
                <p14:nvPr/>
              </p14:nvContentPartPr>
              <p14:xfrm>
                <a:off x="1293100" y="289420"/>
                <a:ext cx="259200" cy="637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251F2A4-701B-5C69-27CB-B56C73D40647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1285540" y="281860"/>
                  <a:ext cx="2743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9541AEC-FDFB-E481-7488-DD53E703F85B}"/>
                    </a:ext>
                  </a:extLst>
                </p14:cNvPr>
                <p14:cNvContentPartPr/>
                <p14:nvPr/>
              </p14:nvContentPartPr>
              <p14:xfrm>
                <a:off x="1342780" y="520900"/>
                <a:ext cx="221760" cy="111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9541AEC-FDFB-E481-7488-DD53E703F85B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1335220" y="513340"/>
                  <a:ext cx="2368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34377E4-74DD-8564-1DC5-74702DFFF056}"/>
                    </a:ext>
                  </a:extLst>
                </p14:cNvPr>
                <p14:cNvContentPartPr/>
                <p14:nvPr/>
              </p14:nvContentPartPr>
              <p14:xfrm>
                <a:off x="1560220" y="518020"/>
                <a:ext cx="221400" cy="1792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34377E4-74DD-8564-1DC5-74702DFFF056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1552660" y="510820"/>
                  <a:ext cx="23652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80F0C2D-EA17-E8A0-82C8-3A538E7902A7}"/>
                    </a:ext>
                  </a:extLst>
                </p14:cNvPr>
                <p14:cNvContentPartPr/>
                <p14:nvPr/>
              </p14:nvContentPartPr>
              <p14:xfrm>
                <a:off x="1804300" y="520900"/>
                <a:ext cx="109800" cy="2214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80F0C2D-EA17-E8A0-82C8-3A538E7902A7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1796740" y="513340"/>
                  <a:ext cx="12492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D608436-638F-11AA-CF7E-26CD571C0CE6}"/>
                    </a:ext>
                  </a:extLst>
                </p14:cNvPr>
                <p14:cNvContentPartPr/>
                <p14:nvPr/>
              </p14:nvContentPartPr>
              <p14:xfrm>
                <a:off x="1990060" y="514060"/>
                <a:ext cx="129240" cy="137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D608436-638F-11AA-CF7E-26CD571C0CE6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1982500" y="506500"/>
                  <a:ext cx="1443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50842B6-A0CB-7217-03AC-D3DBF6188ABA}"/>
                    </a:ext>
                  </a:extLst>
                </p14:cNvPr>
                <p14:cNvContentPartPr/>
                <p14:nvPr/>
              </p14:nvContentPartPr>
              <p14:xfrm>
                <a:off x="2188780" y="520180"/>
                <a:ext cx="221040" cy="2574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50842B6-A0CB-7217-03AC-D3DBF6188ABA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2181220" y="512980"/>
                  <a:ext cx="23616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089C40B-1D93-C5B3-F354-88ECA455B26D}"/>
                    </a:ext>
                  </a:extLst>
                </p14:cNvPr>
                <p14:cNvContentPartPr/>
                <p14:nvPr/>
              </p14:nvContentPartPr>
              <p14:xfrm>
                <a:off x="3096340" y="496420"/>
                <a:ext cx="203760" cy="191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089C40B-1D93-C5B3-F354-88ECA455B26D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3088780" y="488860"/>
                  <a:ext cx="21888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C6B0FA2-0443-74E6-2EBA-4B0D07FAB0ED}"/>
                    </a:ext>
                  </a:extLst>
                </p14:cNvPr>
                <p14:cNvContentPartPr/>
                <p14:nvPr/>
              </p14:nvContentPartPr>
              <p14:xfrm>
                <a:off x="3403420" y="366460"/>
                <a:ext cx="4320" cy="3009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C6B0FA2-0443-74E6-2EBA-4B0D07FAB0ED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3395860" y="358900"/>
                  <a:ext cx="1944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591DC3D-07F6-C24D-8C50-674BB0129F80}"/>
                    </a:ext>
                  </a:extLst>
                </p14:cNvPr>
                <p14:cNvContentPartPr/>
                <p14:nvPr/>
              </p14:nvContentPartPr>
              <p14:xfrm>
                <a:off x="3396220" y="558700"/>
                <a:ext cx="52200" cy="35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591DC3D-07F6-C24D-8C50-674BB0129F80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3388660" y="551140"/>
                  <a:ext cx="673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85C15D3-D024-94EC-92CC-134B9DCC203D}"/>
                    </a:ext>
                  </a:extLst>
                </p14:cNvPr>
                <p14:cNvContentPartPr/>
                <p14:nvPr/>
              </p14:nvContentPartPr>
              <p14:xfrm>
                <a:off x="3517180" y="387340"/>
                <a:ext cx="26280" cy="3103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85C15D3-D024-94EC-92CC-134B9DCC203D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3509620" y="379780"/>
                  <a:ext cx="4140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7B1D9EB-DDFA-9872-F5D8-29387E0B8A26}"/>
                    </a:ext>
                  </a:extLst>
                </p14:cNvPr>
                <p14:cNvContentPartPr/>
                <p14:nvPr/>
              </p14:nvContentPartPr>
              <p14:xfrm>
                <a:off x="3496660" y="585700"/>
                <a:ext cx="69480" cy="38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7B1D9EB-DDFA-9872-F5D8-29387E0B8A26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3489100" y="578140"/>
                  <a:ext cx="842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3014411-DC9C-ED0E-9B6F-74D36582325B}"/>
                    </a:ext>
                  </a:extLst>
                </p14:cNvPr>
                <p14:cNvContentPartPr/>
                <p14:nvPr/>
              </p14:nvContentPartPr>
              <p14:xfrm>
                <a:off x="3608620" y="533500"/>
                <a:ext cx="74880" cy="1699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3014411-DC9C-ED0E-9B6F-74D36582325B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3601060" y="525940"/>
                  <a:ext cx="9000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CA8CE61-0FD8-6241-3683-6FE4C3DBEB7E}"/>
                    </a:ext>
                  </a:extLst>
                </p14:cNvPr>
                <p14:cNvContentPartPr/>
                <p14:nvPr/>
              </p14:nvContentPartPr>
              <p14:xfrm>
                <a:off x="3795460" y="544300"/>
                <a:ext cx="14040" cy="1245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CA8CE61-0FD8-6241-3683-6FE4C3DBEB7E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3787900" y="536740"/>
                  <a:ext cx="291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92822B0-9EBC-48FD-72F7-2CE1240E32DB}"/>
                    </a:ext>
                  </a:extLst>
                </p14:cNvPr>
                <p14:cNvContentPartPr/>
                <p14:nvPr/>
              </p14:nvContentPartPr>
              <p14:xfrm>
                <a:off x="3877900" y="335140"/>
                <a:ext cx="123840" cy="3794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92822B0-9EBC-48FD-72F7-2CE1240E32DB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3870700" y="327580"/>
                  <a:ext cx="13860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EE278E8-C629-527B-CEB2-D85886DEA494}"/>
                    </a:ext>
                  </a:extLst>
                </p14:cNvPr>
                <p14:cNvContentPartPr/>
                <p14:nvPr/>
              </p14:nvContentPartPr>
              <p14:xfrm>
                <a:off x="4054300" y="513340"/>
                <a:ext cx="125280" cy="2098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EE278E8-C629-527B-CEB2-D85886DEA494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4046740" y="505780"/>
                  <a:ext cx="14040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8639F95-BE9B-234C-E6AD-C4FBAC1ADE3A}"/>
                    </a:ext>
                  </a:extLst>
                </p14:cNvPr>
                <p14:cNvContentPartPr/>
                <p14:nvPr/>
              </p14:nvContentPartPr>
              <p14:xfrm>
                <a:off x="4233580" y="563020"/>
                <a:ext cx="22320" cy="144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8639F95-BE9B-234C-E6AD-C4FBAC1ADE3A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4226020" y="555460"/>
                  <a:ext cx="374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59CAD1D-8FB2-4754-963F-94B794B3D272}"/>
                    </a:ext>
                  </a:extLst>
                </p14:cNvPr>
                <p14:cNvContentPartPr/>
                <p14:nvPr/>
              </p14:nvContentPartPr>
              <p14:xfrm>
                <a:off x="4375420" y="288700"/>
                <a:ext cx="47520" cy="4266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59CAD1D-8FB2-4754-963F-94B794B3D272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4367860" y="281140"/>
                  <a:ext cx="6264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05B3CBD-D2E2-FA0D-97B0-8851E015E624}"/>
                    </a:ext>
                  </a:extLst>
                </p14:cNvPr>
                <p14:cNvContentPartPr/>
                <p14:nvPr/>
              </p14:nvContentPartPr>
              <p14:xfrm>
                <a:off x="4381900" y="620980"/>
                <a:ext cx="81360" cy="32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05B3CBD-D2E2-FA0D-97B0-8851E015E624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4374340" y="613420"/>
                  <a:ext cx="964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3BF72B4-C569-6D90-744C-CE688372FFFB}"/>
                    </a:ext>
                  </a:extLst>
                </p14:cNvPr>
                <p14:cNvContentPartPr/>
                <p14:nvPr/>
              </p14:nvContentPartPr>
              <p14:xfrm>
                <a:off x="4543180" y="518380"/>
                <a:ext cx="32040" cy="186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3BF72B4-C569-6D90-744C-CE688372FFFB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4535980" y="510820"/>
                  <a:ext cx="471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5DAC0AEB-D0E6-7CC9-601A-0EF415BDCED4}"/>
                    </a:ext>
                  </a:extLst>
                </p14:cNvPr>
                <p14:cNvContentPartPr/>
                <p14:nvPr/>
              </p14:nvContentPartPr>
              <p14:xfrm>
                <a:off x="4651900" y="520900"/>
                <a:ext cx="65160" cy="1353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5DAC0AEB-D0E6-7CC9-601A-0EF415BDCED4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4644340" y="513340"/>
                  <a:ext cx="802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0882F2D-8991-88F7-1698-39A5F2AA3DE1}"/>
                    </a:ext>
                  </a:extLst>
                </p14:cNvPr>
                <p14:cNvContentPartPr/>
                <p14:nvPr/>
              </p14:nvContentPartPr>
              <p14:xfrm>
                <a:off x="4703020" y="527020"/>
                <a:ext cx="261720" cy="2592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0882F2D-8991-88F7-1698-39A5F2AA3DE1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4695460" y="519460"/>
                  <a:ext cx="27684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780B55CF-BF0C-8921-C69F-4330E2E7C413}"/>
                    </a:ext>
                  </a:extLst>
                </p14:cNvPr>
                <p14:cNvContentPartPr/>
                <p14:nvPr/>
              </p14:nvContentPartPr>
              <p14:xfrm>
                <a:off x="190607" y="60489"/>
                <a:ext cx="688320" cy="78480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780B55CF-BF0C-8921-C69F-4330E2E7C413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183047" y="52929"/>
                  <a:ext cx="703440" cy="79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855B2A17-2FA5-A053-D304-32632F538D68}"/>
                    </a:ext>
                  </a:extLst>
                </p14:cNvPr>
                <p14:cNvContentPartPr/>
                <p14:nvPr/>
              </p14:nvContentPartPr>
              <p14:xfrm>
                <a:off x="1389407" y="1015209"/>
                <a:ext cx="3537000" cy="6660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855B2A17-2FA5-A053-D304-32632F538D68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1381847" y="1007649"/>
                  <a:ext cx="35521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E363753F-B65E-C174-6267-0B42B4211A0E}"/>
                    </a:ext>
                  </a:extLst>
                </p14:cNvPr>
                <p14:cNvContentPartPr/>
                <p14:nvPr/>
              </p14:nvContentPartPr>
              <p14:xfrm>
                <a:off x="919904" y="111864"/>
                <a:ext cx="4065480" cy="106092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E363753F-B65E-C174-6267-0B42B4211A0E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912344" y="104304"/>
                  <a:ext cx="4080600" cy="1076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2262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94B05-AB72-8543-31AA-50597BB42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CEE5F0-3182-092E-D582-B45AF1D1C9F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447B44-9301-0E13-A22A-3CFB806AD4C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7B6976-BA59-9CBE-E3F8-96C49874296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5855FED-D650-7DDF-883F-46F3E69C5DA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959254B-9820-AE63-BE73-1B72F9F19EE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AA78F4C-423C-7249-2265-F39ABD663DB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5F0D41F-D6BF-4468-C758-DA1D4E972B8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37EC8EF-3107-44C4-E9C6-B1960ADD56A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1267554-4B19-4B0D-4DFF-43ABE850130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A588CB1-AE67-11E1-C722-4BAEB9E0BA3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E227E8D-00DA-B61B-8550-A634964C5C4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39A8206-53FD-2ECB-2F60-11B0BE91758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1D6FC69-137C-8EBC-6478-7CC48806766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6230EF6-4E7F-FBF4-6DDF-1FBE890772C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CFE4BE0-FAEF-347C-4ECC-88E4B2377BC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C3A58EC-58E4-EE0D-2C01-F743AA28CB7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974E109-0C6D-D7BB-47FF-598B21C6B55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93BEC1B-672D-87BA-EA22-A96446E7C45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E4ED238-9ACF-D64E-BA34-12888ADB63F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9FE7E62-D5A1-34BA-5AF3-57033CD206C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6588C60-D411-129F-C4F9-3F43E0A4E71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77FE11C-7241-E7FB-A19A-5CC3AA5C126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C54B54-FFEF-3A7A-AC54-B84FF60E941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31B6DE6-2017-3D76-69AF-2F023438950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F283944-E287-F0BA-48A9-E2E723795E9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0B9B369-0BBF-D7C5-ADF5-3BFFF360C94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8459BB4-D3AC-2258-C944-ECCB1F246DF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055F51C-70C1-BD69-982D-2D37B6F2FB4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0C93736-55E5-9939-4465-C6B0D559020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8EBF126-523B-AE89-F454-EB01B0E5167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9744DE3-15C3-A0B0-62EB-F604D61AF4D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DCD376C-3FA0-0F49-46A6-1F18B9EF91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BB5BF06-3B1E-2E46-21DD-E0667BBFF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145A636-A409-8192-45E1-660E648CA46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B132BE9-14F5-8471-87F6-3C1666F71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24AE41B-2499-D0C1-66E8-1B19ED7A8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ricevuta&#10;&#10;Descrizione generata automaticamente">
            <a:extLst>
              <a:ext uri="{FF2B5EF4-FFF2-40B4-BE49-F238E27FC236}">
                <a16:creationId xmlns:a16="http://schemas.microsoft.com/office/drawing/2014/main" id="{91C327E7-1A33-DA7A-BCEA-F278DE9ECD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7047" y="1376499"/>
            <a:ext cx="8185315" cy="4483320"/>
          </a:xfrm>
          <a:prstGeom prst="rect">
            <a:avLst/>
          </a:prstGeom>
        </p:spPr>
      </p:pic>
      <p:grpSp>
        <p:nvGrpSpPr>
          <p:cNvPr id="31" name="Gruppo 30">
            <a:extLst>
              <a:ext uri="{FF2B5EF4-FFF2-40B4-BE49-F238E27FC236}">
                <a16:creationId xmlns:a16="http://schemas.microsoft.com/office/drawing/2014/main" id="{30B59231-902B-A5BE-8BB9-93617FFCBDEC}"/>
              </a:ext>
            </a:extLst>
          </p:cNvPr>
          <p:cNvGrpSpPr/>
          <p:nvPr/>
        </p:nvGrpSpPr>
        <p:grpSpPr>
          <a:xfrm>
            <a:off x="4221385" y="894592"/>
            <a:ext cx="860040" cy="372240"/>
            <a:chOff x="4221385" y="894592"/>
            <a:chExt cx="860040" cy="37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995ABBA-E9DE-4A93-F6FA-6F9F5197733C}"/>
                    </a:ext>
                  </a:extLst>
                </p14:cNvPr>
                <p14:cNvContentPartPr/>
                <p14:nvPr/>
              </p14:nvContentPartPr>
              <p14:xfrm>
                <a:off x="4221385" y="1073152"/>
                <a:ext cx="209160" cy="1936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995ABBA-E9DE-4A93-F6FA-6F9F5197733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213825" y="1065592"/>
                  <a:ext cx="22428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C6D4C2C-BE93-EC74-C3B6-5828CF59A59D}"/>
                    </a:ext>
                  </a:extLst>
                </p14:cNvPr>
                <p14:cNvContentPartPr/>
                <p14:nvPr/>
              </p14:nvContentPartPr>
              <p14:xfrm>
                <a:off x="4473385" y="1086112"/>
                <a:ext cx="88920" cy="1137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C6D4C2C-BE93-EC74-C3B6-5828CF59A59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465825" y="1078552"/>
                  <a:ext cx="1036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9B8A928-10E0-449F-AE3C-11C110CB3BA6}"/>
                    </a:ext>
                  </a:extLst>
                </p14:cNvPr>
                <p14:cNvContentPartPr/>
                <p14:nvPr/>
              </p14:nvContentPartPr>
              <p14:xfrm>
                <a:off x="4652305" y="1033552"/>
                <a:ext cx="90720" cy="153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9B8A928-10E0-449F-AE3C-11C110CB3BA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644745" y="1025992"/>
                  <a:ext cx="1058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31BD4AF-393A-1FCC-A48B-B0F763507CC1}"/>
                    </a:ext>
                  </a:extLst>
                </p14:cNvPr>
                <p14:cNvContentPartPr/>
                <p14:nvPr/>
              </p14:nvContentPartPr>
              <p14:xfrm>
                <a:off x="4800625" y="894592"/>
                <a:ext cx="119160" cy="2678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31BD4AF-393A-1FCC-A48B-B0F763507CC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793065" y="887032"/>
                  <a:ext cx="1342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33E0117-B013-706E-AEC8-E27CEB9BEC0D}"/>
                    </a:ext>
                  </a:extLst>
                </p14:cNvPr>
                <p14:cNvContentPartPr/>
                <p14:nvPr/>
              </p14:nvContentPartPr>
              <p14:xfrm>
                <a:off x="4966945" y="984232"/>
                <a:ext cx="114480" cy="2412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33E0117-B013-706E-AEC8-E27CEB9BEC0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959385" y="976672"/>
                  <a:ext cx="129600" cy="25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1E87C221-B6E9-871D-AEFE-DD1F9F799BEA}"/>
              </a:ext>
            </a:extLst>
          </p:cNvPr>
          <p:cNvGrpSpPr/>
          <p:nvPr/>
        </p:nvGrpSpPr>
        <p:grpSpPr>
          <a:xfrm>
            <a:off x="2437837" y="2922340"/>
            <a:ext cx="164520" cy="102960"/>
            <a:chOff x="2437837" y="2922340"/>
            <a:chExt cx="164520" cy="10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02B0774-59D5-6D35-8802-7E49E4DDEF4E}"/>
                    </a:ext>
                  </a:extLst>
                </p14:cNvPr>
                <p14:cNvContentPartPr/>
                <p14:nvPr/>
              </p14:nvContentPartPr>
              <p14:xfrm>
                <a:off x="2437837" y="2946460"/>
                <a:ext cx="78480" cy="230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02B0774-59D5-6D35-8802-7E49E4DDEF4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430277" y="2938900"/>
                  <a:ext cx="936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0FC01E6-29F4-965C-C4CC-2A6EFDCEB32C}"/>
                    </a:ext>
                  </a:extLst>
                </p14:cNvPr>
                <p14:cNvContentPartPr/>
                <p14:nvPr/>
              </p14:nvContentPartPr>
              <p14:xfrm>
                <a:off x="2552677" y="2922340"/>
                <a:ext cx="49680" cy="1029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0FC01E6-29F4-965C-C4CC-2A6EFDCEB32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545117" y="2915140"/>
                  <a:ext cx="6480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0DE59250-FF91-8564-683E-8917E5E57C0C}"/>
              </a:ext>
            </a:extLst>
          </p:cNvPr>
          <p:cNvGrpSpPr/>
          <p:nvPr/>
        </p:nvGrpSpPr>
        <p:grpSpPr>
          <a:xfrm>
            <a:off x="7363201" y="2730167"/>
            <a:ext cx="422280" cy="286560"/>
            <a:chOff x="7363201" y="2730167"/>
            <a:chExt cx="422280" cy="28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DE22B04-A410-78BA-1A4B-7859FFF7A852}"/>
                    </a:ext>
                  </a:extLst>
                </p14:cNvPr>
                <p14:cNvContentPartPr/>
                <p14:nvPr/>
              </p14:nvContentPartPr>
              <p14:xfrm>
                <a:off x="7466521" y="2730167"/>
                <a:ext cx="173160" cy="378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DE22B04-A410-78BA-1A4B-7859FFF7A85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458961" y="2722607"/>
                  <a:ext cx="1882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21BF138-DDF2-5C09-3FB6-8712152ED23C}"/>
                    </a:ext>
                  </a:extLst>
                </p14:cNvPr>
                <p14:cNvContentPartPr/>
                <p14:nvPr/>
              </p14:nvContentPartPr>
              <p14:xfrm>
                <a:off x="7437001" y="2739887"/>
                <a:ext cx="91800" cy="146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21BF138-DDF2-5C09-3FB6-8712152ED23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429441" y="2732327"/>
                  <a:ext cx="1069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250364F-F55E-169D-2959-C56814E1BC2D}"/>
                    </a:ext>
                  </a:extLst>
                </p14:cNvPr>
                <p14:cNvContentPartPr/>
                <p14:nvPr/>
              </p14:nvContentPartPr>
              <p14:xfrm>
                <a:off x="7511161" y="2877767"/>
                <a:ext cx="15840" cy="1224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250364F-F55E-169D-2959-C56814E1BC2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503601" y="2870207"/>
                  <a:ext cx="3096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64F1444-17F0-1394-D1B7-3E7FAA8D421F}"/>
                    </a:ext>
                  </a:extLst>
                </p14:cNvPr>
                <p14:cNvContentPartPr/>
                <p14:nvPr/>
              </p14:nvContentPartPr>
              <p14:xfrm>
                <a:off x="7363201" y="2968127"/>
                <a:ext cx="422280" cy="486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64F1444-17F0-1394-D1B7-3E7FAA8D421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355641" y="2960567"/>
                  <a:ext cx="437400" cy="6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B0ECD6C0-CF46-7F22-8361-5D28D1C38439}"/>
              </a:ext>
            </a:extLst>
          </p:cNvPr>
          <p:cNvGrpSpPr/>
          <p:nvPr/>
        </p:nvGrpSpPr>
        <p:grpSpPr>
          <a:xfrm>
            <a:off x="2400961" y="3517847"/>
            <a:ext cx="145080" cy="151920"/>
            <a:chOff x="2400961" y="3517847"/>
            <a:chExt cx="145080" cy="15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25537C9-07B1-5476-E22B-28B57DC22EE4}"/>
                    </a:ext>
                  </a:extLst>
                </p14:cNvPr>
                <p14:cNvContentPartPr/>
                <p14:nvPr/>
              </p14:nvContentPartPr>
              <p14:xfrm>
                <a:off x="2400961" y="3558527"/>
                <a:ext cx="95040" cy="345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25537C9-07B1-5476-E22B-28B57DC22EE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393401" y="3550967"/>
                  <a:ext cx="1101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605B00E-822E-1450-0C3D-A84A9B154A49}"/>
                    </a:ext>
                  </a:extLst>
                </p14:cNvPr>
                <p14:cNvContentPartPr/>
                <p14:nvPr/>
              </p14:nvContentPartPr>
              <p14:xfrm>
                <a:off x="2495641" y="3517847"/>
                <a:ext cx="50400" cy="1519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605B00E-822E-1450-0C3D-A84A9B154A4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488081" y="3510287"/>
                  <a:ext cx="65520" cy="16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694A4358-7AB3-7A7F-ED4C-3F48BE471E43}"/>
              </a:ext>
            </a:extLst>
          </p:cNvPr>
          <p:cNvGrpSpPr/>
          <p:nvPr/>
        </p:nvGrpSpPr>
        <p:grpSpPr>
          <a:xfrm>
            <a:off x="6209761" y="3408407"/>
            <a:ext cx="319680" cy="237600"/>
            <a:chOff x="6209761" y="3408407"/>
            <a:chExt cx="319680" cy="23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486CA5C6-C1B6-79C4-3870-2BC55FF884C9}"/>
                    </a:ext>
                  </a:extLst>
                </p14:cNvPr>
                <p14:cNvContentPartPr/>
                <p14:nvPr/>
              </p14:nvContentPartPr>
              <p14:xfrm>
                <a:off x="6252961" y="3408407"/>
                <a:ext cx="113040" cy="61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486CA5C6-C1B6-79C4-3870-2BC55FF884C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245401" y="3400847"/>
                  <a:ext cx="1281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8D155C38-D0EA-9F83-4799-8357E62297C9}"/>
                    </a:ext>
                  </a:extLst>
                </p14:cNvPr>
                <p14:cNvContentPartPr/>
                <p14:nvPr/>
              </p14:nvContentPartPr>
              <p14:xfrm>
                <a:off x="6223081" y="3421727"/>
                <a:ext cx="81720" cy="1274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8D155C38-D0EA-9F83-4799-8357E62297C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215521" y="3414167"/>
                  <a:ext cx="968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3977209C-8539-C668-7C6D-DB9C912DDB00}"/>
                    </a:ext>
                  </a:extLst>
                </p14:cNvPr>
                <p14:cNvContentPartPr/>
                <p14:nvPr/>
              </p14:nvContentPartPr>
              <p14:xfrm>
                <a:off x="6283201" y="3563207"/>
                <a:ext cx="25560" cy="745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3977209C-8539-C668-7C6D-DB9C912DDB0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275641" y="3555647"/>
                  <a:ext cx="403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6312AB68-4C23-0ED7-E6A5-CA1F49066CDD}"/>
                    </a:ext>
                  </a:extLst>
                </p14:cNvPr>
                <p14:cNvContentPartPr/>
                <p14:nvPr/>
              </p14:nvContentPartPr>
              <p14:xfrm>
                <a:off x="6209761" y="3612167"/>
                <a:ext cx="319680" cy="338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6312AB68-4C23-0ED7-E6A5-CA1F49066CD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202201" y="3604607"/>
                  <a:ext cx="334800" cy="4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58F6E797-0BB4-16C9-5DAD-D45CAFDA5572}"/>
              </a:ext>
            </a:extLst>
          </p:cNvPr>
          <p:cNvGrpSpPr/>
          <p:nvPr/>
        </p:nvGrpSpPr>
        <p:grpSpPr>
          <a:xfrm>
            <a:off x="2397001" y="4198266"/>
            <a:ext cx="138600" cy="154800"/>
            <a:chOff x="2397001" y="4198266"/>
            <a:chExt cx="138600" cy="15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50C40581-CC0A-F753-E5DE-02F86FE1D11A}"/>
                    </a:ext>
                  </a:extLst>
                </p14:cNvPr>
                <p14:cNvContentPartPr/>
                <p14:nvPr/>
              </p14:nvContentPartPr>
              <p14:xfrm>
                <a:off x="2397001" y="4232106"/>
                <a:ext cx="100440" cy="475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50C40581-CC0A-F753-E5DE-02F86FE1D11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389441" y="4224546"/>
                  <a:ext cx="1155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E790A71A-47E1-ADD1-37D5-3369907C8B12}"/>
                    </a:ext>
                  </a:extLst>
                </p14:cNvPr>
                <p14:cNvContentPartPr/>
                <p14:nvPr/>
              </p14:nvContentPartPr>
              <p14:xfrm>
                <a:off x="2493121" y="4198266"/>
                <a:ext cx="42480" cy="1548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E790A71A-47E1-ADD1-37D5-3369907C8B1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485561" y="4190706"/>
                  <a:ext cx="57600" cy="16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7AA899F4-01D5-32A2-81E7-935DD5F90969}"/>
              </a:ext>
            </a:extLst>
          </p:cNvPr>
          <p:cNvGrpSpPr/>
          <p:nvPr/>
        </p:nvGrpSpPr>
        <p:grpSpPr>
          <a:xfrm>
            <a:off x="5941921" y="4088106"/>
            <a:ext cx="375120" cy="265680"/>
            <a:chOff x="5941921" y="4088106"/>
            <a:chExt cx="375120" cy="26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3698CAFC-34AD-38BD-D450-F3125C18A390}"/>
                    </a:ext>
                  </a:extLst>
                </p14:cNvPr>
                <p14:cNvContentPartPr/>
                <p14:nvPr/>
              </p14:nvContentPartPr>
              <p14:xfrm>
                <a:off x="6000961" y="4088106"/>
                <a:ext cx="136440" cy="248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3698CAFC-34AD-38BD-D450-F3125C18A39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993401" y="4080546"/>
                  <a:ext cx="1515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2EF53082-AA1A-34F4-A3F0-CC8F8A8728E1}"/>
                    </a:ext>
                  </a:extLst>
                </p14:cNvPr>
                <p14:cNvContentPartPr/>
                <p14:nvPr/>
              </p14:nvContentPartPr>
              <p14:xfrm>
                <a:off x="5995201" y="4109346"/>
                <a:ext cx="71640" cy="1371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2EF53082-AA1A-34F4-A3F0-CC8F8A8728E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987641" y="4101786"/>
                  <a:ext cx="867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6DC455C-C405-4355-7653-1304E11970B3}"/>
                    </a:ext>
                  </a:extLst>
                </p14:cNvPr>
                <p14:cNvContentPartPr/>
                <p14:nvPr/>
              </p14:nvContentPartPr>
              <p14:xfrm>
                <a:off x="6031921" y="4262346"/>
                <a:ext cx="24480" cy="892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6DC455C-C405-4355-7653-1304E11970B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024721" y="4254786"/>
                  <a:ext cx="3960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C0F25C9D-1175-8B71-2D79-6129BC3900AF}"/>
                    </a:ext>
                  </a:extLst>
                </p14:cNvPr>
                <p14:cNvContentPartPr/>
                <p14:nvPr/>
              </p14:nvContentPartPr>
              <p14:xfrm>
                <a:off x="5941921" y="4342986"/>
                <a:ext cx="375120" cy="108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C0F25C9D-1175-8B71-2D79-6129BC3900A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934721" y="4335426"/>
                  <a:ext cx="390240" cy="2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6E3CD78D-6AD0-4382-0377-8CADA604702F}"/>
              </a:ext>
            </a:extLst>
          </p:cNvPr>
          <p:cNvGrpSpPr/>
          <p:nvPr/>
        </p:nvGrpSpPr>
        <p:grpSpPr>
          <a:xfrm>
            <a:off x="2243641" y="4905306"/>
            <a:ext cx="155160" cy="143640"/>
            <a:chOff x="2243641" y="4905306"/>
            <a:chExt cx="155160" cy="14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F9E5D67E-FED3-99CC-9F8C-10168C2683A1}"/>
                    </a:ext>
                  </a:extLst>
                </p14:cNvPr>
                <p14:cNvContentPartPr/>
                <p14:nvPr/>
              </p14:nvContentPartPr>
              <p14:xfrm>
                <a:off x="2243641" y="4951386"/>
                <a:ext cx="90360" cy="151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F9E5D67E-FED3-99CC-9F8C-10168C2683A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236081" y="4943826"/>
                  <a:ext cx="1054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BCA4BF2B-6FD0-2B8E-34A4-3C5A271BC423}"/>
                    </a:ext>
                  </a:extLst>
                </p14:cNvPr>
                <p14:cNvContentPartPr/>
                <p14:nvPr/>
              </p14:nvContentPartPr>
              <p14:xfrm>
                <a:off x="2383681" y="4905306"/>
                <a:ext cx="15120" cy="1436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BCA4BF2B-6FD0-2B8E-34A4-3C5A271BC42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376121" y="4897746"/>
                  <a:ext cx="30240" cy="15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6C788A5F-3BF4-855F-0EB0-1FDE26057508}"/>
              </a:ext>
            </a:extLst>
          </p:cNvPr>
          <p:cNvGrpSpPr/>
          <p:nvPr/>
        </p:nvGrpSpPr>
        <p:grpSpPr>
          <a:xfrm>
            <a:off x="6281041" y="4764906"/>
            <a:ext cx="226800" cy="177480"/>
            <a:chOff x="6281041" y="4764906"/>
            <a:chExt cx="226800" cy="17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664919BC-E87D-439F-98A9-D9672E6B37AE}"/>
                    </a:ext>
                  </a:extLst>
                </p14:cNvPr>
                <p14:cNvContentPartPr/>
                <p14:nvPr/>
              </p14:nvContentPartPr>
              <p14:xfrm>
                <a:off x="6310561" y="4764906"/>
                <a:ext cx="120240" cy="176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664919BC-E87D-439F-98A9-D9672E6B37A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303001" y="4757346"/>
                  <a:ext cx="1350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9C033523-2F87-A250-4BA4-623949D6ACF1}"/>
                    </a:ext>
                  </a:extLst>
                </p14:cNvPr>
                <p14:cNvContentPartPr/>
                <p14:nvPr/>
              </p14:nvContentPartPr>
              <p14:xfrm>
                <a:off x="6316321" y="4786146"/>
                <a:ext cx="74880" cy="777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9C033523-2F87-A250-4BA4-623949D6ACF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308761" y="4778586"/>
                  <a:ext cx="8964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0B237938-F203-73D1-51B8-4F7F84BDDD49}"/>
                    </a:ext>
                  </a:extLst>
                </p14:cNvPr>
                <p14:cNvContentPartPr/>
                <p14:nvPr/>
              </p14:nvContentPartPr>
              <p14:xfrm>
                <a:off x="6362401" y="4876506"/>
                <a:ext cx="9720" cy="572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0B237938-F203-73D1-51B8-4F7F84BDDD4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354841" y="4868946"/>
                  <a:ext cx="248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FB094050-D6BE-4EAC-B629-EB514FD2E347}"/>
                    </a:ext>
                  </a:extLst>
                </p14:cNvPr>
                <p14:cNvContentPartPr/>
                <p14:nvPr/>
              </p14:nvContentPartPr>
              <p14:xfrm>
                <a:off x="6281041" y="4913586"/>
                <a:ext cx="226800" cy="288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FB094050-D6BE-4EAC-B629-EB514FD2E34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273481" y="4906026"/>
                  <a:ext cx="241560" cy="4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uppo 99">
            <a:extLst>
              <a:ext uri="{FF2B5EF4-FFF2-40B4-BE49-F238E27FC236}">
                <a16:creationId xmlns:a16="http://schemas.microsoft.com/office/drawing/2014/main" id="{5ED2C797-64FA-F391-17AA-9CF2F41E858D}"/>
              </a:ext>
            </a:extLst>
          </p:cNvPr>
          <p:cNvGrpSpPr/>
          <p:nvPr/>
        </p:nvGrpSpPr>
        <p:grpSpPr>
          <a:xfrm>
            <a:off x="3861841" y="4562586"/>
            <a:ext cx="848880" cy="206640"/>
            <a:chOff x="3861841" y="4562586"/>
            <a:chExt cx="848880" cy="20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184334B0-5FD6-61D0-E682-31331C3B7A88}"/>
                    </a:ext>
                  </a:extLst>
                </p14:cNvPr>
                <p14:cNvContentPartPr/>
                <p14:nvPr/>
              </p14:nvContentPartPr>
              <p14:xfrm>
                <a:off x="3861841" y="4562586"/>
                <a:ext cx="149760" cy="2066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184334B0-5FD6-61D0-E682-31331C3B7A8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854641" y="4555026"/>
                  <a:ext cx="16488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2D8ACCED-8040-84DE-C3A5-44A61BD4E5CA}"/>
                    </a:ext>
                  </a:extLst>
                </p14:cNvPr>
                <p14:cNvContentPartPr/>
                <p14:nvPr/>
              </p14:nvContentPartPr>
              <p14:xfrm>
                <a:off x="4041841" y="4613346"/>
                <a:ext cx="12960" cy="972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2D8ACCED-8040-84DE-C3A5-44A61BD4E5C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034281" y="4605786"/>
                  <a:ext cx="280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43B53A8D-87E8-9895-50AD-066E4805FF9F}"/>
                    </a:ext>
                  </a:extLst>
                </p14:cNvPr>
                <p14:cNvContentPartPr/>
                <p14:nvPr/>
              </p14:nvContentPartPr>
              <p14:xfrm>
                <a:off x="4113121" y="4628106"/>
                <a:ext cx="74880" cy="676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43B53A8D-87E8-9895-50AD-066E4805FF9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105561" y="4620546"/>
                  <a:ext cx="896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A4299EEF-85F6-36DC-6351-B45D55ABEAA6}"/>
                    </a:ext>
                  </a:extLst>
                </p14:cNvPr>
                <p14:cNvContentPartPr/>
                <p14:nvPr/>
              </p14:nvContentPartPr>
              <p14:xfrm>
                <a:off x="4240921" y="4602906"/>
                <a:ext cx="32400" cy="1299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A4299EEF-85F6-36DC-6351-B45D55ABEAA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233361" y="4595346"/>
                  <a:ext cx="475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F18A1907-827B-E007-DBCA-02C4B155F65C}"/>
                    </a:ext>
                  </a:extLst>
                </p14:cNvPr>
                <p14:cNvContentPartPr/>
                <p14:nvPr/>
              </p14:nvContentPartPr>
              <p14:xfrm>
                <a:off x="4308241" y="4601826"/>
                <a:ext cx="44280" cy="1216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F18A1907-827B-E007-DBCA-02C4B155F65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300681" y="4594266"/>
                  <a:ext cx="594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E4088F42-6043-F9BD-8514-EDF5DA71FAFD}"/>
                    </a:ext>
                  </a:extLst>
                </p14:cNvPr>
                <p14:cNvContentPartPr/>
                <p14:nvPr/>
              </p14:nvContentPartPr>
              <p14:xfrm>
                <a:off x="4415881" y="4586346"/>
                <a:ext cx="71640" cy="1011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E4088F42-6043-F9BD-8514-EDF5DA71FAF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408681" y="4578786"/>
                  <a:ext cx="867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67EFE063-84A1-2A66-3165-A7D4C7E125F5}"/>
                    </a:ext>
                  </a:extLst>
                </p14:cNvPr>
                <p14:cNvContentPartPr/>
                <p14:nvPr/>
              </p14:nvContentPartPr>
              <p14:xfrm>
                <a:off x="4520281" y="4574106"/>
                <a:ext cx="50400" cy="972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67EFE063-84A1-2A66-3165-A7D4C7E125F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512721" y="4566546"/>
                  <a:ext cx="655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04DA6802-D0EB-4567-7148-658F8FC954C3}"/>
                    </a:ext>
                  </a:extLst>
                </p14:cNvPr>
                <p14:cNvContentPartPr/>
                <p14:nvPr/>
              </p14:nvContentPartPr>
              <p14:xfrm>
                <a:off x="4644481" y="4594626"/>
                <a:ext cx="66240" cy="1004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04DA6802-D0EB-4567-7148-658F8FC954C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636921" y="4587066"/>
                  <a:ext cx="81000" cy="11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F2229B4C-4716-D46B-3DAC-867F358DD218}"/>
              </a:ext>
            </a:extLst>
          </p:cNvPr>
          <p:cNvGrpSpPr/>
          <p:nvPr/>
        </p:nvGrpSpPr>
        <p:grpSpPr>
          <a:xfrm>
            <a:off x="2456321" y="5716520"/>
            <a:ext cx="77400" cy="84240"/>
            <a:chOff x="2456321" y="5716520"/>
            <a:chExt cx="77400" cy="8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6A0875B4-4234-51F0-106B-24DA4CDD235B}"/>
                    </a:ext>
                  </a:extLst>
                </p14:cNvPr>
                <p14:cNvContentPartPr/>
                <p14:nvPr/>
              </p14:nvContentPartPr>
              <p14:xfrm>
                <a:off x="2456321" y="5732000"/>
                <a:ext cx="63720" cy="100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6A0875B4-4234-51F0-106B-24DA4CDD235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448761" y="5724440"/>
                  <a:ext cx="784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9AEE6EC3-F629-B0E8-65AF-4EA3CA99CA68}"/>
                    </a:ext>
                  </a:extLst>
                </p14:cNvPr>
                <p14:cNvContentPartPr/>
                <p14:nvPr/>
              </p14:nvContentPartPr>
              <p14:xfrm>
                <a:off x="2506001" y="5716520"/>
                <a:ext cx="27720" cy="842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9AEE6EC3-F629-B0E8-65AF-4EA3CA99CA6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498441" y="5708960"/>
                  <a:ext cx="42840" cy="9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E4B194A3-B12C-31EF-E0DA-0AA2D2D52A66}"/>
              </a:ext>
            </a:extLst>
          </p:cNvPr>
          <p:cNvGrpSpPr/>
          <p:nvPr/>
        </p:nvGrpSpPr>
        <p:grpSpPr>
          <a:xfrm>
            <a:off x="6734561" y="5406200"/>
            <a:ext cx="323640" cy="240840"/>
            <a:chOff x="6734561" y="5406200"/>
            <a:chExt cx="323640" cy="24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1D74F3E6-74A4-012D-DD63-4749896BE117}"/>
                    </a:ext>
                  </a:extLst>
                </p14:cNvPr>
                <p14:cNvContentPartPr/>
                <p14:nvPr/>
              </p14:nvContentPartPr>
              <p14:xfrm>
                <a:off x="6772721" y="5406200"/>
                <a:ext cx="120240" cy="183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1D74F3E6-74A4-012D-DD63-4749896BE11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765161" y="5398640"/>
                  <a:ext cx="1350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2A65CDF0-461E-0917-C73F-6FF4982FA46C}"/>
                    </a:ext>
                  </a:extLst>
                </p14:cNvPr>
                <p14:cNvContentPartPr/>
                <p14:nvPr/>
              </p14:nvContentPartPr>
              <p14:xfrm>
                <a:off x="6757961" y="5431400"/>
                <a:ext cx="77760" cy="1126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2A65CDF0-461E-0917-C73F-6FF4982FA46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750401" y="5424200"/>
                  <a:ext cx="928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AB404BF6-8D0B-80FB-F226-1E6DC897EA81}"/>
                    </a:ext>
                  </a:extLst>
                </p14:cNvPr>
                <p14:cNvContentPartPr/>
                <p14:nvPr/>
              </p14:nvContentPartPr>
              <p14:xfrm>
                <a:off x="6822761" y="5566760"/>
                <a:ext cx="1800" cy="648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AB404BF6-8D0B-80FB-F226-1E6DC897EA8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815201" y="5559200"/>
                  <a:ext cx="169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BC3ADF87-63F7-A5A3-8FAF-A00D864AFC04}"/>
                    </a:ext>
                  </a:extLst>
                </p14:cNvPr>
                <p14:cNvContentPartPr/>
                <p14:nvPr/>
              </p14:nvContentPartPr>
              <p14:xfrm>
                <a:off x="6734561" y="5622200"/>
                <a:ext cx="323640" cy="248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BC3ADF87-63F7-A5A3-8FAF-A00D864AFC0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727001" y="5614640"/>
                  <a:ext cx="338760" cy="39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9110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DEDA8-F361-F3F7-9BEB-5E4DAED4C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C8A07F-B6F1-9624-DAF1-0F2A31A5A6C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8483EF-EFBD-4A24-7F83-8D800D79C8D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2AF83F-CB9F-0BEB-F0E3-1D98D41DBFA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B729E97-B1A8-9D01-F03E-BE547C78E94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A5468B1-106C-F42E-318A-A4705E33846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61A80F8-0FF8-0496-C780-B43691DC912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7FFB478-B502-564C-4F7D-EE2929541EB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697259A-E0D8-61C4-D82C-19FF83F6E18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8852A03-780F-1D54-6169-7BAFC8B4946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25BFA90-8DBE-A277-B101-A989AB1FD6E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12DDC59-A1C7-D21B-DD92-9447A96EA2B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84D861B-D7E7-5746-B172-19453EFE147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6B0264D-3A80-99A3-0275-F43E7AA685C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981C771-9108-9FF2-4E8A-D4101EA7671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6E914AC-EFCD-15C6-5A9E-5EE2B3B3979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BE31EDB-8963-FF4A-20D5-165BC7FC46F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9D8F12C-09B2-D2BA-785C-824849A1AF9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8EF4F9D-4210-698D-D3B5-9A29537911C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D665A53-996B-0A7F-9387-2511FC12B4D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0020508-0067-9405-04C1-F37D76E56BE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E5199A7-F7D9-926B-D782-195E9DF0D87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0E16E5D-D83A-14C5-6F34-115D04330B4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F56D7A9-3680-43BF-92D7-5B677A23ACC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E506F66-D5FE-2AE5-0D91-DDD89A1C906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2A9D70C-E8DB-428D-2F06-699C65C64BD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5A1AB87-C196-0912-42E8-D651E57B90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77F7A96-C273-BA48-77B0-94D6E293995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E5C1DFD-6864-A2D9-569A-BC03DAA9594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1946F2C-AFE0-9611-F490-5947117F569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6B0429A-7027-4D85-154F-38D83C427C7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14BCA44-DF57-67CF-C9BA-8000EF80A3C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8E97974-70A8-049A-A0D4-3D3C859B6C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23064AE-E97D-D642-4715-23FB17B69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A9FD0E7-89A3-FA17-6AD3-D3C8B5FDD02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BF88732-B9AD-460B-23CE-E009A6B82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E4AD6C8-E73D-255E-A770-7D2DD6EDC6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D84B99A-3FE6-48C6-4306-5A07AB4328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5910" y="819924"/>
            <a:ext cx="4576055" cy="5652774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D18C85B7-12D7-2DB3-CEDC-060436CDDDCF}"/>
              </a:ext>
            </a:extLst>
          </p:cNvPr>
          <p:cNvGrpSpPr/>
          <p:nvPr/>
        </p:nvGrpSpPr>
        <p:grpSpPr>
          <a:xfrm>
            <a:off x="4155881" y="1544489"/>
            <a:ext cx="198360" cy="133920"/>
            <a:chOff x="4155881" y="1544489"/>
            <a:chExt cx="198360" cy="13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7FBAD6D-5BE6-C8BE-7E02-A29ED0C83116}"/>
                    </a:ext>
                  </a:extLst>
                </p14:cNvPr>
                <p14:cNvContentPartPr/>
                <p14:nvPr/>
              </p14:nvContentPartPr>
              <p14:xfrm>
                <a:off x="4155881" y="1616849"/>
                <a:ext cx="132480" cy="198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7FBAD6D-5BE6-C8BE-7E02-A29ED0C8311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148321" y="1609289"/>
                  <a:ext cx="1476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22618F6-30D2-5836-DF30-540D7422A10E}"/>
                    </a:ext>
                  </a:extLst>
                </p14:cNvPr>
                <p14:cNvContentPartPr/>
                <p14:nvPr/>
              </p14:nvContentPartPr>
              <p14:xfrm>
                <a:off x="4306001" y="1544489"/>
                <a:ext cx="48240" cy="1339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22618F6-30D2-5836-DF30-540D7422A10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298441" y="1536929"/>
                  <a:ext cx="63000" cy="14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4268BB9D-1252-2ECF-73B1-B4713676FB16}"/>
              </a:ext>
            </a:extLst>
          </p:cNvPr>
          <p:cNvGrpSpPr/>
          <p:nvPr/>
        </p:nvGrpSpPr>
        <p:grpSpPr>
          <a:xfrm>
            <a:off x="4792001" y="2361329"/>
            <a:ext cx="229680" cy="227160"/>
            <a:chOff x="4792001" y="2361329"/>
            <a:chExt cx="229680" cy="22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F2258FB-3856-975C-AA75-AEDB2E9927A5}"/>
                    </a:ext>
                  </a:extLst>
                </p14:cNvPr>
                <p14:cNvContentPartPr/>
                <p14:nvPr/>
              </p14:nvContentPartPr>
              <p14:xfrm>
                <a:off x="4840601" y="2366729"/>
                <a:ext cx="181080" cy="1893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F2258FB-3856-975C-AA75-AEDB2E9927A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833041" y="2359169"/>
                  <a:ext cx="19620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3907297-D7DC-A419-16DE-0179DF40BA23}"/>
                    </a:ext>
                  </a:extLst>
                </p14:cNvPr>
                <p14:cNvContentPartPr/>
                <p14:nvPr/>
              </p14:nvContentPartPr>
              <p14:xfrm>
                <a:off x="4792001" y="2361329"/>
                <a:ext cx="212400" cy="227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3907297-D7DC-A419-16DE-0179DF40BA2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784441" y="2353769"/>
                  <a:ext cx="227520" cy="24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20AC7A61-9C57-F311-76A9-84A6A6D31C11}"/>
              </a:ext>
            </a:extLst>
          </p:cNvPr>
          <p:cNvGrpSpPr/>
          <p:nvPr/>
        </p:nvGrpSpPr>
        <p:grpSpPr>
          <a:xfrm>
            <a:off x="4087841" y="3274649"/>
            <a:ext cx="191880" cy="176400"/>
            <a:chOff x="4087841" y="3274649"/>
            <a:chExt cx="191880" cy="17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CBC3D45-1515-4398-2128-22B3632A4E2F}"/>
                    </a:ext>
                  </a:extLst>
                </p14:cNvPr>
                <p14:cNvContentPartPr/>
                <p14:nvPr/>
              </p14:nvContentPartPr>
              <p14:xfrm>
                <a:off x="4087841" y="3311369"/>
                <a:ext cx="113040" cy="378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CBC3D45-1515-4398-2128-22B3632A4E2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080281" y="3303809"/>
                  <a:ext cx="1281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EE8DA70-F811-E1E9-8DF6-998FB676FB24}"/>
                    </a:ext>
                  </a:extLst>
                </p14:cNvPr>
                <p14:cNvContentPartPr/>
                <p14:nvPr/>
              </p14:nvContentPartPr>
              <p14:xfrm>
                <a:off x="4239401" y="3274649"/>
                <a:ext cx="40320" cy="1764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EE8DA70-F811-E1E9-8DF6-998FB676FB2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231841" y="3267089"/>
                  <a:ext cx="55440" cy="19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D352AD15-03DA-5F27-EA22-B2597FA9D2AA}"/>
              </a:ext>
            </a:extLst>
          </p:cNvPr>
          <p:cNvGrpSpPr/>
          <p:nvPr/>
        </p:nvGrpSpPr>
        <p:grpSpPr>
          <a:xfrm>
            <a:off x="4876601" y="4070612"/>
            <a:ext cx="269640" cy="167400"/>
            <a:chOff x="4876601" y="4070612"/>
            <a:chExt cx="269640" cy="16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F226A84-EF65-442A-649C-1F5DA577F5E3}"/>
                    </a:ext>
                  </a:extLst>
                </p14:cNvPr>
                <p14:cNvContentPartPr/>
                <p14:nvPr/>
              </p14:nvContentPartPr>
              <p14:xfrm>
                <a:off x="4913321" y="4070612"/>
                <a:ext cx="90360" cy="1526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F226A84-EF65-442A-649C-1F5DA577F5E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905761" y="4063052"/>
                  <a:ext cx="10548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0C23559-9294-E061-2A4C-C6C945B089D8}"/>
                    </a:ext>
                  </a:extLst>
                </p14:cNvPr>
                <p14:cNvContentPartPr/>
                <p14:nvPr/>
              </p14:nvContentPartPr>
              <p14:xfrm>
                <a:off x="4876601" y="4090772"/>
                <a:ext cx="269640" cy="1472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0C23559-9294-E061-2A4C-C6C945B089D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869041" y="4083212"/>
                  <a:ext cx="284760" cy="16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17CC6AE8-E5BB-9C6D-051C-6C7D1391124A}"/>
              </a:ext>
            </a:extLst>
          </p:cNvPr>
          <p:cNvGrpSpPr/>
          <p:nvPr/>
        </p:nvGrpSpPr>
        <p:grpSpPr>
          <a:xfrm>
            <a:off x="4063361" y="5039012"/>
            <a:ext cx="143640" cy="157320"/>
            <a:chOff x="4063361" y="5039012"/>
            <a:chExt cx="143640" cy="15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4668927-F302-0B10-B2AF-52EC7F8F027C}"/>
                    </a:ext>
                  </a:extLst>
                </p14:cNvPr>
                <p14:cNvContentPartPr/>
                <p14:nvPr/>
              </p14:nvContentPartPr>
              <p14:xfrm>
                <a:off x="4063361" y="5039012"/>
                <a:ext cx="102240" cy="367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4668927-F302-0B10-B2AF-52EC7F8F027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055801" y="5031812"/>
                  <a:ext cx="1170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1708EC3-9774-41BF-77A6-4C204B054126}"/>
                    </a:ext>
                  </a:extLst>
                </p14:cNvPr>
                <p14:cNvContentPartPr/>
                <p14:nvPr/>
              </p14:nvContentPartPr>
              <p14:xfrm>
                <a:off x="4173881" y="5057012"/>
                <a:ext cx="33120" cy="1393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1708EC3-9774-41BF-77A6-4C204B05412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166321" y="5049452"/>
                  <a:ext cx="48240" cy="15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8246ABB1-DCC7-719E-B2A4-73FD5DA3DE05}"/>
              </a:ext>
            </a:extLst>
          </p:cNvPr>
          <p:cNvGrpSpPr/>
          <p:nvPr/>
        </p:nvGrpSpPr>
        <p:grpSpPr>
          <a:xfrm>
            <a:off x="4788761" y="5744972"/>
            <a:ext cx="251640" cy="203040"/>
            <a:chOff x="4788761" y="5744972"/>
            <a:chExt cx="251640" cy="20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DBCAF96-79FC-42E4-B8AB-3FAA4370B920}"/>
                    </a:ext>
                  </a:extLst>
                </p14:cNvPr>
                <p14:cNvContentPartPr/>
                <p14:nvPr/>
              </p14:nvContentPartPr>
              <p14:xfrm>
                <a:off x="4788761" y="5823812"/>
                <a:ext cx="143640" cy="1242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DBCAF96-79FC-42E4-B8AB-3FAA4370B92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781201" y="5816252"/>
                  <a:ext cx="1587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867C3FA-333C-B53B-49F4-9500142EA545}"/>
                    </a:ext>
                  </a:extLst>
                </p14:cNvPr>
                <p14:cNvContentPartPr/>
                <p14:nvPr/>
              </p14:nvContentPartPr>
              <p14:xfrm>
                <a:off x="4824041" y="5744972"/>
                <a:ext cx="216360" cy="1818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867C3FA-333C-B53B-49F4-9500142EA54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816481" y="5737412"/>
                  <a:ext cx="231480" cy="19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5B54B6F4-4101-3F6E-D828-BBAE5FC12922}"/>
              </a:ext>
            </a:extLst>
          </p:cNvPr>
          <p:cNvGrpSpPr/>
          <p:nvPr/>
        </p:nvGrpSpPr>
        <p:grpSpPr>
          <a:xfrm>
            <a:off x="4915841" y="4652732"/>
            <a:ext cx="885240" cy="204840"/>
            <a:chOff x="4915841" y="4652732"/>
            <a:chExt cx="885240" cy="20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336562B-CC87-BF06-B227-C951121DD4CB}"/>
                    </a:ext>
                  </a:extLst>
                </p14:cNvPr>
                <p14:cNvContentPartPr/>
                <p14:nvPr/>
              </p14:nvContentPartPr>
              <p14:xfrm>
                <a:off x="4915841" y="4682972"/>
                <a:ext cx="138960" cy="1746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336562B-CC87-BF06-B227-C951121DD4C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908281" y="4675412"/>
                  <a:ext cx="1540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071C0A6-51B2-ED0A-1014-C36015520ED3}"/>
                    </a:ext>
                  </a:extLst>
                </p14:cNvPr>
                <p14:cNvContentPartPr/>
                <p14:nvPr/>
              </p14:nvContentPartPr>
              <p14:xfrm>
                <a:off x="5079281" y="4702412"/>
                <a:ext cx="110880" cy="1396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071C0A6-51B2-ED0A-1014-C36015520ED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071721" y="4694852"/>
                  <a:ext cx="1256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231FB89-CA12-1311-B351-C87D70504F02}"/>
                    </a:ext>
                  </a:extLst>
                </p14:cNvPr>
                <p14:cNvContentPartPr/>
                <p14:nvPr/>
              </p14:nvContentPartPr>
              <p14:xfrm>
                <a:off x="5238041" y="4677212"/>
                <a:ext cx="109800" cy="1663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231FB89-CA12-1311-B351-C87D70504F0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230481" y="4669652"/>
                  <a:ext cx="1249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6A73A976-0570-0900-E0AC-E45315626323}"/>
                    </a:ext>
                  </a:extLst>
                </p14:cNvPr>
                <p14:cNvContentPartPr/>
                <p14:nvPr/>
              </p14:nvContentPartPr>
              <p14:xfrm>
                <a:off x="5400761" y="4724372"/>
                <a:ext cx="49680" cy="925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6A73A976-0570-0900-E0AC-E4531562632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393201" y="4716812"/>
                  <a:ext cx="648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0630BE51-3DAC-6E25-FD41-EEACD064BC2C}"/>
                    </a:ext>
                  </a:extLst>
                </p14:cNvPr>
                <p14:cNvContentPartPr/>
                <p14:nvPr/>
              </p14:nvContentPartPr>
              <p14:xfrm>
                <a:off x="5486081" y="4740932"/>
                <a:ext cx="72360" cy="615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0630BE51-3DAC-6E25-FD41-EEACD064BC2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478521" y="4733372"/>
                  <a:ext cx="8748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8D6FE029-28CF-1EB3-66E0-5868323CBE20}"/>
                    </a:ext>
                  </a:extLst>
                </p14:cNvPr>
                <p14:cNvContentPartPr/>
                <p14:nvPr/>
              </p14:nvContentPartPr>
              <p14:xfrm>
                <a:off x="5589401" y="4729412"/>
                <a:ext cx="62280" cy="597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8D6FE029-28CF-1EB3-66E0-5868323CBE2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581841" y="4721852"/>
                  <a:ext cx="774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64E348E3-3C7B-2874-6EDA-106F5F6E8C36}"/>
                    </a:ext>
                  </a:extLst>
                </p14:cNvPr>
                <p14:cNvContentPartPr/>
                <p14:nvPr/>
              </p14:nvContentPartPr>
              <p14:xfrm>
                <a:off x="5713961" y="4652732"/>
                <a:ext cx="87120" cy="1414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64E348E3-3C7B-2874-6EDA-106F5F6E8C3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706401" y="4645172"/>
                  <a:ext cx="102240" cy="15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E6D717D4-778E-A3FE-A847-F5FB1E7A6A79}"/>
              </a:ext>
            </a:extLst>
          </p:cNvPr>
          <p:cNvGrpSpPr/>
          <p:nvPr/>
        </p:nvGrpSpPr>
        <p:grpSpPr>
          <a:xfrm>
            <a:off x="498039" y="4160252"/>
            <a:ext cx="821880" cy="328320"/>
            <a:chOff x="498039" y="4160252"/>
            <a:chExt cx="821880" cy="32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49FFBE40-70EA-9F04-0FB3-F17CF34ED4D8}"/>
                    </a:ext>
                  </a:extLst>
                </p14:cNvPr>
                <p14:cNvContentPartPr/>
                <p14:nvPr/>
              </p14:nvContentPartPr>
              <p14:xfrm>
                <a:off x="498039" y="4309652"/>
                <a:ext cx="199440" cy="1789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49FFBE40-70EA-9F04-0FB3-F17CF34ED4D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90479" y="4302092"/>
                  <a:ext cx="21456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40BE11B1-C079-2653-00FF-A91D6732F98D}"/>
                    </a:ext>
                  </a:extLst>
                </p14:cNvPr>
                <p14:cNvContentPartPr/>
                <p14:nvPr/>
              </p14:nvContentPartPr>
              <p14:xfrm>
                <a:off x="766239" y="4302812"/>
                <a:ext cx="126360" cy="1177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40BE11B1-C079-2653-00FF-A91D6732F98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58679" y="4295252"/>
                  <a:ext cx="1414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2F9F7971-6F14-BCD7-927C-40796EAAD5C9}"/>
                    </a:ext>
                  </a:extLst>
                </p14:cNvPr>
                <p14:cNvContentPartPr/>
                <p14:nvPr/>
              </p14:nvContentPartPr>
              <p14:xfrm>
                <a:off x="933999" y="4301012"/>
                <a:ext cx="104760" cy="1245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2F9F7971-6F14-BCD7-927C-40796EAAD5C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26439" y="4293452"/>
                  <a:ext cx="1198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57FD7F8B-B609-6971-6009-0DD2978ABB06}"/>
                    </a:ext>
                  </a:extLst>
                </p14:cNvPr>
                <p14:cNvContentPartPr/>
                <p14:nvPr/>
              </p14:nvContentPartPr>
              <p14:xfrm>
                <a:off x="1095639" y="4160252"/>
                <a:ext cx="82440" cy="2095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57FD7F8B-B609-6971-6009-0DD2978ABB0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88079" y="4152692"/>
                  <a:ext cx="9756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1F55C041-AA6E-B4E2-36E5-4342D64EB9F7}"/>
                    </a:ext>
                  </a:extLst>
                </p14:cNvPr>
                <p14:cNvContentPartPr/>
                <p14:nvPr/>
              </p14:nvContentPartPr>
              <p14:xfrm>
                <a:off x="1233519" y="4256372"/>
                <a:ext cx="86400" cy="1533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1F55C041-AA6E-B4E2-36E5-4342D64EB9F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225959" y="4248812"/>
                  <a:ext cx="101520" cy="16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16CB4CFC-9673-092A-135A-431359B885FA}"/>
              </a:ext>
            </a:extLst>
          </p:cNvPr>
          <p:cNvGrpSpPr/>
          <p:nvPr/>
        </p:nvGrpSpPr>
        <p:grpSpPr>
          <a:xfrm>
            <a:off x="1767759" y="4200212"/>
            <a:ext cx="1129680" cy="240120"/>
            <a:chOff x="1767759" y="4200212"/>
            <a:chExt cx="1129680" cy="24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B49E0A00-19F3-8D4E-08ED-6D69A97DCAF1}"/>
                    </a:ext>
                  </a:extLst>
                </p14:cNvPr>
                <p14:cNvContentPartPr/>
                <p14:nvPr/>
              </p14:nvContentPartPr>
              <p14:xfrm>
                <a:off x="1767759" y="4274012"/>
                <a:ext cx="165600" cy="1663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B49E0A00-19F3-8D4E-08ED-6D69A97DCAF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760199" y="4266812"/>
                  <a:ext cx="1807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B2B6542D-024A-3ED5-F02A-359C6EAB7910}"/>
                    </a:ext>
                  </a:extLst>
                </p14:cNvPr>
                <p14:cNvContentPartPr/>
                <p14:nvPr/>
              </p14:nvContentPartPr>
              <p14:xfrm>
                <a:off x="2005719" y="4242332"/>
                <a:ext cx="153720" cy="1706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B2B6542D-024A-3ED5-F02A-359C6EAB791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998159" y="4234772"/>
                  <a:ext cx="1688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CD21B6F7-B87D-2191-6CB0-CF8EF62FDC15}"/>
                    </a:ext>
                  </a:extLst>
                </p14:cNvPr>
                <p14:cNvContentPartPr/>
                <p14:nvPr/>
              </p14:nvContentPartPr>
              <p14:xfrm>
                <a:off x="2206959" y="4216412"/>
                <a:ext cx="77040" cy="1508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CD21B6F7-B87D-2191-6CB0-CF8EF62FDC1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199399" y="4208852"/>
                  <a:ext cx="921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97B165DB-1B1E-800F-910C-BD2B6CFD725C}"/>
                    </a:ext>
                  </a:extLst>
                </p14:cNvPr>
                <p14:cNvContentPartPr/>
                <p14:nvPr/>
              </p14:nvContentPartPr>
              <p14:xfrm>
                <a:off x="2390919" y="4208132"/>
                <a:ext cx="80280" cy="1584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97B165DB-1B1E-800F-910C-BD2B6CFD725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383359" y="4200572"/>
                  <a:ext cx="954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5D93286A-A12E-5AE8-33A6-54FE21C81AE5}"/>
                    </a:ext>
                  </a:extLst>
                </p14:cNvPr>
                <p14:cNvContentPartPr/>
                <p14:nvPr/>
              </p14:nvContentPartPr>
              <p14:xfrm>
                <a:off x="2516199" y="4216412"/>
                <a:ext cx="82440" cy="1202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5D93286A-A12E-5AE8-33A6-54FE21C81AE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508639" y="4208852"/>
                  <a:ext cx="975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AD99BCE6-3812-AE9D-2E42-3982C63599D9}"/>
                    </a:ext>
                  </a:extLst>
                </p14:cNvPr>
                <p14:cNvContentPartPr/>
                <p14:nvPr/>
              </p14:nvContentPartPr>
              <p14:xfrm>
                <a:off x="2629599" y="4250612"/>
                <a:ext cx="73080" cy="914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AD99BCE6-3812-AE9D-2E42-3982C63599D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622039" y="4243052"/>
                  <a:ext cx="882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4EF0CC0A-2426-C97F-8334-1D26CC5C5E12}"/>
                    </a:ext>
                  </a:extLst>
                </p14:cNvPr>
                <p14:cNvContentPartPr/>
                <p14:nvPr/>
              </p14:nvContentPartPr>
              <p14:xfrm>
                <a:off x="2790159" y="4200212"/>
                <a:ext cx="107280" cy="1706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4EF0CC0A-2426-C97F-8334-1D26CC5C5E1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782599" y="4192652"/>
                  <a:ext cx="122400" cy="18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DE5398E6-CF94-A94E-6FE1-B1A5EBB1D3F5}"/>
              </a:ext>
            </a:extLst>
          </p:cNvPr>
          <p:cNvGrpSpPr/>
          <p:nvPr/>
        </p:nvGrpSpPr>
        <p:grpSpPr>
          <a:xfrm>
            <a:off x="525759" y="2720612"/>
            <a:ext cx="2698920" cy="1185120"/>
            <a:chOff x="525759" y="2720612"/>
            <a:chExt cx="2698920" cy="118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46BD419E-A17A-3575-505C-7D812DCCEAD1}"/>
                    </a:ext>
                  </a:extLst>
                </p14:cNvPr>
                <p14:cNvContentPartPr/>
                <p14:nvPr/>
              </p14:nvContentPartPr>
              <p14:xfrm>
                <a:off x="708279" y="3371852"/>
                <a:ext cx="194400" cy="3031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46BD419E-A17A-3575-505C-7D812DCCEAD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00719" y="3364292"/>
                  <a:ext cx="20952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3477927B-6990-7D0B-0D82-ABED0DDFF1DC}"/>
                    </a:ext>
                  </a:extLst>
                </p14:cNvPr>
                <p14:cNvContentPartPr/>
                <p14:nvPr/>
              </p14:nvContentPartPr>
              <p14:xfrm>
                <a:off x="969639" y="3394892"/>
                <a:ext cx="23760" cy="2912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3477927B-6990-7D0B-0D82-ABED0DDFF1D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62079" y="3387332"/>
                  <a:ext cx="3888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3D39C427-2D79-140D-6986-4A0B7834E4E6}"/>
                    </a:ext>
                  </a:extLst>
                </p14:cNvPr>
                <p14:cNvContentPartPr/>
                <p14:nvPr/>
              </p14:nvContentPartPr>
              <p14:xfrm>
                <a:off x="1008159" y="3520172"/>
                <a:ext cx="130320" cy="306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3D39C427-2D79-140D-6986-4A0B7834E4E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00599" y="3512612"/>
                  <a:ext cx="1454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637E5E7A-8A8D-75CD-93F6-1A881EFE4928}"/>
                    </a:ext>
                  </a:extLst>
                </p14:cNvPr>
                <p14:cNvContentPartPr/>
                <p14:nvPr/>
              </p14:nvContentPartPr>
              <p14:xfrm>
                <a:off x="1278879" y="3411812"/>
                <a:ext cx="29160" cy="1306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637E5E7A-8A8D-75CD-93F6-1A881EFE492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271319" y="3404252"/>
                  <a:ext cx="442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7A89FF5-6DC0-41E6-74EF-73395D63B2FD}"/>
                    </a:ext>
                  </a:extLst>
                </p14:cNvPr>
                <p14:cNvContentPartPr/>
                <p14:nvPr/>
              </p14:nvContentPartPr>
              <p14:xfrm>
                <a:off x="1294359" y="3353852"/>
                <a:ext cx="123120" cy="1699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7A89FF5-6DC0-41E6-74EF-73395D63B2F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286799" y="3346292"/>
                  <a:ext cx="13824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9EA6BA34-7259-0466-15B2-B29A97CC0668}"/>
                    </a:ext>
                  </a:extLst>
                </p14:cNvPr>
                <p14:cNvContentPartPr/>
                <p14:nvPr/>
              </p14:nvContentPartPr>
              <p14:xfrm>
                <a:off x="1226319" y="3552572"/>
                <a:ext cx="249120" cy="262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9EA6BA34-7259-0466-15B2-B29A97CC066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218759" y="3545012"/>
                  <a:ext cx="2642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5231D5C7-7824-9C6D-9CD7-F9644D81688D}"/>
                    </a:ext>
                  </a:extLst>
                </p14:cNvPr>
                <p14:cNvContentPartPr/>
                <p14:nvPr/>
              </p14:nvContentPartPr>
              <p14:xfrm>
                <a:off x="1380039" y="3581372"/>
                <a:ext cx="22680" cy="1267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5231D5C7-7824-9C6D-9CD7-F9644D81688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372479" y="3573812"/>
                  <a:ext cx="378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2DD7297F-6F3F-EB5E-61E4-D8298DBC3878}"/>
                    </a:ext>
                  </a:extLst>
                </p14:cNvPr>
                <p14:cNvContentPartPr/>
                <p14:nvPr/>
              </p14:nvContentPartPr>
              <p14:xfrm>
                <a:off x="2066199" y="3329732"/>
                <a:ext cx="19080" cy="2494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2DD7297F-6F3F-EB5E-61E4-D8298DBC387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058639" y="3322172"/>
                  <a:ext cx="3420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4500B387-D06F-9CF8-AE5A-4918D72AFD39}"/>
                    </a:ext>
                  </a:extLst>
                </p14:cNvPr>
                <p14:cNvContentPartPr/>
                <p14:nvPr/>
              </p14:nvContentPartPr>
              <p14:xfrm>
                <a:off x="1987719" y="3467252"/>
                <a:ext cx="232920" cy="158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4500B387-D06F-9CF8-AE5A-4918D72AFD3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980159" y="3459692"/>
                  <a:ext cx="2480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052387A7-5EC7-4394-24AF-948C7452583E}"/>
                    </a:ext>
                  </a:extLst>
                </p14:cNvPr>
                <p14:cNvContentPartPr/>
                <p14:nvPr/>
              </p14:nvContentPartPr>
              <p14:xfrm>
                <a:off x="2577759" y="3251252"/>
                <a:ext cx="207720" cy="165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052387A7-5EC7-4394-24AF-948C7452583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570199" y="3243692"/>
                  <a:ext cx="2228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AA1A762D-6248-BC5B-F56A-2A9FD2F91499}"/>
                    </a:ext>
                  </a:extLst>
                </p14:cNvPr>
                <p14:cNvContentPartPr/>
                <p14:nvPr/>
              </p14:nvContentPartPr>
              <p14:xfrm>
                <a:off x="2523759" y="3353852"/>
                <a:ext cx="164520" cy="1828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AA1A762D-6248-BC5B-F56A-2A9FD2F9149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516199" y="3346292"/>
                  <a:ext cx="17964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D44C43F6-7355-8D2F-14DB-942CDEB94A7A}"/>
                    </a:ext>
                  </a:extLst>
                </p14:cNvPr>
                <p14:cNvContentPartPr/>
                <p14:nvPr/>
              </p14:nvContentPartPr>
              <p14:xfrm>
                <a:off x="2660919" y="3538172"/>
                <a:ext cx="4320" cy="835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D44C43F6-7355-8D2F-14DB-942CDEB94A7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653359" y="3530612"/>
                  <a:ext cx="194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9CBBC0AB-C345-DA1B-5717-980EEC676F0A}"/>
                    </a:ext>
                  </a:extLst>
                </p14:cNvPr>
                <p14:cNvContentPartPr/>
                <p14:nvPr/>
              </p14:nvContentPartPr>
              <p14:xfrm>
                <a:off x="2485599" y="3586772"/>
                <a:ext cx="439560" cy="655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9CBBC0AB-C345-DA1B-5717-980EEC676F0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478039" y="3579212"/>
                  <a:ext cx="4543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B0CE55FA-E803-442A-801B-8C4909806EAD}"/>
                    </a:ext>
                  </a:extLst>
                </p14:cNvPr>
                <p14:cNvContentPartPr/>
                <p14:nvPr/>
              </p14:nvContentPartPr>
              <p14:xfrm>
                <a:off x="598839" y="3049292"/>
                <a:ext cx="1215720" cy="8564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B0CE55FA-E803-442A-801B-8C4909806EA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91279" y="3041732"/>
                  <a:ext cx="1230840" cy="87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FA52417F-098D-6A06-E460-0ECDD50693F8}"/>
                    </a:ext>
                  </a:extLst>
                </p14:cNvPr>
                <p14:cNvContentPartPr/>
                <p14:nvPr/>
              </p14:nvContentPartPr>
              <p14:xfrm>
                <a:off x="525759" y="3772532"/>
                <a:ext cx="1204920" cy="849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FA52417F-098D-6A06-E460-0ECDD50693F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18559" y="3764972"/>
                  <a:ext cx="12196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AFCCA575-0666-ABCF-4AA0-6409AC593137}"/>
                    </a:ext>
                  </a:extLst>
                </p14:cNvPr>
                <p14:cNvContentPartPr/>
                <p14:nvPr/>
              </p14:nvContentPartPr>
              <p14:xfrm>
                <a:off x="633759" y="2887292"/>
                <a:ext cx="69120" cy="1443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AFCCA575-0666-ABCF-4AA0-6409AC59313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26199" y="2879732"/>
                  <a:ext cx="842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0BD50583-20EF-3F00-0DA9-E540C1173A85}"/>
                    </a:ext>
                  </a:extLst>
                </p14:cNvPr>
                <p14:cNvContentPartPr/>
                <p14:nvPr/>
              </p14:nvContentPartPr>
              <p14:xfrm>
                <a:off x="784959" y="2836172"/>
                <a:ext cx="153000" cy="925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0BD50583-20EF-3F00-0DA9-E540C1173A8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77399" y="2828612"/>
                  <a:ext cx="1681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BA8480B9-A77F-6652-B228-837D28D72116}"/>
                    </a:ext>
                  </a:extLst>
                </p14:cNvPr>
                <p14:cNvContentPartPr/>
                <p14:nvPr/>
              </p14:nvContentPartPr>
              <p14:xfrm>
                <a:off x="1860999" y="2720612"/>
                <a:ext cx="37800" cy="10440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BA8480B9-A77F-6652-B228-837D28D72116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853439" y="2713052"/>
                  <a:ext cx="529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9D6CC60F-F18F-1268-E8DA-2934208C9D26}"/>
                    </a:ext>
                  </a:extLst>
                </p14:cNvPr>
                <p14:cNvContentPartPr/>
                <p14:nvPr/>
              </p14:nvContentPartPr>
              <p14:xfrm>
                <a:off x="1971519" y="2787932"/>
                <a:ext cx="27000" cy="1861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9D6CC60F-F18F-1268-E8DA-2934208C9D2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963959" y="2780372"/>
                  <a:ext cx="4212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D64122FE-4688-C645-FB7E-200BD8B7FFE4}"/>
                    </a:ext>
                  </a:extLst>
                </p14:cNvPr>
                <p14:cNvContentPartPr/>
                <p14:nvPr/>
              </p14:nvContentPartPr>
              <p14:xfrm>
                <a:off x="2420439" y="3075572"/>
                <a:ext cx="730440" cy="62748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D64122FE-4688-C645-FB7E-200BD8B7FFE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412879" y="3068012"/>
                  <a:ext cx="745560" cy="64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6AA1BA62-3CDC-D011-57FE-802707A64F3D}"/>
                    </a:ext>
                  </a:extLst>
                </p14:cNvPr>
                <p14:cNvContentPartPr/>
                <p14:nvPr/>
              </p14:nvContentPartPr>
              <p14:xfrm>
                <a:off x="2426919" y="3502892"/>
                <a:ext cx="797760" cy="25848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6AA1BA62-3CDC-D011-57FE-802707A64F3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419359" y="3495332"/>
                  <a:ext cx="812880" cy="27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uppo 134">
            <a:extLst>
              <a:ext uri="{FF2B5EF4-FFF2-40B4-BE49-F238E27FC236}">
                <a16:creationId xmlns:a16="http://schemas.microsoft.com/office/drawing/2014/main" id="{6163CA6B-4D8C-C1CD-D2C1-90F0CF6D0C10}"/>
              </a:ext>
            </a:extLst>
          </p:cNvPr>
          <p:cNvGrpSpPr/>
          <p:nvPr/>
        </p:nvGrpSpPr>
        <p:grpSpPr>
          <a:xfrm>
            <a:off x="357639" y="4762532"/>
            <a:ext cx="2705040" cy="282600"/>
            <a:chOff x="357639" y="4762532"/>
            <a:chExt cx="2705040" cy="28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7EB2770F-FF57-ADA3-B9F1-3F34553447AA}"/>
                    </a:ext>
                  </a:extLst>
                </p14:cNvPr>
                <p14:cNvContentPartPr/>
                <p14:nvPr/>
              </p14:nvContentPartPr>
              <p14:xfrm>
                <a:off x="357639" y="4762532"/>
                <a:ext cx="2705040" cy="1756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7EB2770F-FF57-ADA3-B9F1-3F34553447A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50079" y="4754972"/>
                  <a:ext cx="27201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BC30A48F-9996-34BA-95C3-A93C59E4A54A}"/>
                    </a:ext>
                  </a:extLst>
                </p14:cNvPr>
                <p14:cNvContentPartPr/>
                <p14:nvPr/>
              </p14:nvContentPartPr>
              <p14:xfrm>
                <a:off x="1711599" y="4803572"/>
                <a:ext cx="12960" cy="1321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BC30A48F-9996-34BA-95C3-A93C59E4A54A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704039" y="4796012"/>
                  <a:ext cx="280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6AFF9273-DE4A-3B66-55F7-FCD234D09C46}"/>
                    </a:ext>
                  </a:extLst>
                </p14:cNvPr>
                <p14:cNvContentPartPr/>
                <p14:nvPr/>
              </p14:nvContentPartPr>
              <p14:xfrm>
                <a:off x="1530879" y="4944692"/>
                <a:ext cx="231480" cy="1004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6AFF9273-DE4A-3B66-55F7-FCD234D09C46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523319" y="4937132"/>
                  <a:ext cx="246600" cy="11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01C0B169-4824-D05E-0C55-AD2D80AF6FBE}"/>
              </a:ext>
            </a:extLst>
          </p:cNvPr>
          <p:cNvGrpSpPr/>
          <p:nvPr/>
        </p:nvGrpSpPr>
        <p:grpSpPr>
          <a:xfrm>
            <a:off x="558159" y="5266532"/>
            <a:ext cx="1422000" cy="354600"/>
            <a:chOff x="558159" y="5266532"/>
            <a:chExt cx="1422000" cy="35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4C6299DE-5810-DC39-8575-15E9BB411AD1}"/>
                    </a:ext>
                  </a:extLst>
                </p14:cNvPr>
                <p14:cNvContentPartPr/>
                <p14:nvPr/>
              </p14:nvContentPartPr>
              <p14:xfrm>
                <a:off x="558159" y="5266532"/>
                <a:ext cx="315000" cy="3546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4C6299DE-5810-DC39-8575-15E9BB411AD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50599" y="5258972"/>
                  <a:ext cx="33012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073BBB88-09FB-18A7-9150-A7F86FCFFD25}"/>
                    </a:ext>
                  </a:extLst>
                </p14:cNvPr>
                <p14:cNvContentPartPr/>
                <p14:nvPr/>
              </p14:nvContentPartPr>
              <p14:xfrm>
                <a:off x="876399" y="5296772"/>
                <a:ext cx="152280" cy="1994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073BBB88-09FB-18A7-9150-A7F86FCFFD25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68839" y="5289572"/>
                  <a:ext cx="1674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CB2F76E5-B237-ED63-B59F-15524B1FE8AA}"/>
                    </a:ext>
                  </a:extLst>
                </p14:cNvPr>
                <p14:cNvContentPartPr/>
                <p14:nvPr/>
              </p14:nvContentPartPr>
              <p14:xfrm>
                <a:off x="1160439" y="5310812"/>
                <a:ext cx="80280" cy="18432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CB2F76E5-B237-ED63-B59F-15524B1FE8AA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152879" y="5303252"/>
                  <a:ext cx="9540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5580B379-0242-C466-BD2D-CCDA1307CFE2}"/>
                    </a:ext>
                  </a:extLst>
                </p14:cNvPr>
                <p14:cNvContentPartPr/>
                <p14:nvPr/>
              </p14:nvContentPartPr>
              <p14:xfrm>
                <a:off x="1364199" y="5344652"/>
                <a:ext cx="37800" cy="11376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5580B379-0242-C466-BD2D-CCDA1307CFE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356639" y="5337452"/>
                  <a:ext cx="529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82FFF65C-8033-8F7B-A3BA-CD43263F8B2F}"/>
                    </a:ext>
                  </a:extLst>
                </p14:cNvPr>
                <p14:cNvContentPartPr/>
                <p14:nvPr/>
              </p14:nvContentPartPr>
              <p14:xfrm>
                <a:off x="1574439" y="5369492"/>
                <a:ext cx="110880" cy="1598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82FFF65C-8033-8F7B-A3BA-CD43263F8B2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566879" y="5361932"/>
                  <a:ext cx="12564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642F9920-D652-78A3-2079-EE543E7C0A2C}"/>
                    </a:ext>
                  </a:extLst>
                </p14:cNvPr>
                <p14:cNvContentPartPr/>
                <p14:nvPr/>
              </p14:nvContentPartPr>
              <p14:xfrm>
                <a:off x="1731039" y="5402972"/>
                <a:ext cx="99720" cy="9324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642F9920-D652-78A3-2079-EE543E7C0A2C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723479" y="5395412"/>
                  <a:ext cx="1148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794638D7-6F6B-266C-ABB7-35935423CEB1}"/>
                    </a:ext>
                  </a:extLst>
                </p14:cNvPr>
                <p14:cNvContentPartPr/>
                <p14:nvPr/>
              </p14:nvContentPartPr>
              <p14:xfrm>
                <a:off x="1911759" y="5339252"/>
                <a:ext cx="68400" cy="1332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794638D7-6F6B-266C-ABB7-35935423CEB1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904199" y="5331692"/>
                  <a:ext cx="83520" cy="148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5981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53797-E499-C035-A635-ADEB1A1C2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F8FEBF-D518-93D8-5AA0-0384DF06BDC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951FC8-D530-F8E0-C305-A55FE953650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625B5E-6A28-ACCF-9C61-9617CE79CD7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E24C977-88B8-527D-C490-651A09B8D1B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FCB4100-F745-525B-867F-B556ECD7B2A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3396616-B088-C33C-5AF4-D7AF37C079A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1C163A5-7DBE-5798-D983-789B56E9F6B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A5631C2-002E-487E-A2E9-17D7BC0F1A0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D922AF8-5441-BAFA-A7D7-1C6E34CA814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0404688-6E5B-C4F8-0B31-05FAE0193ED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6998B6B-B047-4B4F-EAC8-A649846CA9F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AFB501D-E49F-AF01-38CB-29B1DE9A7FE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3941F55-05E0-1F6F-972A-29BDAE051CE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86BA1D7-D819-6806-DA2B-643A070615F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0834495-595D-CD7D-7841-E6D49866C51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4CEE59A-2E70-09B8-02E9-F8D266AF41C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4FB8FD7-0A79-40FD-48AE-5E8C28384B2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6807EEE-A58D-5F58-49A3-AC5C53B1D16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7D69E4F-175F-C641-5961-27DC75BBFA3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9475DEB-9DB3-27C0-CD5E-13FA43AFCA2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7450914-70E5-4456-2533-C0F7E8237C3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9DB697B-8724-25D2-F1DC-CC7D1294837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13D1A34-D480-0ADF-BBF1-C463A4AE33E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F2CDBE0-CEAC-1F72-BDA8-A55C1F7D29F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82D51EE-53D1-8A51-042B-CEBC7B01F7F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817CA9B-BB93-4B05-B698-63F71695EE0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E9BF7EC-E74C-57EA-2C9A-92AE160511F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0792FF6-49BB-90EB-4735-F5005D78694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EFD6F8B-6634-CD97-C8E9-70B5BCA2743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2298230-42C7-D98B-3799-A36682F8240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A208C69-933A-1C51-0E74-D5AD7F4C305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EB9D895-730F-1B42-3B3D-798E42488D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34BEB60-F5D7-ADA5-F263-1A5622CA0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40B8C1F-DBC4-368D-D1E9-E44265C2A69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3643D37-05CC-8338-87C0-6F786F2FD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67FF168-D870-AAF1-27DF-3865C1B903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ricevuta, bianco&#10;&#10;Descrizione generata automaticamente">
            <a:extLst>
              <a:ext uri="{FF2B5EF4-FFF2-40B4-BE49-F238E27FC236}">
                <a16:creationId xmlns:a16="http://schemas.microsoft.com/office/drawing/2014/main" id="{E1B9AB7E-E62B-FA5F-5A75-864957BEAC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8510" y="1431891"/>
            <a:ext cx="8642819" cy="397153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03089034-D875-2BD0-0D4E-D8725BAA3E55}"/>
                  </a:ext>
                </a:extLst>
              </p14:cNvPr>
              <p14:cNvContentPartPr/>
              <p14:nvPr/>
            </p14:nvContentPartPr>
            <p14:xfrm>
              <a:off x="3641711" y="1847336"/>
              <a:ext cx="1352520" cy="1008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03089034-D875-2BD0-0D4E-D8725BAA3E5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34151" y="1839776"/>
                <a:ext cx="1367640" cy="11592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F14F0CF1-1B65-7759-128E-FBEE9B9B927B}"/>
              </a:ext>
            </a:extLst>
          </p:cNvPr>
          <p:cNvGrpSpPr/>
          <p:nvPr/>
        </p:nvGrpSpPr>
        <p:grpSpPr>
          <a:xfrm>
            <a:off x="1941306" y="2332463"/>
            <a:ext cx="109440" cy="110160"/>
            <a:chOff x="1941306" y="2332463"/>
            <a:chExt cx="109440" cy="11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84458B7-26C9-F632-04F9-75201281A7E5}"/>
                    </a:ext>
                  </a:extLst>
                </p14:cNvPr>
                <p14:cNvContentPartPr/>
                <p14:nvPr/>
              </p14:nvContentPartPr>
              <p14:xfrm>
                <a:off x="1941306" y="2354063"/>
                <a:ext cx="59400" cy="17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84458B7-26C9-F632-04F9-75201281A7E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933746" y="2346503"/>
                  <a:ext cx="745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3A8A4D0-E5BF-2666-7F4D-97D16FF1753E}"/>
                    </a:ext>
                  </a:extLst>
                </p14:cNvPr>
                <p14:cNvContentPartPr/>
                <p14:nvPr/>
              </p14:nvContentPartPr>
              <p14:xfrm>
                <a:off x="2019066" y="2332463"/>
                <a:ext cx="31680" cy="1101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3A8A4D0-E5BF-2666-7F4D-97D16FF1753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011506" y="2324903"/>
                  <a:ext cx="46800" cy="12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B2164992-C559-4680-DA6E-6106730EBEC5}"/>
              </a:ext>
            </a:extLst>
          </p:cNvPr>
          <p:cNvGrpSpPr/>
          <p:nvPr/>
        </p:nvGrpSpPr>
        <p:grpSpPr>
          <a:xfrm>
            <a:off x="5471466" y="2175143"/>
            <a:ext cx="466200" cy="205200"/>
            <a:chOff x="5471466" y="2175143"/>
            <a:chExt cx="466200" cy="20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9C4ED65-3556-E517-A4BD-5DFC22E5D7FE}"/>
                    </a:ext>
                  </a:extLst>
                </p14:cNvPr>
                <p14:cNvContentPartPr/>
                <p14:nvPr/>
              </p14:nvContentPartPr>
              <p14:xfrm>
                <a:off x="5471466" y="2187023"/>
                <a:ext cx="95040" cy="148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9C4ED65-3556-E517-A4BD-5DFC22E5D7F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463906" y="2179463"/>
                  <a:ext cx="1101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010E00A-A29A-6230-E09B-5A1252909637}"/>
                    </a:ext>
                  </a:extLst>
                </p14:cNvPr>
                <p14:cNvContentPartPr/>
                <p14:nvPr/>
              </p14:nvContentPartPr>
              <p14:xfrm>
                <a:off x="5606826" y="2218343"/>
                <a:ext cx="12600" cy="1072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010E00A-A29A-6230-E09B-5A125290963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599626" y="2210783"/>
                  <a:ext cx="277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DC10F4F-ACB1-564F-79DA-2E31E8ABE090}"/>
                    </a:ext>
                  </a:extLst>
                </p14:cNvPr>
                <p14:cNvContentPartPr/>
                <p14:nvPr/>
              </p14:nvContentPartPr>
              <p14:xfrm>
                <a:off x="5756946" y="2175143"/>
                <a:ext cx="105840" cy="29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DC10F4F-ACB1-564F-79DA-2E31E8ABE09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749386" y="2167583"/>
                  <a:ext cx="1209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C839F89-D5CB-4F56-D7D5-D93F2B8EEFA1}"/>
                    </a:ext>
                  </a:extLst>
                </p14:cNvPr>
                <p14:cNvContentPartPr/>
                <p14:nvPr/>
              </p14:nvContentPartPr>
              <p14:xfrm>
                <a:off x="5749026" y="2191343"/>
                <a:ext cx="55440" cy="1072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C839F89-D5CB-4F56-D7D5-D93F2B8EEFA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741466" y="2183783"/>
                  <a:ext cx="702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A408E01-3F61-4FAF-5488-5A4B93D4D1C5}"/>
                    </a:ext>
                  </a:extLst>
                </p14:cNvPr>
                <p14:cNvContentPartPr/>
                <p14:nvPr/>
              </p14:nvContentPartPr>
              <p14:xfrm>
                <a:off x="5808786" y="2272343"/>
                <a:ext cx="2520" cy="83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A408E01-3F61-4FAF-5488-5A4B93D4D1C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801226" y="2264783"/>
                  <a:ext cx="176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20619AC-8711-B153-D295-C4A5FCB5F8EC}"/>
                    </a:ext>
                  </a:extLst>
                </p14:cNvPr>
                <p14:cNvContentPartPr/>
                <p14:nvPr/>
              </p14:nvContentPartPr>
              <p14:xfrm>
                <a:off x="5727786" y="2344343"/>
                <a:ext cx="209880" cy="360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20619AC-8711-B153-D295-C4A5FCB5F8E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720226" y="2336783"/>
                  <a:ext cx="225000" cy="51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D1075CC3-8719-4960-497E-1F41FFABC4EC}"/>
                  </a:ext>
                </a:extLst>
              </p14:cNvPr>
              <p14:cNvContentPartPr/>
              <p14:nvPr/>
            </p14:nvContentPartPr>
            <p14:xfrm>
              <a:off x="3599559" y="2487739"/>
              <a:ext cx="158760" cy="3240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D1075CC3-8719-4960-497E-1F41FFABC4E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592359" y="2480179"/>
                <a:ext cx="173880" cy="4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D7E7F0B3-6284-6DD1-AD6C-9222583CA839}"/>
              </a:ext>
            </a:extLst>
          </p:cNvPr>
          <p:cNvGrpSpPr/>
          <p:nvPr/>
        </p:nvGrpSpPr>
        <p:grpSpPr>
          <a:xfrm>
            <a:off x="1922342" y="2984388"/>
            <a:ext cx="227880" cy="189000"/>
            <a:chOff x="1922342" y="2984388"/>
            <a:chExt cx="227880" cy="18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EB07F42-09E9-A11E-00E8-6DDAB403D194}"/>
                    </a:ext>
                  </a:extLst>
                </p14:cNvPr>
                <p14:cNvContentPartPr/>
                <p14:nvPr/>
              </p14:nvContentPartPr>
              <p14:xfrm>
                <a:off x="1922342" y="3005988"/>
                <a:ext cx="153000" cy="702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EB07F42-09E9-A11E-00E8-6DDAB403D19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914782" y="2998428"/>
                  <a:ext cx="1681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21E1135-54C7-B4B6-8D7D-6094A01BF054}"/>
                    </a:ext>
                  </a:extLst>
                </p14:cNvPr>
                <p14:cNvContentPartPr/>
                <p14:nvPr/>
              </p14:nvContentPartPr>
              <p14:xfrm>
                <a:off x="2097662" y="2984388"/>
                <a:ext cx="52560" cy="1890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21E1135-54C7-B4B6-8D7D-6094A01BF05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090102" y="2976828"/>
                  <a:ext cx="67320" cy="20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4F325015-FBCC-F414-D5C0-FB4EB501E9EF}"/>
              </a:ext>
            </a:extLst>
          </p:cNvPr>
          <p:cNvGrpSpPr/>
          <p:nvPr/>
        </p:nvGrpSpPr>
        <p:grpSpPr>
          <a:xfrm>
            <a:off x="6046003" y="2900892"/>
            <a:ext cx="434520" cy="195480"/>
            <a:chOff x="6046003" y="2900892"/>
            <a:chExt cx="434520" cy="19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EB16B6E-F8FF-00A5-48EA-FC6C7793D71E}"/>
                    </a:ext>
                  </a:extLst>
                </p14:cNvPr>
                <p14:cNvContentPartPr/>
                <p14:nvPr/>
              </p14:nvContentPartPr>
              <p14:xfrm>
                <a:off x="6046003" y="2907372"/>
                <a:ext cx="88920" cy="1065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EB16B6E-F8FF-00A5-48EA-FC6C7793D71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038443" y="2899812"/>
                  <a:ext cx="1040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2CFE009-5553-07C5-8087-C51EFF40C133}"/>
                    </a:ext>
                  </a:extLst>
                </p14:cNvPr>
                <p14:cNvContentPartPr/>
                <p14:nvPr/>
              </p14:nvContentPartPr>
              <p14:xfrm>
                <a:off x="6206563" y="2909532"/>
                <a:ext cx="28800" cy="939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2CFE009-5553-07C5-8087-C51EFF40C13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199003" y="2902332"/>
                  <a:ext cx="439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820EB37-7900-F17B-98A1-C607F8535BDF}"/>
                    </a:ext>
                  </a:extLst>
                </p14:cNvPr>
                <p14:cNvContentPartPr/>
                <p14:nvPr/>
              </p14:nvContentPartPr>
              <p14:xfrm>
                <a:off x="6304843" y="2900892"/>
                <a:ext cx="100800" cy="136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820EB37-7900-F17B-98A1-C607F8535BD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297283" y="2893332"/>
                  <a:ext cx="1159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49E239D-15DD-704C-FE97-F65C72916254}"/>
                    </a:ext>
                  </a:extLst>
                </p14:cNvPr>
                <p14:cNvContentPartPr/>
                <p14:nvPr/>
              </p14:nvContentPartPr>
              <p14:xfrm>
                <a:off x="6318523" y="2908812"/>
                <a:ext cx="86760" cy="990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49E239D-15DD-704C-FE97-F65C7291625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310963" y="2901612"/>
                  <a:ext cx="1018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30C104A-7361-417E-7711-3F6B1045CA97}"/>
                    </a:ext>
                  </a:extLst>
                </p14:cNvPr>
                <p14:cNvContentPartPr/>
                <p14:nvPr/>
              </p14:nvContentPartPr>
              <p14:xfrm>
                <a:off x="6371803" y="3026892"/>
                <a:ext cx="8280" cy="450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30C104A-7361-417E-7711-3F6B1045CA9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364243" y="3019332"/>
                  <a:ext cx="234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9E58CCB8-E693-7543-8347-54066583884F}"/>
                    </a:ext>
                  </a:extLst>
                </p14:cNvPr>
                <p14:cNvContentPartPr/>
                <p14:nvPr/>
              </p14:nvContentPartPr>
              <p14:xfrm>
                <a:off x="6304843" y="3085572"/>
                <a:ext cx="175680" cy="108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9E58CCB8-E693-7543-8347-54066583884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297283" y="3078012"/>
                  <a:ext cx="190800" cy="25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44D71A29-5DF2-32A5-9E7A-D0490F77485B}"/>
                  </a:ext>
                </a:extLst>
              </p14:cNvPr>
              <p14:cNvContentPartPr/>
              <p14:nvPr/>
            </p14:nvContentPartPr>
            <p14:xfrm>
              <a:off x="3505483" y="3332532"/>
              <a:ext cx="1145520" cy="7632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44D71A29-5DF2-32A5-9E7A-D0490F77485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498283" y="3324972"/>
                <a:ext cx="1160640" cy="9144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uppo 93">
            <a:extLst>
              <a:ext uri="{FF2B5EF4-FFF2-40B4-BE49-F238E27FC236}">
                <a16:creationId xmlns:a16="http://schemas.microsoft.com/office/drawing/2014/main" id="{FA05E792-E982-A383-D405-9782AB5AC360}"/>
              </a:ext>
            </a:extLst>
          </p:cNvPr>
          <p:cNvGrpSpPr/>
          <p:nvPr/>
        </p:nvGrpSpPr>
        <p:grpSpPr>
          <a:xfrm>
            <a:off x="320156" y="280556"/>
            <a:ext cx="954000" cy="463320"/>
            <a:chOff x="320156" y="280556"/>
            <a:chExt cx="954000" cy="46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64F93EEA-AE08-70E0-1B3B-01733DE32691}"/>
                    </a:ext>
                  </a:extLst>
                </p14:cNvPr>
                <p14:cNvContentPartPr/>
                <p14:nvPr/>
              </p14:nvContentPartPr>
              <p14:xfrm>
                <a:off x="320156" y="280556"/>
                <a:ext cx="225000" cy="255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64F93EEA-AE08-70E0-1B3B-01733DE3269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12596" y="272996"/>
                  <a:ext cx="2401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08E902A-7B18-BFBB-8A44-5C43B30A76BB}"/>
                    </a:ext>
                  </a:extLst>
                </p14:cNvPr>
                <p14:cNvContentPartPr/>
                <p14:nvPr/>
              </p14:nvContentPartPr>
              <p14:xfrm>
                <a:off x="362996" y="317636"/>
                <a:ext cx="147240" cy="241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08E902A-7B18-BFBB-8A44-5C43B30A76B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55436" y="310076"/>
                  <a:ext cx="1623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8465A968-EA42-4CF7-008F-3F7B63E19CD4}"/>
                    </a:ext>
                  </a:extLst>
                </p14:cNvPr>
                <p14:cNvContentPartPr/>
                <p14:nvPr/>
              </p14:nvContentPartPr>
              <p14:xfrm>
                <a:off x="352916" y="394676"/>
                <a:ext cx="160920" cy="1386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8465A968-EA42-4CF7-008F-3F7B63E19CD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45356" y="387116"/>
                  <a:ext cx="17604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216255EE-255D-9995-04D2-2EE960EB94C5}"/>
                    </a:ext>
                  </a:extLst>
                </p14:cNvPr>
                <p14:cNvContentPartPr/>
                <p14:nvPr/>
              </p14:nvContentPartPr>
              <p14:xfrm>
                <a:off x="573236" y="314756"/>
                <a:ext cx="2520" cy="2340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216255EE-255D-9995-04D2-2EE960EB94C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66036" y="307196"/>
                  <a:ext cx="1764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F871CF74-0782-1836-119A-AE147698E61B}"/>
                    </a:ext>
                  </a:extLst>
                </p14:cNvPr>
                <p14:cNvContentPartPr/>
                <p14:nvPr/>
              </p14:nvContentPartPr>
              <p14:xfrm>
                <a:off x="596276" y="456236"/>
                <a:ext cx="89640" cy="212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F871CF74-0782-1836-119A-AE147698E61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88716" y="448676"/>
                  <a:ext cx="1047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8358D78D-BEF9-F2E5-EEDC-1150CCF4F91F}"/>
                    </a:ext>
                  </a:extLst>
                </p14:cNvPr>
                <p14:cNvContentPartPr/>
                <p14:nvPr/>
              </p14:nvContentPartPr>
              <p14:xfrm>
                <a:off x="485756" y="611396"/>
                <a:ext cx="178560" cy="1324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8358D78D-BEF9-F2E5-EEDC-1150CCF4F91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78196" y="603836"/>
                  <a:ext cx="1936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8EEED3B-E51A-0FAC-25F3-0FC11975CF98}"/>
                    </a:ext>
                  </a:extLst>
                </p14:cNvPr>
                <p14:cNvContentPartPr/>
                <p14:nvPr/>
              </p14:nvContentPartPr>
              <p14:xfrm>
                <a:off x="769436" y="350036"/>
                <a:ext cx="168840" cy="234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8EEED3B-E51A-0FAC-25F3-0FC11975CF9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61876" y="342836"/>
                  <a:ext cx="1836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3B99C1CD-911A-B88F-F17B-1F9BE180289C}"/>
                    </a:ext>
                  </a:extLst>
                </p14:cNvPr>
                <p14:cNvContentPartPr/>
                <p14:nvPr/>
              </p14:nvContentPartPr>
              <p14:xfrm>
                <a:off x="760796" y="390356"/>
                <a:ext cx="171360" cy="1681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3B99C1CD-911A-B88F-F17B-1F9BE180289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53236" y="382796"/>
                  <a:ext cx="18648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9D0A31EC-CB10-D6A3-16D2-F9D6D4D4E6E8}"/>
                    </a:ext>
                  </a:extLst>
                </p14:cNvPr>
                <p14:cNvContentPartPr/>
                <p14:nvPr/>
              </p14:nvContentPartPr>
              <p14:xfrm>
                <a:off x="952676" y="352556"/>
                <a:ext cx="135000" cy="226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9D0A31EC-CB10-D6A3-16D2-F9D6D4D4E6E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45116" y="344996"/>
                  <a:ext cx="1501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BF76967E-2227-7A4C-F10B-061C1AAA196E}"/>
                    </a:ext>
                  </a:extLst>
                </p14:cNvPr>
                <p14:cNvContentPartPr/>
                <p14:nvPr/>
              </p14:nvContentPartPr>
              <p14:xfrm>
                <a:off x="942236" y="383516"/>
                <a:ext cx="136440" cy="1569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BF76967E-2227-7A4C-F10B-061C1AAA196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34676" y="375956"/>
                  <a:ext cx="1515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5F6F19E1-4EAC-8204-3774-6DAF1FB2D5A6}"/>
                    </a:ext>
                  </a:extLst>
                </p14:cNvPr>
                <p14:cNvContentPartPr/>
                <p14:nvPr/>
              </p14:nvContentPartPr>
              <p14:xfrm>
                <a:off x="1133396" y="347876"/>
                <a:ext cx="24480" cy="1450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5F6F19E1-4EAC-8204-3774-6DAF1FB2D5A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125836" y="340316"/>
                  <a:ext cx="396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D8A5425-6918-D0F3-B378-47563F7CB931}"/>
                    </a:ext>
                  </a:extLst>
                </p14:cNvPr>
                <p14:cNvContentPartPr/>
                <p14:nvPr/>
              </p14:nvContentPartPr>
              <p14:xfrm>
                <a:off x="1119716" y="438596"/>
                <a:ext cx="97200" cy="316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D8A5425-6918-D0F3-B378-47563F7CB93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112156" y="431036"/>
                  <a:ext cx="1123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89DD6CC0-805D-D3F5-CF23-2F33C61374A7}"/>
                    </a:ext>
                  </a:extLst>
                </p14:cNvPr>
                <p14:cNvContentPartPr/>
                <p14:nvPr/>
              </p14:nvContentPartPr>
              <p14:xfrm>
                <a:off x="1262996" y="376316"/>
                <a:ext cx="11160" cy="1270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89DD6CC0-805D-D3F5-CF23-2F33C61374A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255436" y="368756"/>
                  <a:ext cx="26280" cy="14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271F3816-AD98-5E26-7CC6-AF18FC139D2D}"/>
                  </a:ext>
                </a:extLst>
              </p14:cNvPr>
              <p14:cNvContentPartPr/>
              <p14:nvPr/>
            </p14:nvContentPartPr>
            <p14:xfrm>
              <a:off x="1604636" y="399356"/>
              <a:ext cx="66600" cy="8640"/>
            </p14:xfrm>
          </p:contentPart>
        </mc:Choice>
        <mc:Fallback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271F3816-AD98-5E26-7CC6-AF18FC139D2D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597076" y="391796"/>
                <a:ext cx="8172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2F299105-530C-D710-AD55-7A2042F7A064}"/>
                  </a:ext>
                </a:extLst>
              </p14:cNvPr>
              <p14:cNvContentPartPr/>
              <p14:nvPr/>
            </p14:nvContentPartPr>
            <p14:xfrm>
              <a:off x="1582676" y="508436"/>
              <a:ext cx="188640" cy="5400"/>
            </p14:xfrm>
          </p:contentPart>
        </mc:Choice>
        <mc:Fallback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2F299105-530C-D710-AD55-7A2042F7A064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575116" y="500876"/>
                <a:ext cx="203760" cy="20520"/>
              </a:xfrm>
              <a:prstGeom prst="rect">
                <a:avLst/>
              </a:prstGeom>
            </p:spPr>
          </p:pic>
        </mc:Fallback>
      </mc:AlternateContent>
      <p:grpSp>
        <p:nvGrpSpPr>
          <p:cNvPr id="92" name="Gruppo 91">
            <a:extLst>
              <a:ext uri="{FF2B5EF4-FFF2-40B4-BE49-F238E27FC236}">
                <a16:creationId xmlns:a16="http://schemas.microsoft.com/office/drawing/2014/main" id="{C1DAB4FE-F237-1084-AB19-A3C2A0684392}"/>
              </a:ext>
            </a:extLst>
          </p:cNvPr>
          <p:cNvGrpSpPr/>
          <p:nvPr/>
        </p:nvGrpSpPr>
        <p:grpSpPr>
          <a:xfrm>
            <a:off x="2283596" y="240956"/>
            <a:ext cx="810360" cy="301320"/>
            <a:chOff x="2283596" y="240956"/>
            <a:chExt cx="810360" cy="30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0EFC95D7-4D90-AD05-9667-BA2D697F03DA}"/>
                    </a:ext>
                  </a:extLst>
                </p14:cNvPr>
                <p14:cNvContentPartPr/>
                <p14:nvPr/>
              </p14:nvContentPartPr>
              <p14:xfrm>
                <a:off x="2283596" y="338156"/>
                <a:ext cx="165240" cy="2041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0EFC95D7-4D90-AD05-9667-BA2D697F03D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276036" y="330956"/>
                  <a:ext cx="18000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7C8632E8-F789-ED27-5B6A-9D4018801DF2}"/>
                    </a:ext>
                  </a:extLst>
                </p14:cNvPr>
                <p14:cNvContentPartPr/>
                <p14:nvPr/>
              </p14:nvContentPartPr>
              <p14:xfrm>
                <a:off x="2487356" y="260396"/>
                <a:ext cx="8280" cy="2332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7C8632E8-F789-ED27-5B6A-9D4018801DF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480156" y="252836"/>
                  <a:ext cx="2340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4671F284-EEA1-2626-BEC4-3E7BC439EEDB}"/>
                    </a:ext>
                  </a:extLst>
                </p14:cNvPr>
                <p14:cNvContentPartPr/>
                <p14:nvPr/>
              </p14:nvContentPartPr>
              <p14:xfrm>
                <a:off x="2501756" y="368036"/>
                <a:ext cx="113760" cy="576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4671F284-EEA1-2626-BEC4-3E7BC439EED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494196" y="360476"/>
                  <a:ext cx="1288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50523021-C5A7-1EDA-8749-C7CA58D1ED0F}"/>
                    </a:ext>
                  </a:extLst>
                </p14:cNvPr>
                <p14:cNvContentPartPr/>
                <p14:nvPr/>
              </p14:nvContentPartPr>
              <p14:xfrm>
                <a:off x="2616596" y="347156"/>
                <a:ext cx="74520" cy="1382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50523021-C5A7-1EDA-8749-C7CA58D1ED0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609036" y="339596"/>
                  <a:ext cx="896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26829C0B-D4F8-79AE-DEBD-F569A783F7E3}"/>
                    </a:ext>
                  </a:extLst>
                </p14:cNvPr>
                <p14:cNvContentPartPr/>
                <p14:nvPr/>
              </p14:nvContentPartPr>
              <p14:xfrm>
                <a:off x="2762036" y="240956"/>
                <a:ext cx="18360" cy="2023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26829C0B-D4F8-79AE-DEBD-F569A783F7E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754476" y="233756"/>
                  <a:ext cx="3348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3C17B96D-D5F6-98B1-9F72-4B6F86BF94BB}"/>
                    </a:ext>
                  </a:extLst>
                </p14:cNvPr>
                <p14:cNvContentPartPr/>
                <p14:nvPr/>
              </p14:nvContentPartPr>
              <p14:xfrm>
                <a:off x="2754116" y="396836"/>
                <a:ext cx="92520" cy="129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3C17B96D-D5F6-98B1-9F72-4B6F86BF94B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746556" y="389276"/>
                  <a:ext cx="1072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2D4E9240-DD62-8210-DE8D-154E01831EA3}"/>
                    </a:ext>
                  </a:extLst>
                </p14:cNvPr>
                <p14:cNvContentPartPr/>
                <p14:nvPr/>
              </p14:nvContentPartPr>
              <p14:xfrm>
                <a:off x="2863196" y="347876"/>
                <a:ext cx="108720" cy="1108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2D4E9240-DD62-8210-DE8D-154E01831EA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855636" y="340316"/>
                  <a:ext cx="1238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B9E22EDF-B4C4-D8CC-58DE-FE3619ED31FB}"/>
                    </a:ext>
                  </a:extLst>
                </p14:cNvPr>
                <p14:cNvContentPartPr/>
                <p14:nvPr/>
              </p14:nvContentPartPr>
              <p14:xfrm>
                <a:off x="3017996" y="375236"/>
                <a:ext cx="75960" cy="1130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B9E22EDF-B4C4-D8CC-58DE-FE3619ED31F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010436" y="368036"/>
                  <a:ext cx="91080" cy="12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" name="Gruppo 122">
            <a:extLst>
              <a:ext uri="{FF2B5EF4-FFF2-40B4-BE49-F238E27FC236}">
                <a16:creationId xmlns:a16="http://schemas.microsoft.com/office/drawing/2014/main" id="{34CD204E-EF50-FB73-C53F-9B6F64DB3EE0}"/>
              </a:ext>
            </a:extLst>
          </p:cNvPr>
          <p:cNvGrpSpPr/>
          <p:nvPr/>
        </p:nvGrpSpPr>
        <p:grpSpPr>
          <a:xfrm>
            <a:off x="4805501" y="259676"/>
            <a:ext cx="615960" cy="245520"/>
            <a:chOff x="4805501" y="259676"/>
            <a:chExt cx="615960" cy="24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A05FA467-DEA0-F478-3FE0-ACDE2AA508C2}"/>
                    </a:ext>
                  </a:extLst>
                </p14:cNvPr>
                <p14:cNvContentPartPr/>
                <p14:nvPr/>
              </p14:nvContentPartPr>
              <p14:xfrm>
                <a:off x="4819901" y="280556"/>
                <a:ext cx="287640" cy="457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A05FA467-DEA0-F478-3FE0-ACDE2AA508C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812341" y="272996"/>
                  <a:ext cx="3024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6B8F46D9-DF02-9A8E-45B0-0F9A23111058}"/>
                    </a:ext>
                  </a:extLst>
                </p14:cNvPr>
                <p14:cNvContentPartPr/>
                <p14:nvPr/>
              </p14:nvContentPartPr>
              <p14:xfrm>
                <a:off x="4918181" y="298196"/>
                <a:ext cx="27360" cy="892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6B8F46D9-DF02-9A8E-45B0-0F9A2311105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910621" y="290636"/>
                  <a:ext cx="424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661D3E57-CFFA-06E3-C39E-4EBB3AA42542}"/>
                    </a:ext>
                  </a:extLst>
                </p14:cNvPr>
                <p14:cNvContentPartPr/>
                <p14:nvPr/>
              </p14:nvContentPartPr>
              <p14:xfrm>
                <a:off x="4973261" y="334556"/>
                <a:ext cx="17640" cy="687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661D3E57-CFFA-06E3-C39E-4EBB3AA4254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965701" y="326996"/>
                  <a:ext cx="324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B1B935D4-4667-E08F-671A-17863CD2576F}"/>
                    </a:ext>
                  </a:extLst>
                </p14:cNvPr>
                <p14:cNvContentPartPr/>
                <p14:nvPr/>
              </p14:nvContentPartPr>
              <p14:xfrm>
                <a:off x="4805501" y="383516"/>
                <a:ext cx="312120" cy="554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B1B935D4-4667-E08F-671A-17863CD2576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797941" y="375956"/>
                  <a:ext cx="3272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B2816277-8B3F-62C6-5578-4578C8E5DA0E}"/>
                    </a:ext>
                  </a:extLst>
                </p14:cNvPr>
                <p14:cNvContentPartPr/>
                <p14:nvPr/>
              </p14:nvContentPartPr>
              <p14:xfrm>
                <a:off x="5182061" y="299636"/>
                <a:ext cx="8280" cy="1170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B2816277-8B3F-62C6-5578-4578C8E5DA0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174501" y="292076"/>
                  <a:ext cx="234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80751B62-20E5-0BBB-A2D3-FD24C2E17853}"/>
                    </a:ext>
                  </a:extLst>
                </p14:cNvPr>
                <p14:cNvContentPartPr/>
                <p14:nvPr/>
              </p14:nvContentPartPr>
              <p14:xfrm>
                <a:off x="5275661" y="259676"/>
                <a:ext cx="129600" cy="709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80751B62-20E5-0BBB-A2D3-FD24C2E1785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268101" y="252116"/>
                  <a:ext cx="1443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A2BC0F37-BAA8-ACF6-9592-338075BCB315}"/>
                    </a:ext>
                  </a:extLst>
                </p14:cNvPr>
                <p14:cNvContentPartPr/>
                <p14:nvPr/>
              </p14:nvContentPartPr>
              <p14:xfrm>
                <a:off x="5326061" y="352556"/>
                <a:ext cx="13320" cy="396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A2BC0F37-BAA8-ACF6-9592-338075BCB31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318501" y="344996"/>
                  <a:ext cx="284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B860A8A9-B6C8-92C2-D4B9-141C6BE176D1}"/>
                    </a:ext>
                  </a:extLst>
                </p14:cNvPr>
                <p14:cNvContentPartPr/>
                <p14:nvPr/>
              </p14:nvContentPartPr>
              <p14:xfrm>
                <a:off x="5260541" y="396836"/>
                <a:ext cx="97200" cy="158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B860A8A9-B6C8-92C2-D4B9-141C6BE176D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252981" y="389276"/>
                  <a:ext cx="1123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AD9A423F-5EDE-2A32-CECE-C96C46F3A9C9}"/>
                    </a:ext>
                  </a:extLst>
                </p14:cNvPr>
                <p14:cNvContentPartPr/>
                <p14:nvPr/>
              </p14:nvContentPartPr>
              <p14:xfrm>
                <a:off x="5301581" y="459836"/>
                <a:ext cx="119880" cy="453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AD9A423F-5EDE-2A32-CECE-C96C46F3A9C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294021" y="452636"/>
                  <a:ext cx="13500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1" name="Gruppo 120">
            <a:extLst>
              <a:ext uri="{FF2B5EF4-FFF2-40B4-BE49-F238E27FC236}">
                <a16:creationId xmlns:a16="http://schemas.microsoft.com/office/drawing/2014/main" id="{586A5449-84FD-A614-C771-C36D9E449CAD}"/>
              </a:ext>
            </a:extLst>
          </p:cNvPr>
          <p:cNvGrpSpPr/>
          <p:nvPr/>
        </p:nvGrpSpPr>
        <p:grpSpPr>
          <a:xfrm>
            <a:off x="5640701" y="207116"/>
            <a:ext cx="1197720" cy="296280"/>
            <a:chOff x="5640701" y="207116"/>
            <a:chExt cx="1197720" cy="29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023FC3EB-A5E4-59F8-5835-1D450BF1EC61}"/>
                    </a:ext>
                  </a:extLst>
                </p14:cNvPr>
                <p14:cNvContentPartPr/>
                <p14:nvPr/>
              </p14:nvContentPartPr>
              <p14:xfrm>
                <a:off x="5767781" y="243476"/>
                <a:ext cx="10440" cy="1717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023FC3EB-A5E4-59F8-5835-1D450BF1EC6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760221" y="235916"/>
                  <a:ext cx="255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CECCE87E-DCE6-3F7B-B332-11150A12E76F}"/>
                    </a:ext>
                  </a:extLst>
                </p14:cNvPr>
                <p14:cNvContentPartPr/>
                <p14:nvPr/>
              </p14:nvContentPartPr>
              <p14:xfrm>
                <a:off x="5640701" y="318356"/>
                <a:ext cx="358200" cy="198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CECCE87E-DCE6-3F7B-B332-11150A12E76F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633141" y="310796"/>
                  <a:ext cx="3733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AA52C98-2391-C182-FD3F-88B9C8969560}"/>
                    </a:ext>
                  </a:extLst>
                </p14:cNvPr>
                <p14:cNvContentPartPr/>
                <p14:nvPr/>
              </p14:nvContentPartPr>
              <p14:xfrm>
                <a:off x="6155501" y="208556"/>
                <a:ext cx="134280" cy="115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AA52C98-2391-C182-FD3F-88B9C896956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147941" y="200996"/>
                  <a:ext cx="1494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0552CFC3-364B-7E32-FA66-D644792DB20E}"/>
                    </a:ext>
                  </a:extLst>
                </p14:cNvPr>
                <p14:cNvContentPartPr/>
                <p14:nvPr/>
              </p14:nvContentPartPr>
              <p14:xfrm>
                <a:off x="6110501" y="273716"/>
                <a:ext cx="159480" cy="39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0552CFC3-364B-7E32-FA66-D644792DB20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103301" y="266156"/>
                  <a:ext cx="1746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3D5D2392-A108-4A2E-17E7-CF8D3D661694}"/>
                    </a:ext>
                  </a:extLst>
                </p14:cNvPr>
                <p14:cNvContentPartPr/>
                <p14:nvPr/>
              </p14:nvContentPartPr>
              <p14:xfrm>
                <a:off x="6154781" y="281996"/>
                <a:ext cx="78840" cy="1216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3D5D2392-A108-4A2E-17E7-CF8D3D66169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147221" y="274436"/>
                  <a:ext cx="939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555AA358-F0D3-0D8E-3F51-58FA07491CAD}"/>
                    </a:ext>
                  </a:extLst>
                </p14:cNvPr>
                <p14:cNvContentPartPr/>
                <p14:nvPr/>
              </p14:nvContentPartPr>
              <p14:xfrm>
                <a:off x="6319661" y="207116"/>
                <a:ext cx="11880" cy="18144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555AA358-F0D3-0D8E-3F51-58FA07491CA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312101" y="199556"/>
                  <a:ext cx="270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B35E815E-3AF2-EEB8-9332-AC98459C2BE1}"/>
                    </a:ext>
                  </a:extLst>
                </p14:cNvPr>
                <p14:cNvContentPartPr/>
                <p14:nvPr/>
              </p14:nvContentPartPr>
              <p14:xfrm>
                <a:off x="6317501" y="314036"/>
                <a:ext cx="71640" cy="828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B35E815E-3AF2-EEB8-9332-AC98459C2BE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309941" y="306476"/>
                  <a:ext cx="867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663A8C4A-41A3-C851-6BE1-8DADD2594CD6}"/>
                    </a:ext>
                  </a:extLst>
                </p14:cNvPr>
                <p14:cNvContentPartPr/>
                <p14:nvPr/>
              </p14:nvContentPartPr>
              <p14:xfrm>
                <a:off x="6204101" y="442916"/>
                <a:ext cx="160920" cy="604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663A8C4A-41A3-C851-6BE1-8DADD2594CD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196541" y="435356"/>
                  <a:ext cx="1760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6EC4E3A7-E440-AA43-C780-0D573860939C}"/>
                    </a:ext>
                  </a:extLst>
                </p14:cNvPr>
                <p14:cNvContentPartPr/>
                <p14:nvPr/>
              </p14:nvContentPartPr>
              <p14:xfrm>
                <a:off x="6520181" y="258236"/>
                <a:ext cx="86040" cy="284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6EC4E3A7-E440-AA43-C780-0D573860939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512621" y="250676"/>
                  <a:ext cx="1011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6478DECC-A367-6053-9798-69984ABC50AB}"/>
                    </a:ext>
                  </a:extLst>
                </p14:cNvPr>
                <p14:cNvContentPartPr/>
                <p14:nvPr/>
              </p14:nvContentPartPr>
              <p14:xfrm>
                <a:off x="6489221" y="281276"/>
                <a:ext cx="92520" cy="1310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6478DECC-A367-6053-9798-69984ABC50A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481661" y="273716"/>
                  <a:ext cx="1072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704A12F1-E392-9C08-9E9A-80D0A8EAE411}"/>
                    </a:ext>
                  </a:extLst>
                </p14:cNvPr>
                <p14:cNvContentPartPr/>
                <p14:nvPr/>
              </p14:nvContentPartPr>
              <p14:xfrm>
                <a:off x="6639701" y="281276"/>
                <a:ext cx="77400" cy="61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704A12F1-E392-9C08-9E9A-80D0A8EAE411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632141" y="273716"/>
                  <a:ext cx="925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8290038C-245F-0EBE-E10C-FBB041892D33}"/>
                    </a:ext>
                  </a:extLst>
                </p14:cNvPr>
                <p14:cNvContentPartPr/>
                <p14:nvPr/>
              </p14:nvContentPartPr>
              <p14:xfrm>
                <a:off x="6614141" y="302876"/>
                <a:ext cx="77400" cy="1004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8290038C-245F-0EBE-E10C-FBB041892D3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606581" y="295316"/>
                  <a:ext cx="925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4DFCFDFF-57C0-264B-047F-DCDEBDA147C7}"/>
                    </a:ext>
                  </a:extLst>
                </p14:cNvPr>
                <p14:cNvContentPartPr/>
                <p14:nvPr/>
              </p14:nvContentPartPr>
              <p14:xfrm>
                <a:off x="6735461" y="302876"/>
                <a:ext cx="48960" cy="1051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4DFCFDFF-57C0-264B-047F-DCDEBDA147C7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727901" y="295316"/>
                  <a:ext cx="640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E6F0A9DD-D7BC-DF9C-78B4-A605AE5F5FFD}"/>
                    </a:ext>
                  </a:extLst>
                </p14:cNvPr>
                <p14:cNvContentPartPr/>
                <p14:nvPr/>
              </p14:nvContentPartPr>
              <p14:xfrm>
                <a:off x="6833741" y="305036"/>
                <a:ext cx="4680" cy="1184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E6F0A9DD-D7BC-DF9C-78B4-A605AE5F5FF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826181" y="297476"/>
                  <a:ext cx="1980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uppo 138">
            <a:extLst>
              <a:ext uri="{FF2B5EF4-FFF2-40B4-BE49-F238E27FC236}">
                <a16:creationId xmlns:a16="http://schemas.microsoft.com/office/drawing/2014/main" id="{DCBDD6E1-5764-6EC5-208B-3D2A08C1E5DD}"/>
              </a:ext>
            </a:extLst>
          </p:cNvPr>
          <p:cNvGrpSpPr/>
          <p:nvPr/>
        </p:nvGrpSpPr>
        <p:grpSpPr>
          <a:xfrm>
            <a:off x="7221832" y="269222"/>
            <a:ext cx="1231920" cy="217080"/>
            <a:chOff x="7221832" y="269222"/>
            <a:chExt cx="1231920" cy="21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CF2B283F-52FB-3833-EC11-9F3B0B6E7117}"/>
                    </a:ext>
                  </a:extLst>
                </p14:cNvPr>
                <p14:cNvContentPartPr/>
                <p14:nvPr/>
              </p14:nvContentPartPr>
              <p14:xfrm>
                <a:off x="7253152" y="305582"/>
                <a:ext cx="95040" cy="212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CF2B283F-52FB-3833-EC11-9F3B0B6E711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245592" y="298022"/>
                  <a:ext cx="1101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6FE75B3B-124F-E271-4801-D3A27F2BB585}"/>
                    </a:ext>
                  </a:extLst>
                </p14:cNvPr>
                <p14:cNvContentPartPr/>
                <p14:nvPr/>
              </p14:nvContentPartPr>
              <p14:xfrm>
                <a:off x="7221832" y="399902"/>
                <a:ext cx="135000" cy="2988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6FE75B3B-124F-E271-4801-D3A27F2BB58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214272" y="392342"/>
                  <a:ext cx="1501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0B10DF51-372E-66F5-DE67-288E350FB9E8}"/>
                    </a:ext>
                  </a:extLst>
                </p14:cNvPr>
                <p14:cNvContentPartPr/>
                <p14:nvPr/>
              </p14:nvContentPartPr>
              <p14:xfrm>
                <a:off x="7461952" y="285782"/>
                <a:ext cx="163800" cy="1688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0B10DF51-372E-66F5-DE67-288E350FB9E8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454752" y="278222"/>
                  <a:ext cx="1789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9E54B5C3-1E71-9E20-48E3-A9DA1DAB7122}"/>
                    </a:ext>
                  </a:extLst>
                </p14:cNvPr>
                <p14:cNvContentPartPr/>
                <p14:nvPr/>
              </p14:nvContentPartPr>
              <p14:xfrm>
                <a:off x="7538272" y="420062"/>
                <a:ext cx="78840" cy="662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9E54B5C3-1E71-9E20-48E3-A9DA1DAB712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531072" y="412502"/>
                  <a:ext cx="939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F803735B-A079-D962-662B-79CF24B6FB35}"/>
                    </a:ext>
                  </a:extLst>
                </p14:cNvPr>
                <p14:cNvContentPartPr/>
                <p14:nvPr/>
              </p14:nvContentPartPr>
              <p14:xfrm>
                <a:off x="7695952" y="344102"/>
                <a:ext cx="119520" cy="9396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F803735B-A079-D962-662B-79CF24B6FB35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688392" y="336902"/>
                  <a:ext cx="1346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CFEE3C50-D780-2A8B-4548-927883476993}"/>
                    </a:ext>
                  </a:extLst>
                </p14:cNvPr>
                <p14:cNvContentPartPr/>
                <p14:nvPr/>
              </p14:nvContentPartPr>
              <p14:xfrm>
                <a:off x="7849312" y="269222"/>
                <a:ext cx="132120" cy="20160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CFEE3C50-D780-2A8B-4548-92788347699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841752" y="261662"/>
                  <a:ext cx="1472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F65111EE-6057-DC6F-716D-8E5329ECF4D7}"/>
                    </a:ext>
                  </a:extLst>
                </p14:cNvPr>
                <p14:cNvContentPartPr/>
                <p14:nvPr/>
              </p14:nvContentPartPr>
              <p14:xfrm>
                <a:off x="7868752" y="418622"/>
                <a:ext cx="113760" cy="54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F65111EE-6057-DC6F-716D-8E5329ECF4D7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861192" y="411062"/>
                  <a:ext cx="1288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98D0CE73-9934-B34B-C6A9-3E42F49E0506}"/>
                    </a:ext>
                  </a:extLst>
                </p14:cNvPr>
                <p14:cNvContentPartPr/>
                <p14:nvPr/>
              </p14:nvContentPartPr>
              <p14:xfrm>
                <a:off x="8036872" y="276062"/>
                <a:ext cx="116640" cy="1846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98D0CE73-9934-B34B-C6A9-3E42F49E0506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029312" y="268502"/>
                  <a:ext cx="13176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A6B67F20-4F1B-FC20-7F9C-77CCBA74AEF8}"/>
                    </a:ext>
                  </a:extLst>
                </p14:cNvPr>
                <p14:cNvContentPartPr/>
                <p14:nvPr/>
              </p14:nvContentPartPr>
              <p14:xfrm>
                <a:off x="8208232" y="313142"/>
                <a:ext cx="86040" cy="1339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A6B67F20-4F1B-FC20-7F9C-77CCBA74AEF8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200672" y="305582"/>
                  <a:ext cx="1011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3A0C936E-FB8A-335C-979F-991F6E6658F0}"/>
                    </a:ext>
                  </a:extLst>
                </p14:cNvPr>
                <p14:cNvContentPartPr/>
                <p14:nvPr/>
              </p14:nvContentPartPr>
              <p14:xfrm>
                <a:off x="8358712" y="343022"/>
                <a:ext cx="95040" cy="10260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3A0C936E-FB8A-335C-979F-991F6E6658F0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351152" y="335462"/>
                  <a:ext cx="110160" cy="11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" name="Gruppo 136">
            <a:extLst>
              <a:ext uri="{FF2B5EF4-FFF2-40B4-BE49-F238E27FC236}">
                <a16:creationId xmlns:a16="http://schemas.microsoft.com/office/drawing/2014/main" id="{3C812D5E-6536-2991-776B-12F8A2DF32DC}"/>
              </a:ext>
            </a:extLst>
          </p:cNvPr>
          <p:cNvGrpSpPr/>
          <p:nvPr/>
        </p:nvGrpSpPr>
        <p:grpSpPr>
          <a:xfrm>
            <a:off x="8715112" y="246182"/>
            <a:ext cx="244080" cy="211320"/>
            <a:chOff x="8715112" y="246182"/>
            <a:chExt cx="244080" cy="21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0B4C9D96-CC0E-10BB-7797-42261DA98D33}"/>
                    </a:ext>
                  </a:extLst>
                </p14:cNvPr>
                <p14:cNvContentPartPr/>
                <p14:nvPr/>
              </p14:nvContentPartPr>
              <p14:xfrm>
                <a:off x="8715112" y="332582"/>
                <a:ext cx="118800" cy="1249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0B4C9D96-CC0E-10BB-7797-42261DA98D33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707552" y="325022"/>
                  <a:ext cx="1339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A500E455-3C12-2E98-0372-E4E9555C383E}"/>
                    </a:ext>
                  </a:extLst>
                </p14:cNvPr>
                <p14:cNvContentPartPr/>
                <p14:nvPr/>
              </p14:nvContentPartPr>
              <p14:xfrm>
                <a:off x="8864152" y="246182"/>
                <a:ext cx="95040" cy="597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A500E455-3C12-2E98-0372-E4E9555C383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856592" y="238982"/>
                  <a:ext cx="110160" cy="74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0">
            <p14:nvContentPartPr>
              <p14:cNvPr id="156" name="Input penna 155">
                <a:extLst>
                  <a:ext uri="{FF2B5EF4-FFF2-40B4-BE49-F238E27FC236}">
                    <a16:creationId xmlns:a16="http://schemas.microsoft.com/office/drawing/2014/main" id="{417EF599-B6EC-92D9-79C4-729AEB5AB6EA}"/>
                  </a:ext>
                </a:extLst>
              </p14:cNvPr>
              <p14:cNvContentPartPr/>
              <p14:nvPr/>
            </p14:nvContentPartPr>
            <p14:xfrm>
              <a:off x="7286028" y="618956"/>
              <a:ext cx="2005200" cy="87840"/>
            </p14:xfrm>
          </p:contentPart>
        </mc:Choice>
        <mc:Fallback>
          <p:pic>
            <p:nvPicPr>
              <p:cNvPr id="156" name="Input penna 155">
                <a:extLst>
                  <a:ext uri="{FF2B5EF4-FFF2-40B4-BE49-F238E27FC236}">
                    <a16:creationId xmlns:a16="http://schemas.microsoft.com/office/drawing/2014/main" id="{417EF599-B6EC-92D9-79C4-729AEB5AB6EA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7278468" y="611396"/>
                <a:ext cx="2019960" cy="102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83" name="Gruppo 182">
            <a:extLst>
              <a:ext uri="{FF2B5EF4-FFF2-40B4-BE49-F238E27FC236}">
                <a16:creationId xmlns:a16="http://schemas.microsoft.com/office/drawing/2014/main" id="{2640EFD6-FDCA-4DC0-99B9-4A3D9A1B842F}"/>
              </a:ext>
            </a:extLst>
          </p:cNvPr>
          <p:cNvGrpSpPr/>
          <p:nvPr/>
        </p:nvGrpSpPr>
        <p:grpSpPr>
          <a:xfrm>
            <a:off x="4985268" y="639476"/>
            <a:ext cx="1777320" cy="458280"/>
            <a:chOff x="4985268" y="639476"/>
            <a:chExt cx="1777320" cy="45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CBFCA045-4F26-9902-71FE-41236DAB4383}"/>
                    </a:ext>
                  </a:extLst>
                </p14:cNvPr>
                <p14:cNvContentPartPr/>
                <p14:nvPr/>
              </p14:nvContentPartPr>
              <p14:xfrm>
                <a:off x="4985268" y="639476"/>
                <a:ext cx="145440" cy="2534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CBFCA045-4F26-9902-71FE-41236DAB438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977708" y="631916"/>
                  <a:ext cx="16056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33C812EF-4063-A228-F1C2-FF1BA6F488C5}"/>
                    </a:ext>
                  </a:extLst>
                </p14:cNvPr>
                <p14:cNvContentPartPr/>
                <p14:nvPr/>
              </p14:nvContentPartPr>
              <p14:xfrm>
                <a:off x="5009388" y="791036"/>
                <a:ext cx="127440" cy="100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33C812EF-4063-A228-F1C2-FF1BA6F488C5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001828" y="783476"/>
                  <a:ext cx="1422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5BD24542-0B4B-7ABD-0267-3AB05BC682BE}"/>
                    </a:ext>
                  </a:extLst>
                </p14:cNvPr>
                <p14:cNvContentPartPr/>
                <p14:nvPr/>
              </p14:nvContentPartPr>
              <p14:xfrm>
                <a:off x="5186868" y="689876"/>
                <a:ext cx="20520" cy="1897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5BD24542-0B4B-7ABD-0267-3AB05BC682BE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179308" y="682676"/>
                  <a:ext cx="3528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CEB9F8E2-30C2-C7C2-9402-F94025AA1246}"/>
                    </a:ext>
                  </a:extLst>
                </p14:cNvPr>
                <p14:cNvContentPartPr/>
                <p14:nvPr/>
              </p14:nvContentPartPr>
              <p14:xfrm>
                <a:off x="5199828" y="759716"/>
                <a:ext cx="73800" cy="4860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CEB9F8E2-30C2-C7C2-9402-F94025AA1246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192268" y="752156"/>
                  <a:ext cx="889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8A708CE9-9E6C-911D-41E3-7BBCCFB65372}"/>
                    </a:ext>
                  </a:extLst>
                </p14:cNvPr>
                <p14:cNvContentPartPr/>
                <p14:nvPr/>
              </p14:nvContentPartPr>
              <p14:xfrm>
                <a:off x="5308188" y="695276"/>
                <a:ext cx="25920" cy="15552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8A708CE9-9E6C-911D-41E3-7BBCCFB65372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5300628" y="687716"/>
                  <a:ext cx="410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E1EC0507-1628-B777-9C2B-E9116C8B52C4}"/>
                    </a:ext>
                  </a:extLst>
                </p14:cNvPr>
                <p14:cNvContentPartPr/>
                <p14:nvPr/>
              </p14:nvContentPartPr>
              <p14:xfrm>
                <a:off x="5443188" y="647756"/>
                <a:ext cx="129600" cy="1400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E1EC0507-1628-B777-9C2B-E9116C8B52C4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435628" y="640196"/>
                  <a:ext cx="1443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33252331-D908-0861-E6EA-76738F77DF06}"/>
                    </a:ext>
                  </a:extLst>
                </p14:cNvPr>
                <p14:cNvContentPartPr/>
                <p14:nvPr/>
              </p14:nvContentPartPr>
              <p14:xfrm>
                <a:off x="5521668" y="765116"/>
                <a:ext cx="14760" cy="5220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33252331-D908-0861-E6EA-76738F77DF06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514108" y="757556"/>
                  <a:ext cx="295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6B6FF25E-7146-0430-0878-59D37EFA4B14}"/>
                    </a:ext>
                  </a:extLst>
                </p14:cNvPr>
                <p14:cNvContentPartPr/>
                <p14:nvPr/>
              </p14:nvContentPartPr>
              <p14:xfrm>
                <a:off x="5432388" y="823796"/>
                <a:ext cx="217800" cy="3960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6B6FF25E-7146-0430-0878-59D37EFA4B14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424828" y="816236"/>
                  <a:ext cx="2329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722C4647-AD05-87FE-5949-508EF48BE08D}"/>
                    </a:ext>
                  </a:extLst>
                </p14:cNvPr>
                <p14:cNvContentPartPr/>
                <p14:nvPr/>
              </p14:nvContentPartPr>
              <p14:xfrm>
                <a:off x="5772588" y="675836"/>
                <a:ext cx="160920" cy="1152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722C4647-AD05-87FE-5949-508EF48BE08D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765028" y="668276"/>
                  <a:ext cx="1760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AC848BA6-136D-8448-DE69-757DD5445804}"/>
                    </a:ext>
                  </a:extLst>
                </p14:cNvPr>
                <p14:cNvContentPartPr/>
                <p14:nvPr/>
              </p14:nvContentPartPr>
              <p14:xfrm>
                <a:off x="5808948" y="709316"/>
                <a:ext cx="20520" cy="9252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AC848BA6-136D-8448-DE69-757DD5445804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801388" y="701756"/>
                  <a:ext cx="3528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0D6AB109-CE0B-0B02-A25B-16A3A1264670}"/>
                    </a:ext>
                  </a:extLst>
                </p14:cNvPr>
                <p14:cNvContentPartPr/>
                <p14:nvPr/>
              </p14:nvContentPartPr>
              <p14:xfrm>
                <a:off x="5861148" y="728036"/>
                <a:ext cx="12960" cy="2628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0D6AB109-CE0B-0B02-A25B-16A3A1264670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853588" y="720476"/>
                  <a:ext cx="280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57581DEA-6BED-EE5D-C40F-B2CCE5D8AF19}"/>
                    </a:ext>
                  </a:extLst>
                </p14:cNvPr>
                <p14:cNvContentPartPr/>
                <p14:nvPr/>
              </p14:nvContentPartPr>
              <p14:xfrm>
                <a:off x="5697708" y="816236"/>
                <a:ext cx="269280" cy="3240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57581DEA-6BED-EE5D-C40F-B2CCE5D8AF19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690148" y="808676"/>
                  <a:ext cx="2844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FE42CA03-0D2D-930F-0533-947487522549}"/>
                    </a:ext>
                  </a:extLst>
                </p14:cNvPr>
                <p14:cNvContentPartPr/>
                <p14:nvPr/>
              </p14:nvContentPartPr>
              <p14:xfrm>
                <a:off x="5768988" y="910556"/>
                <a:ext cx="249840" cy="2844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FE42CA03-0D2D-930F-0533-947487522549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761428" y="902996"/>
                  <a:ext cx="2649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26D4A8F2-3BAE-BB59-0B31-300EFFA2C868}"/>
                    </a:ext>
                  </a:extLst>
                </p14:cNvPr>
                <p14:cNvContentPartPr/>
                <p14:nvPr/>
              </p14:nvContentPartPr>
              <p14:xfrm>
                <a:off x="5842428" y="988316"/>
                <a:ext cx="198000" cy="10944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26D4A8F2-3BAE-BB59-0B31-300EFFA2C868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834868" y="980756"/>
                  <a:ext cx="2131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BCDC74AF-4364-F201-CFB5-D475A921970C}"/>
                    </a:ext>
                  </a:extLst>
                </p14:cNvPr>
                <p14:cNvContentPartPr/>
                <p14:nvPr/>
              </p14:nvContentPartPr>
              <p14:xfrm>
                <a:off x="6176148" y="766556"/>
                <a:ext cx="86040" cy="129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BCDC74AF-4364-F201-CFB5-D475A921970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168588" y="758996"/>
                  <a:ext cx="1011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5D2DD83C-5F96-9784-F678-49C4667E3BD3}"/>
                    </a:ext>
                  </a:extLst>
                </p14:cNvPr>
                <p14:cNvContentPartPr/>
                <p14:nvPr/>
              </p14:nvContentPartPr>
              <p14:xfrm>
                <a:off x="6147708" y="759716"/>
                <a:ext cx="128160" cy="19620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5D2DD83C-5F96-9784-F678-49C4667E3BD3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140148" y="752156"/>
                  <a:ext cx="14292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E3020F8F-A9B2-F95F-5188-42A14B8D0CBF}"/>
                    </a:ext>
                  </a:extLst>
                </p14:cNvPr>
                <p14:cNvContentPartPr/>
                <p14:nvPr/>
              </p14:nvContentPartPr>
              <p14:xfrm>
                <a:off x="6293508" y="752516"/>
                <a:ext cx="121320" cy="2268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E3020F8F-A9B2-F95F-5188-42A14B8D0CB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285948" y="744956"/>
                  <a:ext cx="1364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CF655BFA-6A6C-3FEF-13FC-99AD985CC64B}"/>
                    </a:ext>
                  </a:extLst>
                </p14:cNvPr>
                <p14:cNvContentPartPr/>
                <p14:nvPr/>
              </p14:nvContentPartPr>
              <p14:xfrm>
                <a:off x="6278028" y="782756"/>
                <a:ext cx="97920" cy="18216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CF655BFA-6A6C-3FEF-13FC-99AD985CC64B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6270468" y="775196"/>
                  <a:ext cx="1130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1E64211C-DF42-1DE2-7A95-EE3DB98039FB}"/>
                    </a:ext>
                  </a:extLst>
                </p14:cNvPr>
                <p14:cNvContentPartPr/>
                <p14:nvPr/>
              </p14:nvContentPartPr>
              <p14:xfrm>
                <a:off x="6434988" y="786356"/>
                <a:ext cx="28080" cy="1310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1E64211C-DF42-1DE2-7A95-EE3DB98039FB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6427428" y="779156"/>
                  <a:ext cx="432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548E3FAE-6CB6-ABC1-07A4-8B3AAA2723BE}"/>
                    </a:ext>
                  </a:extLst>
                </p14:cNvPr>
                <p14:cNvContentPartPr/>
                <p14:nvPr/>
              </p14:nvContentPartPr>
              <p14:xfrm>
                <a:off x="6434268" y="867356"/>
                <a:ext cx="66600" cy="3168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548E3FAE-6CB6-ABC1-07A4-8B3AAA2723BE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6426708" y="859796"/>
                  <a:ext cx="817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86CE9040-194C-0305-3445-0937FCE3A883}"/>
                    </a:ext>
                  </a:extLst>
                </p14:cNvPr>
                <p14:cNvContentPartPr/>
                <p14:nvPr/>
              </p14:nvContentPartPr>
              <p14:xfrm>
                <a:off x="6534348" y="786356"/>
                <a:ext cx="15480" cy="1548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86CE9040-194C-0305-3445-0937FCE3A883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6526788" y="779156"/>
                  <a:ext cx="302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A8F29230-09F5-D9B2-78F4-72A5B2EB8DAC}"/>
                    </a:ext>
                  </a:extLst>
                </p14:cNvPr>
                <p14:cNvContentPartPr/>
                <p14:nvPr/>
              </p14:nvContentPartPr>
              <p14:xfrm>
                <a:off x="6691668" y="828116"/>
                <a:ext cx="70920" cy="1296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A8F29230-09F5-D9B2-78F4-72A5B2EB8DAC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6684108" y="820556"/>
                  <a:ext cx="860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8D29C374-B530-161D-55C4-59C8E96DCC6E}"/>
                    </a:ext>
                  </a:extLst>
                </p14:cNvPr>
                <p14:cNvContentPartPr/>
                <p14:nvPr/>
              </p14:nvContentPartPr>
              <p14:xfrm>
                <a:off x="6650628" y="922436"/>
                <a:ext cx="108720" cy="2484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8D29C374-B530-161D-55C4-59C8E96DCC6E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6643068" y="914876"/>
                  <a:ext cx="123840" cy="3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" name="Gruppo 202">
            <a:extLst>
              <a:ext uri="{FF2B5EF4-FFF2-40B4-BE49-F238E27FC236}">
                <a16:creationId xmlns:a16="http://schemas.microsoft.com/office/drawing/2014/main" id="{B260C937-053F-8C5D-56C5-CEE48F37A181}"/>
              </a:ext>
            </a:extLst>
          </p:cNvPr>
          <p:cNvGrpSpPr/>
          <p:nvPr/>
        </p:nvGrpSpPr>
        <p:grpSpPr>
          <a:xfrm>
            <a:off x="7223748" y="717596"/>
            <a:ext cx="858240" cy="228960"/>
            <a:chOff x="7223748" y="717596"/>
            <a:chExt cx="858240" cy="22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F4953E36-2298-8499-4F4D-5E52869A55A4}"/>
                    </a:ext>
                  </a:extLst>
                </p14:cNvPr>
                <p14:cNvContentPartPr/>
                <p14:nvPr/>
              </p14:nvContentPartPr>
              <p14:xfrm>
                <a:off x="7223748" y="825596"/>
                <a:ext cx="113760" cy="10404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F4953E36-2298-8499-4F4D-5E52869A55A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7216188" y="818036"/>
                  <a:ext cx="1288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7D1DAA14-C2BC-9527-E0B9-4C773EACC6BB}"/>
                    </a:ext>
                  </a:extLst>
                </p14:cNvPr>
                <p14:cNvContentPartPr/>
                <p14:nvPr/>
              </p14:nvContentPartPr>
              <p14:xfrm>
                <a:off x="7292148" y="883916"/>
                <a:ext cx="79560" cy="6264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7D1DAA14-C2BC-9527-E0B9-4C773EACC6BB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7284588" y="876356"/>
                  <a:ext cx="946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12468D06-0728-5B7E-2036-77D5EBFA0405}"/>
                    </a:ext>
                  </a:extLst>
                </p14:cNvPr>
                <p14:cNvContentPartPr/>
                <p14:nvPr/>
              </p14:nvContentPartPr>
              <p14:xfrm>
                <a:off x="7424988" y="839996"/>
                <a:ext cx="176400" cy="9684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12468D06-0728-5B7E-2036-77D5EBFA0405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7417428" y="832436"/>
                  <a:ext cx="1915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D57DED9E-40C4-B6DD-914C-436CC7B55E52}"/>
                    </a:ext>
                  </a:extLst>
                </p14:cNvPr>
                <p14:cNvContentPartPr/>
                <p14:nvPr/>
              </p14:nvContentPartPr>
              <p14:xfrm>
                <a:off x="7601028" y="808676"/>
                <a:ext cx="95040" cy="10980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D57DED9E-40C4-B6DD-914C-436CC7B55E52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593468" y="801116"/>
                  <a:ext cx="1101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225B508D-7691-0B40-A4F2-796ADC90572D}"/>
                    </a:ext>
                  </a:extLst>
                </p14:cNvPr>
                <p14:cNvContentPartPr/>
                <p14:nvPr/>
              </p14:nvContentPartPr>
              <p14:xfrm>
                <a:off x="7755108" y="813356"/>
                <a:ext cx="87480" cy="6192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225B508D-7691-0B40-A4F2-796ADC90572D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747548" y="805796"/>
                  <a:ext cx="1026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73038F7F-102C-6C08-09D7-53AA9525159E}"/>
                    </a:ext>
                  </a:extLst>
                </p14:cNvPr>
                <p14:cNvContentPartPr/>
                <p14:nvPr/>
              </p14:nvContentPartPr>
              <p14:xfrm>
                <a:off x="7887948" y="717596"/>
                <a:ext cx="80280" cy="16884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73038F7F-102C-6C08-09D7-53AA9525159E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880388" y="710036"/>
                  <a:ext cx="954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12E570F8-13B4-AB1D-666D-AAB0E2DC81CB}"/>
                    </a:ext>
                  </a:extLst>
                </p14:cNvPr>
                <p14:cNvContentPartPr/>
                <p14:nvPr/>
              </p14:nvContentPartPr>
              <p14:xfrm>
                <a:off x="8018988" y="803636"/>
                <a:ext cx="63000" cy="12636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12E570F8-13B4-AB1D-666D-AAB0E2DC81CB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8011428" y="796076"/>
                  <a:ext cx="78120" cy="14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CFC08E44-3B34-8AE8-30BB-03DD304D5040}"/>
              </a:ext>
            </a:extLst>
          </p:cNvPr>
          <p:cNvGrpSpPr/>
          <p:nvPr/>
        </p:nvGrpSpPr>
        <p:grpSpPr>
          <a:xfrm>
            <a:off x="8567268" y="700316"/>
            <a:ext cx="203040" cy="282600"/>
            <a:chOff x="8567268" y="700316"/>
            <a:chExt cx="203040" cy="28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1548970C-2A35-6B12-CF56-882DA9E98D47}"/>
                    </a:ext>
                  </a:extLst>
                </p14:cNvPr>
                <p14:cNvContentPartPr/>
                <p14:nvPr/>
              </p14:nvContentPartPr>
              <p14:xfrm>
                <a:off x="8567268" y="700316"/>
                <a:ext cx="88200" cy="25200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1548970C-2A35-6B12-CF56-882DA9E98D47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8560068" y="692756"/>
                  <a:ext cx="10332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3CEAB65B-851B-FCC9-7EA5-F57354A40CA3}"/>
                    </a:ext>
                  </a:extLst>
                </p14:cNvPr>
                <p14:cNvContentPartPr/>
                <p14:nvPr/>
              </p14:nvContentPartPr>
              <p14:xfrm>
                <a:off x="8708028" y="859436"/>
                <a:ext cx="62280" cy="1234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3CEAB65B-851B-FCC9-7EA5-F57354A40CA3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8700468" y="851876"/>
                  <a:ext cx="77400" cy="13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" name="Gruppo 198">
            <a:extLst>
              <a:ext uri="{FF2B5EF4-FFF2-40B4-BE49-F238E27FC236}">
                <a16:creationId xmlns:a16="http://schemas.microsoft.com/office/drawing/2014/main" id="{BA441301-C844-8171-DF8A-47376A6E7408}"/>
              </a:ext>
            </a:extLst>
          </p:cNvPr>
          <p:cNvGrpSpPr/>
          <p:nvPr/>
        </p:nvGrpSpPr>
        <p:grpSpPr>
          <a:xfrm>
            <a:off x="9082428" y="692036"/>
            <a:ext cx="347760" cy="260640"/>
            <a:chOff x="9082428" y="692036"/>
            <a:chExt cx="347760" cy="26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1AD70AA2-9B8F-3D21-D7FE-F2275E4264CC}"/>
                    </a:ext>
                  </a:extLst>
                </p14:cNvPr>
                <p14:cNvContentPartPr/>
                <p14:nvPr/>
              </p14:nvContentPartPr>
              <p14:xfrm>
                <a:off x="9082788" y="692036"/>
                <a:ext cx="63360" cy="2606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1AD70AA2-9B8F-3D21-D7FE-F2275E4264CC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9075228" y="684476"/>
                  <a:ext cx="7848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E3985F8D-7C41-C831-3B5E-0D8AF844F397}"/>
                    </a:ext>
                  </a:extLst>
                </p14:cNvPr>
                <p14:cNvContentPartPr/>
                <p14:nvPr/>
              </p14:nvContentPartPr>
              <p14:xfrm>
                <a:off x="9082428" y="806516"/>
                <a:ext cx="108000" cy="61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E3985F8D-7C41-C831-3B5E-0D8AF844F397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9074868" y="798956"/>
                  <a:ext cx="1231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1E3BA575-9870-A46C-ACC5-25C05A14FD38}"/>
                    </a:ext>
                  </a:extLst>
                </p14:cNvPr>
                <p14:cNvContentPartPr/>
                <p14:nvPr/>
              </p14:nvContentPartPr>
              <p14:xfrm>
                <a:off x="9164508" y="807236"/>
                <a:ext cx="60840" cy="828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1E3BA575-9870-A46C-ACC5-25C05A14FD38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9156948" y="799676"/>
                  <a:ext cx="759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99BD5908-59DE-1195-1CBC-75A1131EE00E}"/>
                    </a:ext>
                  </a:extLst>
                </p14:cNvPr>
                <p14:cNvContentPartPr/>
                <p14:nvPr/>
              </p14:nvContentPartPr>
              <p14:xfrm>
                <a:off x="9288348" y="814076"/>
                <a:ext cx="32400" cy="604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99BD5908-59DE-1195-1CBC-75A1131EE00E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9280788" y="806516"/>
                  <a:ext cx="475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A9969B39-512F-434A-CC64-76C8FB61364B}"/>
                    </a:ext>
                  </a:extLst>
                </p14:cNvPr>
                <p14:cNvContentPartPr/>
                <p14:nvPr/>
              </p14:nvContentPartPr>
              <p14:xfrm>
                <a:off x="9381228" y="793196"/>
                <a:ext cx="48960" cy="1101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A9969B39-512F-434A-CC64-76C8FB61364B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9373668" y="785636"/>
                  <a:ext cx="64080" cy="12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" name="Gruppo 211">
            <a:extLst>
              <a:ext uri="{FF2B5EF4-FFF2-40B4-BE49-F238E27FC236}">
                <a16:creationId xmlns:a16="http://schemas.microsoft.com/office/drawing/2014/main" id="{8617F9FE-42E9-1F36-BFCE-1A590692FFEF}"/>
              </a:ext>
            </a:extLst>
          </p:cNvPr>
          <p:cNvGrpSpPr/>
          <p:nvPr/>
        </p:nvGrpSpPr>
        <p:grpSpPr>
          <a:xfrm>
            <a:off x="9287454" y="122307"/>
            <a:ext cx="923400" cy="402689"/>
            <a:chOff x="9287454" y="122307"/>
            <a:chExt cx="923400" cy="40268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5D64D6DC-0A40-2D2B-9D7D-DE43D07D1888}"/>
                    </a:ext>
                  </a:extLst>
                </p14:cNvPr>
                <p14:cNvContentPartPr/>
                <p14:nvPr/>
              </p14:nvContentPartPr>
              <p14:xfrm>
                <a:off x="9287454" y="362636"/>
                <a:ext cx="177120" cy="32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5D64D6DC-0A40-2D2B-9D7D-DE43D07D1888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9279894" y="355436"/>
                  <a:ext cx="1922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E4F57C49-53E4-2B8B-AECE-27ED3457A002}"/>
                    </a:ext>
                  </a:extLst>
                </p14:cNvPr>
                <p14:cNvContentPartPr/>
                <p14:nvPr/>
              </p14:nvContentPartPr>
              <p14:xfrm>
                <a:off x="9453774" y="301076"/>
                <a:ext cx="49680" cy="14940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E4F57C49-53E4-2B8B-AECE-27ED3457A002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9446214" y="293516"/>
                  <a:ext cx="648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39AFDAE2-2D74-BF00-DAF1-8605D13C5FC1}"/>
                    </a:ext>
                  </a:extLst>
                </p14:cNvPr>
                <p14:cNvContentPartPr/>
                <p14:nvPr/>
              </p14:nvContentPartPr>
              <p14:xfrm>
                <a:off x="9659694" y="310076"/>
                <a:ext cx="182160" cy="2149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39AFDAE2-2D74-BF00-DAF1-8605D13C5FC1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9652134" y="302516"/>
                  <a:ext cx="19728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848F174D-6CB0-3163-D8C5-8C5153A12B43}"/>
                    </a:ext>
                  </a:extLst>
                </p14:cNvPr>
                <p14:cNvContentPartPr/>
                <p14:nvPr/>
              </p14:nvContentPartPr>
              <p14:xfrm>
                <a:off x="9808734" y="314756"/>
                <a:ext cx="19800" cy="1533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848F174D-6CB0-3163-D8C5-8C5153A12B43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9801534" y="307196"/>
                  <a:ext cx="3456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F96408A8-821A-44AE-3948-DBB2993BF3AF}"/>
                    </a:ext>
                  </a:extLst>
                </p14:cNvPr>
                <p14:cNvContentPartPr/>
                <p14:nvPr/>
              </p14:nvContentPartPr>
              <p14:xfrm>
                <a:off x="9808014" y="404396"/>
                <a:ext cx="63000" cy="4500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F96408A8-821A-44AE-3948-DBB2993BF3AF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9800814" y="396836"/>
                  <a:ext cx="781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71469DA9-AA77-8AE8-1CD8-4737D81ED286}"/>
                    </a:ext>
                  </a:extLst>
                </p14:cNvPr>
                <p14:cNvContentPartPr/>
                <p14:nvPr/>
              </p14:nvContentPartPr>
              <p14:xfrm>
                <a:off x="9895854" y="373796"/>
                <a:ext cx="57240" cy="900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71469DA9-AA77-8AE8-1CD8-4737D81ED286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9888294" y="366236"/>
                  <a:ext cx="723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EE26A9E3-3CFB-9EF4-17FD-468E8ABF92BB}"/>
                    </a:ext>
                  </a:extLst>
                </p14:cNvPr>
                <p14:cNvContentPartPr/>
                <p14:nvPr/>
              </p14:nvContentPartPr>
              <p14:xfrm>
                <a:off x="10001334" y="282716"/>
                <a:ext cx="19080" cy="1681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EE26A9E3-3CFB-9EF4-17FD-468E8ABF92BB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9993774" y="275156"/>
                  <a:ext cx="3384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9AC76ED4-2A33-8A72-3696-D09D528530D8}"/>
                    </a:ext>
                  </a:extLst>
                </p14:cNvPr>
                <p14:cNvContentPartPr/>
                <p14:nvPr/>
              </p14:nvContentPartPr>
              <p14:xfrm>
                <a:off x="10001334" y="405116"/>
                <a:ext cx="56880" cy="136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9AC76ED4-2A33-8A72-3696-D09D528530D8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9993774" y="397556"/>
                  <a:ext cx="716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525E9337-0E7C-2C36-2A57-C518E38C082F}"/>
                    </a:ext>
                  </a:extLst>
                </p14:cNvPr>
                <p14:cNvContentPartPr/>
                <p14:nvPr/>
              </p14:nvContentPartPr>
              <p14:xfrm>
                <a:off x="10073334" y="400076"/>
                <a:ext cx="86760" cy="619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525E9337-0E7C-2C36-2A57-C518E38C082F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0065774" y="392516"/>
                  <a:ext cx="1018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7C4F4969-532D-3860-0F82-8C62127F81B0}"/>
                    </a:ext>
                  </a:extLst>
                </p14:cNvPr>
                <p14:cNvContentPartPr/>
                <p14:nvPr/>
              </p14:nvContentPartPr>
              <p14:xfrm>
                <a:off x="10164774" y="396116"/>
                <a:ext cx="46080" cy="7236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7C4F4969-532D-3860-0F82-8C62127F81B0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0157214" y="388556"/>
                  <a:ext cx="612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4EDBA87C-5510-389F-DE92-912C0E654644}"/>
                    </a:ext>
                  </a:extLst>
                </p14:cNvPr>
                <p14:cNvContentPartPr/>
                <p14:nvPr/>
              </p14:nvContentPartPr>
              <p14:xfrm>
                <a:off x="9579588" y="122307"/>
                <a:ext cx="148320" cy="1857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4EDBA87C-5510-389F-DE92-912C0E654644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9572028" y="114747"/>
                  <a:ext cx="16344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22FDB14F-3244-64ED-915A-9D3A9F35460C}"/>
                    </a:ext>
                  </a:extLst>
                </p14:cNvPr>
                <p14:cNvContentPartPr/>
                <p14:nvPr/>
              </p14:nvContentPartPr>
              <p14:xfrm>
                <a:off x="9752028" y="177747"/>
                <a:ext cx="6120" cy="842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22FDB14F-3244-64ED-915A-9D3A9F35460C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9744468" y="170187"/>
                  <a:ext cx="212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CCB3E1B0-7A35-A1DD-202E-8389ADAEA238}"/>
                    </a:ext>
                  </a:extLst>
                </p14:cNvPr>
                <p14:cNvContentPartPr/>
                <p14:nvPr/>
              </p14:nvContentPartPr>
              <p14:xfrm>
                <a:off x="9750588" y="220947"/>
                <a:ext cx="65160" cy="144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CCB3E1B0-7A35-A1DD-202E-8389ADAEA238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9743028" y="213387"/>
                  <a:ext cx="802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EA778C22-9CAD-958C-B93F-C26729ADA94E}"/>
                    </a:ext>
                  </a:extLst>
                </p14:cNvPr>
                <p14:cNvContentPartPr/>
                <p14:nvPr/>
              </p14:nvContentPartPr>
              <p14:xfrm>
                <a:off x="9862548" y="172707"/>
                <a:ext cx="48240" cy="5904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EA778C22-9CAD-958C-B93F-C26729ADA94E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9854988" y="165147"/>
                  <a:ext cx="633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28C7D246-779A-4D59-5FA2-21B20DB4A01B}"/>
                    </a:ext>
                  </a:extLst>
                </p14:cNvPr>
                <p14:cNvContentPartPr/>
                <p14:nvPr/>
              </p14:nvContentPartPr>
              <p14:xfrm>
                <a:off x="9957228" y="160827"/>
                <a:ext cx="42480" cy="640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28C7D246-779A-4D59-5FA2-21B20DB4A01B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9949668" y="153267"/>
                  <a:ext cx="576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B67A0AE4-F7B6-7B53-F890-D905572D24E2}"/>
                    </a:ext>
                  </a:extLst>
                </p14:cNvPr>
                <p14:cNvContentPartPr/>
                <p14:nvPr/>
              </p14:nvContentPartPr>
              <p14:xfrm>
                <a:off x="10052988" y="170547"/>
                <a:ext cx="22320" cy="5076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B67A0AE4-F7B6-7B53-F890-D905572D24E2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0045428" y="162987"/>
                  <a:ext cx="374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8D3753AE-F20A-5B33-2B0E-D2A59A846336}"/>
                    </a:ext>
                  </a:extLst>
                </p14:cNvPr>
                <p14:cNvContentPartPr/>
                <p14:nvPr/>
              </p14:nvContentPartPr>
              <p14:xfrm>
                <a:off x="10127508" y="163707"/>
                <a:ext cx="39960" cy="918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8D3753AE-F20A-5B33-2B0E-D2A59A846336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119948" y="156147"/>
                  <a:ext cx="5508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7" name="Gruppo 216">
            <a:extLst>
              <a:ext uri="{FF2B5EF4-FFF2-40B4-BE49-F238E27FC236}">
                <a16:creationId xmlns:a16="http://schemas.microsoft.com/office/drawing/2014/main" id="{87FBC012-57ED-493A-0B27-22C20DC1FC28}"/>
              </a:ext>
            </a:extLst>
          </p:cNvPr>
          <p:cNvGrpSpPr/>
          <p:nvPr/>
        </p:nvGrpSpPr>
        <p:grpSpPr>
          <a:xfrm>
            <a:off x="1953883" y="3639275"/>
            <a:ext cx="162360" cy="129600"/>
            <a:chOff x="1953883" y="3639275"/>
            <a:chExt cx="162360" cy="12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751C081C-1134-8470-9F7D-3FBECDE175C8}"/>
                    </a:ext>
                  </a:extLst>
                </p14:cNvPr>
                <p14:cNvContentPartPr/>
                <p14:nvPr/>
              </p14:nvContentPartPr>
              <p14:xfrm>
                <a:off x="1953883" y="3639275"/>
                <a:ext cx="110160" cy="388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751C081C-1134-8470-9F7D-3FBECDE175C8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946323" y="3631715"/>
                  <a:ext cx="1252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2965E81D-A165-C1B4-6EA5-83EEF9CE6027}"/>
                    </a:ext>
                  </a:extLst>
                </p14:cNvPr>
                <p14:cNvContentPartPr/>
                <p14:nvPr/>
              </p14:nvContentPartPr>
              <p14:xfrm>
                <a:off x="2097883" y="3645395"/>
                <a:ext cx="18360" cy="1234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2965E81D-A165-C1B4-6EA5-83EEF9CE6027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2090323" y="3637835"/>
                  <a:ext cx="33120" cy="13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5" name="Gruppo 224">
            <a:extLst>
              <a:ext uri="{FF2B5EF4-FFF2-40B4-BE49-F238E27FC236}">
                <a16:creationId xmlns:a16="http://schemas.microsoft.com/office/drawing/2014/main" id="{2CC322FC-7A19-A49A-028E-58F0CD472A22}"/>
              </a:ext>
            </a:extLst>
          </p:cNvPr>
          <p:cNvGrpSpPr/>
          <p:nvPr/>
        </p:nvGrpSpPr>
        <p:grpSpPr>
          <a:xfrm>
            <a:off x="6393763" y="3556196"/>
            <a:ext cx="475200" cy="281520"/>
            <a:chOff x="6393763" y="3556196"/>
            <a:chExt cx="475200" cy="28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E6A584E1-C120-F5A3-5728-5735910C94DE}"/>
                    </a:ext>
                  </a:extLst>
                </p14:cNvPr>
                <p14:cNvContentPartPr/>
                <p14:nvPr/>
              </p14:nvContentPartPr>
              <p14:xfrm>
                <a:off x="6393763" y="3556196"/>
                <a:ext cx="75240" cy="13536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E6A584E1-C120-F5A3-5728-5735910C94DE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6386203" y="3548636"/>
                  <a:ext cx="903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E361F8F6-849A-1CFA-38A0-301562A8CD07}"/>
                    </a:ext>
                  </a:extLst>
                </p14:cNvPr>
                <p14:cNvContentPartPr/>
                <p14:nvPr/>
              </p14:nvContentPartPr>
              <p14:xfrm>
                <a:off x="6523723" y="3568796"/>
                <a:ext cx="14040" cy="13104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E361F8F6-849A-1CFA-38A0-301562A8CD07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6516163" y="3561236"/>
                  <a:ext cx="291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5474C07E-E46B-CA59-C0F5-F30BACA03D9D}"/>
                    </a:ext>
                  </a:extLst>
                </p14:cNvPr>
                <p14:cNvContentPartPr/>
                <p14:nvPr/>
              </p14:nvContentPartPr>
              <p14:xfrm>
                <a:off x="6576283" y="3586436"/>
                <a:ext cx="124560" cy="720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5474C07E-E46B-CA59-C0F5-F30BACA03D9D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6569083" y="3578876"/>
                  <a:ext cx="1396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5F56F432-23DB-7653-EAD4-9DCFBFE46B90}"/>
                    </a:ext>
                  </a:extLst>
                </p14:cNvPr>
                <p14:cNvContentPartPr/>
                <p14:nvPr/>
              </p14:nvContentPartPr>
              <p14:xfrm>
                <a:off x="6579883" y="3591116"/>
                <a:ext cx="73080" cy="15840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5F56F432-23DB-7653-EAD4-9DCFBFE46B90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6572323" y="3583556"/>
                  <a:ext cx="882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0CF8FCF9-27EB-E7A6-3A3E-D931D887859D}"/>
                    </a:ext>
                  </a:extLst>
                </p14:cNvPr>
                <p14:cNvContentPartPr/>
                <p14:nvPr/>
              </p14:nvContentPartPr>
              <p14:xfrm>
                <a:off x="6644323" y="3734396"/>
                <a:ext cx="13320" cy="4572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0CF8FCF9-27EB-E7A6-3A3E-D931D887859D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6636763" y="3726836"/>
                  <a:ext cx="284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E5872E2B-8179-DC8E-BF6B-F35D0E90D725}"/>
                    </a:ext>
                  </a:extLst>
                </p14:cNvPr>
                <p14:cNvContentPartPr/>
                <p14:nvPr/>
              </p14:nvContentPartPr>
              <p14:xfrm>
                <a:off x="6549283" y="3809996"/>
                <a:ext cx="319680" cy="2772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E5872E2B-8179-DC8E-BF6B-F35D0E90D725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6541723" y="3802436"/>
                  <a:ext cx="334800" cy="4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2" name="Gruppo 231">
            <a:extLst>
              <a:ext uri="{FF2B5EF4-FFF2-40B4-BE49-F238E27FC236}">
                <a16:creationId xmlns:a16="http://schemas.microsoft.com/office/drawing/2014/main" id="{9BAD09D4-D3FC-D7D7-C18D-CB8564732D17}"/>
              </a:ext>
            </a:extLst>
          </p:cNvPr>
          <p:cNvGrpSpPr/>
          <p:nvPr/>
        </p:nvGrpSpPr>
        <p:grpSpPr>
          <a:xfrm>
            <a:off x="3205243" y="3380156"/>
            <a:ext cx="510840" cy="163800"/>
            <a:chOff x="3205243" y="3380156"/>
            <a:chExt cx="510840" cy="16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4F69F7D4-8416-906C-AA30-280684DEB844}"/>
                    </a:ext>
                  </a:extLst>
                </p14:cNvPr>
                <p14:cNvContentPartPr/>
                <p14:nvPr/>
              </p14:nvContentPartPr>
              <p14:xfrm>
                <a:off x="3205243" y="3390596"/>
                <a:ext cx="113760" cy="15336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4F69F7D4-8416-906C-AA30-280684DEB844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3197683" y="3383036"/>
                  <a:ext cx="1288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4E101E97-0961-3D2C-82D8-F4A0902C570A}"/>
                    </a:ext>
                  </a:extLst>
                </p14:cNvPr>
                <p14:cNvContentPartPr/>
                <p14:nvPr/>
              </p14:nvContentPartPr>
              <p14:xfrm>
                <a:off x="3311443" y="3415076"/>
                <a:ext cx="86040" cy="9828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4E101E97-0961-3D2C-82D8-F4A0902C570A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3304243" y="3407516"/>
                  <a:ext cx="1011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4485B9CF-6A9A-9996-0694-89CB2F9642D0}"/>
                    </a:ext>
                  </a:extLst>
                </p14:cNvPr>
                <p14:cNvContentPartPr/>
                <p14:nvPr/>
              </p14:nvContentPartPr>
              <p14:xfrm>
                <a:off x="3443563" y="3421196"/>
                <a:ext cx="78120" cy="8892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4485B9CF-6A9A-9996-0694-89CB2F9642D0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3436003" y="3413636"/>
                  <a:ext cx="932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76BE9B47-AF25-B012-A5D7-7AFC0899FAC7}"/>
                    </a:ext>
                  </a:extLst>
                </p14:cNvPr>
                <p14:cNvContentPartPr/>
                <p14:nvPr/>
              </p14:nvContentPartPr>
              <p14:xfrm>
                <a:off x="3549763" y="3424076"/>
                <a:ext cx="38160" cy="6552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76BE9B47-AF25-B012-A5D7-7AFC0899FAC7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3542203" y="3416516"/>
                  <a:ext cx="532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757B3AFD-458D-274D-CD9B-29D42E476082}"/>
                    </a:ext>
                  </a:extLst>
                </p14:cNvPr>
                <p14:cNvContentPartPr/>
                <p14:nvPr/>
              </p14:nvContentPartPr>
              <p14:xfrm>
                <a:off x="3628963" y="3380156"/>
                <a:ext cx="87120" cy="14292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757B3AFD-458D-274D-CD9B-29D42E476082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3621403" y="3372596"/>
                  <a:ext cx="102240" cy="158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6">
            <p14:nvContentPartPr>
              <p14:cNvPr id="233" name="Input penna 232">
                <a:extLst>
                  <a:ext uri="{FF2B5EF4-FFF2-40B4-BE49-F238E27FC236}">
                    <a16:creationId xmlns:a16="http://schemas.microsoft.com/office/drawing/2014/main" id="{E2F4C64B-57C1-C593-EDED-62B79F066D2F}"/>
                  </a:ext>
                </a:extLst>
              </p14:cNvPr>
              <p14:cNvContentPartPr/>
              <p14:nvPr/>
            </p14:nvContentPartPr>
            <p14:xfrm>
              <a:off x="4920643" y="3858236"/>
              <a:ext cx="54360" cy="97560"/>
            </p14:xfrm>
          </p:contentPart>
        </mc:Choice>
        <mc:Fallback>
          <p:pic>
            <p:nvPicPr>
              <p:cNvPr id="233" name="Input penna 232">
                <a:extLst>
                  <a:ext uri="{FF2B5EF4-FFF2-40B4-BE49-F238E27FC236}">
                    <a16:creationId xmlns:a16="http://schemas.microsoft.com/office/drawing/2014/main" id="{E2F4C64B-57C1-C593-EDED-62B79F066D2F}"/>
                  </a:ext>
                </a:extLst>
              </p:cNvPr>
              <p:cNvPicPr/>
              <p:nvPr/>
            </p:nvPicPr>
            <p:blipFill>
              <a:blip r:embed="rId297"/>
              <a:stretch>
                <a:fillRect/>
              </a:stretch>
            </p:blipFill>
            <p:spPr>
              <a:xfrm>
                <a:off x="4913083" y="3850676"/>
                <a:ext cx="69480" cy="11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6" name="Gruppo 285">
            <a:extLst>
              <a:ext uri="{FF2B5EF4-FFF2-40B4-BE49-F238E27FC236}">
                <a16:creationId xmlns:a16="http://schemas.microsoft.com/office/drawing/2014/main" id="{1BB0EDC8-0C57-384D-B374-396E63E4899C}"/>
              </a:ext>
            </a:extLst>
          </p:cNvPr>
          <p:cNvGrpSpPr/>
          <p:nvPr/>
        </p:nvGrpSpPr>
        <p:grpSpPr>
          <a:xfrm>
            <a:off x="7622001" y="2767250"/>
            <a:ext cx="3366360" cy="865800"/>
            <a:chOff x="7622001" y="2767250"/>
            <a:chExt cx="3366360" cy="86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CEAF30B1-8D17-FC06-D856-FB005D522D27}"/>
                    </a:ext>
                  </a:extLst>
                </p14:cNvPr>
                <p14:cNvContentPartPr/>
                <p14:nvPr/>
              </p14:nvContentPartPr>
              <p14:xfrm>
                <a:off x="9556281" y="2773370"/>
                <a:ext cx="148680" cy="13392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CEAF30B1-8D17-FC06-D856-FB005D522D27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9548721" y="2765810"/>
                  <a:ext cx="1638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BFC21583-5B8E-356A-446D-964EE46D868F}"/>
                    </a:ext>
                  </a:extLst>
                </p14:cNvPr>
                <p14:cNvContentPartPr/>
                <p14:nvPr/>
              </p14:nvContentPartPr>
              <p14:xfrm>
                <a:off x="9620361" y="2934290"/>
                <a:ext cx="17640" cy="7164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BFC21583-5B8E-356A-446D-964EE46D868F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9612801" y="2926730"/>
                  <a:ext cx="324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307C94C0-3A10-5E33-2BF8-0C2D5F107D6F}"/>
                    </a:ext>
                  </a:extLst>
                </p14:cNvPr>
                <p14:cNvContentPartPr/>
                <p14:nvPr/>
              </p14:nvContentPartPr>
              <p14:xfrm>
                <a:off x="9519201" y="2984690"/>
                <a:ext cx="205920" cy="4572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307C94C0-3A10-5E33-2BF8-0C2D5F107D6F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9511641" y="2977130"/>
                  <a:ext cx="2206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B5E21A9C-2643-9D49-C74E-D9A83C266D87}"/>
                    </a:ext>
                  </a:extLst>
                </p14:cNvPr>
                <p14:cNvContentPartPr/>
                <p14:nvPr/>
              </p14:nvContentPartPr>
              <p14:xfrm>
                <a:off x="9764361" y="2773370"/>
                <a:ext cx="53280" cy="20052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B5E21A9C-2643-9D49-C74E-D9A83C266D87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9756801" y="2765810"/>
                  <a:ext cx="6804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254AE458-47CF-9B71-FAA4-C8A2BB960575}"/>
                    </a:ext>
                  </a:extLst>
                </p14:cNvPr>
                <p14:cNvContentPartPr/>
                <p14:nvPr/>
              </p14:nvContentPartPr>
              <p14:xfrm>
                <a:off x="9865881" y="2800010"/>
                <a:ext cx="16200" cy="15840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254AE458-47CF-9B71-FAA4-C8A2BB960575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9858321" y="2792450"/>
                  <a:ext cx="309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402B2B63-A41A-0E79-535B-3BFE0EE8DA45}"/>
                    </a:ext>
                  </a:extLst>
                </p14:cNvPr>
                <p14:cNvContentPartPr/>
                <p14:nvPr/>
              </p14:nvContentPartPr>
              <p14:xfrm>
                <a:off x="9879201" y="2904410"/>
                <a:ext cx="35280" cy="3672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402B2B63-A41A-0E79-535B-3BFE0EE8DA45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9871641" y="2897210"/>
                  <a:ext cx="504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FD7E1AE0-8BD8-553E-D987-FB9ADA392502}"/>
                    </a:ext>
                  </a:extLst>
                </p14:cNvPr>
                <p14:cNvContentPartPr/>
                <p14:nvPr/>
              </p14:nvContentPartPr>
              <p14:xfrm>
                <a:off x="9960561" y="2789570"/>
                <a:ext cx="14040" cy="1785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FD7E1AE0-8BD8-553E-D987-FB9ADA392502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9953001" y="2782010"/>
                  <a:ext cx="288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9396F9AB-F34C-73F6-F5A6-31D29338BA43}"/>
                    </a:ext>
                  </a:extLst>
                </p14:cNvPr>
                <p14:cNvContentPartPr/>
                <p14:nvPr/>
              </p14:nvContentPartPr>
              <p14:xfrm>
                <a:off x="10070361" y="2767250"/>
                <a:ext cx="111600" cy="3600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9396F9AB-F34C-73F6-F5A6-31D29338BA43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0062801" y="2759690"/>
                  <a:ext cx="1267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D6AE6872-1AA2-2A62-465B-02AF229EF21C}"/>
                    </a:ext>
                  </a:extLst>
                </p14:cNvPr>
                <p14:cNvContentPartPr/>
                <p14:nvPr/>
              </p14:nvContentPartPr>
              <p14:xfrm>
                <a:off x="10090161" y="2838530"/>
                <a:ext cx="87480" cy="864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D6AE6872-1AA2-2A62-465B-02AF229EF21C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0082601" y="2830970"/>
                  <a:ext cx="1026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0C243E03-A2FA-BDB8-DF74-6E289F193629}"/>
                    </a:ext>
                  </a:extLst>
                </p14:cNvPr>
                <p14:cNvContentPartPr/>
                <p14:nvPr/>
              </p14:nvContentPartPr>
              <p14:xfrm>
                <a:off x="10115001" y="2895770"/>
                <a:ext cx="30960" cy="5760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0C243E03-A2FA-BDB8-DF74-6E289F193629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0107441" y="2888210"/>
                  <a:ext cx="457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3FAE2F5C-32BB-5F85-85D5-91D1165EE6D8}"/>
                    </a:ext>
                  </a:extLst>
                </p14:cNvPr>
                <p14:cNvContentPartPr/>
                <p14:nvPr/>
              </p14:nvContentPartPr>
              <p14:xfrm>
                <a:off x="10230201" y="2777690"/>
                <a:ext cx="10440" cy="13536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3FAE2F5C-32BB-5F85-85D5-91D1165EE6D8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0222641" y="2770130"/>
                  <a:ext cx="255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9A1548E9-A8CB-4B92-D416-21B914C8981B}"/>
                    </a:ext>
                  </a:extLst>
                </p14:cNvPr>
                <p14:cNvContentPartPr/>
                <p14:nvPr/>
              </p14:nvContentPartPr>
              <p14:xfrm>
                <a:off x="10233081" y="2865890"/>
                <a:ext cx="74520" cy="792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9A1548E9-A8CB-4B92-D416-21B914C8981B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0225521" y="2858330"/>
                  <a:ext cx="896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50119A1B-E17A-5FE3-C563-1093460792DD}"/>
                    </a:ext>
                  </a:extLst>
                </p14:cNvPr>
                <p14:cNvContentPartPr/>
                <p14:nvPr/>
              </p14:nvContentPartPr>
              <p14:xfrm>
                <a:off x="10355841" y="2775530"/>
                <a:ext cx="97920" cy="792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50119A1B-E17A-5FE3-C563-1093460792DD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0348281" y="2767970"/>
                  <a:ext cx="1130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7D6D99C1-C4F5-072A-7882-9E4054A8F190}"/>
                    </a:ext>
                  </a:extLst>
                </p14:cNvPr>
                <p14:cNvContentPartPr/>
                <p14:nvPr/>
              </p14:nvContentPartPr>
              <p14:xfrm>
                <a:off x="10342161" y="2778410"/>
                <a:ext cx="90360" cy="16740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7D6D99C1-C4F5-072A-7882-9E4054A8F190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0334601" y="2770850"/>
                  <a:ext cx="10548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EA68F660-C706-2508-969C-91B1A010A9A0}"/>
                    </a:ext>
                  </a:extLst>
                </p14:cNvPr>
                <p14:cNvContentPartPr/>
                <p14:nvPr/>
              </p14:nvContentPartPr>
              <p14:xfrm>
                <a:off x="10513881" y="2772650"/>
                <a:ext cx="14760" cy="11844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EA68F660-C706-2508-969C-91B1A010A9A0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0506681" y="2765090"/>
                  <a:ext cx="295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AF3705FA-A74B-1AE3-4236-F324F42ED7C4}"/>
                    </a:ext>
                  </a:extLst>
                </p14:cNvPr>
                <p14:cNvContentPartPr/>
                <p14:nvPr/>
              </p14:nvContentPartPr>
              <p14:xfrm>
                <a:off x="10536201" y="2831690"/>
                <a:ext cx="108720" cy="1980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AF3705FA-A74B-1AE3-4236-F324F42ED7C4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0528641" y="2824490"/>
                  <a:ext cx="1238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D26BDD65-28B4-5103-5747-7F0D1A2DEF17}"/>
                    </a:ext>
                  </a:extLst>
                </p14:cNvPr>
                <p14:cNvContentPartPr/>
                <p14:nvPr/>
              </p14:nvContentPartPr>
              <p14:xfrm>
                <a:off x="9422721" y="3058850"/>
                <a:ext cx="1565640" cy="12564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D26BDD65-28B4-5103-5747-7F0D1A2DEF17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9415521" y="3051290"/>
                  <a:ext cx="15807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63A12535-3BCF-B0B2-9746-5E4BA8699493}"/>
                    </a:ext>
                  </a:extLst>
                </p14:cNvPr>
                <p14:cNvContentPartPr/>
                <p14:nvPr/>
              </p14:nvContentPartPr>
              <p14:xfrm>
                <a:off x="7731952" y="3365605"/>
                <a:ext cx="127440" cy="16560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63A12535-3BCF-B0B2-9746-5E4BA8699493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7724392" y="3358045"/>
                  <a:ext cx="1422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2CE450B0-6C52-9FD2-25CD-F26B24ECFE4C}"/>
                    </a:ext>
                  </a:extLst>
                </p14:cNvPr>
                <p14:cNvContentPartPr/>
                <p14:nvPr/>
              </p14:nvContentPartPr>
              <p14:xfrm>
                <a:off x="7873072" y="3403405"/>
                <a:ext cx="66600" cy="8352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2CE450B0-6C52-9FD2-25CD-F26B24ECFE4C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7865512" y="3395845"/>
                  <a:ext cx="817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FA1BF9D6-9C3C-0B16-DB84-5E3BA19BB3C0}"/>
                    </a:ext>
                  </a:extLst>
                </p14:cNvPr>
                <p14:cNvContentPartPr/>
                <p14:nvPr/>
              </p14:nvContentPartPr>
              <p14:xfrm>
                <a:off x="8004112" y="3390085"/>
                <a:ext cx="36000" cy="1080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FA1BF9D6-9C3C-0B16-DB84-5E3BA19BB3C0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7996912" y="3382525"/>
                  <a:ext cx="511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A76B1D1E-B843-FCE7-C16E-995C91B9C8BD}"/>
                    </a:ext>
                  </a:extLst>
                </p14:cNvPr>
                <p14:cNvContentPartPr/>
                <p14:nvPr/>
              </p14:nvContentPartPr>
              <p14:xfrm>
                <a:off x="8114992" y="3316645"/>
                <a:ext cx="16200" cy="14868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A76B1D1E-B843-FCE7-C16E-995C91B9C8BD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8107432" y="3309085"/>
                  <a:ext cx="309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FC581785-156E-4437-FC0C-BBD33A0D093A}"/>
                    </a:ext>
                  </a:extLst>
                </p14:cNvPr>
                <p14:cNvContentPartPr/>
                <p14:nvPr/>
              </p14:nvContentPartPr>
              <p14:xfrm>
                <a:off x="8112112" y="3425005"/>
                <a:ext cx="59400" cy="1296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FC581785-156E-4437-FC0C-BBD33A0D093A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8104552" y="3417445"/>
                  <a:ext cx="745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85D62F7B-BA06-A420-CBA6-DA0CEF3A1B3B}"/>
                    </a:ext>
                  </a:extLst>
                </p14:cNvPr>
                <p14:cNvContentPartPr/>
                <p14:nvPr/>
              </p14:nvContentPartPr>
              <p14:xfrm>
                <a:off x="8191312" y="3391525"/>
                <a:ext cx="48960" cy="5004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85D62F7B-BA06-A420-CBA6-DA0CEF3A1B3B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8183752" y="3383965"/>
                  <a:ext cx="640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973F6BBD-6136-C4B1-9B34-35769680F955}"/>
                    </a:ext>
                  </a:extLst>
                </p14:cNvPr>
                <p14:cNvContentPartPr/>
                <p14:nvPr/>
              </p14:nvContentPartPr>
              <p14:xfrm>
                <a:off x="8291032" y="3365605"/>
                <a:ext cx="8280" cy="5076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973F6BBD-6136-C4B1-9B34-35769680F955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8283472" y="3358045"/>
                  <a:ext cx="2340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20F6FEBC-C980-7CF9-CB1A-8FB8C74AF170}"/>
                    </a:ext>
                  </a:extLst>
                </p14:cNvPr>
                <p14:cNvContentPartPr/>
                <p14:nvPr/>
              </p14:nvContentPartPr>
              <p14:xfrm>
                <a:off x="8350072" y="3359845"/>
                <a:ext cx="56160" cy="9252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20F6FEBC-C980-7CF9-CB1A-8FB8C74AF170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8342512" y="3352285"/>
                  <a:ext cx="709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D90695C8-04EA-874F-1048-0AF000EFDFFA}"/>
                    </a:ext>
                  </a:extLst>
                </p14:cNvPr>
                <p14:cNvContentPartPr/>
                <p14:nvPr/>
              </p14:nvContentPartPr>
              <p14:xfrm>
                <a:off x="7622001" y="3550970"/>
                <a:ext cx="1490040" cy="8208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D90695C8-04EA-874F-1048-0AF000EFDFFA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7614801" y="3543410"/>
                  <a:ext cx="150516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1BB71852-30DB-74B6-0EB8-A129CA7CC8F2}"/>
                    </a:ext>
                  </a:extLst>
                </p14:cNvPr>
                <p14:cNvContentPartPr/>
                <p14:nvPr/>
              </p14:nvContentPartPr>
              <p14:xfrm>
                <a:off x="8771841" y="3362330"/>
                <a:ext cx="122400" cy="13608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1BB71852-30DB-74B6-0EB8-A129CA7CC8F2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8764281" y="3354770"/>
                  <a:ext cx="1375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7C168564-D906-FB10-CCD3-325F02486BCD}"/>
                    </a:ext>
                  </a:extLst>
                </p14:cNvPr>
                <p14:cNvContentPartPr/>
                <p14:nvPr/>
              </p14:nvContentPartPr>
              <p14:xfrm>
                <a:off x="8928081" y="3432890"/>
                <a:ext cx="109080" cy="8712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7C168564-D906-FB10-CCD3-325F02486BCD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8920521" y="3425330"/>
                  <a:ext cx="1242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7B754492-DB00-09D0-EB40-1E3A7F671F27}"/>
                    </a:ext>
                  </a:extLst>
                </p14:cNvPr>
                <p14:cNvContentPartPr/>
                <p14:nvPr/>
              </p14:nvContentPartPr>
              <p14:xfrm>
                <a:off x="9072081" y="3418850"/>
                <a:ext cx="68040" cy="9252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7B754492-DB00-09D0-EB40-1E3A7F671F27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9064521" y="3411290"/>
                  <a:ext cx="831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BE52BF0A-AD7A-D047-9E55-9AF5A07C5F66}"/>
                    </a:ext>
                  </a:extLst>
                </p14:cNvPr>
                <p14:cNvContentPartPr/>
                <p14:nvPr/>
              </p14:nvContentPartPr>
              <p14:xfrm>
                <a:off x="9177921" y="3349370"/>
                <a:ext cx="161280" cy="19800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BE52BF0A-AD7A-D047-9E55-9AF5A07C5F66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9170361" y="3341810"/>
                  <a:ext cx="17640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33D1A34B-A753-33B2-AAB5-234E61B2409E}"/>
                    </a:ext>
                  </a:extLst>
                </p14:cNvPr>
                <p14:cNvContentPartPr/>
                <p14:nvPr/>
              </p14:nvContentPartPr>
              <p14:xfrm>
                <a:off x="8705601" y="3237050"/>
                <a:ext cx="325440" cy="33732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33D1A34B-A753-33B2-AAB5-234E61B2409E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8698041" y="3229490"/>
                  <a:ext cx="34056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80802A11-8EEB-1E6F-3696-CBE6862E2D9F}"/>
                    </a:ext>
                  </a:extLst>
                </p14:cNvPr>
                <p14:cNvContentPartPr/>
                <p14:nvPr/>
              </p14:nvContentPartPr>
              <p14:xfrm>
                <a:off x="9413199" y="3198530"/>
                <a:ext cx="108720" cy="4248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80802A11-8EEB-1E6F-3696-CBE6862E2D9F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9405639" y="3190970"/>
                  <a:ext cx="123840" cy="43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A7B81751-6355-6A59-FD68-E4AADA3C71EE}"/>
              </a:ext>
            </a:extLst>
          </p:cNvPr>
          <p:cNvGrpSpPr/>
          <p:nvPr/>
        </p:nvGrpSpPr>
        <p:grpSpPr>
          <a:xfrm>
            <a:off x="1906258" y="4330928"/>
            <a:ext cx="185040" cy="127080"/>
            <a:chOff x="1906258" y="4330928"/>
            <a:chExt cx="185040" cy="12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D57D6994-1E20-6373-9603-4971B3B83DB1}"/>
                    </a:ext>
                  </a:extLst>
                </p14:cNvPr>
                <p14:cNvContentPartPr/>
                <p14:nvPr/>
              </p14:nvContentPartPr>
              <p14:xfrm>
                <a:off x="1906258" y="4375568"/>
                <a:ext cx="88200" cy="1512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D57D6994-1E20-6373-9603-4971B3B83DB1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1898698" y="4368008"/>
                  <a:ext cx="1033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03FE77F6-69C8-681D-CE4A-CBD8000B3BA3}"/>
                    </a:ext>
                  </a:extLst>
                </p14:cNvPr>
                <p14:cNvContentPartPr/>
                <p14:nvPr/>
              </p14:nvContentPartPr>
              <p14:xfrm>
                <a:off x="2055298" y="4330928"/>
                <a:ext cx="36000" cy="12708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03FE77F6-69C8-681D-CE4A-CBD8000B3BA3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2047738" y="4323368"/>
                  <a:ext cx="51120" cy="14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8" name="Gruppo 297">
            <a:extLst>
              <a:ext uri="{FF2B5EF4-FFF2-40B4-BE49-F238E27FC236}">
                <a16:creationId xmlns:a16="http://schemas.microsoft.com/office/drawing/2014/main" id="{46AD4884-299E-BAA9-E971-13BF3AF09BD9}"/>
              </a:ext>
            </a:extLst>
          </p:cNvPr>
          <p:cNvGrpSpPr/>
          <p:nvPr/>
        </p:nvGrpSpPr>
        <p:grpSpPr>
          <a:xfrm>
            <a:off x="5853542" y="4273154"/>
            <a:ext cx="395280" cy="243000"/>
            <a:chOff x="5853542" y="4273154"/>
            <a:chExt cx="395280" cy="24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5BEFD278-865E-6E8F-E095-610E828779DC}"/>
                    </a:ext>
                  </a:extLst>
                </p14:cNvPr>
                <p14:cNvContentPartPr/>
                <p14:nvPr/>
              </p14:nvContentPartPr>
              <p14:xfrm>
                <a:off x="5853542" y="4280714"/>
                <a:ext cx="73800" cy="14076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5BEFD278-865E-6E8F-E095-610E828779DC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5845982" y="4273154"/>
                  <a:ext cx="889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1EF0A3E9-7A01-FB8B-24F8-40D0EA43B15F}"/>
                    </a:ext>
                  </a:extLst>
                </p14:cNvPr>
                <p14:cNvContentPartPr/>
                <p14:nvPr/>
              </p14:nvContentPartPr>
              <p14:xfrm>
                <a:off x="5973422" y="4296914"/>
                <a:ext cx="8280" cy="9828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1EF0A3E9-7A01-FB8B-24F8-40D0EA43B15F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5965862" y="4289714"/>
                  <a:ext cx="234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B8993F94-914F-3962-269B-350E45EFE3E9}"/>
                    </a:ext>
                  </a:extLst>
                </p14:cNvPr>
                <p14:cNvContentPartPr/>
                <p14:nvPr/>
              </p14:nvContentPartPr>
              <p14:xfrm>
                <a:off x="6050462" y="4273154"/>
                <a:ext cx="85320" cy="234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B8993F94-914F-3962-269B-350E45EFE3E9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6042902" y="4265954"/>
                  <a:ext cx="1004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A98161F7-2F63-E463-8552-E82D077DFEE6}"/>
                    </a:ext>
                  </a:extLst>
                </p14:cNvPr>
                <p14:cNvContentPartPr/>
                <p14:nvPr/>
              </p14:nvContentPartPr>
              <p14:xfrm>
                <a:off x="6049742" y="4305194"/>
                <a:ext cx="78840" cy="8280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A98161F7-2F63-E463-8552-E82D077DFEE6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6042182" y="4297634"/>
                  <a:ext cx="939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B2F50CF5-3316-4FBF-E402-F4BB101DB765}"/>
                    </a:ext>
                  </a:extLst>
                </p14:cNvPr>
                <p14:cNvContentPartPr/>
                <p14:nvPr/>
              </p14:nvContentPartPr>
              <p14:xfrm>
                <a:off x="6097982" y="4433714"/>
                <a:ext cx="23040" cy="5076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B2F50CF5-3316-4FBF-E402-F4BB101DB765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6090422" y="4426154"/>
                  <a:ext cx="381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8797FD9F-75CF-3970-5171-2DD470A4B3F3}"/>
                    </a:ext>
                  </a:extLst>
                </p14:cNvPr>
                <p14:cNvContentPartPr/>
                <p14:nvPr/>
              </p14:nvContentPartPr>
              <p14:xfrm>
                <a:off x="6028142" y="4461794"/>
                <a:ext cx="220680" cy="5436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8797FD9F-75CF-3970-5171-2DD470A4B3F3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6020582" y="4454234"/>
                  <a:ext cx="235800" cy="6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6" name="Gruppo 305">
            <a:extLst>
              <a:ext uri="{FF2B5EF4-FFF2-40B4-BE49-F238E27FC236}">
                <a16:creationId xmlns:a16="http://schemas.microsoft.com/office/drawing/2014/main" id="{73804A9D-D9EE-F4F4-73E3-6B746A029C81}"/>
              </a:ext>
            </a:extLst>
          </p:cNvPr>
          <p:cNvGrpSpPr/>
          <p:nvPr/>
        </p:nvGrpSpPr>
        <p:grpSpPr>
          <a:xfrm>
            <a:off x="8170502" y="4249754"/>
            <a:ext cx="396720" cy="213120"/>
            <a:chOff x="8170502" y="4249754"/>
            <a:chExt cx="396720" cy="21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F4CA698E-B5CA-7873-F1B0-1D9EC78ED63F}"/>
                    </a:ext>
                  </a:extLst>
                </p14:cNvPr>
                <p14:cNvContentPartPr/>
                <p14:nvPr/>
              </p14:nvContentPartPr>
              <p14:xfrm>
                <a:off x="8170502" y="4296194"/>
                <a:ext cx="38160" cy="12132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F4CA698E-B5CA-7873-F1B0-1D9EC78ED63F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8162942" y="4288634"/>
                  <a:ext cx="532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08F0BCCB-9240-26D7-1C0C-D95C2B24AEE4}"/>
                    </a:ext>
                  </a:extLst>
                </p14:cNvPr>
                <p14:cNvContentPartPr/>
                <p14:nvPr/>
              </p14:nvContentPartPr>
              <p14:xfrm>
                <a:off x="8255462" y="4316354"/>
                <a:ext cx="9000" cy="1080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08F0BCCB-9240-26D7-1C0C-D95C2B24AEE4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8247902" y="4308794"/>
                  <a:ext cx="241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1DF24B96-C802-8A41-7C23-21334FAAAF1F}"/>
                    </a:ext>
                  </a:extLst>
                </p14:cNvPr>
                <p14:cNvContentPartPr/>
                <p14:nvPr/>
              </p14:nvContentPartPr>
              <p14:xfrm>
                <a:off x="8362382" y="4249754"/>
                <a:ext cx="90360" cy="270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1DF24B96-C802-8A41-7C23-21334FAAAF1F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8354822" y="4242194"/>
                  <a:ext cx="1051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8A4AF167-F5D2-A7E5-B4C1-BB7F59B756B4}"/>
                    </a:ext>
                  </a:extLst>
                </p14:cNvPr>
                <p14:cNvContentPartPr/>
                <p14:nvPr/>
              </p14:nvContentPartPr>
              <p14:xfrm>
                <a:off x="8360222" y="4274954"/>
                <a:ext cx="57600" cy="6264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8A4AF167-F5D2-A7E5-B4C1-BB7F59B756B4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8352662" y="4267394"/>
                  <a:ext cx="723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BB774886-C523-E36C-F899-EAECA3EF8AD6}"/>
                    </a:ext>
                  </a:extLst>
                </p14:cNvPr>
                <p14:cNvContentPartPr/>
                <p14:nvPr/>
              </p14:nvContentPartPr>
              <p14:xfrm>
                <a:off x="8384342" y="4372154"/>
                <a:ext cx="19080" cy="9072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BB774886-C523-E36C-F899-EAECA3EF8AD6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8376782" y="4364594"/>
                  <a:ext cx="338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AEFEE9CA-D8A7-BFC9-D2E4-D85127478B7A}"/>
                    </a:ext>
                  </a:extLst>
                </p14:cNvPr>
                <p14:cNvContentPartPr/>
                <p14:nvPr/>
              </p14:nvContentPartPr>
              <p14:xfrm>
                <a:off x="8310182" y="4423994"/>
                <a:ext cx="257040" cy="3528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AEFEE9CA-D8A7-BFC9-D2E4-D85127478B7A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8302622" y="4416434"/>
                  <a:ext cx="272160" cy="5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4" name="Gruppo 313">
            <a:extLst>
              <a:ext uri="{FF2B5EF4-FFF2-40B4-BE49-F238E27FC236}">
                <a16:creationId xmlns:a16="http://schemas.microsoft.com/office/drawing/2014/main" id="{A0390737-94BE-ACA4-BC0E-8A1FCC0B8A24}"/>
              </a:ext>
            </a:extLst>
          </p:cNvPr>
          <p:cNvGrpSpPr/>
          <p:nvPr/>
        </p:nvGrpSpPr>
        <p:grpSpPr>
          <a:xfrm>
            <a:off x="1972578" y="5072220"/>
            <a:ext cx="148320" cy="214200"/>
            <a:chOff x="1972578" y="5072220"/>
            <a:chExt cx="148320" cy="21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4F28E059-2814-4226-2E6A-DB2DCA838093}"/>
                    </a:ext>
                  </a:extLst>
                </p14:cNvPr>
                <p14:cNvContentPartPr/>
                <p14:nvPr/>
              </p14:nvContentPartPr>
              <p14:xfrm>
                <a:off x="1972578" y="5134500"/>
                <a:ext cx="28440" cy="518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4F28E059-2814-4226-2E6A-DB2DCA838093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1965018" y="5126940"/>
                  <a:ext cx="435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31861F3D-6818-5BD0-2C47-116CB1210606}"/>
                    </a:ext>
                  </a:extLst>
                </p14:cNvPr>
                <p14:cNvContentPartPr/>
                <p14:nvPr/>
              </p14:nvContentPartPr>
              <p14:xfrm>
                <a:off x="2079858" y="5072220"/>
                <a:ext cx="41040" cy="21420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31861F3D-6818-5BD0-2C47-116CB1210606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2072298" y="5064660"/>
                  <a:ext cx="56160" cy="22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2" name="Gruppo 321">
            <a:extLst>
              <a:ext uri="{FF2B5EF4-FFF2-40B4-BE49-F238E27FC236}">
                <a16:creationId xmlns:a16="http://schemas.microsoft.com/office/drawing/2014/main" id="{EE00A2E8-64B5-72E3-00F7-64CD86344527}"/>
              </a:ext>
            </a:extLst>
          </p:cNvPr>
          <p:cNvGrpSpPr/>
          <p:nvPr/>
        </p:nvGrpSpPr>
        <p:grpSpPr>
          <a:xfrm>
            <a:off x="4649250" y="4930640"/>
            <a:ext cx="495720" cy="222120"/>
            <a:chOff x="4649250" y="4930640"/>
            <a:chExt cx="495720" cy="22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065C9AB2-81DB-AF1F-BE65-0798B40EDB82}"/>
                    </a:ext>
                  </a:extLst>
                </p14:cNvPr>
                <p14:cNvContentPartPr/>
                <p14:nvPr/>
              </p14:nvContentPartPr>
              <p14:xfrm>
                <a:off x="4649250" y="4948640"/>
                <a:ext cx="93600" cy="1652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065C9AB2-81DB-AF1F-BE65-0798B40EDB82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4641690" y="4941080"/>
                  <a:ext cx="1087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6DA2AEE8-9BD9-8148-79F1-662AEBEF6978}"/>
                    </a:ext>
                  </a:extLst>
                </p14:cNvPr>
                <p14:cNvContentPartPr/>
                <p14:nvPr/>
              </p14:nvContentPartPr>
              <p14:xfrm>
                <a:off x="4779930" y="4961600"/>
                <a:ext cx="6480" cy="10872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6DA2AEE8-9BD9-8148-79F1-662AEBEF6978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4772370" y="4954040"/>
                  <a:ext cx="216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5170D0D8-D38B-813B-177E-0057F016EF0A}"/>
                    </a:ext>
                  </a:extLst>
                </p14:cNvPr>
                <p14:cNvContentPartPr/>
                <p14:nvPr/>
              </p14:nvContentPartPr>
              <p14:xfrm>
                <a:off x="4856610" y="4930640"/>
                <a:ext cx="73080" cy="1404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5170D0D8-D38B-813B-177E-0057F016EF0A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4849050" y="4923080"/>
                  <a:ext cx="882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4CD68A0F-49DC-1F21-FD15-786DE32FB653}"/>
                    </a:ext>
                  </a:extLst>
                </p14:cNvPr>
                <p14:cNvContentPartPr/>
                <p14:nvPr/>
              </p14:nvContentPartPr>
              <p14:xfrm>
                <a:off x="4850490" y="4951160"/>
                <a:ext cx="65160" cy="11448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4CD68A0F-49DC-1F21-FD15-786DE32FB653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4842930" y="4943600"/>
                  <a:ext cx="802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35677DB2-2A59-A5A0-48FD-BCC003A1F35C}"/>
                    </a:ext>
                  </a:extLst>
                </p14:cNvPr>
                <p14:cNvContentPartPr/>
                <p14:nvPr/>
              </p14:nvContentPartPr>
              <p14:xfrm>
                <a:off x="4915290" y="5056280"/>
                <a:ext cx="1800" cy="7596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35677DB2-2A59-A5A0-48FD-BCC003A1F35C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4908090" y="5048720"/>
                  <a:ext cx="169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BD46847A-7389-EFA5-C3FD-28AB0C5EF00B}"/>
                    </a:ext>
                  </a:extLst>
                </p14:cNvPr>
                <p14:cNvContentPartPr/>
                <p14:nvPr/>
              </p14:nvContentPartPr>
              <p14:xfrm>
                <a:off x="4805130" y="5137640"/>
                <a:ext cx="339840" cy="1512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BD46847A-7389-EFA5-C3FD-28AB0C5EF00B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4797570" y="5130080"/>
                  <a:ext cx="35496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6" name="Gruppo 345">
            <a:extLst>
              <a:ext uri="{FF2B5EF4-FFF2-40B4-BE49-F238E27FC236}">
                <a16:creationId xmlns:a16="http://schemas.microsoft.com/office/drawing/2014/main" id="{9D41E32B-689B-704B-E77B-72377A8E436B}"/>
              </a:ext>
            </a:extLst>
          </p:cNvPr>
          <p:cNvGrpSpPr/>
          <p:nvPr/>
        </p:nvGrpSpPr>
        <p:grpSpPr>
          <a:xfrm>
            <a:off x="6060450" y="4936760"/>
            <a:ext cx="1761840" cy="1389960"/>
            <a:chOff x="6060450" y="4936760"/>
            <a:chExt cx="1761840" cy="138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6B0E9325-8D7E-9187-BFD6-607397025F8F}"/>
                    </a:ext>
                  </a:extLst>
                </p14:cNvPr>
                <p14:cNvContentPartPr/>
                <p14:nvPr/>
              </p14:nvContentPartPr>
              <p14:xfrm>
                <a:off x="7442490" y="4947920"/>
                <a:ext cx="77040" cy="13716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6B0E9325-8D7E-9187-BFD6-607397025F8F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7434930" y="4940360"/>
                  <a:ext cx="921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9146D9F7-F3F7-29A7-673C-BFA274E57DD7}"/>
                    </a:ext>
                  </a:extLst>
                </p14:cNvPr>
                <p14:cNvContentPartPr/>
                <p14:nvPr/>
              </p14:nvContentPartPr>
              <p14:xfrm>
                <a:off x="7581810" y="4965920"/>
                <a:ext cx="11160" cy="12564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9146D9F7-F3F7-29A7-673C-BFA274E57DD7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7574250" y="4958360"/>
                  <a:ext cx="262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466D95DF-F793-C90E-C885-07B497C1620E}"/>
                    </a:ext>
                  </a:extLst>
                </p14:cNvPr>
                <p14:cNvContentPartPr/>
                <p14:nvPr/>
              </p14:nvContentPartPr>
              <p14:xfrm>
                <a:off x="7645170" y="4936760"/>
                <a:ext cx="123120" cy="3168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466D95DF-F793-C90E-C885-07B497C1620E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7637610" y="4929200"/>
                  <a:ext cx="1382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16B9CE5D-D71D-4FD0-8CAF-06C56F9D5BD3}"/>
                    </a:ext>
                  </a:extLst>
                </p14:cNvPr>
                <p14:cNvContentPartPr/>
                <p14:nvPr/>
              </p14:nvContentPartPr>
              <p14:xfrm>
                <a:off x="7644450" y="4981400"/>
                <a:ext cx="113040" cy="9972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16B9CE5D-D71D-4FD0-8CAF-06C56F9D5BD3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7636890" y="4973840"/>
                  <a:ext cx="1281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85ADA70E-302A-9C98-E8BB-AC6FAE8994A7}"/>
                    </a:ext>
                  </a:extLst>
                </p14:cNvPr>
                <p14:cNvContentPartPr/>
                <p14:nvPr/>
              </p14:nvContentPartPr>
              <p14:xfrm>
                <a:off x="7727970" y="5082920"/>
                <a:ext cx="11160" cy="655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85ADA70E-302A-9C98-E8BB-AC6FAE8994A7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7720410" y="5075360"/>
                  <a:ext cx="262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B2DC766F-248F-84DA-CC47-BDA16C6FD301}"/>
                    </a:ext>
                  </a:extLst>
                </p14:cNvPr>
                <p14:cNvContentPartPr/>
                <p14:nvPr/>
              </p14:nvContentPartPr>
              <p14:xfrm>
                <a:off x="7644450" y="5136920"/>
                <a:ext cx="177840" cy="5652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B2DC766F-248F-84DA-CC47-BDA16C6FD301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7636890" y="5129360"/>
                  <a:ext cx="19296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816E8DB1-FE28-62F2-6F20-67DF69732B13}"/>
                    </a:ext>
                  </a:extLst>
                </p14:cNvPr>
                <p14:cNvContentPartPr/>
                <p14:nvPr/>
              </p14:nvContentPartPr>
              <p14:xfrm>
                <a:off x="6464010" y="5263640"/>
                <a:ext cx="14400" cy="12240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816E8DB1-FE28-62F2-6F20-67DF69732B13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6456810" y="5256440"/>
                  <a:ext cx="295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B2C307E5-CF05-65B8-A9D5-A39C85E07D0E}"/>
                    </a:ext>
                  </a:extLst>
                </p14:cNvPr>
                <p14:cNvContentPartPr/>
                <p14:nvPr/>
              </p14:nvContentPartPr>
              <p14:xfrm>
                <a:off x="6400650" y="5388560"/>
                <a:ext cx="142560" cy="7848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B2C307E5-CF05-65B8-A9D5-A39C85E07D0E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6393090" y="5381000"/>
                  <a:ext cx="1576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30690E70-307F-273A-6C87-8474B3408047}"/>
                    </a:ext>
                  </a:extLst>
                </p14:cNvPr>
                <p14:cNvContentPartPr/>
                <p14:nvPr/>
              </p14:nvContentPartPr>
              <p14:xfrm>
                <a:off x="6281850" y="5674040"/>
                <a:ext cx="117000" cy="22356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30690E70-307F-273A-6C87-8474B3408047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6274290" y="5666480"/>
                  <a:ext cx="13212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0591CC91-59D9-0FC0-4DC8-B111ACA59262}"/>
                    </a:ext>
                  </a:extLst>
                </p14:cNvPr>
                <p14:cNvContentPartPr/>
                <p14:nvPr/>
              </p14:nvContentPartPr>
              <p14:xfrm>
                <a:off x="6461850" y="5687360"/>
                <a:ext cx="23760" cy="19260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0591CC91-59D9-0FC0-4DC8-B111ACA59262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6454290" y="5679800"/>
                  <a:ext cx="3888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4CA3A1D3-26E2-2369-73B0-D65A71A40786}"/>
                    </a:ext>
                  </a:extLst>
                </p14:cNvPr>
                <p14:cNvContentPartPr/>
                <p14:nvPr/>
              </p14:nvContentPartPr>
              <p14:xfrm>
                <a:off x="6528450" y="5804360"/>
                <a:ext cx="81720" cy="3528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4CA3A1D3-26E2-2369-73B0-D65A71A40786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6520890" y="5797160"/>
                  <a:ext cx="968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C8A6062C-9373-DC6D-0A42-8B1BDDDD4BA1}"/>
                    </a:ext>
                  </a:extLst>
                </p14:cNvPr>
                <p14:cNvContentPartPr/>
                <p14:nvPr/>
              </p14:nvContentPartPr>
              <p14:xfrm>
                <a:off x="6392010" y="5957720"/>
                <a:ext cx="167040" cy="17532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C8A6062C-9373-DC6D-0A42-8B1BDDDD4BA1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6384810" y="5950160"/>
                  <a:ext cx="1821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2646882F-6CB8-103E-D5F9-285F9B66D788}"/>
                    </a:ext>
                  </a:extLst>
                </p14:cNvPr>
                <p14:cNvContentPartPr/>
                <p14:nvPr/>
              </p14:nvContentPartPr>
              <p14:xfrm>
                <a:off x="6060450" y="5507000"/>
                <a:ext cx="830160" cy="81972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2646882F-6CB8-103E-D5F9-285F9B66D788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6052890" y="5499440"/>
                  <a:ext cx="845280" cy="83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24CB06A2-02B9-8AF1-A020-9947BD15E70A}"/>
                    </a:ext>
                  </a:extLst>
                </p14:cNvPr>
                <p14:cNvContentPartPr/>
                <p14:nvPr/>
              </p14:nvContentPartPr>
              <p14:xfrm>
                <a:off x="7032450" y="5688080"/>
                <a:ext cx="185760" cy="27576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24CB06A2-02B9-8AF1-A020-9947BD15E70A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7024890" y="5680520"/>
                  <a:ext cx="20088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E427C3C9-562F-071F-7619-5D6A6E657F98}"/>
                    </a:ext>
                  </a:extLst>
                </p14:cNvPr>
                <p14:cNvContentPartPr/>
                <p14:nvPr/>
              </p14:nvContentPartPr>
              <p14:xfrm>
                <a:off x="7231170" y="5777720"/>
                <a:ext cx="103320" cy="14436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E427C3C9-562F-071F-7619-5D6A6E657F98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7223610" y="5770160"/>
                  <a:ext cx="1184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4B3CD120-8536-891A-4B85-B0FA64C909BA}"/>
                    </a:ext>
                  </a:extLst>
                </p14:cNvPr>
                <p14:cNvContentPartPr/>
                <p14:nvPr/>
              </p14:nvContentPartPr>
              <p14:xfrm>
                <a:off x="7385250" y="5794640"/>
                <a:ext cx="186480" cy="13788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4B3CD120-8536-891A-4B85-B0FA64C909BA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7377690" y="5787080"/>
                  <a:ext cx="201600" cy="15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8" name="Gruppo 357">
            <a:extLst>
              <a:ext uri="{FF2B5EF4-FFF2-40B4-BE49-F238E27FC236}">
                <a16:creationId xmlns:a16="http://schemas.microsoft.com/office/drawing/2014/main" id="{B272CE9E-F575-4587-35F9-7397DAE88A66}"/>
              </a:ext>
            </a:extLst>
          </p:cNvPr>
          <p:cNvGrpSpPr/>
          <p:nvPr/>
        </p:nvGrpSpPr>
        <p:grpSpPr>
          <a:xfrm>
            <a:off x="3147690" y="5337800"/>
            <a:ext cx="1481040" cy="770040"/>
            <a:chOff x="3147690" y="5337800"/>
            <a:chExt cx="1481040" cy="77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383D9F5B-1BEB-2C7D-1E04-8A7DD6DDEF98}"/>
                    </a:ext>
                  </a:extLst>
                </p14:cNvPr>
                <p14:cNvContentPartPr/>
                <p14:nvPr/>
              </p14:nvContentPartPr>
              <p14:xfrm>
                <a:off x="3441810" y="5337800"/>
                <a:ext cx="197640" cy="30744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383D9F5B-1BEB-2C7D-1E04-8A7DD6DDEF98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3434250" y="5330240"/>
                  <a:ext cx="21276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74240785-625C-BA09-1313-BEA644EF0047}"/>
                    </a:ext>
                  </a:extLst>
                </p14:cNvPr>
                <p14:cNvContentPartPr/>
                <p14:nvPr/>
              </p14:nvContentPartPr>
              <p14:xfrm>
                <a:off x="3147690" y="5762240"/>
                <a:ext cx="142560" cy="32760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74240785-625C-BA09-1313-BEA644EF0047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3140130" y="5754680"/>
                  <a:ext cx="15768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0A03E8FE-0EA6-6B41-ECFD-AAF144685A59}"/>
                    </a:ext>
                  </a:extLst>
                </p14:cNvPr>
                <p14:cNvContentPartPr/>
                <p14:nvPr/>
              </p14:nvContentPartPr>
              <p14:xfrm>
                <a:off x="3330570" y="5780240"/>
                <a:ext cx="168480" cy="31536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0A03E8FE-0EA6-6B41-ECFD-AAF144685A59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3323010" y="5772680"/>
                  <a:ext cx="18360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BA38FD28-94F1-32CD-E902-E898AA3AC3BB}"/>
                    </a:ext>
                  </a:extLst>
                </p14:cNvPr>
                <p14:cNvContentPartPr/>
                <p14:nvPr/>
              </p14:nvContentPartPr>
              <p14:xfrm>
                <a:off x="3408330" y="5914520"/>
                <a:ext cx="109080" cy="1836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BA38FD28-94F1-32CD-E902-E898AA3AC3BB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3400770" y="5906960"/>
                  <a:ext cx="1242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9A56837F-A9A4-EFAD-4A9B-531A9D90D75B}"/>
                    </a:ext>
                  </a:extLst>
                </p14:cNvPr>
                <p14:cNvContentPartPr/>
                <p14:nvPr/>
              </p14:nvContentPartPr>
              <p14:xfrm>
                <a:off x="3784530" y="5819120"/>
                <a:ext cx="139680" cy="22680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9A56837F-A9A4-EFAD-4A9B-531A9D90D75B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3776970" y="5811560"/>
                  <a:ext cx="15480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67E16368-AD6B-E386-A434-B3433834C7CD}"/>
                    </a:ext>
                  </a:extLst>
                </p14:cNvPr>
                <p14:cNvContentPartPr/>
                <p14:nvPr/>
              </p14:nvContentPartPr>
              <p14:xfrm>
                <a:off x="3945090" y="5869880"/>
                <a:ext cx="127080" cy="12384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67E16368-AD6B-E386-A434-B3433834C7CD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3937530" y="5862320"/>
                  <a:ext cx="1422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5C18C9EA-5E77-5DFA-1495-9647050323D4}"/>
                    </a:ext>
                  </a:extLst>
                </p14:cNvPr>
                <p14:cNvContentPartPr/>
                <p14:nvPr/>
              </p14:nvContentPartPr>
              <p14:xfrm>
                <a:off x="4083690" y="5882840"/>
                <a:ext cx="106920" cy="16308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5C18C9EA-5E77-5DFA-1495-9647050323D4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4076130" y="5875280"/>
                  <a:ext cx="1216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A4EDDD5E-98B6-4889-3C20-2F9B9ECB15AD}"/>
                    </a:ext>
                  </a:extLst>
                </p14:cNvPr>
                <p14:cNvContentPartPr/>
                <p14:nvPr/>
              </p14:nvContentPartPr>
              <p14:xfrm>
                <a:off x="4229130" y="5902280"/>
                <a:ext cx="82440" cy="13068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A4EDDD5E-98B6-4889-3C20-2F9B9ECB15AD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4221570" y="5894720"/>
                  <a:ext cx="975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3ED1A43B-5230-7035-BF95-943FDED4829C}"/>
                    </a:ext>
                  </a:extLst>
                </p14:cNvPr>
                <p14:cNvContentPartPr/>
                <p14:nvPr/>
              </p14:nvContentPartPr>
              <p14:xfrm>
                <a:off x="4309410" y="5675120"/>
                <a:ext cx="160200" cy="4327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3ED1A43B-5230-7035-BF95-943FDED4829C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4301850" y="5667560"/>
                  <a:ext cx="175320" cy="44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DF1FA74C-3B4D-27B4-95F8-B4E9A583DBB2}"/>
                    </a:ext>
                  </a:extLst>
                </p14:cNvPr>
                <p14:cNvContentPartPr/>
                <p14:nvPr/>
              </p14:nvContentPartPr>
              <p14:xfrm>
                <a:off x="4439010" y="5868080"/>
                <a:ext cx="189720" cy="12564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DF1FA74C-3B4D-27B4-95F8-B4E9A583DBB2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4431450" y="5860520"/>
                  <a:ext cx="204840" cy="140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3917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682E5-A5B8-B274-7795-9F57F2005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1A31D5F-651A-D50F-E852-D5D2B06B6C6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76E9DF-FB03-1050-0D4C-EB01FDF9005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87C72A-2713-8C0E-6262-8154349E608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7DE1B7B-653A-2B23-8FF7-07A4D658139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8A1CD00-F7D1-8A8A-1B76-5250E7846E2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BB4C63F-979A-4B78-CE64-B08016FE31E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66E507C-44AE-7B7C-734F-79E33BC234E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7E48A08-EE19-3DDE-59AB-D2B62479F4E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BBC6E63-77D2-0E0F-BC6E-A1D28C8F6F0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F34E28B-6B33-403E-1532-E341F0C1CE3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1E92ABB-574C-2458-D801-D0887885224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5C9BC48-D0EB-C8F4-367A-E7EF5B5283B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7CFBA11-15BB-8E2A-CB1C-715F3A86570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89FD14B-EB41-81DC-6B77-B11CCCF667A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2D79495-99CB-4F21-6342-6151583F0C0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08A11EA-9046-C9BC-273C-31027BEF060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1CE3EE4-FFFE-CEEC-FE1A-33297923062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7C58524-08C7-D6E1-C2D1-4B5ED0FAFA8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F471A26-ED03-5B31-30A9-8AEA906C6E2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9B841E9-7998-77DB-8D58-EB2F7048FD0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28718C7-AF89-D4E3-62A6-41D2276ED1F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8734B8A-3494-A37A-58BB-B4F11CE7D9A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FB4CCC3-77D5-229F-93B1-098743FC5EF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77FEDA9-AD34-324C-CEC7-A7B4E0E2C0D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3931028-A9FE-5C55-F93A-AAE11215582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9D92CEF-36A0-9D3E-B436-7D6D941A2C5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1D78B46-BD8A-81BD-BB36-4A6A477F421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8D53F68-60C5-2FD2-26B7-17B299E7951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65837FF-254F-2790-A0BC-C9ED54A2E43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42125FD-D948-C4E3-3AF3-725ACC526A6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0755C15-DF99-68D0-0F3F-39D89422572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010718C-308B-6573-A35D-BE41AE6A28B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C506C20-6CEE-45CF-3F8B-A82B8DC78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42B328A-579B-D53C-3935-751CA4B6BF2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5241E29-71D3-2A2C-A614-C1BF514BE6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FC92A9D-72DF-2399-5693-15A01F8148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D2253A5-B6B9-F51F-B0E0-46B66F944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6016" y="622298"/>
            <a:ext cx="5869501" cy="5802612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9CB6982C-12B7-8C95-7B5F-22C4C309A4C7}"/>
              </a:ext>
            </a:extLst>
          </p:cNvPr>
          <p:cNvGrpSpPr/>
          <p:nvPr/>
        </p:nvGrpSpPr>
        <p:grpSpPr>
          <a:xfrm>
            <a:off x="3424740" y="1321971"/>
            <a:ext cx="101880" cy="63000"/>
            <a:chOff x="3424740" y="1321971"/>
            <a:chExt cx="101880" cy="6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114A85E-CBE2-2AC1-6CA2-A69D01233501}"/>
                    </a:ext>
                  </a:extLst>
                </p14:cNvPr>
                <p14:cNvContentPartPr/>
                <p14:nvPr/>
              </p14:nvContentPartPr>
              <p14:xfrm>
                <a:off x="3424740" y="1368051"/>
                <a:ext cx="91800" cy="11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114A85E-CBE2-2AC1-6CA2-A69D0123350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17180" y="1360491"/>
                  <a:ext cx="1069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CDB637C-6B01-4CD5-FF79-EF339197C5C1}"/>
                    </a:ext>
                  </a:extLst>
                </p14:cNvPr>
                <p14:cNvContentPartPr/>
                <p14:nvPr/>
              </p14:nvContentPartPr>
              <p14:xfrm>
                <a:off x="3523380" y="1321971"/>
                <a:ext cx="3240" cy="630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CDB637C-6B01-4CD5-FF79-EF339197C5C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15820" y="1314411"/>
                  <a:ext cx="18360" cy="7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54CBCBA3-1BE3-8C5C-F4D9-681B6CEBA27E}"/>
              </a:ext>
            </a:extLst>
          </p:cNvPr>
          <p:cNvGrpSpPr/>
          <p:nvPr/>
        </p:nvGrpSpPr>
        <p:grpSpPr>
          <a:xfrm>
            <a:off x="6458100" y="1423998"/>
            <a:ext cx="471240" cy="195120"/>
            <a:chOff x="6458100" y="1423998"/>
            <a:chExt cx="471240" cy="19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A14B0D9-829D-1BBE-6E66-B7DE3175CCBE}"/>
                    </a:ext>
                  </a:extLst>
                </p14:cNvPr>
                <p14:cNvContentPartPr/>
                <p14:nvPr/>
              </p14:nvContentPartPr>
              <p14:xfrm>
                <a:off x="6458100" y="1520118"/>
                <a:ext cx="95760" cy="990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A14B0D9-829D-1BBE-6E66-B7DE3175CCB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450540" y="1512558"/>
                  <a:ext cx="1108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D66716B-C831-B824-8B9D-D87D5D462852}"/>
                    </a:ext>
                  </a:extLst>
                </p14:cNvPr>
                <p14:cNvContentPartPr/>
                <p14:nvPr/>
              </p14:nvContentPartPr>
              <p14:xfrm>
                <a:off x="6574740" y="1550358"/>
                <a:ext cx="53280" cy="608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D66716B-C831-B824-8B9D-D87D5D46285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567180" y="1542798"/>
                  <a:ext cx="684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5A003C2-36B1-3AD1-9157-840334514B2A}"/>
                    </a:ext>
                  </a:extLst>
                </p14:cNvPr>
                <p14:cNvContentPartPr/>
                <p14:nvPr/>
              </p14:nvContentPartPr>
              <p14:xfrm>
                <a:off x="6659340" y="1531998"/>
                <a:ext cx="31680" cy="453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5A003C2-36B1-3AD1-9157-840334514B2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651780" y="1524438"/>
                  <a:ext cx="468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ABB0446-B359-DA81-05A7-540F4395F34D}"/>
                    </a:ext>
                  </a:extLst>
                </p14:cNvPr>
                <p14:cNvContentPartPr/>
                <p14:nvPr/>
              </p14:nvContentPartPr>
              <p14:xfrm>
                <a:off x="6691020" y="1531998"/>
                <a:ext cx="360" cy="3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ABB0446-B359-DA81-05A7-540F4395F34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683460" y="152443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ED85F7A-E951-766E-9361-E8D1D65DDD2F}"/>
                    </a:ext>
                  </a:extLst>
                </p14:cNvPr>
                <p14:cNvContentPartPr/>
                <p14:nvPr/>
              </p14:nvContentPartPr>
              <p14:xfrm>
                <a:off x="6691020" y="1531998"/>
                <a:ext cx="360" cy="3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ED85F7A-E951-766E-9361-E8D1D65DDD2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683460" y="152443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2D7910B-309E-4160-CB43-CEA1BE53DE9A}"/>
                    </a:ext>
                  </a:extLst>
                </p14:cNvPr>
                <p14:cNvContentPartPr/>
                <p14:nvPr/>
              </p14:nvContentPartPr>
              <p14:xfrm>
                <a:off x="6765180" y="1534878"/>
                <a:ext cx="40680" cy="388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2D7910B-309E-4160-CB43-CEA1BE53DE9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757620" y="1527318"/>
                  <a:ext cx="558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E870601-4738-331B-EF7C-964A0423CFE3}"/>
                    </a:ext>
                  </a:extLst>
                </p14:cNvPr>
                <p14:cNvContentPartPr/>
                <p14:nvPr/>
              </p14:nvContentPartPr>
              <p14:xfrm>
                <a:off x="6722340" y="1423998"/>
                <a:ext cx="49680" cy="1706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E870601-4738-331B-EF7C-964A0423CFE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714780" y="1416438"/>
                  <a:ext cx="648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7BA341E-BB9B-8ACE-E997-48A879DFA5E8}"/>
                    </a:ext>
                  </a:extLst>
                </p14:cNvPr>
                <p14:cNvContentPartPr/>
                <p14:nvPr/>
              </p14:nvContentPartPr>
              <p14:xfrm>
                <a:off x="6812340" y="1512918"/>
                <a:ext cx="117000" cy="1047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7BA341E-BB9B-8ACE-E997-48A879DFA5E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804780" y="1505358"/>
                  <a:ext cx="132120" cy="11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AC63BB99-E8B8-B7F6-184A-831C4F038711}"/>
              </a:ext>
            </a:extLst>
          </p:cNvPr>
          <p:cNvGrpSpPr/>
          <p:nvPr/>
        </p:nvGrpSpPr>
        <p:grpSpPr>
          <a:xfrm>
            <a:off x="3878340" y="1561518"/>
            <a:ext cx="279360" cy="299880"/>
            <a:chOff x="3878340" y="1561518"/>
            <a:chExt cx="279360" cy="29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59E7821-8F8F-6348-9788-E73B01F98680}"/>
                    </a:ext>
                  </a:extLst>
                </p14:cNvPr>
                <p14:cNvContentPartPr/>
                <p14:nvPr/>
              </p14:nvContentPartPr>
              <p14:xfrm>
                <a:off x="3956100" y="1561518"/>
                <a:ext cx="124560" cy="2998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59E7821-8F8F-6348-9788-E73B01F9868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948540" y="1553958"/>
                  <a:ext cx="13932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70A0FE9-06A3-26D1-5CBC-1FB65A992FBF}"/>
                    </a:ext>
                  </a:extLst>
                </p14:cNvPr>
                <p14:cNvContentPartPr/>
                <p14:nvPr/>
              </p14:nvContentPartPr>
              <p14:xfrm>
                <a:off x="3878340" y="1595718"/>
                <a:ext cx="279360" cy="244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70A0FE9-06A3-26D1-5CBC-1FB65A992FB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870780" y="1588158"/>
                  <a:ext cx="294480" cy="25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3E8A8E2A-C501-D43F-309C-245AEEE5418C}"/>
              </a:ext>
            </a:extLst>
          </p:cNvPr>
          <p:cNvGrpSpPr/>
          <p:nvPr/>
        </p:nvGrpSpPr>
        <p:grpSpPr>
          <a:xfrm>
            <a:off x="3939980" y="3564660"/>
            <a:ext cx="166680" cy="239760"/>
            <a:chOff x="3939980" y="3564660"/>
            <a:chExt cx="166680" cy="23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B6134D3-4384-6C9B-85E1-49C7D6330B44}"/>
                    </a:ext>
                  </a:extLst>
                </p14:cNvPr>
                <p14:cNvContentPartPr/>
                <p14:nvPr/>
              </p14:nvContentPartPr>
              <p14:xfrm>
                <a:off x="3958340" y="3579420"/>
                <a:ext cx="123480" cy="2250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B6134D3-4384-6C9B-85E1-49C7D6330B4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950780" y="3571860"/>
                  <a:ext cx="13860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81676154-365F-040B-CF02-02B451BEB9D7}"/>
                    </a:ext>
                  </a:extLst>
                </p14:cNvPr>
                <p14:cNvContentPartPr/>
                <p14:nvPr/>
              </p14:nvContentPartPr>
              <p14:xfrm>
                <a:off x="3939980" y="3564660"/>
                <a:ext cx="166680" cy="2304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81676154-365F-040B-CF02-02B451BEB9D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932420" y="3557100"/>
                  <a:ext cx="181440" cy="24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FEF2D15B-88DE-0852-4172-5D1A02365A5C}"/>
              </a:ext>
            </a:extLst>
          </p:cNvPr>
          <p:cNvGrpSpPr/>
          <p:nvPr/>
        </p:nvGrpSpPr>
        <p:grpSpPr>
          <a:xfrm>
            <a:off x="3865820" y="4902395"/>
            <a:ext cx="126720" cy="139320"/>
            <a:chOff x="3865820" y="4902395"/>
            <a:chExt cx="126720" cy="13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203688E-A614-847E-F7E1-246413CB6D26}"/>
                    </a:ext>
                  </a:extLst>
                </p14:cNvPr>
                <p14:cNvContentPartPr/>
                <p14:nvPr/>
              </p14:nvContentPartPr>
              <p14:xfrm>
                <a:off x="3892460" y="4930115"/>
                <a:ext cx="90720" cy="1116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203688E-A614-847E-F7E1-246413CB6D2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884900" y="4922555"/>
                  <a:ext cx="1058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C0C661D-66B9-C1CD-703D-B58600FC3D62}"/>
                    </a:ext>
                  </a:extLst>
                </p14:cNvPr>
                <p14:cNvContentPartPr/>
                <p14:nvPr/>
              </p14:nvContentPartPr>
              <p14:xfrm>
                <a:off x="3865820" y="4902395"/>
                <a:ext cx="126720" cy="594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C0C661D-66B9-C1CD-703D-B58600FC3D6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858260" y="4894835"/>
                  <a:ext cx="141840" cy="74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F0A722AC-11DE-4187-651B-B4442316D617}"/>
                  </a:ext>
                </a:extLst>
              </p14:cNvPr>
              <p14:cNvContentPartPr/>
              <p14:nvPr/>
            </p14:nvContentPartPr>
            <p14:xfrm>
              <a:off x="5337500" y="5066555"/>
              <a:ext cx="518760" cy="2016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F0A722AC-11DE-4187-651B-B4442316D617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329940" y="5058995"/>
                <a:ext cx="533880" cy="3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410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73ABC-F5BE-06B2-A378-377A00E3B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5308E3-2E26-1328-773D-2000E9FC86D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A275D9-9B20-76F5-FA55-AD77444482D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A05C39-BE84-FF78-F963-7C94CBFB6F8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F458984-1DAC-E881-94E0-64F27BDCC05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69C916E-BC9C-2E74-BB46-4F6BB6C8681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CF504B7-ADF3-9C4A-AAD3-CD1AC313BCC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272EF6D-BE1B-5F67-1B6E-E691A2332D1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ED15508-676E-20FD-39EC-B1455330DDD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86B2053-F1C2-3B44-D9AE-B4350614157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BC095CD-CEF9-1B09-A8AD-46B0038D8D1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D34B607-2036-737A-9DE4-4C84BEA5E2F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2A43120-166E-63ED-B9C7-3CF3711CDFC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F71D066-0898-100C-04C7-5CA92F7339F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0812428-D542-2CF4-2BD6-178CFF369C4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40B911F-D496-2E49-B4CC-223071F6A67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6176322-969F-7CAC-4472-38B026A5E20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069F044-97F7-A6C4-DAD6-D06CA2D8A9F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FB9CFEA-EAB9-A7F6-9C93-618F28BBD04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20C9C29-BDB5-7DAE-D1E7-4996536A67F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B213C93-53DB-1E9D-16D9-A9AA73163F6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693B717-225D-D1E6-F3AA-6D52E114A30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E46A65B-4E9D-FF8E-2AA2-B1241BB56F5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983D3A9-A292-D183-C9AD-94292D17D2C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A1EF15E-28F6-6A2D-FB3D-CDEE269D967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4E76870-CDE1-17A2-5A09-791C3D41CF5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E1B98FB-44F3-9712-8D7C-68839AFEEED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4B519DC-803D-3E78-0D33-DFDCF62B0A0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4B66A07-4C8F-F25F-CDBC-EFC57556DD5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2E0B113-374C-CA91-53C6-7373A5C0DF8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3B30709-76C6-4BCC-D3E5-770DB4A3D1A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941F037-00FC-88A7-6B83-709F4EB9560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DB5BF41-2A29-362D-B4D2-EF652F72E4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C5BCC3C-AFD7-4F89-F6D0-C5EB82E8B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17A502F-0DAE-7E10-465A-C1B39CCAB3A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05509BC-EE71-1418-B891-A59B49902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6F6A2B2-8258-C66E-3245-617E22B2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9312DEE-ABF1-5B53-0311-60F6F78027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0" y="1377950"/>
            <a:ext cx="7175500" cy="4102100"/>
          </a:xfrm>
          <a:prstGeom prst="rect">
            <a:avLst/>
          </a:prstGeom>
        </p:spPr>
      </p:pic>
      <p:grpSp>
        <p:nvGrpSpPr>
          <p:cNvPr id="38" name="Gruppo 37">
            <a:extLst>
              <a:ext uri="{FF2B5EF4-FFF2-40B4-BE49-F238E27FC236}">
                <a16:creationId xmlns:a16="http://schemas.microsoft.com/office/drawing/2014/main" id="{BF516547-E87C-3AB9-B60A-C666EB12D705}"/>
              </a:ext>
            </a:extLst>
          </p:cNvPr>
          <p:cNvGrpSpPr/>
          <p:nvPr/>
        </p:nvGrpSpPr>
        <p:grpSpPr>
          <a:xfrm>
            <a:off x="5382248" y="1539870"/>
            <a:ext cx="1167120" cy="618480"/>
            <a:chOff x="5382248" y="1539870"/>
            <a:chExt cx="1167120" cy="61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4C6F5A2-3CD2-F06A-8970-15FFBDDC0B4D}"/>
                    </a:ext>
                  </a:extLst>
                </p14:cNvPr>
                <p14:cNvContentPartPr/>
                <p14:nvPr/>
              </p14:nvContentPartPr>
              <p14:xfrm>
                <a:off x="5382248" y="1539870"/>
                <a:ext cx="981000" cy="6184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4C6F5A2-3CD2-F06A-8970-15FFBDDC0B4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374688" y="1532310"/>
                  <a:ext cx="996120" cy="63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D5DC543-84A9-DAE0-41F8-13541F771A70}"/>
                    </a:ext>
                  </a:extLst>
                </p14:cNvPr>
                <p14:cNvContentPartPr/>
                <p14:nvPr/>
              </p14:nvContentPartPr>
              <p14:xfrm>
                <a:off x="5454608" y="2099310"/>
                <a:ext cx="1094760" cy="51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D5DC543-84A9-DAE0-41F8-13541F771A7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447048" y="2091750"/>
                  <a:ext cx="110988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8D4D58F6-E34D-46AA-87B4-52C14CEEEF90}"/>
              </a:ext>
            </a:extLst>
          </p:cNvPr>
          <p:cNvGrpSpPr/>
          <p:nvPr/>
        </p:nvGrpSpPr>
        <p:grpSpPr>
          <a:xfrm>
            <a:off x="6637568" y="2540310"/>
            <a:ext cx="3505320" cy="793800"/>
            <a:chOff x="6637568" y="2540310"/>
            <a:chExt cx="3505320" cy="79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D23BE1E-545A-1D4B-48FE-5672B52E12FD}"/>
                    </a:ext>
                  </a:extLst>
                </p14:cNvPr>
                <p14:cNvContentPartPr/>
                <p14:nvPr/>
              </p14:nvContentPartPr>
              <p14:xfrm>
                <a:off x="6637568" y="3156990"/>
                <a:ext cx="1434960" cy="1317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D23BE1E-545A-1D4B-48FE-5672B52E12F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630008" y="3149430"/>
                  <a:ext cx="14497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FA6A0C0-4CB2-3F1A-9FE3-877DA5358FD6}"/>
                    </a:ext>
                  </a:extLst>
                </p14:cNvPr>
                <p14:cNvContentPartPr/>
                <p14:nvPr/>
              </p14:nvContentPartPr>
              <p14:xfrm>
                <a:off x="8091608" y="2677830"/>
                <a:ext cx="202320" cy="6562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FA6A0C0-4CB2-3F1A-9FE3-877DA5358FD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084048" y="2670270"/>
                  <a:ext cx="217440" cy="67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E115615-7B27-6763-B593-8E1A4DF5494E}"/>
                    </a:ext>
                  </a:extLst>
                </p14:cNvPr>
                <p14:cNvContentPartPr/>
                <p14:nvPr/>
              </p14:nvContentPartPr>
              <p14:xfrm>
                <a:off x="8418128" y="2829390"/>
                <a:ext cx="199800" cy="2944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E115615-7B27-6763-B593-8E1A4DF5494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410568" y="2821830"/>
                  <a:ext cx="21492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52309AB-C4E2-BBED-DE3D-ADC89AF1F272}"/>
                    </a:ext>
                  </a:extLst>
                </p14:cNvPr>
                <p14:cNvContentPartPr/>
                <p14:nvPr/>
              </p14:nvContentPartPr>
              <p14:xfrm>
                <a:off x="8689928" y="2899950"/>
                <a:ext cx="109440" cy="1306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52309AB-C4E2-BBED-DE3D-ADC89AF1F27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682368" y="2892390"/>
                  <a:ext cx="1245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180ACCB-06AD-96AC-82E3-986D3124E629}"/>
                    </a:ext>
                  </a:extLst>
                </p14:cNvPr>
                <p14:cNvContentPartPr/>
                <p14:nvPr/>
              </p14:nvContentPartPr>
              <p14:xfrm>
                <a:off x="8896568" y="2714910"/>
                <a:ext cx="63720" cy="3348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180ACCB-06AD-96AC-82E3-986D3124E62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889008" y="2707350"/>
                  <a:ext cx="7884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9B4B069-E79F-1A7C-5382-A79092D2E39B}"/>
                    </a:ext>
                  </a:extLst>
                </p14:cNvPr>
                <p14:cNvContentPartPr/>
                <p14:nvPr/>
              </p14:nvContentPartPr>
              <p14:xfrm>
                <a:off x="9003488" y="2848830"/>
                <a:ext cx="173880" cy="181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9B4B069-E79F-1A7C-5382-A79092D2E39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995928" y="2841270"/>
                  <a:ext cx="1890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0377615E-C7FA-1B78-FEA4-788FC129905A}"/>
                    </a:ext>
                  </a:extLst>
                </p14:cNvPr>
                <p14:cNvContentPartPr/>
                <p14:nvPr/>
              </p14:nvContentPartPr>
              <p14:xfrm>
                <a:off x="9252608" y="2842710"/>
                <a:ext cx="87840" cy="115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0377615E-C7FA-1B78-FEA4-788FC129905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245048" y="2835150"/>
                  <a:ext cx="1026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10E9358F-1F29-B3A7-D147-242845BC63A3}"/>
                    </a:ext>
                  </a:extLst>
                </p14:cNvPr>
                <p14:cNvContentPartPr/>
                <p14:nvPr/>
              </p14:nvContentPartPr>
              <p14:xfrm>
                <a:off x="9437648" y="2757750"/>
                <a:ext cx="99360" cy="2095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10E9358F-1F29-B3A7-D147-242845BC63A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430088" y="2750190"/>
                  <a:ext cx="11448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DA766C9-A327-2DE7-02BA-025FECD237D8}"/>
                    </a:ext>
                  </a:extLst>
                </p14:cNvPr>
                <p14:cNvContentPartPr/>
                <p14:nvPr/>
              </p14:nvContentPartPr>
              <p14:xfrm>
                <a:off x="9620528" y="2822550"/>
                <a:ext cx="87120" cy="1497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DA766C9-A327-2DE7-02BA-025FECD237D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612968" y="2814990"/>
                  <a:ext cx="1022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164E480-CA57-EC16-828E-6B96F226AFAB}"/>
                    </a:ext>
                  </a:extLst>
                </p14:cNvPr>
                <p14:cNvContentPartPr/>
                <p14:nvPr/>
              </p14:nvContentPartPr>
              <p14:xfrm>
                <a:off x="9872888" y="2540310"/>
                <a:ext cx="17640" cy="3456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164E480-CA57-EC16-828E-6B96F226AFA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865328" y="2532750"/>
                  <a:ext cx="3276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8E5B7B6-63EF-CB7B-5DDE-AB638FD485AD}"/>
                    </a:ext>
                  </a:extLst>
                </p14:cNvPr>
                <p14:cNvContentPartPr/>
                <p14:nvPr/>
              </p14:nvContentPartPr>
              <p14:xfrm>
                <a:off x="9885488" y="2796990"/>
                <a:ext cx="97920" cy="248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8E5B7B6-63EF-CB7B-5DDE-AB638FD485A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877928" y="2789430"/>
                  <a:ext cx="1130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BC9B4513-0880-D30C-4696-1B56CF08C469}"/>
                    </a:ext>
                  </a:extLst>
                </p14:cNvPr>
                <p14:cNvContentPartPr/>
                <p14:nvPr/>
              </p14:nvContentPartPr>
              <p14:xfrm>
                <a:off x="10038128" y="2786550"/>
                <a:ext cx="104760" cy="2178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BC9B4513-0880-D30C-4696-1B56CF08C46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030568" y="2778990"/>
                  <a:ext cx="119880" cy="232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7105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5DF9A-54F1-59BD-8D39-FAB9AA5B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D87D9B-9E2B-3234-0ABF-6D32943C86A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052B34-2B8F-DC79-0BD7-7133255FC0C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B3952B-96B0-1BD1-F201-D0CA2B03DD4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D52387D-DE58-5E6F-B942-9F3E4BBBF22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C48196D-3B4A-7DF3-37DD-B5B6F5EF69C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45E45FD-484F-AD58-6B4C-FEB5836E093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9D83203-6479-B2B5-BA7A-5DC00C9FF1E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ED54218-5F1E-135B-2F50-E685D89EFB9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3043AE9-A11F-6A15-D6AB-FB3599CFEDE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E283F02-45C0-92E0-7991-0819FC876B4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CD6D086-3E54-CF08-51DF-0EA6A31C9B2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648B5AA-08A9-112E-5AFC-C500E4CB390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E3147FB-C010-8143-2431-54DE0D2633D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7ECB896-81B6-B87D-549B-FFCA1CC9F95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5B6D6EA-A0FC-E36E-8894-F0E7992331C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64EC915-E4DB-63E8-8DA4-09873C3C7F5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A2D1701-94F2-5E2F-0AD0-C6AC76B9AF1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E87AA8E-5D79-B7BD-2F9F-6DF44C0132B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E653272-2A62-55F3-DB54-118951FB00E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B6BE837-8328-DD96-0F62-647EBE1C7DD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025F3DD-D8C7-C6E7-7EE5-8CDD2841AB9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E123D99-09CD-9D1B-DE06-65E9F469216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E9E32BB-050B-5CF4-C997-98C4F7CDB11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BDC4CBB-7091-DFB8-30B9-BF6C83D30C8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C621DCB-28A4-2A96-5CC5-86BAB514C0F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96A10D1-8211-76A0-15C5-C03FEA5BF59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CD5B518-44ED-22CC-5023-1E4A1A28A14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F29F177-9192-6B14-CA30-B7B9377467E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57D0E10-A46F-417A-45BD-71AC3E51566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A58924A-92FA-121C-F232-9F646008CC0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BE896CD-5A37-708B-1A02-C57B4A4CFE6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C4AEF53-6E80-273F-8F9F-A3B6D73BA9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B6F9186-C2D4-130D-BC34-D68444F13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4254CA7-900C-1B1F-EA16-915E0B66670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60B2079-D26C-855D-29A1-8F31CA931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E463722-252B-6076-D170-D3912B5F8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6A4F93D-4C4B-D9C0-B002-5113688857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0450" y="736600"/>
            <a:ext cx="7531100" cy="53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4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66160-65DC-EC9C-194A-B548A58A6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1FE23F-00FE-7747-021A-3F9E769625D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4A03BA-578F-22A4-F248-51D8250A3C0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BEA788-FBF4-D1DF-8686-644E859AB12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80609E6-8C4C-1410-ABD5-D50F1B934FE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30B745E-A8E0-18CA-27DC-D61C9D1D960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4DD36A2-4256-B809-CCC8-11CF2FB5CA0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7269FF9-5791-D6AD-246B-E175659C280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0700905-5FC3-6999-2BC4-31A988D083A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4E780E8-0B0C-0DD1-DF38-F2B571D4D88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910EE22-F21A-8385-F3B8-A48AE1B1585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941015E-536D-26D0-F2F1-6550AD4AADD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CF81713-6245-B76F-5AE6-2D3C1A91AE4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F6B44FA-D484-FA8F-F948-C004C09AB65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BFF07C7-BF44-2B62-74EB-619649613CE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4207CB0-22DA-7B14-86F7-C1710C70358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EC3F6C2-56AC-ACBA-7F49-D5B0E4D283C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E96ECF4-C792-9D8D-7681-8F0F96ED0E5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03B869B-BA5F-6350-4EE9-80718B430D6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6C4FF7C-5D82-EAFF-35F8-5E9CA24676D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32DF8BB-8616-96DE-A367-5F36A787613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421DB11-7EE5-22AF-4C14-22FC3846C30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67D21A0-5096-49F3-B69C-CB5E94AFF08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89D9691-FBEA-99EE-7A74-AA70C5190E9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E0843AB-19C9-B327-3065-5A202D873FD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7918BAA-A46C-FD23-19B4-4416BD76F47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F6BB48F-7FCF-1834-FC8B-C6F568D4B1B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76BABD6-A1D1-2B7E-BA33-470828FA16B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9E3574A-8A75-C910-3F27-44FD54845D1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0FA6C0F-4AE1-B827-58B2-DDF74B81B92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E8A2D08-4446-38EC-0A58-9BCDD736693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941E394-5E22-34F7-33BF-826FD9FBC46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59D26DE-2DAC-AC84-A712-ACA9E17096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9E6665B-AD98-EDE1-E430-AA276067A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E150450-3D5A-DAC3-8964-AD42A07A09F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EB6273F-D2FC-71E5-D4A6-B318DEE2CF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8349AB1-14D8-5B81-58E8-E238494B1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3896BD2-F8E2-59A9-8415-CF7330EEFA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8600" y="730250"/>
            <a:ext cx="6654800" cy="539750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2C4D35B7-6E7D-8896-E50C-C67FAF54A717}"/>
              </a:ext>
            </a:extLst>
          </p:cNvPr>
          <p:cNvGrpSpPr/>
          <p:nvPr/>
        </p:nvGrpSpPr>
        <p:grpSpPr>
          <a:xfrm>
            <a:off x="2535707" y="1092695"/>
            <a:ext cx="217440" cy="178560"/>
            <a:chOff x="2535707" y="1092695"/>
            <a:chExt cx="217440" cy="17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BE318D7-54C5-9A98-D595-909879C8FAF5}"/>
                    </a:ext>
                  </a:extLst>
                </p14:cNvPr>
                <p14:cNvContentPartPr/>
                <p14:nvPr/>
              </p14:nvContentPartPr>
              <p14:xfrm>
                <a:off x="2535707" y="1134095"/>
                <a:ext cx="138240" cy="576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BE318D7-54C5-9A98-D595-909879C8FAF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28147" y="1126535"/>
                  <a:ext cx="1533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AA3A2B6-0901-7F73-87F8-AE681B4CF9A8}"/>
                    </a:ext>
                  </a:extLst>
                </p14:cNvPr>
                <p14:cNvContentPartPr/>
                <p14:nvPr/>
              </p14:nvContentPartPr>
              <p14:xfrm>
                <a:off x="2697707" y="1092695"/>
                <a:ext cx="55440" cy="178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AA3A2B6-0901-7F73-87F8-AE681B4CF9A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690147" y="1085135"/>
                  <a:ext cx="70200" cy="19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0EEEAA60-FA86-5041-0AFD-A9C133C5414A}"/>
              </a:ext>
            </a:extLst>
          </p:cNvPr>
          <p:cNvGrpSpPr/>
          <p:nvPr/>
        </p:nvGrpSpPr>
        <p:grpSpPr>
          <a:xfrm>
            <a:off x="2477747" y="3000695"/>
            <a:ext cx="235080" cy="165960"/>
            <a:chOff x="2477747" y="3000695"/>
            <a:chExt cx="235080" cy="16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5A2FE33-3217-927A-4B26-5ED232CF510C}"/>
                    </a:ext>
                  </a:extLst>
                </p14:cNvPr>
                <p14:cNvContentPartPr/>
                <p14:nvPr/>
              </p14:nvContentPartPr>
              <p14:xfrm>
                <a:off x="2477747" y="3072335"/>
                <a:ext cx="149400" cy="489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5A2FE33-3217-927A-4B26-5ED232CF510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470547" y="3064775"/>
                  <a:ext cx="1645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5861C43-F2FB-2B8D-88FA-1A6675723A55}"/>
                    </a:ext>
                  </a:extLst>
                </p14:cNvPr>
                <p14:cNvContentPartPr/>
                <p14:nvPr/>
              </p14:nvContentPartPr>
              <p14:xfrm>
                <a:off x="2654147" y="3000695"/>
                <a:ext cx="58680" cy="1659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5861C43-F2FB-2B8D-88FA-1A6675723A5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646587" y="2993135"/>
                  <a:ext cx="73800" cy="18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00F85609-AE65-50B4-15F1-C4331C941272}"/>
              </a:ext>
            </a:extLst>
          </p:cNvPr>
          <p:cNvGrpSpPr/>
          <p:nvPr/>
        </p:nvGrpSpPr>
        <p:grpSpPr>
          <a:xfrm>
            <a:off x="2501962" y="5001726"/>
            <a:ext cx="255240" cy="253080"/>
            <a:chOff x="2501962" y="5001726"/>
            <a:chExt cx="255240" cy="25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29DAA1B-BDD2-62F0-DC92-EE708EA19B59}"/>
                    </a:ext>
                  </a:extLst>
                </p14:cNvPr>
                <p14:cNvContentPartPr/>
                <p14:nvPr/>
              </p14:nvContentPartPr>
              <p14:xfrm>
                <a:off x="2501962" y="5082006"/>
                <a:ext cx="192960" cy="507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29DAA1B-BDD2-62F0-DC92-EE708EA19B5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494402" y="5074446"/>
                  <a:ext cx="2080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45EB85D-F405-D50C-44E9-CA8FD2A83AAC}"/>
                    </a:ext>
                  </a:extLst>
                </p14:cNvPr>
                <p14:cNvContentPartPr/>
                <p14:nvPr/>
              </p14:nvContentPartPr>
              <p14:xfrm>
                <a:off x="2734522" y="5001726"/>
                <a:ext cx="22680" cy="2530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45EB85D-F405-D50C-44E9-CA8FD2A83AA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726962" y="4994166"/>
                  <a:ext cx="37800" cy="26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53232227-E17A-6B1B-901F-65F6C4B786DA}"/>
              </a:ext>
            </a:extLst>
          </p:cNvPr>
          <p:cNvGrpSpPr/>
          <p:nvPr/>
        </p:nvGrpSpPr>
        <p:grpSpPr>
          <a:xfrm>
            <a:off x="1117402" y="2938566"/>
            <a:ext cx="718560" cy="372960"/>
            <a:chOff x="1117402" y="2938566"/>
            <a:chExt cx="718560" cy="37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A8DE06E-5DDE-6650-791E-20B8FB0F141D}"/>
                    </a:ext>
                  </a:extLst>
                </p14:cNvPr>
                <p14:cNvContentPartPr/>
                <p14:nvPr/>
              </p14:nvContentPartPr>
              <p14:xfrm>
                <a:off x="1117402" y="2938566"/>
                <a:ext cx="230760" cy="2358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A8DE06E-5DDE-6650-791E-20B8FB0F141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09842" y="2931006"/>
                  <a:ext cx="2458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BBF78EF-16EC-BE26-A6A4-386E0A472527}"/>
                    </a:ext>
                  </a:extLst>
                </p14:cNvPr>
                <p14:cNvContentPartPr/>
                <p14:nvPr/>
              </p14:nvContentPartPr>
              <p14:xfrm>
                <a:off x="1289842" y="3032526"/>
                <a:ext cx="127080" cy="1137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BBF78EF-16EC-BE26-A6A4-386E0A47252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282282" y="3024966"/>
                  <a:ext cx="1422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C5FBD93-636C-54E3-3C1E-2E8D41349374}"/>
                    </a:ext>
                  </a:extLst>
                </p14:cNvPr>
                <p14:cNvContentPartPr/>
                <p14:nvPr/>
              </p14:nvContentPartPr>
              <p14:xfrm>
                <a:off x="1514122" y="2988966"/>
                <a:ext cx="119520" cy="2289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C5FBD93-636C-54E3-3C1E-2E8D4134937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506922" y="2981406"/>
                  <a:ext cx="13464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525F692-C8C1-FE29-46E2-AE0FC98B5033}"/>
                    </a:ext>
                  </a:extLst>
                </p14:cNvPr>
                <p14:cNvContentPartPr/>
                <p14:nvPr/>
              </p14:nvContentPartPr>
              <p14:xfrm>
                <a:off x="1726522" y="3062406"/>
                <a:ext cx="109440" cy="2491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525F692-C8C1-FE29-46E2-AE0FC98B503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718962" y="3055206"/>
                  <a:ext cx="124200" cy="264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33E4C422-669E-F0D9-4022-CD177B4A39C7}"/>
                  </a:ext>
                </a:extLst>
              </p14:cNvPr>
              <p14:cNvContentPartPr/>
              <p14:nvPr/>
            </p14:nvContentPartPr>
            <p14:xfrm>
              <a:off x="1125322" y="929766"/>
              <a:ext cx="128880" cy="16128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33E4C422-669E-F0D9-4022-CD177B4A39C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17762" y="922206"/>
                <a:ext cx="144000" cy="1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CF7AB7CB-FA27-A691-1429-64B1973674A0}"/>
                  </a:ext>
                </a:extLst>
              </p14:cNvPr>
              <p14:cNvContentPartPr/>
              <p14:nvPr/>
            </p14:nvContentPartPr>
            <p14:xfrm>
              <a:off x="1399642" y="921126"/>
              <a:ext cx="99000" cy="24732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CF7AB7CB-FA27-A691-1429-64B1973674A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392442" y="913566"/>
                <a:ext cx="114120" cy="262440"/>
              </a:xfrm>
              <a:prstGeom prst="rect">
                <a:avLst/>
              </a:prstGeom>
            </p:spPr>
          </p:pic>
        </mc:Fallback>
      </mc:AlternateContent>
      <p:grpSp>
        <p:nvGrpSpPr>
          <p:cNvPr id="76" name="Gruppo 75">
            <a:extLst>
              <a:ext uri="{FF2B5EF4-FFF2-40B4-BE49-F238E27FC236}">
                <a16:creationId xmlns:a16="http://schemas.microsoft.com/office/drawing/2014/main" id="{C90E5FE7-7107-F9EC-6566-9F1BECB24385}"/>
              </a:ext>
            </a:extLst>
          </p:cNvPr>
          <p:cNvGrpSpPr/>
          <p:nvPr/>
        </p:nvGrpSpPr>
        <p:grpSpPr>
          <a:xfrm>
            <a:off x="1681882" y="882246"/>
            <a:ext cx="533160" cy="234720"/>
            <a:chOff x="1681882" y="882246"/>
            <a:chExt cx="533160" cy="23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53FD29F0-AFC6-4776-EABD-923B29FF1DCA}"/>
                    </a:ext>
                  </a:extLst>
                </p14:cNvPr>
                <p14:cNvContentPartPr/>
                <p14:nvPr/>
              </p14:nvContentPartPr>
              <p14:xfrm>
                <a:off x="1681882" y="958566"/>
                <a:ext cx="74880" cy="1447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53FD29F0-AFC6-4776-EABD-923B29FF1DC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674322" y="951366"/>
                  <a:ext cx="900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E095C42-8143-0220-642F-F0C33AFCEC62}"/>
                    </a:ext>
                  </a:extLst>
                </p14:cNvPr>
                <p14:cNvContentPartPr/>
                <p14:nvPr/>
              </p14:nvContentPartPr>
              <p14:xfrm>
                <a:off x="1835602" y="921846"/>
                <a:ext cx="63720" cy="1951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E095C42-8143-0220-642F-F0C33AFCEC6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828042" y="914286"/>
                  <a:ext cx="7884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FA73603-3545-35F7-C512-66AF6EADC947}"/>
                    </a:ext>
                  </a:extLst>
                </p14:cNvPr>
                <p14:cNvContentPartPr/>
                <p14:nvPr/>
              </p14:nvContentPartPr>
              <p14:xfrm>
                <a:off x="1960162" y="882246"/>
                <a:ext cx="360" cy="2066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FA73603-3545-35F7-C512-66AF6EADC94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952602" y="874686"/>
                  <a:ext cx="1548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C34B28D-888C-E90D-EA89-969E6204C131}"/>
                    </a:ext>
                  </a:extLst>
                </p14:cNvPr>
                <p14:cNvContentPartPr/>
                <p14:nvPr/>
              </p14:nvContentPartPr>
              <p14:xfrm>
                <a:off x="1952602" y="1043166"/>
                <a:ext cx="28440" cy="43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C34B28D-888C-E90D-EA89-969E6204C13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945042" y="1035606"/>
                  <a:ext cx="432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482D6774-99D2-BE53-7DD1-CD9E8BFA9CC1}"/>
                    </a:ext>
                  </a:extLst>
                </p14:cNvPr>
                <p14:cNvContentPartPr/>
                <p14:nvPr/>
              </p14:nvContentPartPr>
              <p14:xfrm>
                <a:off x="2052322" y="927606"/>
                <a:ext cx="1440" cy="914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482D6774-99D2-BE53-7DD1-CD9E8BFA9CC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044762" y="920046"/>
                  <a:ext cx="162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02BC67C7-3D1F-EB26-31FA-BE202D7D3028}"/>
                    </a:ext>
                  </a:extLst>
                </p14:cNvPr>
                <p14:cNvContentPartPr/>
                <p14:nvPr/>
              </p14:nvContentPartPr>
              <p14:xfrm>
                <a:off x="2077522" y="1041006"/>
                <a:ext cx="360" cy="3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02BC67C7-3D1F-EB26-31FA-BE202D7D302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069962" y="103344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CCE763F2-BEB7-19B0-735B-253F78118CCB}"/>
                    </a:ext>
                  </a:extLst>
                </p14:cNvPr>
                <p14:cNvContentPartPr/>
                <p14:nvPr/>
              </p14:nvContentPartPr>
              <p14:xfrm>
                <a:off x="2087602" y="994566"/>
                <a:ext cx="127440" cy="547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CCE763F2-BEB7-19B0-735B-253F78118CC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080042" y="987006"/>
                  <a:ext cx="142560" cy="6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80772BF8-8B04-4127-5C02-46586A17DD8A}"/>
              </a:ext>
            </a:extLst>
          </p:cNvPr>
          <p:cNvGrpSpPr/>
          <p:nvPr/>
        </p:nvGrpSpPr>
        <p:grpSpPr>
          <a:xfrm>
            <a:off x="960442" y="4931886"/>
            <a:ext cx="1068120" cy="379800"/>
            <a:chOff x="960442" y="4931886"/>
            <a:chExt cx="1068120" cy="37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021F63E3-D866-EBF8-EB3D-896D8DF18F61}"/>
                    </a:ext>
                  </a:extLst>
                </p14:cNvPr>
                <p14:cNvContentPartPr/>
                <p14:nvPr/>
              </p14:nvContentPartPr>
              <p14:xfrm>
                <a:off x="960442" y="5139246"/>
                <a:ext cx="292680" cy="644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021F63E3-D866-EBF8-EB3D-896D8DF18F6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52882" y="5131686"/>
                  <a:ext cx="3078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00DB15DF-909B-8291-7B13-7A65B3747BF4}"/>
                    </a:ext>
                  </a:extLst>
                </p14:cNvPr>
                <p14:cNvContentPartPr/>
                <p14:nvPr/>
              </p14:nvContentPartPr>
              <p14:xfrm>
                <a:off x="1123522" y="5097486"/>
                <a:ext cx="73800" cy="1638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00DB15DF-909B-8291-7B13-7A65B3747BF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15962" y="5089926"/>
                  <a:ext cx="8892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E266FF09-B7A7-078F-9B09-FD0A0EBB17C3}"/>
                    </a:ext>
                  </a:extLst>
                </p14:cNvPr>
                <p14:cNvContentPartPr/>
                <p14:nvPr/>
              </p14:nvContentPartPr>
              <p14:xfrm>
                <a:off x="1320802" y="5065806"/>
                <a:ext cx="131760" cy="2458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E266FF09-B7A7-078F-9B09-FD0A0EBB17C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313242" y="5058246"/>
                  <a:ext cx="14652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4D08666A-ECD2-1EE0-1C53-E498B1D10A52}"/>
                    </a:ext>
                  </a:extLst>
                </p14:cNvPr>
                <p14:cNvContentPartPr/>
                <p14:nvPr/>
              </p14:nvContentPartPr>
              <p14:xfrm>
                <a:off x="1524562" y="5071566"/>
                <a:ext cx="135360" cy="1360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4D08666A-ECD2-1EE0-1C53-E498B1D10A5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517002" y="5064006"/>
                  <a:ext cx="1504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30CB1474-6A93-126C-8E8E-330FC82C5871}"/>
                    </a:ext>
                  </a:extLst>
                </p14:cNvPr>
                <p14:cNvContentPartPr/>
                <p14:nvPr/>
              </p14:nvContentPartPr>
              <p14:xfrm>
                <a:off x="1722922" y="5021886"/>
                <a:ext cx="114840" cy="2134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30CB1474-6A93-126C-8E8E-330FC82C587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715362" y="5014686"/>
                  <a:ext cx="12996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CD366AB3-DF89-72BD-8A1C-A1B5943C2B1C}"/>
                    </a:ext>
                  </a:extLst>
                </p14:cNvPr>
                <p14:cNvContentPartPr/>
                <p14:nvPr/>
              </p14:nvContentPartPr>
              <p14:xfrm>
                <a:off x="1940722" y="4931886"/>
                <a:ext cx="87840" cy="2023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CD366AB3-DF89-72BD-8A1C-A1B5943C2B1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933162" y="4924326"/>
                  <a:ext cx="102960" cy="21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5786F95A-E62B-84D7-39BA-162CFE613ACF}"/>
                  </a:ext>
                </a:extLst>
              </p14:cNvPr>
              <p14:cNvContentPartPr/>
              <p14:nvPr/>
            </p14:nvContentPartPr>
            <p14:xfrm>
              <a:off x="4666282" y="6039606"/>
              <a:ext cx="2118960" cy="100800"/>
            </p14:xfrm>
          </p:contentPart>
        </mc:Choice>
        <mc:Fallback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5786F95A-E62B-84D7-39BA-162CFE613ACF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658722" y="6032046"/>
                <a:ext cx="2134080" cy="11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156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85F92-0A99-0050-1B28-F26DA2C34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DC5FB5-EA71-D44A-BB65-8E26BEBC355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19EF17-41D7-32B2-36A0-9DB01980D6D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9DD39F-709C-F458-894F-08B8FAF1DF3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26CDD92-5C76-38FB-48F2-2F1C857C171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7FC2D5A-87A9-0957-AFCC-E54C6037147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9750813-DE26-75CE-E856-9054D01B782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392F39D-2EB0-27CA-E445-FCFDD844229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7EEC03D-D8A3-31CB-C770-82B32E46636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32A5D44-A589-0187-BFDD-66B24B33FEB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6016E23-8CB5-ADEB-2D88-1A81DA72B1A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31F59F0-7848-15AE-6521-0AC749E8A56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B8E008B-C4C9-8874-0D1D-5C966284DEF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0968216-AB34-A85D-588F-B93DC6589A3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5587653-1BB9-6D12-7C0A-14CD57BB36C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6FD964C-3623-10D2-F750-75ACA4CCC87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FC6CF37-FA3D-3B3B-6B56-7E90F1D1556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5D83EB7-725D-7902-998C-023CE15806D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689996D-1F27-96F6-1789-DD9FB6CA802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B08F3F2-51AC-09BD-A8B6-4D65D9CFFCC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305105E-40CC-A615-9781-C46CBF079C0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C8699A5-35E2-DAC1-A389-3EB95340BF4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DEB962F-7414-EE99-C8AC-5458D70AE85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00A2945-07B1-6867-F0E4-64E42C0FBA4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637003B-D4C0-54B9-6C52-1BA254A2FAE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48180A1-AB5D-241F-F201-D6E61D76F07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80C1A6D-3A2E-77ED-F764-3D4C117FC99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EE35176-5820-AEBA-AAF1-C11716A4C52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3124808-A70B-4EF8-B82A-8B473CFB339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D86ED2F-ED59-4D30-77D3-31CB13E13ED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CBDB677-7338-82FC-ECAC-86E0A95BC46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DF890D5-1E58-AE05-F2AA-4801D5B366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C4FF763-947F-722D-D80D-68F472E391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93EE729-F10A-EACE-8F06-BD5D4EA1BD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47B6F94-A10B-70D1-EC0B-6DB52A4D9BF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AEF1872-CDB9-37BC-F1F6-2BAD1C8DC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84A841-AD14-F768-E288-4EC3475C3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CA45153C-DA25-C6E7-8992-DB9488C144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4300" y="2025650"/>
            <a:ext cx="6883400" cy="28067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C31AA168-2CB6-B785-F794-F3BC46ADD0C9}"/>
                  </a:ext>
                </a:extLst>
              </p14:cNvPr>
              <p14:cNvContentPartPr/>
              <p14:nvPr/>
            </p14:nvContentPartPr>
            <p14:xfrm>
              <a:off x="7793602" y="2946486"/>
              <a:ext cx="1362240" cy="1890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C31AA168-2CB6-B785-F794-F3BC46ADD0C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86402" y="2938926"/>
                <a:ext cx="137736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D25EC962-0EB7-125F-B6F9-046CCCA153C1}"/>
                  </a:ext>
                </a:extLst>
              </p14:cNvPr>
              <p14:cNvContentPartPr/>
              <p14:nvPr/>
            </p14:nvContentPartPr>
            <p14:xfrm>
              <a:off x="5623882" y="3410166"/>
              <a:ext cx="926640" cy="363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D25EC962-0EB7-125F-B6F9-046CCCA153C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16322" y="3402606"/>
                <a:ext cx="941760" cy="5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uppo 59">
            <a:extLst>
              <a:ext uri="{FF2B5EF4-FFF2-40B4-BE49-F238E27FC236}">
                <a16:creationId xmlns:a16="http://schemas.microsoft.com/office/drawing/2014/main" id="{8B378180-8AD1-9902-BC29-9A67C613652A}"/>
              </a:ext>
            </a:extLst>
          </p:cNvPr>
          <p:cNvGrpSpPr/>
          <p:nvPr/>
        </p:nvGrpSpPr>
        <p:grpSpPr>
          <a:xfrm>
            <a:off x="6695242" y="697206"/>
            <a:ext cx="1073880" cy="348840"/>
            <a:chOff x="6695242" y="697206"/>
            <a:chExt cx="1073880" cy="34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356670C-64A7-EC8A-F41D-9B9A852CD114}"/>
                    </a:ext>
                  </a:extLst>
                </p14:cNvPr>
                <p14:cNvContentPartPr/>
                <p14:nvPr/>
              </p14:nvContentPartPr>
              <p14:xfrm>
                <a:off x="6698122" y="817086"/>
                <a:ext cx="181800" cy="47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356670C-64A7-EC8A-F41D-9B9A852CD11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690562" y="809526"/>
                  <a:ext cx="1969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CA3AA90-B45D-D663-0058-75B732EADB33}"/>
                    </a:ext>
                  </a:extLst>
                </p14:cNvPr>
                <p14:cNvContentPartPr/>
                <p14:nvPr/>
              </p14:nvContentPartPr>
              <p14:xfrm>
                <a:off x="6695242" y="903486"/>
                <a:ext cx="214560" cy="633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CA3AA90-B45D-D663-0058-75B732EADB3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687682" y="895926"/>
                  <a:ext cx="2296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00381FF-1192-055C-F753-127D6AA79E9A}"/>
                    </a:ext>
                  </a:extLst>
                </p14:cNvPr>
                <p14:cNvContentPartPr/>
                <p14:nvPr/>
              </p14:nvContentPartPr>
              <p14:xfrm>
                <a:off x="7061362" y="721326"/>
                <a:ext cx="141840" cy="2386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00381FF-1192-055C-F753-127D6AA79E9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053802" y="713766"/>
                  <a:ext cx="15696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359CEA9-A363-754F-B174-B0278900C682}"/>
                    </a:ext>
                  </a:extLst>
                </p14:cNvPr>
                <p14:cNvContentPartPr/>
                <p14:nvPr/>
              </p14:nvContentPartPr>
              <p14:xfrm>
                <a:off x="7367362" y="706926"/>
                <a:ext cx="27360" cy="1929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359CEA9-A363-754F-B174-B0278900C68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359802" y="699366"/>
                  <a:ext cx="424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4A5634A-E432-877D-4F95-87F4BDF9AA39}"/>
                    </a:ext>
                  </a:extLst>
                </p14:cNvPr>
                <p14:cNvContentPartPr/>
                <p14:nvPr/>
              </p14:nvContentPartPr>
              <p14:xfrm>
                <a:off x="7562842" y="697206"/>
                <a:ext cx="201600" cy="26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4A5634A-E432-877D-4F95-87F4BDF9AA3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55282" y="689646"/>
                  <a:ext cx="21636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06BB727-8C88-6089-554C-ABE0EC678E91}"/>
                    </a:ext>
                  </a:extLst>
                </p14:cNvPr>
                <p14:cNvContentPartPr/>
                <p14:nvPr/>
              </p14:nvContentPartPr>
              <p14:xfrm>
                <a:off x="7545202" y="728166"/>
                <a:ext cx="178200" cy="171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06BB727-8C88-6089-554C-ABE0EC678E9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537642" y="720606"/>
                  <a:ext cx="1933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0BC9F58-FA9A-74D6-C949-120F257B3C9E}"/>
                    </a:ext>
                  </a:extLst>
                </p14:cNvPr>
                <p14:cNvContentPartPr/>
                <p14:nvPr/>
              </p14:nvContentPartPr>
              <p14:xfrm>
                <a:off x="7647442" y="914286"/>
                <a:ext cx="12600" cy="108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0BC9F58-FA9A-74D6-C949-120F257B3C9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640242" y="906726"/>
                  <a:ext cx="273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6C348AD-5E1A-BDCB-5E1D-AE4E5B5B28C8}"/>
                    </a:ext>
                  </a:extLst>
                </p14:cNvPr>
                <p14:cNvContentPartPr/>
                <p14:nvPr/>
              </p14:nvContentPartPr>
              <p14:xfrm>
                <a:off x="7489402" y="1018686"/>
                <a:ext cx="279720" cy="273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6C348AD-5E1A-BDCB-5E1D-AE4E5B5B28C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81842" y="1011126"/>
                  <a:ext cx="29484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B15359A5-5B24-634D-32D6-5BE5488BB586}"/>
              </a:ext>
            </a:extLst>
          </p:cNvPr>
          <p:cNvGrpSpPr/>
          <p:nvPr/>
        </p:nvGrpSpPr>
        <p:grpSpPr>
          <a:xfrm>
            <a:off x="8252905" y="822600"/>
            <a:ext cx="136080" cy="59400"/>
            <a:chOff x="8252905" y="822600"/>
            <a:chExt cx="136080" cy="5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8018DE3-562D-2A2E-F5BB-08767ABBAFAF}"/>
                    </a:ext>
                  </a:extLst>
                </p14:cNvPr>
                <p14:cNvContentPartPr/>
                <p14:nvPr/>
              </p14:nvContentPartPr>
              <p14:xfrm>
                <a:off x="8252905" y="822600"/>
                <a:ext cx="77760" cy="111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8018DE3-562D-2A2E-F5BB-08767ABBAFA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245345" y="815040"/>
                  <a:ext cx="925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B36646D8-73D1-4178-E5A3-3E92458DB515}"/>
                    </a:ext>
                  </a:extLst>
                </p14:cNvPr>
                <p14:cNvContentPartPr/>
                <p14:nvPr/>
              </p14:nvContentPartPr>
              <p14:xfrm>
                <a:off x="8352265" y="830160"/>
                <a:ext cx="36720" cy="518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B36646D8-73D1-4178-E5A3-3E92458DB51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344705" y="822600"/>
                  <a:ext cx="5184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36500A38-6415-34F7-79A8-3FCA4B3E43F0}"/>
              </a:ext>
            </a:extLst>
          </p:cNvPr>
          <p:cNvGrpSpPr/>
          <p:nvPr/>
        </p:nvGrpSpPr>
        <p:grpSpPr>
          <a:xfrm>
            <a:off x="8685625" y="719640"/>
            <a:ext cx="795240" cy="307440"/>
            <a:chOff x="8685625" y="719640"/>
            <a:chExt cx="795240" cy="30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DA14F74A-59F4-B29A-3B8B-C8CE55EBFFF4}"/>
                    </a:ext>
                  </a:extLst>
                </p14:cNvPr>
                <p14:cNvContentPartPr/>
                <p14:nvPr/>
              </p14:nvContentPartPr>
              <p14:xfrm>
                <a:off x="8685625" y="722880"/>
                <a:ext cx="8640" cy="1630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DA14F74A-59F4-B29A-3B8B-C8CE55EBFFF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678065" y="715320"/>
                  <a:ext cx="237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E4A12CC-26CF-9F93-7A60-28954F76D71A}"/>
                    </a:ext>
                  </a:extLst>
                </p14:cNvPr>
                <p14:cNvContentPartPr/>
                <p14:nvPr/>
              </p14:nvContentPartPr>
              <p14:xfrm>
                <a:off x="8704345" y="745920"/>
                <a:ext cx="81360" cy="1591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E4A12CC-26CF-9F93-7A60-28954F76D71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696785" y="738360"/>
                  <a:ext cx="9648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90519656-E04A-CE40-19CB-2D15F1315186}"/>
                    </a:ext>
                  </a:extLst>
                </p14:cNvPr>
                <p14:cNvContentPartPr/>
                <p14:nvPr/>
              </p14:nvContentPartPr>
              <p14:xfrm>
                <a:off x="8807665" y="785520"/>
                <a:ext cx="117720" cy="226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90519656-E04A-CE40-19CB-2D15F131518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00105" y="777960"/>
                  <a:ext cx="1328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4B0B904A-E0BB-21D7-1B59-939F56289BB9}"/>
                    </a:ext>
                  </a:extLst>
                </p14:cNvPr>
                <p14:cNvContentPartPr/>
                <p14:nvPr/>
              </p14:nvContentPartPr>
              <p14:xfrm>
                <a:off x="8911705" y="722880"/>
                <a:ext cx="45000" cy="1436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4B0B904A-E0BB-21D7-1B59-939F56289BB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904145" y="715320"/>
                  <a:ext cx="601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0C0362E5-58D4-58C9-82F0-EA4550E478FA}"/>
                    </a:ext>
                  </a:extLst>
                </p14:cNvPr>
                <p14:cNvContentPartPr/>
                <p14:nvPr/>
              </p14:nvContentPartPr>
              <p14:xfrm>
                <a:off x="8781385" y="877680"/>
                <a:ext cx="146520" cy="1252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0C0362E5-58D4-58C9-82F0-EA4550E478F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773825" y="870120"/>
                  <a:ext cx="1616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1E04D8EE-7DB3-699E-896D-401AE04CD8FE}"/>
                    </a:ext>
                  </a:extLst>
                </p14:cNvPr>
                <p14:cNvContentPartPr/>
                <p14:nvPr/>
              </p14:nvContentPartPr>
              <p14:xfrm>
                <a:off x="9076585" y="719640"/>
                <a:ext cx="103680" cy="1796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1E04D8EE-7DB3-699E-896D-401AE04CD8F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069025" y="712440"/>
                  <a:ext cx="1188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C99B4F34-984E-1B4B-349C-59EAD9E1E482}"/>
                    </a:ext>
                  </a:extLst>
                </p14:cNvPr>
                <p14:cNvContentPartPr/>
                <p14:nvPr/>
              </p14:nvContentPartPr>
              <p14:xfrm>
                <a:off x="9238585" y="735120"/>
                <a:ext cx="13680" cy="1270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C99B4F34-984E-1B4B-349C-59EAD9E1E48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231025" y="727920"/>
                  <a:ext cx="288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F91EA736-D027-5E0C-EC97-1B4955F7BADC}"/>
                    </a:ext>
                  </a:extLst>
                </p14:cNvPr>
                <p14:cNvContentPartPr/>
                <p14:nvPr/>
              </p14:nvContentPartPr>
              <p14:xfrm>
                <a:off x="9363145" y="740520"/>
                <a:ext cx="98280" cy="252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F91EA736-D027-5E0C-EC97-1B4955F7BAD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355585" y="732960"/>
                  <a:ext cx="1130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EC9969B9-BBC2-42BE-8746-4EB474A9AB31}"/>
                    </a:ext>
                  </a:extLst>
                </p14:cNvPr>
                <p14:cNvContentPartPr/>
                <p14:nvPr/>
              </p14:nvContentPartPr>
              <p14:xfrm>
                <a:off x="9362425" y="759600"/>
                <a:ext cx="67320" cy="1396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EC9969B9-BBC2-42BE-8746-4EB474A9AB3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354865" y="752040"/>
                  <a:ext cx="824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67003745-2247-413D-2DDE-C20C3CC375D6}"/>
                    </a:ext>
                  </a:extLst>
                </p14:cNvPr>
                <p14:cNvContentPartPr/>
                <p14:nvPr/>
              </p14:nvContentPartPr>
              <p14:xfrm>
                <a:off x="9429385" y="894960"/>
                <a:ext cx="6840" cy="856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67003745-2247-413D-2DDE-C20C3CC375D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421825" y="887760"/>
                  <a:ext cx="219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1799CA19-543B-24D0-3739-A3A27C4E6925}"/>
                    </a:ext>
                  </a:extLst>
                </p14:cNvPr>
                <p14:cNvContentPartPr/>
                <p14:nvPr/>
              </p14:nvContentPartPr>
              <p14:xfrm>
                <a:off x="9313105" y="1013760"/>
                <a:ext cx="167760" cy="133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1799CA19-543B-24D0-3739-A3A27C4E692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305545" y="1006200"/>
                  <a:ext cx="18288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9DAF1A92-9798-1AEA-1F52-F93117544F6E}"/>
              </a:ext>
            </a:extLst>
          </p:cNvPr>
          <p:cNvGrpSpPr/>
          <p:nvPr/>
        </p:nvGrpSpPr>
        <p:grpSpPr>
          <a:xfrm>
            <a:off x="6523105" y="1449000"/>
            <a:ext cx="1324080" cy="447120"/>
            <a:chOff x="6523105" y="1449000"/>
            <a:chExt cx="1324080" cy="44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6257C605-ECA4-E9E0-D29B-8E2CA29F53D3}"/>
                    </a:ext>
                  </a:extLst>
                </p14:cNvPr>
                <p14:cNvContentPartPr/>
                <p14:nvPr/>
              </p14:nvContentPartPr>
              <p14:xfrm>
                <a:off x="6554065" y="1492920"/>
                <a:ext cx="196200" cy="633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6257C605-ECA4-E9E0-D29B-8E2CA29F53D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546505" y="1485360"/>
                  <a:ext cx="2109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D9548519-4500-EA88-D1B9-A59ADEA39E59}"/>
                    </a:ext>
                  </a:extLst>
                </p14:cNvPr>
                <p14:cNvContentPartPr/>
                <p14:nvPr/>
              </p14:nvContentPartPr>
              <p14:xfrm>
                <a:off x="6523105" y="1693440"/>
                <a:ext cx="323280" cy="273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D9548519-4500-EA88-D1B9-A59ADEA39E5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515545" y="1685880"/>
                  <a:ext cx="3384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CDB3EE90-F315-657F-7FB4-65EE129E6476}"/>
                    </a:ext>
                  </a:extLst>
                </p14:cNvPr>
                <p14:cNvContentPartPr/>
                <p14:nvPr/>
              </p14:nvContentPartPr>
              <p14:xfrm>
                <a:off x="7062385" y="1460880"/>
                <a:ext cx="158760" cy="2552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CDB3EE90-F315-657F-7FB4-65EE129E647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54825" y="1453320"/>
                  <a:ext cx="17352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361A7711-C1C9-97F1-9365-2A06CC24F355}"/>
                    </a:ext>
                  </a:extLst>
                </p14:cNvPr>
                <p14:cNvContentPartPr/>
                <p14:nvPr/>
              </p14:nvContentPartPr>
              <p14:xfrm>
                <a:off x="7323385" y="1461600"/>
                <a:ext cx="44640" cy="2124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361A7711-C1C9-97F1-9365-2A06CC24F35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315825" y="1454400"/>
                  <a:ext cx="5976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B3C91DD3-A39A-4E45-016E-5AC6D68A23C5}"/>
                    </a:ext>
                  </a:extLst>
                </p14:cNvPr>
                <p14:cNvContentPartPr/>
                <p14:nvPr/>
              </p14:nvContentPartPr>
              <p14:xfrm>
                <a:off x="7503385" y="1449000"/>
                <a:ext cx="63720" cy="1969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B3C91DD3-A39A-4E45-016E-5AC6D68A23C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495825" y="1441800"/>
                  <a:ext cx="788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F3EE495E-97D4-11D5-6A73-805C46337073}"/>
                    </a:ext>
                  </a:extLst>
                </p14:cNvPr>
                <p14:cNvContentPartPr/>
                <p14:nvPr/>
              </p14:nvContentPartPr>
              <p14:xfrm>
                <a:off x="7536145" y="1462680"/>
                <a:ext cx="116280" cy="2008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F3EE495E-97D4-11D5-6A73-805C4633707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528585" y="1455120"/>
                  <a:ext cx="1314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70D0BFCE-2F87-180D-3AAF-A0C1DF243E14}"/>
                    </a:ext>
                  </a:extLst>
                </p14:cNvPr>
                <p14:cNvContentPartPr/>
                <p14:nvPr/>
              </p14:nvContentPartPr>
              <p14:xfrm>
                <a:off x="7744585" y="1455840"/>
                <a:ext cx="34920" cy="2145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70D0BFCE-2F87-180D-3AAF-A0C1DF243E1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737025" y="1448280"/>
                  <a:ext cx="5004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B3FD91DE-8D3A-2D33-6A84-895E3DDA9377}"/>
                    </a:ext>
                  </a:extLst>
                </p14:cNvPr>
                <p14:cNvContentPartPr/>
                <p14:nvPr/>
              </p14:nvContentPartPr>
              <p14:xfrm>
                <a:off x="7751065" y="1594440"/>
                <a:ext cx="96120" cy="216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B3FD91DE-8D3A-2D33-6A84-895E3DDA937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743505" y="1586880"/>
                  <a:ext cx="1112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F653D0B3-A522-6380-FD50-2CD8D8D4D9F3}"/>
                    </a:ext>
                  </a:extLst>
                </p14:cNvPr>
                <p14:cNvContentPartPr/>
                <p14:nvPr/>
              </p14:nvContentPartPr>
              <p14:xfrm>
                <a:off x="7590145" y="1765800"/>
                <a:ext cx="184680" cy="1303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F653D0B3-A522-6380-FD50-2CD8D8D4D9F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582585" y="1758240"/>
                  <a:ext cx="199800" cy="14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E0A29D10-2E47-73B6-B578-1DE2A14B8898}"/>
              </a:ext>
            </a:extLst>
          </p:cNvPr>
          <p:cNvGrpSpPr/>
          <p:nvPr/>
        </p:nvGrpSpPr>
        <p:grpSpPr>
          <a:xfrm>
            <a:off x="8288185" y="1532520"/>
            <a:ext cx="235080" cy="239760"/>
            <a:chOff x="8288185" y="1532520"/>
            <a:chExt cx="235080" cy="23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55D9574A-0644-A794-F1AE-AFE1737853DB}"/>
                    </a:ext>
                  </a:extLst>
                </p14:cNvPr>
                <p14:cNvContentPartPr/>
                <p14:nvPr/>
              </p14:nvContentPartPr>
              <p14:xfrm>
                <a:off x="8288185" y="1608840"/>
                <a:ext cx="73800" cy="82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55D9574A-0644-A794-F1AE-AFE1737853D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280625" y="1601280"/>
                  <a:ext cx="889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70E49965-D43C-D306-97F1-79335ABF0906}"/>
                    </a:ext>
                  </a:extLst>
                </p14:cNvPr>
                <p14:cNvContentPartPr/>
                <p14:nvPr/>
              </p14:nvContentPartPr>
              <p14:xfrm>
                <a:off x="8413825" y="1532520"/>
                <a:ext cx="109440" cy="2397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70E49965-D43C-D306-97F1-79335ABF090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406265" y="1524960"/>
                  <a:ext cx="124200" cy="25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CD23F5A8-2187-5B7F-A263-60FF6337A28A}"/>
              </a:ext>
            </a:extLst>
          </p:cNvPr>
          <p:cNvGrpSpPr/>
          <p:nvPr/>
        </p:nvGrpSpPr>
        <p:grpSpPr>
          <a:xfrm>
            <a:off x="8742505" y="1409400"/>
            <a:ext cx="948600" cy="467280"/>
            <a:chOff x="8742505" y="1409400"/>
            <a:chExt cx="948600" cy="46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AA2C51D1-7977-9037-83F3-A43022CFBE26}"/>
                    </a:ext>
                  </a:extLst>
                </p14:cNvPr>
                <p14:cNvContentPartPr/>
                <p14:nvPr/>
              </p14:nvContentPartPr>
              <p14:xfrm>
                <a:off x="8772025" y="1459800"/>
                <a:ext cx="1440" cy="1321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AA2C51D1-7977-9037-83F3-A43022CFBE2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764825" y="1452240"/>
                  <a:ext cx="162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500D0A1C-FCCF-C1C8-91B9-E7B49F4F8C05}"/>
                    </a:ext>
                  </a:extLst>
                </p14:cNvPr>
                <p14:cNvContentPartPr/>
                <p14:nvPr/>
              </p14:nvContentPartPr>
              <p14:xfrm>
                <a:off x="8742505" y="1443240"/>
                <a:ext cx="102600" cy="2473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500D0A1C-FCCF-C1C8-91B9-E7B49F4F8C0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734945" y="1435680"/>
                  <a:ext cx="11772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59F855F3-5E4D-1405-04E3-68A1580624E2}"/>
                    </a:ext>
                  </a:extLst>
                </p14:cNvPr>
                <p14:cNvContentPartPr/>
                <p14:nvPr/>
              </p14:nvContentPartPr>
              <p14:xfrm>
                <a:off x="8893345" y="1567440"/>
                <a:ext cx="104760" cy="118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59F855F3-5E4D-1405-04E3-68A1580624E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885785" y="1559880"/>
                  <a:ext cx="1195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BE638C70-A039-A2EA-CEB5-742A659BB6AA}"/>
                    </a:ext>
                  </a:extLst>
                </p14:cNvPr>
                <p14:cNvContentPartPr/>
                <p14:nvPr/>
              </p14:nvContentPartPr>
              <p14:xfrm>
                <a:off x="9002065" y="1465560"/>
                <a:ext cx="27360" cy="1872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BE638C70-A039-A2EA-CEB5-742A659BB6A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994505" y="1458000"/>
                  <a:ext cx="424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925A3B75-238A-E49C-E948-3045B1A71F85}"/>
                    </a:ext>
                  </a:extLst>
                </p14:cNvPr>
                <p14:cNvContentPartPr/>
                <p14:nvPr/>
              </p14:nvContentPartPr>
              <p14:xfrm>
                <a:off x="8828905" y="1702800"/>
                <a:ext cx="169920" cy="1087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925A3B75-238A-E49C-E948-3045B1A71F8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821345" y="1695240"/>
                  <a:ext cx="1846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72A7DCBD-FC3C-B3A3-1BDF-0B2A8EC29829}"/>
                    </a:ext>
                  </a:extLst>
                </p14:cNvPr>
                <p14:cNvContentPartPr/>
                <p14:nvPr/>
              </p14:nvContentPartPr>
              <p14:xfrm>
                <a:off x="9129505" y="1499400"/>
                <a:ext cx="123120" cy="1767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72A7DCBD-FC3C-B3A3-1BDF-0B2A8EC2982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121945" y="1491840"/>
                  <a:ext cx="13824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545CA891-2620-68DA-61DA-55F7D696AF76}"/>
                    </a:ext>
                  </a:extLst>
                </p14:cNvPr>
                <p14:cNvContentPartPr/>
                <p14:nvPr/>
              </p14:nvContentPartPr>
              <p14:xfrm>
                <a:off x="9251545" y="1560600"/>
                <a:ext cx="17280" cy="1447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545CA891-2620-68DA-61DA-55F7D696AF7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243985" y="1553040"/>
                  <a:ext cx="320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626DE011-3F68-12B6-6541-43B4AE9A1C26}"/>
                    </a:ext>
                  </a:extLst>
                </p14:cNvPr>
                <p14:cNvContentPartPr/>
                <p14:nvPr/>
              </p14:nvContentPartPr>
              <p14:xfrm>
                <a:off x="9394825" y="1409400"/>
                <a:ext cx="65520" cy="2559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626DE011-3F68-12B6-6541-43B4AE9A1C2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387265" y="1401840"/>
                  <a:ext cx="8064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0F8ADA2A-A1E0-021A-54ED-73980DD9DA0B}"/>
                    </a:ext>
                  </a:extLst>
                </p14:cNvPr>
                <p14:cNvContentPartPr/>
                <p14:nvPr/>
              </p14:nvContentPartPr>
              <p14:xfrm>
                <a:off x="9399505" y="1428840"/>
                <a:ext cx="116640" cy="2278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0F8ADA2A-A1E0-021A-54ED-73980DD9DA0B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391945" y="1421280"/>
                  <a:ext cx="13176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1C3C0FFB-94EE-1971-1FB4-BE9BD20FDCF3}"/>
                    </a:ext>
                  </a:extLst>
                </p14:cNvPr>
                <p14:cNvContentPartPr/>
                <p14:nvPr/>
              </p14:nvContentPartPr>
              <p14:xfrm>
                <a:off x="9569785" y="1454040"/>
                <a:ext cx="27000" cy="2048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1C3C0FFB-94EE-1971-1FB4-BE9BD20FDCF3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562585" y="1446480"/>
                  <a:ext cx="4212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20789B9D-B3C3-0CFE-A615-1168B2579CA4}"/>
                    </a:ext>
                  </a:extLst>
                </p14:cNvPr>
                <p14:cNvContentPartPr/>
                <p14:nvPr/>
              </p14:nvContentPartPr>
              <p14:xfrm>
                <a:off x="9579145" y="1582920"/>
                <a:ext cx="111960" cy="147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20789B9D-B3C3-0CFE-A615-1168B2579CA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571585" y="1575360"/>
                  <a:ext cx="1270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1DFF9A68-F46F-4B74-D028-2B7613259906}"/>
                    </a:ext>
                  </a:extLst>
                </p14:cNvPr>
                <p14:cNvContentPartPr/>
                <p14:nvPr/>
              </p14:nvContentPartPr>
              <p14:xfrm>
                <a:off x="9472225" y="1699920"/>
                <a:ext cx="133560" cy="1767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1DFF9A68-F46F-4B74-D028-2B761325990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464665" y="1692360"/>
                  <a:ext cx="148680" cy="19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" name="Gruppo 129">
            <a:extLst>
              <a:ext uri="{FF2B5EF4-FFF2-40B4-BE49-F238E27FC236}">
                <a16:creationId xmlns:a16="http://schemas.microsoft.com/office/drawing/2014/main" id="{0D5DAA02-1F4E-DB3C-1AEB-8275CC4A57CA}"/>
              </a:ext>
            </a:extLst>
          </p:cNvPr>
          <p:cNvGrpSpPr/>
          <p:nvPr/>
        </p:nvGrpSpPr>
        <p:grpSpPr>
          <a:xfrm>
            <a:off x="2941333" y="148756"/>
            <a:ext cx="3238389" cy="1743404"/>
            <a:chOff x="2941333" y="148756"/>
            <a:chExt cx="3238389" cy="174340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B1D8042-5844-64F7-5BE4-9534B4F9AA0F}"/>
                    </a:ext>
                  </a:extLst>
                </p14:cNvPr>
                <p14:cNvContentPartPr/>
                <p14:nvPr/>
              </p14:nvContentPartPr>
              <p14:xfrm>
                <a:off x="3319162" y="1007166"/>
                <a:ext cx="289440" cy="4136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B1D8042-5844-64F7-5BE4-9534B4F9AA0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311602" y="999606"/>
                  <a:ext cx="304560" cy="42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8182F63-C965-BE53-7B93-074E47E26E5A}"/>
                    </a:ext>
                  </a:extLst>
                </p14:cNvPr>
                <p14:cNvContentPartPr/>
                <p14:nvPr/>
              </p14:nvContentPartPr>
              <p14:xfrm>
                <a:off x="3767722" y="1070166"/>
                <a:ext cx="72000" cy="3394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8182F63-C965-BE53-7B93-074E47E26E5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760162" y="1062606"/>
                  <a:ext cx="8712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0C8ACFA-48CD-38C4-C0BF-D6EF2910F493}"/>
                    </a:ext>
                  </a:extLst>
                </p14:cNvPr>
                <p14:cNvContentPartPr/>
                <p14:nvPr/>
              </p14:nvContentPartPr>
              <p14:xfrm>
                <a:off x="3045922" y="656166"/>
                <a:ext cx="1688400" cy="11710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0C8ACFA-48CD-38C4-C0BF-D6EF2910F493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038362" y="648966"/>
                  <a:ext cx="1703520" cy="11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74E8263-257E-A803-8B33-049FD006A348}"/>
                    </a:ext>
                  </a:extLst>
                </p14:cNvPr>
                <p14:cNvContentPartPr/>
                <p14:nvPr/>
              </p14:nvContentPartPr>
              <p14:xfrm>
                <a:off x="5165602" y="743646"/>
                <a:ext cx="460440" cy="1584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74E8263-257E-A803-8B33-049FD006A34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158042" y="736086"/>
                  <a:ext cx="4755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2908F65-D9A4-6A9E-1B79-386C6A0A3D70}"/>
                    </a:ext>
                  </a:extLst>
                </p14:cNvPr>
                <p14:cNvContentPartPr/>
                <p14:nvPr/>
              </p14:nvContentPartPr>
              <p14:xfrm>
                <a:off x="5795242" y="713766"/>
                <a:ext cx="340920" cy="468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2908F65-D9A4-6A9E-1B79-386C6A0A3D7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787682" y="706206"/>
                  <a:ext cx="3560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A2CAF16-2DCE-300C-ED3A-651634ED5842}"/>
                    </a:ext>
                  </a:extLst>
                </p14:cNvPr>
                <p14:cNvContentPartPr/>
                <p14:nvPr/>
              </p14:nvContentPartPr>
              <p14:xfrm>
                <a:off x="5810002" y="747606"/>
                <a:ext cx="217080" cy="2134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A2CAF16-2DCE-300C-ED3A-651634ED584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802442" y="740046"/>
                  <a:ext cx="23220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D6ED402-FFCC-259C-513A-C21F93703960}"/>
                    </a:ext>
                  </a:extLst>
                </p14:cNvPr>
                <p14:cNvContentPartPr/>
                <p14:nvPr/>
              </p14:nvContentPartPr>
              <p14:xfrm>
                <a:off x="5933842" y="959646"/>
                <a:ext cx="32040" cy="1292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D6ED402-FFCC-259C-513A-C21F9370396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926282" y="952086"/>
                  <a:ext cx="471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1B16B95-3163-5D1E-8771-D659FDF92231}"/>
                    </a:ext>
                  </a:extLst>
                </p14:cNvPr>
                <p14:cNvContentPartPr/>
                <p14:nvPr/>
              </p14:nvContentPartPr>
              <p14:xfrm>
                <a:off x="5757802" y="1053606"/>
                <a:ext cx="421920" cy="72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1B16B95-3163-5D1E-8771-D659FDF9223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750242" y="1046046"/>
                  <a:ext cx="4370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6DE9BD9E-C1D4-DB49-431E-A7652033AF7F}"/>
                    </a:ext>
                  </a:extLst>
                </p14:cNvPr>
                <p14:cNvContentPartPr/>
                <p14:nvPr/>
              </p14:nvContentPartPr>
              <p14:xfrm>
                <a:off x="5037385" y="1623600"/>
                <a:ext cx="489960" cy="1252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6DE9BD9E-C1D4-DB49-431E-A7652033AF7F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030185" y="1616040"/>
                  <a:ext cx="5050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3F61FD70-B718-083F-7438-A3C73B0EE84A}"/>
                    </a:ext>
                  </a:extLst>
                </p14:cNvPr>
                <p14:cNvContentPartPr/>
                <p14:nvPr/>
              </p14:nvContentPartPr>
              <p14:xfrm>
                <a:off x="5689345" y="1604160"/>
                <a:ext cx="19800" cy="1699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3F61FD70-B718-083F-7438-A3C73B0EE84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681785" y="1596600"/>
                  <a:ext cx="3492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D47AA6CE-A40B-2F0F-7B8F-4F4844B5E0A3}"/>
                    </a:ext>
                  </a:extLst>
                </p14:cNvPr>
                <p14:cNvContentPartPr/>
                <p14:nvPr/>
              </p14:nvContentPartPr>
              <p14:xfrm>
                <a:off x="5690065" y="1560240"/>
                <a:ext cx="126000" cy="2419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D47AA6CE-A40B-2F0F-7B8F-4F4844B5E0A3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682505" y="1552680"/>
                  <a:ext cx="14112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06CF3E42-A43C-8887-1D9F-9644D2B843F9}"/>
                    </a:ext>
                  </a:extLst>
                </p14:cNvPr>
                <p14:cNvContentPartPr/>
                <p14:nvPr/>
              </p14:nvContentPartPr>
              <p14:xfrm>
                <a:off x="5942425" y="1568160"/>
                <a:ext cx="10440" cy="1396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06CF3E42-A43C-8887-1D9F-9644D2B843F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934865" y="1560960"/>
                  <a:ext cx="255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A8076D6A-870F-7B8A-B82C-59CE2F81C64A}"/>
                    </a:ext>
                  </a:extLst>
                </p14:cNvPr>
                <p14:cNvContentPartPr/>
                <p14:nvPr/>
              </p14:nvContentPartPr>
              <p14:xfrm>
                <a:off x="5961865" y="1668240"/>
                <a:ext cx="83160" cy="90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A8076D6A-870F-7B8A-B82C-59CE2F81C64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954305" y="1660680"/>
                  <a:ext cx="982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9C56D41-AC85-C4A9-B25A-19130846C848}"/>
                    </a:ext>
                  </a:extLst>
                </p14:cNvPr>
                <p14:cNvContentPartPr/>
                <p14:nvPr/>
              </p14:nvContentPartPr>
              <p14:xfrm>
                <a:off x="5839825" y="1799640"/>
                <a:ext cx="168840" cy="925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9C56D41-AC85-C4A9-B25A-19130846C84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832625" y="1792440"/>
                  <a:ext cx="1839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BB6E5BE0-5A08-4368-AFFC-C065DCE0C146}"/>
                    </a:ext>
                  </a:extLst>
                </p14:cNvPr>
                <p14:cNvContentPartPr/>
                <p14:nvPr/>
              </p14:nvContentPartPr>
              <p14:xfrm>
                <a:off x="2941333" y="525676"/>
                <a:ext cx="296280" cy="23976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BB6E5BE0-5A08-4368-AFFC-C065DCE0C146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933773" y="518116"/>
                  <a:ext cx="31140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1B698E6F-BFFA-F779-C6C8-B4EACF3FD309}"/>
                    </a:ext>
                  </a:extLst>
                </p14:cNvPr>
                <p14:cNvContentPartPr/>
                <p14:nvPr/>
              </p14:nvContentPartPr>
              <p14:xfrm>
                <a:off x="3185413" y="506236"/>
                <a:ext cx="222840" cy="622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1B698E6F-BFFA-F779-C6C8-B4EACF3FD30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177853" y="498676"/>
                  <a:ext cx="2379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F6BFDBA0-AB79-F315-838E-7C7901C5E6EF}"/>
                    </a:ext>
                  </a:extLst>
                </p14:cNvPr>
                <p14:cNvContentPartPr/>
                <p14:nvPr/>
              </p14:nvContentPartPr>
              <p14:xfrm>
                <a:off x="4565653" y="419116"/>
                <a:ext cx="281520" cy="2743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F6BFDBA0-AB79-F315-838E-7C7901C5E6EF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558093" y="411556"/>
                  <a:ext cx="29664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2F5667FC-E871-1284-A8BA-A6A4B86E1D8A}"/>
                    </a:ext>
                  </a:extLst>
                </p14:cNvPr>
                <p14:cNvContentPartPr/>
                <p14:nvPr/>
              </p14:nvContentPartPr>
              <p14:xfrm>
                <a:off x="4710013" y="440356"/>
                <a:ext cx="336240" cy="3877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2F5667FC-E871-1284-A8BA-A6A4B86E1D8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702453" y="432796"/>
                  <a:ext cx="35136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D702DC02-A832-575B-5425-786EB1279934}"/>
                    </a:ext>
                  </a:extLst>
                </p14:cNvPr>
                <p14:cNvContentPartPr/>
                <p14:nvPr/>
              </p14:nvContentPartPr>
              <p14:xfrm>
                <a:off x="3540733" y="148756"/>
                <a:ext cx="387720" cy="3632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D702DC02-A832-575B-5425-786EB127993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533173" y="141196"/>
                  <a:ext cx="402480" cy="37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B2B4C91F-AA67-C970-D6B1-EF50FE36F646}"/>
                    </a:ext>
                  </a:extLst>
                </p14:cNvPr>
                <p14:cNvContentPartPr/>
                <p14:nvPr/>
              </p14:nvContentPartPr>
              <p14:xfrm>
                <a:off x="3893533" y="239836"/>
                <a:ext cx="137160" cy="1998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B2B4C91F-AA67-C970-D6B1-EF50FE36F64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885973" y="232276"/>
                  <a:ext cx="1522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986ACBA1-557F-A8B8-E1BE-AE3FFF65A81C}"/>
                    </a:ext>
                  </a:extLst>
                </p14:cNvPr>
                <p14:cNvContentPartPr/>
                <p14:nvPr/>
              </p14:nvContentPartPr>
              <p14:xfrm>
                <a:off x="4070653" y="259276"/>
                <a:ext cx="129600" cy="1263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986ACBA1-557F-A8B8-E1BE-AE3FFF65A81C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063093" y="251716"/>
                  <a:ext cx="1447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201E9BB1-8980-2DB6-B96F-60A9056CD270}"/>
                    </a:ext>
                  </a:extLst>
                </p14:cNvPr>
                <p14:cNvContentPartPr/>
                <p14:nvPr/>
              </p14:nvContentPartPr>
              <p14:xfrm>
                <a:off x="4209253" y="180436"/>
                <a:ext cx="273240" cy="29160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201E9BB1-8980-2DB6-B96F-60A9056CD27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201693" y="172876"/>
                  <a:ext cx="288000" cy="306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195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06B60-A337-D9F4-AF4D-50DC4A323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4AA910-1C04-72AE-D26C-185A7470889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F6D5FE-FCB4-0FEC-9EFC-674E59964DE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EF4A2A-8B21-D8D7-78AB-14EEE927DAA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E0D592B-DD28-8926-DAB8-E859776F895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7B4E339-394B-E18E-7B3A-B82C447029C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FFB3A68-8F84-5052-E70D-07515B535CC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D668782-0EB0-995B-D9B3-C0D1F182C87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F853BEE-1654-4F20-618C-49E23343CD7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D2F17DE-144F-2965-FA99-FDAD4848FA3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A3CFCF5-0AC7-8400-F4D9-C7555E1A9F2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9C1A5F9-639A-87E9-B84C-0AF91793BCD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1577D02-75DD-7486-62EF-2122441D6DF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C2F8086-9F27-FFB9-734D-3EE7581C0B2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60D1827-4220-C25C-2355-1E5149F633E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1012960-7482-388F-C681-EB5D69050FA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2436AEA-D38D-3B37-3542-4FA303DC629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B641EC5-19B1-BF04-2C9E-97745B3D523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2277BA2-F1EE-D524-CF5C-3BB6187272E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106BF35-7529-48D7-356B-2F13CC3850A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54303B7-BFC4-BD49-41BC-943910E8818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FBBAF29-559D-EDE6-D7E0-C93E05C1631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9B43783-1741-2EF4-9DE2-D8A25BEDC52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AD9D781-7761-36E6-2422-80CB2C659C8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A0CE6F5-8749-3F7B-2E09-A582C171F11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13D5C2E-D764-29A3-F666-111ECDA859F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79D8C05-3DD1-F2E4-8739-E65FADC8F89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8BD8AA4-CD47-AA24-EA16-61904A66428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DD814F3-1490-1300-3111-AA523A43A42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8B31FD9-46D8-1FD6-8D2E-A52E4372F9D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B1207D1-BE5E-3D14-6DF5-29876B6F756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65BE778-0D27-4D94-1C01-C629698883F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662C3E2-4F7F-47E6-7517-6E69E97088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8DEE5CE-A74F-AAE6-4579-108E3A6C2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66A058C-20B5-E625-E0F9-578327B56D8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F9D6050-FBF9-D182-53A6-F8348235B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A585328-6669-4D67-1E6C-68D178505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4539D8CF-ABDF-97CE-1AC5-18AE0BEC2D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8070" y="747349"/>
            <a:ext cx="6743700" cy="1955800"/>
          </a:xfrm>
          <a:prstGeom prst="rect">
            <a:avLst/>
          </a:prstGeom>
        </p:spPr>
      </p:pic>
      <p:pic>
        <p:nvPicPr>
          <p:cNvPr id="11" name="Immagine 10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869CDB6E-5758-2DD0-6BB7-49E710A0C8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2268" y="3031656"/>
            <a:ext cx="6896100" cy="304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1264F58C-318E-9BED-EEE8-93C7EDF86861}"/>
                  </a:ext>
                </a:extLst>
              </p14:cNvPr>
              <p14:cNvContentPartPr/>
              <p14:nvPr/>
            </p14:nvContentPartPr>
            <p14:xfrm>
              <a:off x="2781133" y="4523741"/>
              <a:ext cx="5958000" cy="1926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1264F58C-318E-9BED-EEE8-93C7EDF8686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73573" y="4516181"/>
                <a:ext cx="5973120" cy="20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4BB90A65-1E5D-72DD-5631-FFA39B0F6DA7}"/>
                  </a:ext>
                </a:extLst>
              </p14:cNvPr>
              <p14:cNvContentPartPr/>
              <p14:nvPr/>
            </p14:nvContentPartPr>
            <p14:xfrm>
              <a:off x="6725293" y="5910366"/>
              <a:ext cx="1127880" cy="529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4BB90A65-1E5D-72DD-5631-FFA39B0F6DA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17733" y="5903166"/>
                <a:ext cx="1142640" cy="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90E17048-84CE-92EB-E2B7-6B9B5B3131D3}"/>
                  </a:ext>
                </a:extLst>
              </p14:cNvPr>
              <p14:cNvContentPartPr/>
              <p14:nvPr/>
            </p14:nvContentPartPr>
            <p14:xfrm>
              <a:off x="6688156" y="5248326"/>
              <a:ext cx="1060920" cy="76032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90E17048-84CE-92EB-E2B7-6B9B5B3131D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680596" y="5240766"/>
                <a:ext cx="1075680" cy="77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D394C733-9E1A-8E1A-3905-6660F64E0A52}"/>
                  </a:ext>
                </a:extLst>
              </p14:cNvPr>
              <p14:cNvContentPartPr/>
              <p14:nvPr/>
            </p14:nvContentPartPr>
            <p14:xfrm>
              <a:off x="8169196" y="4120086"/>
              <a:ext cx="647280" cy="60588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D394C733-9E1A-8E1A-3905-6660F64E0A5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161636" y="4112526"/>
                <a:ext cx="662400" cy="62064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11E3EE46-F9FC-E240-8AA3-E1CB2B0DD0F3}"/>
              </a:ext>
            </a:extLst>
          </p:cNvPr>
          <p:cNvGrpSpPr/>
          <p:nvPr/>
        </p:nvGrpSpPr>
        <p:grpSpPr>
          <a:xfrm>
            <a:off x="9024556" y="4129446"/>
            <a:ext cx="781920" cy="381240"/>
            <a:chOff x="9024556" y="4129446"/>
            <a:chExt cx="781920" cy="38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0501E71-E405-5536-8520-DF999A1D9278}"/>
                    </a:ext>
                  </a:extLst>
                </p14:cNvPr>
                <p14:cNvContentPartPr/>
                <p14:nvPr/>
              </p14:nvContentPartPr>
              <p14:xfrm>
                <a:off x="9024556" y="4290366"/>
                <a:ext cx="158400" cy="2023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0501E71-E405-5536-8520-DF999A1D927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016996" y="4282806"/>
                  <a:ext cx="1735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D779C7C-0BEC-0D8C-B544-5807BF12244F}"/>
                    </a:ext>
                  </a:extLst>
                </p14:cNvPr>
                <p14:cNvContentPartPr/>
                <p14:nvPr/>
              </p14:nvContentPartPr>
              <p14:xfrm>
                <a:off x="9240556" y="4370646"/>
                <a:ext cx="114840" cy="691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D779C7C-0BEC-0D8C-B544-5807BF12244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232996" y="4363086"/>
                  <a:ext cx="1299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C6EFDFF-4AEE-025C-07E3-D9E67183C57F}"/>
                    </a:ext>
                  </a:extLst>
                </p14:cNvPr>
                <p14:cNvContentPartPr/>
                <p14:nvPr/>
              </p14:nvContentPartPr>
              <p14:xfrm>
                <a:off x="9406156" y="4301166"/>
                <a:ext cx="74880" cy="1303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C6EFDFF-4AEE-025C-07E3-D9E67183C57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398596" y="4293606"/>
                  <a:ext cx="900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190D8E7-D076-7978-C80A-F83D57F57F0A}"/>
                    </a:ext>
                  </a:extLst>
                </p14:cNvPr>
                <p14:cNvContentPartPr/>
                <p14:nvPr/>
              </p14:nvContentPartPr>
              <p14:xfrm>
                <a:off x="9545836" y="4129446"/>
                <a:ext cx="68400" cy="2919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190D8E7-D076-7978-C80A-F83D57F57F0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538276" y="4121886"/>
                  <a:ext cx="8352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7ACDD7B-0DDA-D044-E5E1-28AF8E1A9A6C}"/>
                    </a:ext>
                  </a:extLst>
                </p14:cNvPr>
                <p14:cNvContentPartPr/>
                <p14:nvPr/>
              </p14:nvContentPartPr>
              <p14:xfrm>
                <a:off x="9670396" y="4311606"/>
                <a:ext cx="136080" cy="199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7ACDD7B-0DDA-D044-E5E1-28AF8E1A9A6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662836" y="4304046"/>
                  <a:ext cx="151200" cy="21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472D4400-5C07-3FD6-CC0D-0EE01677C5E2}"/>
              </a:ext>
            </a:extLst>
          </p:cNvPr>
          <p:cNvGrpSpPr/>
          <p:nvPr/>
        </p:nvGrpSpPr>
        <p:grpSpPr>
          <a:xfrm>
            <a:off x="8689396" y="3157086"/>
            <a:ext cx="700200" cy="411480"/>
            <a:chOff x="8689396" y="3157086"/>
            <a:chExt cx="700200" cy="41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2767EB0-DECD-58D0-711F-08A87DE1BB13}"/>
                    </a:ext>
                  </a:extLst>
                </p14:cNvPr>
                <p14:cNvContentPartPr/>
                <p14:nvPr/>
              </p14:nvContentPartPr>
              <p14:xfrm>
                <a:off x="8689396" y="3305046"/>
                <a:ext cx="234000" cy="2635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2767EB0-DECD-58D0-711F-08A87DE1BB1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681836" y="3297486"/>
                  <a:ext cx="24912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BBBC66F-4D4A-E50D-3B75-95D05D5629AA}"/>
                    </a:ext>
                  </a:extLst>
                </p14:cNvPr>
                <p14:cNvContentPartPr/>
                <p14:nvPr/>
              </p14:nvContentPartPr>
              <p14:xfrm>
                <a:off x="8934556" y="3372006"/>
                <a:ext cx="157320" cy="1137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BBBC66F-4D4A-E50D-3B75-95D05D5629A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926996" y="3364446"/>
                  <a:ext cx="1724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924D8AE-A103-7A04-DDFD-59AC151427FD}"/>
                    </a:ext>
                  </a:extLst>
                </p14:cNvPr>
                <p14:cNvContentPartPr/>
                <p14:nvPr/>
              </p14:nvContentPartPr>
              <p14:xfrm>
                <a:off x="9213556" y="3157086"/>
                <a:ext cx="34920" cy="2502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924D8AE-A103-7A04-DDFD-59AC151427F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205996" y="3149526"/>
                  <a:ext cx="5004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24D8845-0849-0235-7A26-59D8CA2395E2}"/>
                    </a:ext>
                  </a:extLst>
                </p14:cNvPr>
                <p14:cNvContentPartPr/>
                <p14:nvPr/>
              </p14:nvContentPartPr>
              <p14:xfrm>
                <a:off x="9317596" y="3301446"/>
                <a:ext cx="72000" cy="2066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24D8845-0849-0235-7A26-59D8CA2395E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310036" y="3293886"/>
                  <a:ext cx="87120" cy="22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6E397047-7D39-F304-4847-5B68E0FC0449}"/>
              </a:ext>
            </a:extLst>
          </p:cNvPr>
          <p:cNvGrpSpPr/>
          <p:nvPr/>
        </p:nvGrpSpPr>
        <p:grpSpPr>
          <a:xfrm>
            <a:off x="7895236" y="4607166"/>
            <a:ext cx="1338120" cy="803520"/>
            <a:chOff x="7895236" y="4607166"/>
            <a:chExt cx="1338120" cy="80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3A2DD42-1B49-EDF5-0F3A-23FC4C380FE7}"/>
                    </a:ext>
                  </a:extLst>
                </p14:cNvPr>
                <p14:cNvContentPartPr/>
                <p14:nvPr/>
              </p14:nvContentPartPr>
              <p14:xfrm>
                <a:off x="8069476" y="4607166"/>
                <a:ext cx="1163880" cy="6782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3A2DD42-1B49-EDF5-0F3A-23FC4C380FE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061916" y="4599606"/>
                  <a:ext cx="1179000" cy="69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D97389B-D5F0-6899-BE2A-23E5CCAA41E9}"/>
                    </a:ext>
                  </a:extLst>
                </p14:cNvPr>
                <p14:cNvContentPartPr/>
                <p14:nvPr/>
              </p14:nvContentPartPr>
              <p14:xfrm>
                <a:off x="7895236" y="5012526"/>
                <a:ext cx="346680" cy="3981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D97389B-D5F0-6899-BE2A-23E5CCAA41E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887676" y="5004966"/>
                  <a:ext cx="361800" cy="412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6757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9FBB9-FB0F-2B09-6A29-90AA6486F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BACCAF-115C-D0A6-09A1-AB8C31C368B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839151-78B8-46CE-B9A1-2B5DB56182A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F53389-7931-153C-69A1-C3155EBF8B8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624355B-F2F0-9867-5594-35DE8BDFCFB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DCD40C1-D40E-281A-7FA8-A3002C9CD4A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1C87DB5-9C47-CE72-5EF5-E13371313B1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9DE1572-0396-C0C4-E91A-C06E515687B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66499CD-4B32-1BC0-00E2-90E5B879D59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C505497-E6B7-3B49-7D4C-808FF14F1CD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346EFAE-33D7-79F7-B6F1-F97E4029991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33FF559-1994-B426-D65B-7006AE9795F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CAC94AD-47F1-CAF0-6FFB-CD1A78836C1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795F2CE-1E09-6791-AB05-B976A4F2EA8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35EF72E-EA53-2BA2-B056-DFBACD4FAF0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E6E055A-4BB9-6416-7719-0D7EE6D1097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769DCE2-C5D7-0382-A955-24E8AB63742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9A905D8-F521-9C07-D578-4163D2A719B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9F7964E-342E-AAB2-2A1A-E7307C17578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D3668AE-D94D-5B34-0A04-D62FD4A3137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9A4D8EC-B4CF-D613-0311-5B867190FD8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D79EB99-4A05-3BAC-06D4-8B89C573DC9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5DE27AD-D207-40AC-0769-41C1A6B767D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2BC3341-1A2B-64CD-9A2F-8EF4C20D0AF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D4070B3-A583-0373-4DEC-EA2C526BF67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85D16CF-467A-6F90-DA05-E7AD71DE32C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EC89D38-846D-D10B-7764-77748CE22AA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C31AF98-86EB-2F06-5A1A-D64F45BD37B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E20753E-D6EE-A96E-66F1-0432C8AA903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2D3BDBE-33A3-3428-B94D-56EAFE0FBE6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D182C3A-FFD0-8C60-F64F-90E267B243D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C4872AD-274D-0E52-9EFE-1E6A3126EC8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BFFC3EF-4705-9E42-4B24-ACF219D7A1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2BC7A23-DF65-9170-029B-BD40E7872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EB94C5-52AF-75D4-60F0-34088A8C550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EE743D5-893F-7B70-38AC-A2B5B7D52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4814921-76F0-6824-4C54-31A0A7EDE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57945EDB-922A-8A0B-75AB-BF47363468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4171" y="0"/>
            <a:ext cx="7383658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C1CEDDB4-1463-99EB-53BA-97A3D60AF5B8}"/>
                  </a:ext>
                </a:extLst>
              </p14:cNvPr>
              <p14:cNvContentPartPr/>
              <p14:nvPr/>
            </p14:nvContentPartPr>
            <p14:xfrm>
              <a:off x="5162476" y="2187095"/>
              <a:ext cx="707760" cy="334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C1CEDDB4-1463-99EB-53BA-97A3D60AF5B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54916" y="2179535"/>
                <a:ext cx="72288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47F4CD37-7739-ED1E-5E8D-42E9F19FD5D3}"/>
                  </a:ext>
                </a:extLst>
              </p14:cNvPr>
              <p14:cNvContentPartPr/>
              <p14:nvPr/>
            </p14:nvContentPartPr>
            <p14:xfrm>
              <a:off x="3659116" y="2938775"/>
              <a:ext cx="951840" cy="4680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47F4CD37-7739-ED1E-5E8D-42E9F19FD5D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51556" y="2931215"/>
                <a:ext cx="966960" cy="6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831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E3E1F-F148-3028-FACD-7BA5A7BCA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5352B8-4E16-5870-0D4E-6B85C14C6BA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2FEDDC-BC8D-0B13-76A8-E1F4828AB92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241C33-FE15-429E-EE15-B667F0E7A71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89C17B7-B313-DEBE-5B01-1E13511376D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522C98B-E65F-89DB-5E18-B36DEE983F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938B62-A8B6-4F4A-1138-FC43060AF55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6CD14F5-0F42-B323-1375-04256B799D4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D5EA039-A32C-C17A-2958-49B40CCEF2D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DC9328B-4320-B468-4EC2-84453F3E980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3D45910-AF3B-C52C-205B-6F223F88C67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F6161FF-E22E-B30F-AA5D-AA74B29AABC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BD6843B-DBC9-0250-3558-FAA7B3FC707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604D5AD-248A-3953-C92C-13F16205C99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BE14738-1F2F-00BA-2C06-E34D1C8BF1A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1EC5A1A-D0F8-EC8F-5CEE-AB4B992EF2D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F41B06A-1F79-6F1B-9627-7E0DF949E31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9931AE7-11C6-0D81-189E-E5C80B0FEDE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E0299D9-9C7E-BF39-7C4A-02DA08EE782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419F64E-0FD5-9416-4885-519606D579B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C294F16-A862-8210-F73C-A25A904C1D5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EBE813E-7F81-CA40-D818-6543F9BC85B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FD36FA6-B51E-9206-069E-D0EDC87BD2A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743153C-A039-D66F-D2BF-D17C5ADAFBF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A23ADEC-95C4-24FB-7CF2-9E40FE4861D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11B812C-67EF-10D6-E0AA-870AFDAB47A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B32774C-E9B1-CEAB-F1C5-C86A16E69D4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DFB1A2F-405B-24E5-4130-616139E3214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4715BA8-E248-F328-FADA-883C28B6425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40C521A-26F4-6B19-EE40-910A75D4CFF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132E777-F501-F3B2-A211-4A5025E1F39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0D3A623-5F16-EE7D-AB96-A48281E2727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567769C-38A1-0894-4E6A-8B00E6BF9A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8C2F5F8-2B6E-19D8-D9BA-DDCB040B1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D77D380-5B08-F9D0-4C2A-A19DAEB8F63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C61BD17-CC9D-50F2-B60F-600C66918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2DC125F-1AF7-7DFF-EA6E-8C906AC65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5DDF9DB-DBD5-CBF3-34BE-831B50D4C1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000" y="1022350"/>
            <a:ext cx="6858000" cy="4813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E23AABFD-8E46-D660-B65C-01B02E04D808}"/>
                  </a:ext>
                </a:extLst>
              </p14:cNvPr>
              <p14:cNvContentPartPr/>
              <p14:nvPr/>
            </p14:nvContentPartPr>
            <p14:xfrm>
              <a:off x="5062491" y="1801989"/>
              <a:ext cx="741600" cy="522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E23AABFD-8E46-D660-B65C-01B02E04D80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54931" y="1794429"/>
                <a:ext cx="756720" cy="67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428851CB-090F-AEB1-FAB3-885C0DFE55D6}"/>
              </a:ext>
            </a:extLst>
          </p:cNvPr>
          <p:cNvGrpSpPr/>
          <p:nvPr/>
        </p:nvGrpSpPr>
        <p:grpSpPr>
          <a:xfrm>
            <a:off x="3682611" y="1772829"/>
            <a:ext cx="1085040" cy="787320"/>
            <a:chOff x="3682611" y="1772829"/>
            <a:chExt cx="1085040" cy="78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A001D6F-27FA-69D3-4405-0D2C7C32B558}"/>
                    </a:ext>
                  </a:extLst>
                </p14:cNvPr>
                <p14:cNvContentPartPr/>
                <p14:nvPr/>
              </p14:nvContentPartPr>
              <p14:xfrm>
                <a:off x="3804291" y="1772829"/>
                <a:ext cx="69120" cy="3142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A001D6F-27FA-69D3-4405-0D2C7C32B55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797091" y="1765269"/>
                  <a:ext cx="8424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C157FC6-4CC5-C26C-817F-C4F87B6D52CF}"/>
                    </a:ext>
                  </a:extLst>
                </p14:cNvPr>
                <p14:cNvContentPartPr/>
                <p14:nvPr/>
              </p14:nvContentPartPr>
              <p14:xfrm>
                <a:off x="3682611" y="1924749"/>
                <a:ext cx="433080" cy="975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C157FC6-4CC5-C26C-817F-C4F87B6D52C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675051" y="1917189"/>
                  <a:ext cx="4482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310DE08-0170-FCD1-FFCC-093F7E5772AD}"/>
                    </a:ext>
                  </a:extLst>
                </p14:cNvPr>
                <p14:cNvContentPartPr/>
                <p14:nvPr/>
              </p14:nvContentPartPr>
              <p14:xfrm>
                <a:off x="3703851" y="2467629"/>
                <a:ext cx="1063800" cy="370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310DE08-0170-FCD1-FFCC-093F7E5772A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696291" y="2460069"/>
                  <a:ext cx="10789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6CB4803-4947-C6FC-EECD-EF5EB5CE108A}"/>
                    </a:ext>
                  </a:extLst>
                </p14:cNvPr>
                <p14:cNvContentPartPr/>
                <p14:nvPr/>
              </p14:nvContentPartPr>
              <p14:xfrm>
                <a:off x="3790611" y="2076309"/>
                <a:ext cx="753480" cy="4838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6CB4803-4947-C6FC-EECD-EF5EB5CE108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783051" y="2068749"/>
                  <a:ext cx="768600" cy="49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A1FD2CAB-5D55-47FE-D491-44ED808FD65D}"/>
              </a:ext>
            </a:extLst>
          </p:cNvPr>
          <p:cNvGrpSpPr/>
          <p:nvPr/>
        </p:nvGrpSpPr>
        <p:grpSpPr>
          <a:xfrm>
            <a:off x="4984731" y="4314429"/>
            <a:ext cx="184680" cy="261000"/>
            <a:chOff x="4984731" y="4314429"/>
            <a:chExt cx="184680" cy="26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CBD3662-D6B4-8A21-C56F-3909737CD86B}"/>
                    </a:ext>
                  </a:extLst>
                </p14:cNvPr>
                <p14:cNvContentPartPr/>
                <p14:nvPr/>
              </p14:nvContentPartPr>
              <p14:xfrm>
                <a:off x="5027931" y="4337829"/>
                <a:ext cx="141480" cy="2376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CBD3662-D6B4-8A21-C56F-3909737CD86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020371" y="4330269"/>
                  <a:ext cx="15660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4AF2414-8380-37E2-BEBA-151A9FC79F75}"/>
                    </a:ext>
                  </a:extLst>
                </p14:cNvPr>
                <p14:cNvContentPartPr/>
                <p14:nvPr/>
              </p14:nvContentPartPr>
              <p14:xfrm>
                <a:off x="4984731" y="4314429"/>
                <a:ext cx="184680" cy="1486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4AF2414-8380-37E2-BEBA-151A9FC79F7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977171" y="4307229"/>
                  <a:ext cx="199800" cy="16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25C2CCD1-EFD4-3F1B-6C76-F8A618AB6992}"/>
              </a:ext>
            </a:extLst>
          </p:cNvPr>
          <p:cNvGrpSpPr/>
          <p:nvPr/>
        </p:nvGrpSpPr>
        <p:grpSpPr>
          <a:xfrm>
            <a:off x="4743118" y="5957596"/>
            <a:ext cx="421200" cy="174600"/>
            <a:chOff x="4743118" y="5957596"/>
            <a:chExt cx="421200" cy="17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914C8E4-789F-17F1-E48A-0529835B23F9}"/>
                    </a:ext>
                  </a:extLst>
                </p14:cNvPr>
                <p14:cNvContentPartPr/>
                <p14:nvPr/>
              </p14:nvContentPartPr>
              <p14:xfrm>
                <a:off x="4743118" y="5957596"/>
                <a:ext cx="284760" cy="356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914C8E4-789F-17F1-E48A-0529835B23F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735558" y="5950036"/>
                  <a:ext cx="2998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2B8A3ADC-DF27-B912-981E-4FB055438BD1}"/>
                    </a:ext>
                  </a:extLst>
                </p14:cNvPr>
                <p14:cNvContentPartPr/>
                <p14:nvPr/>
              </p14:nvContentPartPr>
              <p14:xfrm>
                <a:off x="4825918" y="5997556"/>
                <a:ext cx="48960" cy="1346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2B8A3ADC-DF27-B912-981E-4FB055438BD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818358" y="5989996"/>
                  <a:ext cx="640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ADFEF29B-11A8-72A0-6E29-B8AEB8928E0F}"/>
                    </a:ext>
                  </a:extLst>
                </p14:cNvPr>
                <p14:cNvContentPartPr/>
                <p14:nvPr/>
              </p14:nvContentPartPr>
              <p14:xfrm>
                <a:off x="4875238" y="6013036"/>
                <a:ext cx="79920" cy="1191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ADFEF29B-11A8-72A0-6E29-B8AEB8928E0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867678" y="6005476"/>
                  <a:ext cx="950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6F91022C-89DD-2E59-0340-A232D8A8EDC2}"/>
                    </a:ext>
                  </a:extLst>
                </p14:cNvPr>
                <p14:cNvContentPartPr/>
                <p14:nvPr/>
              </p14:nvContentPartPr>
              <p14:xfrm>
                <a:off x="5064238" y="5980996"/>
                <a:ext cx="5040" cy="1458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6F91022C-89DD-2E59-0340-A232D8A8EDC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056678" y="5973436"/>
                  <a:ext cx="201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96E71DBF-EC22-1A93-E5C4-3BDD96ABDD6C}"/>
                    </a:ext>
                  </a:extLst>
                </p14:cNvPr>
                <p14:cNvContentPartPr/>
                <p14:nvPr/>
              </p14:nvContentPartPr>
              <p14:xfrm>
                <a:off x="5057398" y="6093316"/>
                <a:ext cx="106920" cy="234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96E71DBF-EC22-1A93-E5C4-3BDD96ABDD6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050198" y="6085756"/>
                  <a:ext cx="122040" cy="38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A1AA903A-153B-D17C-D71B-EE23A07E90DD}"/>
                  </a:ext>
                </a:extLst>
              </p14:cNvPr>
              <p14:cNvContentPartPr/>
              <p14:nvPr/>
            </p14:nvContentPartPr>
            <p14:xfrm>
              <a:off x="4953718" y="6232276"/>
              <a:ext cx="170640" cy="144720"/>
            </p14:xfrm>
          </p:contentPart>
        </mc:Choice>
        <mc:Fallback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A1AA903A-153B-D17C-D71B-EE23A07E90D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946158" y="6224716"/>
                <a:ext cx="185400" cy="159840"/>
              </a:xfrm>
              <a:prstGeom prst="rect">
                <a:avLst/>
              </a:prstGeom>
            </p:spPr>
          </p:pic>
        </mc:Fallback>
      </mc:AlternateContent>
      <p:grpSp>
        <p:nvGrpSpPr>
          <p:cNvPr id="83" name="Gruppo 82">
            <a:extLst>
              <a:ext uri="{FF2B5EF4-FFF2-40B4-BE49-F238E27FC236}">
                <a16:creationId xmlns:a16="http://schemas.microsoft.com/office/drawing/2014/main" id="{1DD4A11A-AD6B-0BD1-6777-9D819CF14657}"/>
              </a:ext>
            </a:extLst>
          </p:cNvPr>
          <p:cNvGrpSpPr/>
          <p:nvPr/>
        </p:nvGrpSpPr>
        <p:grpSpPr>
          <a:xfrm>
            <a:off x="5829238" y="5883796"/>
            <a:ext cx="226440" cy="377640"/>
            <a:chOff x="5829238" y="5883796"/>
            <a:chExt cx="226440" cy="37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BEC532A1-2A53-A2BB-94F9-EAA06C61E8A2}"/>
                    </a:ext>
                  </a:extLst>
                </p14:cNvPr>
                <p14:cNvContentPartPr/>
                <p14:nvPr/>
              </p14:nvContentPartPr>
              <p14:xfrm>
                <a:off x="5875678" y="5883796"/>
                <a:ext cx="13680" cy="1659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BEC532A1-2A53-A2BB-94F9-EAA06C61E8A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868118" y="5876236"/>
                  <a:ext cx="288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527F3D3D-1C7F-CD94-52F1-B6E55536F67B}"/>
                    </a:ext>
                  </a:extLst>
                </p14:cNvPr>
                <p14:cNvContentPartPr/>
                <p14:nvPr/>
              </p14:nvContentPartPr>
              <p14:xfrm>
                <a:off x="5843278" y="5909716"/>
                <a:ext cx="156240" cy="1087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527F3D3D-1C7F-CD94-52F1-B6E55536F67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835718" y="5902156"/>
                  <a:ext cx="1713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D2AFF991-3C5E-2789-8DDD-2C2EA96165E7}"/>
                    </a:ext>
                  </a:extLst>
                </p14:cNvPr>
                <p14:cNvContentPartPr/>
                <p14:nvPr/>
              </p14:nvContentPartPr>
              <p14:xfrm>
                <a:off x="5918158" y="6029236"/>
                <a:ext cx="38880" cy="831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D2AFF991-3C5E-2789-8DDD-2C2EA96165E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910598" y="6021676"/>
                  <a:ext cx="540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AED72A62-8F0A-0093-6D43-ED3DC2129BE6}"/>
                    </a:ext>
                  </a:extLst>
                </p14:cNvPr>
                <p14:cNvContentPartPr/>
                <p14:nvPr/>
              </p14:nvContentPartPr>
              <p14:xfrm>
                <a:off x="5829238" y="6110236"/>
                <a:ext cx="159120" cy="201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AED72A62-8F0A-0093-6D43-ED3DC2129BE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821678" y="6102676"/>
                  <a:ext cx="1742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0AFE1153-DB4A-A448-DEC8-918FAB42E25D}"/>
                    </a:ext>
                  </a:extLst>
                </p14:cNvPr>
                <p14:cNvContentPartPr/>
                <p14:nvPr/>
              </p14:nvContentPartPr>
              <p14:xfrm>
                <a:off x="5890438" y="6141556"/>
                <a:ext cx="91440" cy="1198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0AFE1153-DB4A-A448-DEC8-918FAB42E25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882878" y="6133996"/>
                  <a:ext cx="1065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FFCCFFF2-0CF0-2952-11A7-0394BB2C4B8A}"/>
                    </a:ext>
                  </a:extLst>
                </p14:cNvPr>
                <p14:cNvContentPartPr/>
                <p14:nvPr/>
              </p14:nvContentPartPr>
              <p14:xfrm>
                <a:off x="5934358" y="6207796"/>
                <a:ext cx="121320" cy="255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FFCCFFF2-0CF0-2952-11A7-0394BB2C4B8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926798" y="6200236"/>
                  <a:ext cx="136440" cy="4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F6615FB2-FA69-47F7-9DD6-0C8FB430DEFC}"/>
              </a:ext>
            </a:extLst>
          </p:cNvPr>
          <p:cNvGrpSpPr/>
          <p:nvPr/>
        </p:nvGrpSpPr>
        <p:grpSpPr>
          <a:xfrm>
            <a:off x="6498297" y="5879135"/>
            <a:ext cx="1035720" cy="521640"/>
            <a:chOff x="6498297" y="5879135"/>
            <a:chExt cx="1035720" cy="52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20E263A1-8233-F701-4D45-59213F1780EF}"/>
                    </a:ext>
                  </a:extLst>
                </p14:cNvPr>
                <p14:cNvContentPartPr/>
                <p14:nvPr/>
              </p14:nvContentPartPr>
              <p14:xfrm>
                <a:off x="6526017" y="5879135"/>
                <a:ext cx="158400" cy="2347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20E263A1-8233-F701-4D45-59213F1780E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518457" y="5871575"/>
                  <a:ext cx="17352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CCDDAD5C-84C2-0B5F-71D7-F9A9824BEBFA}"/>
                    </a:ext>
                  </a:extLst>
                </p14:cNvPr>
                <p14:cNvContentPartPr/>
                <p14:nvPr/>
              </p14:nvContentPartPr>
              <p14:xfrm>
                <a:off x="6498297" y="6022415"/>
                <a:ext cx="113760" cy="356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CCDDAD5C-84C2-0B5F-71D7-F9A9824BEBF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490737" y="6014855"/>
                  <a:ext cx="1288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491ABE59-39E1-847D-AB55-47FED4AC3135}"/>
                    </a:ext>
                  </a:extLst>
                </p14:cNvPr>
                <p14:cNvContentPartPr/>
                <p14:nvPr/>
              </p14:nvContentPartPr>
              <p14:xfrm>
                <a:off x="6619977" y="6094775"/>
                <a:ext cx="5040" cy="637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491ABE59-39E1-847D-AB55-47FED4AC313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612417" y="6087215"/>
                  <a:ext cx="201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A3F9529-D179-A952-C489-840DB89CC57B}"/>
                    </a:ext>
                  </a:extLst>
                </p14:cNvPr>
                <p14:cNvContentPartPr/>
                <p14:nvPr/>
              </p14:nvContentPartPr>
              <p14:xfrm>
                <a:off x="6535377" y="6163175"/>
                <a:ext cx="144000" cy="136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A3F9529-D179-A952-C489-840DB89CC57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527817" y="6155615"/>
                  <a:ext cx="1591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37F4ABB9-4614-C6E3-8F10-7F0956470CF9}"/>
                    </a:ext>
                  </a:extLst>
                </p14:cNvPr>
                <p14:cNvContentPartPr/>
                <p14:nvPr/>
              </p14:nvContentPartPr>
              <p14:xfrm>
                <a:off x="6758217" y="5941055"/>
                <a:ext cx="15120" cy="2372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37F4ABB9-4614-C6E3-8F10-7F0956470CF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750657" y="5933495"/>
                  <a:ext cx="3024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FEC1C5DB-54C9-3A73-A9ED-5A4C44C3AAFE}"/>
                    </a:ext>
                  </a:extLst>
                </p14:cNvPr>
                <p14:cNvContentPartPr/>
                <p14:nvPr/>
              </p14:nvContentPartPr>
              <p14:xfrm>
                <a:off x="6775137" y="6120335"/>
                <a:ext cx="59760" cy="194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FEC1C5DB-54C9-3A73-A9ED-5A4C44C3AAF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767577" y="6112775"/>
                  <a:ext cx="748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83167F4B-0C1C-335B-FDBB-D40B575CDB87}"/>
                    </a:ext>
                  </a:extLst>
                </p14:cNvPr>
                <p14:cNvContentPartPr/>
                <p14:nvPr/>
              </p14:nvContentPartPr>
              <p14:xfrm>
                <a:off x="6624657" y="6271895"/>
                <a:ext cx="92160" cy="1288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83167F4B-0C1C-335B-FDBB-D40B575CDB8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617097" y="6264335"/>
                  <a:ext cx="1072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A4988C61-898C-F069-F003-913E09C2C501}"/>
                    </a:ext>
                  </a:extLst>
                </p14:cNvPr>
                <p14:cNvContentPartPr/>
                <p14:nvPr/>
              </p14:nvContentPartPr>
              <p14:xfrm>
                <a:off x="6662457" y="6324455"/>
                <a:ext cx="102960" cy="4176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A4988C61-898C-F069-F003-913E09C2C50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654897" y="6316895"/>
                  <a:ext cx="1180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AEF6ADED-0F1D-87CF-0128-AABE6598725B}"/>
                    </a:ext>
                  </a:extLst>
                </p14:cNvPr>
                <p14:cNvContentPartPr/>
                <p14:nvPr/>
              </p14:nvContentPartPr>
              <p14:xfrm>
                <a:off x="6754977" y="6258215"/>
                <a:ext cx="70560" cy="1080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AEF6ADED-0F1D-87CF-0128-AABE6598725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747417" y="6251015"/>
                  <a:ext cx="856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CB5591D1-6896-986F-F587-D203F2111EA4}"/>
                    </a:ext>
                  </a:extLst>
                </p14:cNvPr>
                <p14:cNvContentPartPr/>
                <p14:nvPr/>
              </p14:nvContentPartPr>
              <p14:xfrm>
                <a:off x="6785217" y="6309695"/>
                <a:ext cx="38880" cy="496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CB5591D1-6896-986F-F587-D203F2111EA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777657" y="6302135"/>
                  <a:ext cx="540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E77C8D0E-4257-DCEC-F329-0088D617B7A4}"/>
                    </a:ext>
                  </a:extLst>
                </p14:cNvPr>
                <p14:cNvContentPartPr/>
                <p14:nvPr/>
              </p14:nvContentPartPr>
              <p14:xfrm>
                <a:off x="6918057" y="6034295"/>
                <a:ext cx="92160" cy="1562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E77C8D0E-4257-DCEC-F329-0088D617B7A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910857" y="6027095"/>
                  <a:ext cx="1072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D2A320CB-19A7-706D-E2DD-D8A30D24ADBF}"/>
                    </a:ext>
                  </a:extLst>
                </p14:cNvPr>
                <p14:cNvContentPartPr/>
                <p14:nvPr/>
              </p14:nvContentPartPr>
              <p14:xfrm>
                <a:off x="7073577" y="6087215"/>
                <a:ext cx="52200" cy="187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D2A320CB-19A7-706D-E2DD-D8A30D24ADB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066017" y="6079655"/>
                  <a:ext cx="673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8A3EDFBA-09BE-D55D-6A6F-7F3E32DF8185}"/>
                    </a:ext>
                  </a:extLst>
                </p14:cNvPr>
                <p14:cNvContentPartPr/>
                <p14:nvPr/>
              </p14:nvContentPartPr>
              <p14:xfrm>
                <a:off x="7132977" y="6001535"/>
                <a:ext cx="16560" cy="1641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8A3EDFBA-09BE-D55D-6A6F-7F3E32DF818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125417" y="5993975"/>
                  <a:ext cx="3168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2A1C5442-2B80-E3A7-B36C-142C22B68FCD}"/>
                    </a:ext>
                  </a:extLst>
                </p14:cNvPr>
                <p14:cNvContentPartPr/>
                <p14:nvPr/>
              </p14:nvContentPartPr>
              <p14:xfrm>
                <a:off x="7328097" y="6009815"/>
                <a:ext cx="74520" cy="1051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2A1C5442-2B80-E3A7-B36C-142C22B68FC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320537" y="6002255"/>
                  <a:ext cx="896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9F2D22A6-27A5-1FDE-1B15-0B68BCD33A61}"/>
                    </a:ext>
                  </a:extLst>
                </p14:cNvPr>
                <p14:cNvContentPartPr/>
                <p14:nvPr/>
              </p14:nvContentPartPr>
              <p14:xfrm>
                <a:off x="7297497" y="6151655"/>
                <a:ext cx="18000" cy="936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9F2D22A6-27A5-1FDE-1B15-0B68BCD33A6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289937" y="6144095"/>
                  <a:ext cx="331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54B50AC7-CC96-891A-7475-889C5943CC19}"/>
                    </a:ext>
                  </a:extLst>
                </p14:cNvPr>
                <p14:cNvContentPartPr/>
                <p14:nvPr/>
              </p14:nvContentPartPr>
              <p14:xfrm>
                <a:off x="7380657" y="6150935"/>
                <a:ext cx="32040" cy="1083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54B50AC7-CC96-891A-7475-889C5943CC1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373097" y="6143375"/>
                  <a:ext cx="471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968D620C-9F66-1D61-ED8E-62E6B94A4A52}"/>
                    </a:ext>
                  </a:extLst>
                </p14:cNvPr>
                <p14:cNvContentPartPr/>
                <p14:nvPr/>
              </p14:nvContentPartPr>
              <p14:xfrm>
                <a:off x="7168977" y="6278375"/>
                <a:ext cx="365040" cy="1368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968D620C-9F66-1D61-ED8E-62E6B94A4A5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161417" y="6270815"/>
                  <a:ext cx="380160" cy="2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CEEA6026-F04D-BDB1-D274-83E48B661176}"/>
              </a:ext>
            </a:extLst>
          </p:cNvPr>
          <p:cNvGrpSpPr/>
          <p:nvPr/>
        </p:nvGrpSpPr>
        <p:grpSpPr>
          <a:xfrm>
            <a:off x="8411485" y="5857535"/>
            <a:ext cx="743040" cy="185040"/>
            <a:chOff x="8411485" y="5857535"/>
            <a:chExt cx="743040" cy="18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252BF3EC-E19A-821D-0904-70C86D7E2A5C}"/>
                    </a:ext>
                  </a:extLst>
                </p14:cNvPr>
                <p14:cNvContentPartPr/>
                <p14:nvPr/>
              </p14:nvContentPartPr>
              <p14:xfrm>
                <a:off x="8411485" y="5879855"/>
                <a:ext cx="145080" cy="1083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252BF3EC-E19A-821D-0904-70C86D7E2A5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403925" y="5872295"/>
                  <a:ext cx="1602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18E4FF59-BF93-726E-5113-6DCADE922298}"/>
                    </a:ext>
                  </a:extLst>
                </p14:cNvPr>
                <p14:cNvContentPartPr/>
                <p14:nvPr/>
              </p14:nvContentPartPr>
              <p14:xfrm>
                <a:off x="8626405" y="5857535"/>
                <a:ext cx="29880" cy="1569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18E4FF59-BF93-726E-5113-6DCADE92229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618845" y="5849975"/>
                  <a:ext cx="4500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7AB9255D-BAC4-E509-2A62-2D0F59D42360}"/>
                    </a:ext>
                  </a:extLst>
                </p14:cNvPr>
                <p14:cNvContentPartPr/>
                <p14:nvPr/>
              </p14:nvContentPartPr>
              <p14:xfrm>
                <a:off x="8642605" y="5950775"/>
                <a:ext cx="75960" cy="165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7AB9255D-BAC4-E509-2A62-2D0F59D4236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635045" y="5943215"/>
                  <a:ext cx="910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023FFA2B-D384-B81D-A8ED-13F5DC75124D}"/>
                    </a:ext>
                  </a:extLst>
                </p14:cNvPr>
                <p14:cNvContentPartPr/>
                <p14:nvPr/>
              </p14:nvContentPartPr>
              <p14:xfrm>
                <a:off x="8761405" y="5859695"/>
                <a:ext cx="88200" cy="1339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023FFA2B-D384-B81D-A8ED-13F5DC75124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753845" y="5852135"/>
                  <a:ext cx="1033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ED6A6EC3-9C18-A085-EC65-2D8EF3C08250}"/>
                    </a:ext>
                  </a:extLst>
                </p14:cNvPr>
                <p14:cNvContentPartPr/>
                <p14:nvPr/>
              </p14:nvContentPartPr>
              <p14:xfrm>
                <a:off x="8890285" y="5881295"/>
                <a:ext cx="13680" cy="1177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ED6A6EC3-9C18-A085-EC65-2D8EF3C0825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882725" y="5873735"/>
                  <a:ext cx="288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6D9236BC-5DCF-5D3B-3406-C8EF3180DD92}"/>
                    </a:ext>
                  </a:extLst>
                </p14:cNvPr>
                <p14:cNvContentPartPr/>
                <p14:nvPr/>
              </p14:nvContentPartPr>
              <p14:xfrm>
                <a:off x="8989645" y="5857535"/>
                <a:ext cx="21240" cy="1738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6D9236BC-5DCF-5D3B-3406-C8EF3180DD9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982085" y="5849975"/>
                  <a:ext cx="363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4EDC6119-BDEA-2E4B-940E-6C02FBDD4C95}"/>
                    </a:ext>
                  </a:extLst>
                </p14:cNvPr>
                <p14:cNvContentPartPr/>
                <p14:nvPr/>
              </p14:nvContentPartPr>
              <p14:xfrm>
                <a:off x="8995765" y="5902535"/>
                <a:ext cx="63000" cy="1400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4EDC6119-BDEA-2E4B-940E-6C02FBDD4C9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988205" y="5894975"/>
                  <a:ext cx="7812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0F0884E2-3042-AA82-333C-45A57EA7842C}"/>
                    </a:ext>
                  </a:extLst>
                </p14:cNvPr>
                <p14:cNvContentPartPr/>
                <p14:nvPr/>
              </p14:nvContentPartPr>
              <p14:xfrm>
                <a:off x="9106285" y="5898215"/>
                <a:ext cx="28080" cy="1224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0F0884E2-3042-AA82-333C-45A57EA7842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098725" y="5890655"/>
                  <a:ext cx="4320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C30D233C-2D07-5759-C2FB-EF642D175EEC}"/>
                    </a:ext>
                  </a:extLst>
                </p14:cNvPr>
                <p14:cNvContentPartPr/>
                <p14:nvPr/>
              </p14:nvContentPartPr>
              <p14:xfrm>
                <a:off x="9134725" y="5961575"/>
                <a:ext cx="19800" cy="410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C30D233C-2D07-5759-C2FB-EF642D175EEC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127165" y="5954015"/>
                  <a:ext cx="34920" cy="5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112" name="Input penna 111">
                <a:extLst>
                  <a:ext uri="{FF2B5EF4-FFF2-40B4-BE49-F238E27FC236}">
                    <a16:creationId xmlns:a16="http://schemas.microsoft.com/office/drawing/2014/main" id="{BBEED6B7-B205-0457-5EBF-25582FAE7D85}"/>
                  </a:ext>
                </a:extLst>
              </p14:cNvPr>
              <p14:cNvContentPartPr/>
              <p14:nvPr/>
            </p14:nvContentPartPr>
            <p14:xfrm>
              <a:off x="9034285" y="6112415"/>
              <a:ext cx="119880" cy="49680"/>
            </p14:xfrm>
          </p:contentPart>
        </mc:Choice>
        <mc:Fallback>
          <p:pic>
            <p:nvPicPr>
              <p:cNvPr id="112" name="Input penna 111">
                <a:extLst>
                  <a:ext uri="{FF2B5EF4-FFF2-40B4-BE49-F238E27FC236}">
                    <a16:creationId xmlns:a16="http://schemas.microsoft.com/office/drawing/2014/main" id="{BBEED6B7-B205-0457-5EBF-25582FAE7D85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9026725" y="6104855"/>
                <a:ext cx="135000" cy="64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1" name="Gruppo 130">
            <a:extLst>
              <a:ext uri="{FF2B5EF4-FFF2-40B4-BE49-F238E27FC236}">
                <a16:creationId xmlns:a16="http://schemas.microsoft.com/office/drawing/2014/main" id="{75E567A4-0DB5-FA2A-7905-E09D9A3076C4}"/>
              </a:ext>
            </a:extLst>
          </p:cNvPr>
          <p:cNvGrpSpPr/>
          <p:nvPr/>
        </p:nvGrpSpPr>
        <p:grpSpPr>
          <a:xfrm>
            <a:off x="9726565" y="5836295"/>
            <a:ext cx="621000" cy="457200"/>
            <a:chOff x="9726565" y="5836295"/>
            <a:chExt cx="621000" cy="45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F4D21ED1-6CCB-0BE8-1970-69AE8F32B358}"/>
                    </a:ext>
                  </a:extLst>
                </p14:cNvPr>
                <p14:cNvContentPartPr/>
                <p14:nvPr/>
              </p14:nvContentPartPr>
              <p14:xfrm>
                <a:off x="9737005" y="5836295"/>
                <a:ext cx="117720" cy="270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F4D21ED1-6CCB-0BE8-1970-69AE8F32B35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729445" y="5828735"/>
                  <a:ext cx="1328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90CF0080-853F-67CF-B8E3-D2207A434536}"/>
                    </a:ext>
                  </a:extLst>
                </p14:cNvPr>
                <p14:cNvContentPartPr/>
                <p14:nvPr/>
              </p14:nvContentPartPr>
              <p14:xfrm>
                <a:off x="9731965" y="5922695"/>
                <a:ext cx="52920" cy="349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90CF0080-853F-67CF-B8E3-D2207A43453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724765" y="5915135"/>
                  <a:ext cx="680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E5AE3B78-2B89-2144-0C60-2998E2C0A944}"/>
                    </a:ext>
                  </a:extLst>
                </p14:cNvPr>
                <p14:cNvContentPartPr/>
                <p14:nvPr/>
              </p14:nvContentPartPr>
              <p14:xfrm>
                <a:off x="9745645" y="5988935"/>
                <a:ext cx="56520" cy="712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E5AE3B78-2B89-2144-0C60-2998E2C0A944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738085" y="5981375"/>
                  <a:ext cx="716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2FCC8BF7-13D9-F404-095F-938CDEC9CBBD}"/>
                    </a:ext>
                  </a:extLst>
                </p14:cNvPr>
                <p14:cNvContentPartPr/>
                <p14:nvPr/>
              </p14:nvContentPartPr>
              <p14:xfrm>
                <a:off x="9829525" y="5895335"/>
                <a:ext cx="34920" cy="1591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2FCC8BF7-13D9-F404-095F-938CDEC9CBB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821965" y="5887775"/>
                  <a:ext cx="5004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843598B6-8232-2710-27D9-956F48BB51D0}"/>
                    </a:ext>
                  </a:extLst>
                </p14:cNvPr>
                <p14:cNvContentPartPr/>
                <p14:nvPr/>
              </p14:nvContentPartPr>
              <p14:xfrm>
                <a:off x="9827365" y="6002975"/>
                <a:ext cx="62640" cy="194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843598B6-8232-2710-27D9-956F48BB51D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9819805" y="5995415"/>
                  <a:ext cx="774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D74F8A5F-2EA3-C62F-E343-3DA7A9F228B9}"/>
                    </a:ext>
                  </a:extLst>
                </p14:cNvPr>
                <p14:cNvContentPartPr/>
                <p14:nvPr/>
              </p14:nvContentPartPr>
              <p14:xfrm>
                <a:off x="9944725" y="5878415"/>
                <a:ext cx="25200" cy="1796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D74F8A5F-2EA3-C62F-E343-3DA7A9F228B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937165" y="5870855"/>
                  <a:ext cx="4032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7002244C-4F44-D197-F37F-2E88B3593581}"/>
                    </a:ext>
                  </a:extLst>
                </p14:cNvPr>
                <p14:cNvContentPartPr/>
                <p14:nvPr/>
              </p14:nvContentPartPr>
              <p14:xfrm>
                <a:off x="9726565" y="6099095"/>
                <a:ext cx="177120" cy="1944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7002244C-4F44-D197-F37F-2E88B359358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719365" y="6091535"/>
                  <a:ext cx="19224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7D6ADD01-2188-3C41-FF62-4879DF12191E}"/>
                    </a:ext>
                  </a:extLst>
                </p14:cNvPr>
                <p14:cNvContentPartPr/>
                <p14:nvPr/>
              </p14:nvContentPartPr>
              <p14:xfrm>
                <a:off x="9769405" y="6238055"/>
                <a:ext cx="75960" cy="223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7D6ADD01-2188-3C41-FF62-4879DF12191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761845" y="6230495"/>
                  <a:ext cx="910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B11E4584-DB3E-9115-F7EB-329A365E9CA0}"/>
                    </a:ext>
                  </a:extLst>
                </p14:cNvPr>
                <p14:cNvContentPartPr/>
                <p14:nvPr/>
              </p14:nvContentPartPr>
              <p14:xfrm>
                <a:off x="9879925" y="6185495"/>
                <a:ext cx="42120" cy="5940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B11E4584-DB3E-9115-F7EB-329A365E9CA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872365" y="6177935"/>
                  <a:ext cx="572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3DE801AF-2630-77C3-0B26-C4E97E961988}"/>
                    </a:ext>
                  </a:extLst>
                </p14:cNvPr>
                <p14:cNvContentPartPr/>
                <p14:nvPr/>
              </p14:nvContentPartPr>
              <p14:xfrm>
                <a:off x="9917005" y="6195215"/>
                <a:ext cx="19080" cy="385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3DE801AF-2630-77C3-0B26-C4E97E961988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909445" y="6187655"/>
                  <a:ext cx="342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A8794ABA-81C5-99D7-6234-5850BDF2C41C}"/>
                    </a:ext>
                  </a:extLst>
                </p14:cNvPr>
                <p14:cNvContentPartPr/>
                <p14:nvPr/>
              </p14:nvContentPartPr>
              <p14:xfrm>
                <a:off x="10066405" y="5978135"/>
                <a:ext cx="38160" cy="1000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A8794ABA-81C5-99D7-6234-5850BDF2C41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058845" y="5970575"/>
                  <a:ext cx="532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11899B3A-2F93-E684-0798-BF1D093D633F}"/>
                    </a:ext>
                  </a:extLst>
                </p14:cNvPr>
                <p14:cNvContentPartPr/>
                <p14:nvPr/>
              </p14:nvContentPartPr>
              <p14:xfrm>
                <a:off x="10138405" y="6011975"/>
                <a:ext cx="58320" cy="1080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11899B3A-2F93-E684-0798-BF1D093D633F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130845" y="6004415"/>
                  <a:ext cx="734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28393E36-35CC-6D07-7683-062A4A0A2113}"/>
                    </a:ext>
                  </a:extLst>
                </p14:cNvPr>
                <p14:cNvContentPartPr/>
                <p14:nvPr/>
              </p14:nvContentPartPr>
              <p14:xfrm>
                <a:off x="10197085" y="5995055"/>
                <a:ext cx="20520" cy="1184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28393E36-35CC-6D07-7683-062A4A0A211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0189885" y="5987495"/>
                  <a:ext cx="356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BAD7D3E9-3187-2E7F-C3AB-65409EEB8C4E}"/>
                    </a:ext>
                  </a:extLst>
                </p14:cNvPr>
                <p14:cNvContentPartPr/>
                <p14:nvPr/>
              </p14:nvContentPartPr>
              <p14:xfrm>
                <a:off x="10320205" y="5983175"/>
                <a:ext cx="27360" cy="684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BAD7D3E9-3187-2E7F-C3AB-65409EEB8C4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312645" y="5975615"/>
                  <a:ext cx="424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DA7BA8D2-582E-3449-841B-02988F94CF3D}"/>
                    </a:ext>
                  </a:extLst>
                </p14:cNvPr>
                <p14:cNvContentPartPr/>
                <p14:nvPr/>
              </p14:nvContentPartPr>
              <p14:xfrm>
                <a:off x="10286365" y="6075335"/>
                <a:ext cx="23400" cy="608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DA7BA8D2-582E-3449-841B-02988F94CF3D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278805" y="6067775"/>
                  <a:ext cx="385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58C8ABAE-C18C-CD34-7C0E-355FA46E7344}"/>
                    </a:ext>
                  </a:extLst>
                </p14:cNvPr>
                <p14:cNvContentPartPr/>
                <p14:nvPr/>
              </p14:nvContentPartPr>
              <p14:xfrm>
                <a:off x="10309405" y="6075335"/>
                <a:ext cx="360" cy="36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58C8ABAE-C18C-CD34-7C0E-355FA46E7344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0301845" y="606777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6A5C56F1-2679-E23D-D6E9-62AE94EE1B4B}"/>
                    </a:ext>
                  </a:extLst>
                </p14:cNvPr>
                <p14:cNvContentPartPr/>
                <p14:nvPr/>
              </p14:nvContentPartPr>
              <p14:xfrm>
                <a:off x="10227685" y="6149495"/>
                <a:ext cx="78840" cy="100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6A5C56F1-2679-E23D-D6E9-62AE94EE1B4B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0220125" y="6142295"/>
                  <a:ext cx="93600" cy="2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" name="Gruppo 137">
            <a:extLst>
              <a:ext uri="{FF2B5EF4-FFF2-40B4-BE49-F238E27FC236}">
                <a16:creationId xmlns:a16="http://schemas.microsoft.com/office/drawing/2014/main" id="{753960D0-414B-4DB8-2019-5CEA5AAB1401}"/>
              </a:ext>
            </a:extLst>
          </p:cNvPr>
          <p:cNvGrpSpPr/>
          <p:nvPr/>
        </p:nvGrpSpPr>
        <p:grpSpPr>
          <a:xfrm>
            <a:off x="2833637" y="5927977"/>
            <a:ext cx="902323" cy="536783"/>
            <a:chOff x="2833637" y="5927977"/>
            <a:chExt cx="902323" cy="53678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679561E-E7B3-08CF-7C4F-1FE2B84626DC}"/>
                    </a:ext>
                  </a:extLst>
                </p14:cNvPr>
                <p14:cNvContentPartPr/>
                <p14:nvPr/>
              </p14:nvContentPartPr>
              <p14:xfrm>
                <a:off x="2833637" y="5927977"/>
                <a:ext cx="217800" cy="216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679561E-E7B3-08CF-7C4F-1FE2B84626D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826077" y="5920417"/>
                  <a:ext cx="2329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D4285DAD-6031-CF9D-1478-6398CD90E662}"/>
                    </a:ext>
                  </a:extLst>
                </p14:cNvPr>
                <p14:cNvContentPartPr/>
                <p14:nvPr/>
              </p14:nvContentPartPr>
              <p14:xfrm>
                <a:off x="2845157" y="6020497"/>
                <a:ext cx="150840" cy="291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D4285DAD-6031-CF9D-1478-6398CD90E66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837597" y="6012937"/>
                  <a:ext cx="1659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18550FD-5258-BA06-566E-43871AA84711}"/>
                    </a:ext>
                  </a:extLst>
                </p14:cNvPr>
                <p14:cNvContentPartPr/>
                <p14:nvPr/>
              </p14:nvContentPartPr>
              <p14:xfrm>
                <a:off x="2862077" y="6080977"/>
                <a:ext cx="121680" cy="1303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18550FD-5258-BA06-566E-43871AA8471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854517" y="6073417"/>
                  <a:ext cx="1368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92FF60A-DC65-C670-4049-35DA45630516}"/>
                    </a:ext>
                  </a:extLst>
                </p14:cNvPr>
                <p14:cNvContentPartPr/>
                <p14:nvPr/>
              </p14:nvContentPartPr>
              <p14:xfrm>
                <a:off x="3072677" y="5981977"/>
                <a:ext cx="1080" cy="152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92FF60A-DC65-C670-4049-35DA45630516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065117" y="5974417"/>
                  <a:ext cx="162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CF8EDF9-8FB7-A34D-40FF-2EC9FFECDBB0}"/>
                    </a:ext>
                  </a:extLst>
                </p14:cNvPr>
                <p14:cNvContentPartPr/>
                <p14:nvPr/>
              </p14:nvContentPartPr>
              <p14:xfrm>
                <a:off x="3071957" y="6089977"/>
                <a:ext cx="82800" cy="313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CF8EDF9-8FB7-A34D-40FF-2EC9FFECDBB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064397" y="6082777"/>
                  <a:ext cx="979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4FD0B63-503B-2F44-BB7C-B8B7C9632C43}"/>
                    </a:ext>
                  </a:extLst>
                </p14:cNvPr>
                <p14:cNvContentPartPr/>
                <p14:nvPr/>
              </p14:nvContentPartPr>
              <p14:xfrm>
                <a:off x="2978717" y="6204097"/>
                <a:ext cx="147600" cy="1058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4FD0B63-503B-2F44-BB7C-B8B7C9632C4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971157" y="6196537"/>
                  <a:ext cx="1627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5DCBEDD-A45C-4283-6B6B-E0291B01B70D}"/>
                    </a:ext>
                  </a:extLst>
                </p14:cNvPr>
                <p14:cNvContentPartPr/>
                <p14:nvPr/>
              </p14:nvContentPartPr>
              <p14:xfrm>
                <a:off x="3237197" y="5995297"/>
                <a:ext cx="144720" cy="83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5DCBEDD-A45C-4283-6B6B-E0291B01B70D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229637" y="5987737"/>
                  <a:ext cx="1598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D47B56E-7D40-BCB5-5B82-586FBEEAE695}"/>
                    </a:ext>
                  </a:extLst>
                </p14:cNvPr>
                <p14:cNvContentPartPr/>
                <p14:nvPr/>
              </p14:nvContentPartPr>
              <p14:xfrm>
                <a:off x="3201557" y="6093217"/>
                <a:ext cx="179280" cy="435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D47B56E-7D40-BCB5-5B82-586FBEEAE695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193997" y="6085657"/>
                  <a:ext cx="19440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B540B05-E801-C312-94D5-DEACA3D3EBCC}"/>
                    </a:ext>
                  </a:extLst>
                </p14:cNvPr>
                <p14:cNvContentPartPr/>
                <p14:nvPr/>
              </p14:nvContentPartPr>
              <p14:xfrm>
                <a:off x="3341237" y="6116257"/>
                <a:ext cx="7920" cy="608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B540B05-E801-C312-94D5-DEACA3D3EBC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333677" y="6108697"/>
                  <a:ext cx="226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57F9278-0A1E-8FD7-9988-4AB152C431EB}"/>
                    </a:ext>
                  </a:extLst>
                </p14:cNvPr>
                <p14:cNvContentPartPr/>
                <p14:nvPr/>
              </p14:nvContentPartPr>
              <p14:xfrm>
                <a:off x="3253397" y="6218137"/>
                <a:ext cx="126720" cy="608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57F9278-0A1E-8FD7-9988-4AB152C431EB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245837" y="6210577"/>
                  <a:ext cx="1418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509F805E-9CBC-15D3-64EF-D001580AA052}"/>
                    </a:ext>
                  </a:extLst>
                </p14:cNvPr>
                <p14:cNvContentPartPr/>
                <p14:nvPr/>
              </p14:nvContentPartPr>
              <p14:xfrm>
                <a:off x="3543360" y="5960040"/>
                <a:ext cx="122400" cy="1382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509F805E-9CBC-15D3-64EF-D001580AA052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535800" y="5952480"/>
                  <a:ext cx="1375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31A7E612-086C-C344-CBDE-2B12C3776730}"/>
                    </a:ext>
                  </a:extLst>
                </p14:cNvPr>
                <p14:cNvContentPartPr/>
                <p14:nvPr/>
              </p14:nvContentPartPr>
              <p14:xfrm>
                <a:off x="3467760" y="6127080"/>
                <a:ext cx="247680" cy="669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31A7E612-086C-C344-CBDE-2B12C3776730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460200" y="6119520"/>
                  <a:ext cx="2628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82C6E420-F509-FD03-322C-7F9AC6C4A5BE}"/>
                    </a:ext>
                  </a:extLst>
                </p14:cNvPr>
                <p14:cNvContentPartPr/>
                <p14:nvPr/>
              </p14:nvContentPartPr>
              <p14:xfrm>
                <a:off x="3546600" y="6289800"/>
                <a:ext cx="189360" cy="1749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82C6E420-F509-FD03-322C-7F9AC6C4A5BE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539040" y="6282240"/>
                  <a:ext cx="204480" cy="190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6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3E60F-F458-0533-0D1F-651689789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7CA2086-2300-C6C2-FB5F-A12A43989BC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24F5E0-67C5-585F-B1F1-D29AFFB862E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5C3C98-3286-CD5B-6C0F-B8B957D41CE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F5EA799-0EBE-D02B-E47E-F1734FC74FB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DAEFE58-EB66-7624-74BC-C21002EBD37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3200DC1-9420-B3A6-85B7-0679B36480D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4FDAE8E-6CC9-1225-BC38-31A53E38A54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D70F2E0-575C-A233-E220-60E896685F0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C81D80D-4DA5-C882-B1FD-32A8CB138B4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F587746-0E65-8C43-BADA-C5BFDE27532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BE0A4EB-17C1-873A-3101-0076AF2462E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6525CE3-936A-D341-9C19-E39EC979871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0B7A263-61F6-81B1-2CEE-FC6B0F2A5B8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106E6AB-A7F8-FA1A-3E2F-421B664F199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83E6E2B-B42D-180C-BF89-A57AF2F0AEC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4AA2918-2EA6-2414-BB38-AE27B0DC011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5DB08C0-FA26-4FAE-4BAC-E635825BF8F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767D108-83DA-570B-949F-665FA4D6ECF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7C07547-6FC9-3EF6-6B4F-B6CAC69543A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4719081-B891-1C7E-A9FC-555ED9B288C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7E6BE2E-D0B6-31FC-DAB1-371B250EFA5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F1B0702-69D9-AB42-B97F-BC64D2638C0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B6C8878-604B-4479-FC2F-CAE5971DE7A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67CD595-2B6C-425E-4702-03127906691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4E673C6-DC35-41BF-38DA-D7C1F28A28D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7156643-A1B0-978D-7E4A-15131F47C76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E819803-3526-2C7B-867F-F130F9CB38E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570D41D-BED5-CAFF-A95B-6422065F5D9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437695F-BBF2-6D6F-FBB2-E52B574322E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7B3E614-CC86-A16C-CD33-704BD324AB5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83CC4C8-A211-9195-C33C-B350248FF62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93F8D0C-953D-E3E9-4263-8029A38210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03C5ED3-9F95-0B97-8B2F-B33C45E88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5F42408-C560-3B78-C8F3-89A2E469B0F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43B76DF-7B7E-9242-41D1-2D76E2CAEE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12D3365-0699-61E2-8CAB-E1D92DEED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EA870D04-C3C2-3DF6-4093-12D1FE6E41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6500" y="1282700"/>
            <a:ext cx="7239000" cy="4292600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BA56AD2E-1F4B-CAE8-FAB1-78584EB2F950}"/>
              </a:ext>
            </a:extLst>
          </p:cNvPr>
          <p:cNvGrpSpPr/>
          <p:nvPr/>
        </p:nvGrpSpPr>
        <p:grpSpPr>
          <a:xfrm>
            <a:off x="2363320" y="1469413"/>
            <a:ext cx="210960" cy="229320"/>
            <a:chOff x="2363320" y="1469413"/>
            <a:chExt cx="210960" cy="22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BDBCC64-464A-E253-0515-8E147494D9BC}"/>
                    </a:ext>
                  </a:extLst>
                </p14:cNvPr>
                <p14:cNvContentPartPr/>
                <p14:nvPr/>
              </p14:nvContentPartPr>
              <p14:xfrm>
                <a:off x="2363320" y="1592893"/>
                <a:ext cx="96120" cy="12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BDBCC64-464A-E253-0515-8E147494D9B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55760" y="1585333"/>
                  <a:ext cx="1112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8F0E2D0-7CEA-CE48-3C79-C4A41D8B9C91}"/>
                    </a:ext>
                  </a:extLst>
                </p14:cNvPr>
                <p14:cNvContentPartPr/>
                <p14:nvPr/>
              </p14:nvContentPartPr>
              <p14:xfrm>
                <a:off x="2503360" y="1469413"/>
                <a:ext cx="70920" cy="2293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8F0E2D0-7CEA-CE48-3C79-C4A41D8B9C9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495800" y="1461853"/>
                  <a:ext cx="85680" cy="24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290CCFAC-ED71-2A3A-9DAE-D3633166C18A}"/>
                  </a:ext>
                </a:extLst>
              </p14:cNvPr>
              <p14:cNvContentPartPr/>
              <p14:nvPr/>
            </p14:nvContentPartPr>
            <p14:xfrm>
              <a:off x="5271040" y="1903933"/>
              <a:ext cx="660240" cy="356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290CCFAC-ED71-2A3A-9DAE-D3633166C18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63480" y="1896373"/>
                <a:ext cx="67536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C30EEAF0-5707-B769-4D62-A512B16250E7}"/>
                  </a:ext>
                </a:extLst>
              </p14:cNvPr>
              <p14:cNvContentPartPr/>
              <p14:nvPr/>
            </p14:nvContentPartPr>
            <p14:xfrm>
              <a:off x="3701440" y="2654533"/>
              <a:ext cx="937800" cy="5760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C30EEAF0-5707-B769-4D62-A512B16250E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693880" y="2646973"/>
                <a:ext cx="952920" cy="7272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uppo 79">
            <a:extLst>
              <a:ext uri="{FF2B5EF4-FFF2-40B4-BE49-F238E27FC236}">
                <a16:creationId xmlns:a16="http://schemas.microsoft.com/office/drawing/2014/main" id="{B755E131-1C49-6E6A-6AF0-DB518E4B8283}"/>
              </a:ext>
            </a:extLst>
          </p:cNvPr>
          <p:cNvGrpSpPr/>
          <p:nvPr/>
        </p:nvGrpSpPr>
        <p:grpSpPr>
          <a:xfrm>
            <a:off x="2999147" y="5631893"/>
            <a:ext cx="1040400" cy="481680"/>
            <a:chOff x="2999147" y="5631893"/>
            <a:chExt cx="1040400" cy="48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DBFC162-4DE7-C516-C837-2A67FD815865}"/>
                    </a:ext>
                  </a:extLst>
                </p14:cNvPr>
                <p14:cNvContentPartPr/>
                <p14:nvPr/>
              </p14:nvContentPartPr>
              <p14:xfrm>
                <a:off x="3037667" y="5631893"/>
                <a:ext cx="253440" cy="2995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DBFC162-4DE7-C516-C837-2A67FD81586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030107" y="5624333"/>
                  <a:ext cx="26856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615FEF8-A11E-45D7-8C71-640F6352750B}"/>
                    </a:ext>
                  </a:extLst>
                </p14:cNvPr>
                <p14:cNvContentPartPr/>
                <p14:nvPr/>
              </p14:nvContentPartPr>
              <p14:xfrm>
                <a:off x="2999147" y="5785253"/>
                <a:ext cx="179640" cy="396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615FEF8-A11E-45D7-8C71-640F6352750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91587" y="5777693"/>
                  <a:ext cx="1947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7DEEBF9-BD73-88E1-F35C-1F452A6AEAD6}"/>
                    </a:ext>
                  </a:extLst>
                </p14:cNvPr>
                <p14:cNvContentPartPr/>
                <p14:nvPr/>
              </p14:nvContentPartPr>
              <p14:xfrm>
                <a:off x="3174467" y="5921693"/>
                <a:ext cx="6840" cy="134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7DEEBF9-BD73-88E1-F35C-1F452A6AEAD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166907" y="5914133"/>
                  <a:ext cx="219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22890A1-D2FB-5E42-9743-B557DD525D02}"/>
                    </a:ext>
                  </a:extLst>
                </p14:cNvPr>
                <p14:cNvContentPartPr/>
                <p14:nvPr/>
              </p14:nvContentPartPr>
              <p14:xfrm>
                <a:off x="3028667" y="5997293"/>
                <a:ext cx="227880" cy="62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22890A1-D2FB-5E42-9743-B557DD525D0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021107" y="5989733"/>
                  <a:ext cx="2430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B37169C-11FB-DEF2-B129-18E2970BB91A}"/>
                    </a:ext>
                  </a:extLst>
                </p14:cNvPr>
                <p14:cNvContentPartPr/>
                <p14:nvPr/>
              </p14:nvContentPartPr>
              <p14:xfrm>
                <a:off x="3403427" y="5731613"/>
                <a:ext cx="128160" cy="2134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B37169C-11FB-DEF2-B129-18E2970BB91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396227" y="5724053"/>
                  <a:ext cx="14328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147D4E8-D74A-1CA5-0471-9C31126EC9E9}"/>
                    </a:ext>
                  </a:extLst>
                </p14:cNvPr>
                <p14:cNvContentPartPr/>
                <p14:nvPr/>
              </p14:nvContentPartPr>
              <p14:xfrm>
                <a:off x="3605027" y="5797133"/>
                <a:ext cx="8640" cy="1317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147D4E8-D74A-1CA5-0471-9C31126EC9E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597467" y="5789573"/>
                  <a:ext cx="237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E74CDB9-2BF8-3C6D-CDB9-4099727C6827}"/>
                    </a:ext>
                  </a:extLst>
                </p14:cNvPr>
                <p14:cNvContentPartPr/>
                <p14:nvPr/>
              </p14:nvContentPartPr>
              <p14:xfrm>
                <a:off x="3758027" y="5787773"/>
                <a:ext cx="6840" cy="1180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E74CDB9-2BF8-3C6D-CDB9-4099727C682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750467" y="5780213"/>
                  <a:ext cx="219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FF1AF4D-3F2A-3FA1-81BD-78B9DBD467DE}"/>
                    </a:ext>
                  </a:extLst>
                </p14:cNvPr>
                <p14:cNvContentPartPr/>
                <p14:nvPr/>
              </p14:nvContentPartPr>
              <p14:xfrm>
                <a:off x="3791867" y="5770133"/>
                <a:ext cx="75600" cy="1537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FF1AF4D-3F2A-3FA1-81BD-78B9DBD467D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784307" y="5762573"/>
                  <a:ext cx="907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A14F345-D4A5-D481-9820-0C135CD15617}"/>
                    </a:ext>
                  </a:extLst>
                </p14:cNvPr>
                <p14:cNvContentPartPr/>
                <p14:nvPr/>
              </p14:nvContentPartPr>
              <p14:xfrm>
                <a:off x="3967907" y="5738453"/>
                <a:ext cx="3600" cy="1393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A14F345-D4A5-D481-9820-0C135CD1561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960347" y="5730893"/>
                  <a:ext cx="187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B7F6103-A608-4E11-1643-55491F355DD6}"/>
                    </a:ext>
                  </a:extLst>
                </p14:cNvPr>
                <p14:cNvContentPartPr/>
                <p14:nvPr/>
              </p14:nvContentPartPr>
              <p14:xfrm>
                <a:off x="3954587" y="5863733"/>
                <a:ext cx="70920" cy="183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B7F6103-A608-4E11-1643-55491F355DD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947027" y="5856173"/>
                  <a:ext cx="856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60D740B5-8C01-B921-520A-81A92FF94E04}"/>
                    </a:ext>
                  </a:extLst>
                </p14:cNvPr>
                <p14:cNvContentPartPr/>
                <p14:nvPr/>
              </p14:nvContentPartPr>
              <p14:xfrm>
                <a:off x="3872867" y="6021053"/>
                <a:ext cx="166680" cy="925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60D740B5-8C01-B921-520A-81A92FF94E0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865307" y="6013853"/>
                  <a:ext cx="18180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CA95B1E7-2720-9A6E-A61E-072C7527FFA2}"/>
              </a:ext>
            </a:extLst>
          </p:cNvPr>
          <p:cNvGrpSpPr/>
          <p:nvPr/>
        </p:nvGrpSpPr>
        <p:grpSpPr>
          <a:xfrm>
            <a:off x="4627067" y="5710373"/>
            <a:ext cx="1570680" cy="410760"/>
            <a:chOff x="4627067" y="5710373"/>
            <a:chExt cx="1570680" cy="41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EA977E6-8D5A-7A1E-0AF6-26512D6F37F7}"/>
                    </a:ext>
                  </a:extLst>
                </p14:cNvPr>
                <p14:cNvContentPartPr/>
                <p14:nvPr/>
              </p14:nvContentPartPr>
              <p14:xfrm>
                <a:off x="4645787" y="5758613"/>
                <a:ext cx="136440" cy="385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EA977E6-8D5A-7A1E-0AF6-26512D6F37F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638227" y="5751413"/>
                  <a:ext cx="1512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486757F-D007-6196-FA74-880B055C8D53}"/>
                    </a:ext>
                  </a:extLst>
                </p14:cNvPr>
                <p14:cNvContentPartPr/>
                <p14:nvPr/>
              </p14:nvContentPartPr>
              <p14:xfrm>
                <a:off x="4627067" y="5863733"/>
                <a:ext cx="80640" cy="97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486757F-D007-6196-FA74-880B055C8D5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619507" y="5856173"/>
                  <a:ext cx="957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29E4DE4-7F48-8937-4B56-2BB02EA7BD0B}"/>
                    </a:ext>
                  </a:extLst>
                </p14:cNvPr>
                <p14:cNvContentPartPr/>
                <p14:nvPr/>
              </p14:nvContentPartPr>
              <p14:xfrm>
                <a:off x="4646507" y="5919893"/>
                <a:ext cx="76680" cy="889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29E4DE4-7F48-8937-4B56-2BB02EA7BD0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638947" y="5912333"/>
                  <a:ext cx="914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FB8076B-91EB-40ED-78C3-CBD819D0DD9C}"/>
                    </a:ext>
                  </a:extLst>
                </p14:cNvPr>
                <p14:cNvContentPartPr/>
                <p14:nvPr/>
              </p14:nvContentPartPr>
              <p14:xfrm>
                <a:off x="4806347" y="5793533"/>
                <a:ext cx="15120" cy="1692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FB8076B-91EB-40ED-78C3-CBD819D0DD9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98787" y="5786333"/>
                  <a:ext cx="302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0762DA5-6DEF-5B8F-7DA4-093DCA02667D}"/>
                    </a:ext>
                  </a:extLst>
                </p14:cNvPr>
                <p14:cNvContentPartPr/>
                <p14:nvPr/>
              </p14:nvContentPartPr>
              <p14:xfrm>
                <a:off x="4815347" y="5862653"/>
                <a:ext cx="65160" cy="309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0762DA5-6DEF-5B8F-7DA4-093DCA02667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807787" y="5855093"/>
                  <a:ext cx="802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D4B17E1-AF58-AE6C-AB0A-19895BB6EF1A}"/>
                    </a:ext>
                  </a:extLst>
                </p14:cNvPr>
                <p14:cNvContentPartPr/>
                <p14:nvPr/>
              </p14:nvContentPartPr>
              <p14:xfrm>
                <a:off x="4944587" y="5737373"/>
                <a:ext cx="19080" cy="1836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D4B17E1-AF58-AE6C-AB0A-19895BB6EF1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937027" y="5729813"/>
                  <a:ext cx="342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E74A3E7-FE9F-AEA9-9B7A-C999BAE30FDB}"/>
                    </a:ext>
                  </a:extLst>
                </p14:cNvPr>
                <p14:cNvContentPartPr/>
                <p14:nvPr/>
              </p14:nvContentPartPr>
              <p14:xfrm>
                <a:off x="5053667" y="5710373"/>
                <a:ext cx="181440" cy="345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E74A3E7-FE9F-AEA9-9B7A-C999BAE30FD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046107" y="5702813"/>
                  <a:ext cx="1962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4EE18F7A-D059-1CE2-C3DB-34E2A6273E03}"/>
                    </a:ext>
                  </a:extLst>
                </p14:cNvPr>
                <p14:cNvContentPartPr/>
                <p14:nvPr/>
              </p14:nvContentPartPr>
              <p14:xfrm>
                <a:off x="5055107" y="5764013"/>
                <a:ext cx="73080" cy="1382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4EE18F7A-D059-1CE2-C3DB-34E2A6273E0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47547" y="5756453"/>
                  <a:ext cx="882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6091C543-37A0-C4E6-C869-520874EA24A7}"/>
                    </a:ext>
                  </a:extLst>
                </p14:cNvPr>
                <p14:cNvContentPartPr/>
                <p14:nvPr/>
              </p14:nvContentPartPr>
              <p14:xfrm>
                <a:off x="5119907" y="5792093"/>
                <a:ext cx="95760" cy="820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6091C543-37A0-C4E6-C869-520874EA24A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112347" y="5784533"/>
                  <a:ext cx="1108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0AEDCB2C-E327-05A6-8673-BF79ACA9A8F2}"/>
                    </a:ext>
                  </a:extLst>
                </p14:cNvPr>
                <p14:cNvContentPartPr/>
                <p14:nvPr/>
              </p14:nvContentPartPr>
              <p14:xfrm>
                <a:off x="5026307" y="5960573"/>
                <a:ext cx="149400" cy="64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0AEDCB2C-E327-05A6-8673-BF79ACA9A8F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019107" y="5953013"/>
                  <a:ext cx="1645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C3FF8A6C-BF76-397B-4F03-0810FF1A70C8}"/>
                    </a:ext>
                  </a:extLst>
                </p14:cNvPr>
                <p14:cNvContentPartPr/>
                <p14:nvPr/>
              </p14:nvContentPartPr>
              <p14:xfrm>
                <a:off x="5142587" y="5959853"/>
                <a:ext cx="38880" cy="907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C3FF8A6C-BF76-397B-4F03-0810FF1A70C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135027" y="5952293"/>
                  <a:ext cx="540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C8AE5CFF-6670-D2B1-00B5-AA228B6A4942}"/>
                    </a:ext>
                  </a:extLst>
                </p14:cNvPr>
                <p14:cNvContentPartPr/>
                <p14:nvPr/>
              </p14:nvContentPartPr>
              <p14:xfrm>
                <a:off x="5273627" y="5730533"/>
                <a:ext cx="113400" cy="2296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C8AE5CFF-6670-D2B1-00B5-AA228B6A494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266067" y="5722973"/>
                  <a:ext cx="1285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8C0D0C11-1E87-6693-EC25-90BEFB1389F7}"/>
                    </a:ext>
                  </a:extLst>
                </p14:cNvPr>
                <p14:cNvContentPartPr/>
                <p14:nvPr/>
              </p14:nvContentPartPr>
              <p14:xfrm>
                <a:off x="5306387" y="5892893"/>
                <a:ext cx="119160" cy="342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8C0D0C11-1E87-6693-EC25-90BEFB1389F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298827" y="5885333"/>
                  <a:ext cx="1342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30CBDED0-0CF2-602C-6F3E-5DEFF07CABC9}"/>
                    </a:ext>
                  </a:extLst>
                </p14:cNvPr>
                <p14:cNvContentPartPr/>
                <p14:nvPr/>
              </p14:nvContentPartPr>
              <p14:xfrm>
                <a:off x="5429507" y="5873813"/>
                <a:ext cx="47160" cy="3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30CBDED0-0CF2-602C-6F3E-5DEFF07CABC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421947" y="5866253"/>
                  <a:ext cx="619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A05ED3E1-0611-A1E7-E256-C95E62C2E3FA}"/>
                    </a:ext>
                  </a:extLst>
                </p14:cNvPr>
                <p14:cNvContentPartPr/>
                <p14:nvPr/>
              </p14:nvContentPartPr>
              <p14:xfrm>
                <a:off x="5498987" y="5757893"/>
                <a:ext cx="31320" cy="2210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A05ED3E1-0611-A1E7-E256-C95E62C2E3F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491427" y="5750333"/>
                  <a:ext cx="4644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A7AB2E83-B484-C35B-F590-A8938647E885}"/>
                    </a:ext>
                  </a:extLst>
                </p14:cNvPr>
                <p14:cNvContentPartPr/>
                <p14:nvPr/>
              </p14:nvContentPartPr>
              <p14:xfrm>
                <a:off x="5599067" y="5769773"/>
                <a:ext cx="18720" cy="1724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A7AB2E83-B484-C35B-F590-A8938647E88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591507" y="5762213"/>
                  <a:ext cx="338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CE4656B3-3A82-DFEB-E6D2-DD233FF2E14B}"/>
                    </a:ext>
                  </a:extLst>
                </p14:cNvPr>
                <p14:cNvContentPartPr/>
                <p14:nvPr/>
              </p14:nvContentPartPr>
              <p14:xfrm>
                <a:off x="5773307" y="5749253"/>
                <a:ext cx="101880" cy="1281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CE4656B3-3A82-DFEB-E6D2-DD233FF2E14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765747" y="5742053"/>
                  <a:ext cx="1170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7A3A17C7-1E0C-E74E-AB2A-B46F40F1376D}"/>
                    </a:ext>
                  </a:extLst>
                </p14:cNvPr>
                <p14:cNvContentPartPr/>
                <p14:nvPr/>
              </p14:nvContentPartPr>
              <p14:xfrm>
                <a:off x="5745227" y="5939333"/>
                <a:ext cx="9360" cy="1288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7A3A17C7-1E0C-E74E-AB2A-B46F40F1376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737667" y="5931773"/>
                  <a:ext cx="244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B6EEBCD5-47D2-0F5D-F4B8-CEC83A601FE7}"/>
                    </a:ext>
                  </a:extLst>
                </p14:cNvPr>
                <p14:cNvContentPartPr/>
                <p14:nvPr/>
              </p14:nvContentPartPr>
              <p14:xfrm>
                <a:off x="5864027" y="5896133"/>
                <a:ext cx="29160" cy="2116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B6EEBCD5-47D2-0F5D-F4B8-CEC83A601FE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856467" y="5888573"/>
                  <a:ext cx="4428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3295830E-53D7-BF40-685B-7BBC31E9910F}"/>
                    </a:ext>
                  </a:extLst>
                </p14:cNvPr>
                <p14:cNvContentPartPr/>
                <p14:nvPr/>
              </p14:nvContentPartPr>
              <p14:xfrm>
                <a:off x="5569187" y="6057773"/>
                <a:ext cx="628560" cy="633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3295830E-53D7-BF40-685B-7BBC31E9910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561627" y="6050213"/>
                  <a:ext cx="643320" cy="78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9775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1C898-0A19-D6B3-987E-45D0F3D8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786E82-C1B9-4999-8D9B-CB9064FEBE0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761D1D-21EC-CD59-EC7D-C91601421E1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DF4A39-DFC6-2CAA-9F65-1D6BA3E0155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F4E6980-A587-C440-CCCA-4392719AF39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F771008-A385-4351-C2D4-D7FD1D19651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9B4DEC2-727D-2797-6561-09E007D43F7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FFB8CC4-F688-B678-6097-0AE05D17B12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973BCE1-8812-60A0-0F19-CB6DD0C7F2C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F15C4BA-E2DA-558B-427F-958BF6D642B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A85B0DF-14DE-86A2-73C2-32D4E721047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D25DC04-0EEF-182D-E7D6-DC21DF1B7C7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2A39B40-2681-4A20-1084-016E4FBCA2A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489D2D2-D44A-FC28-4B0E-510584012EA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AC658FA-279D-E007-C2B1-D79326927C1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0B727B2-4155-5305-C162-1DBFEF063ED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E36E066-6C21-B080-5277-A27E16F82EE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8621DAD-1A83-1FEA-1E4B-CEEA541D54C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7A9FB50-33BE-5A5F-094A-88C641947CE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220F18C-D8FC-E3EF-9439-E4073F2D70A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E7C0E61-D3C6-C4CA-F79E-C99C563157D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BC2F280-FD66-68E9-4D92-CC9DF88C1B2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6C95C66-A875-7120-B017-7FAA80161F4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2655735-564B-5088-49B7-93066F8EBD8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3171821-3C45-EAAE-C318-C1429522890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37C57D1-07C3-3286-50E6-79BDF5C730E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FFE08A0-662C-0655-AFD0-D885BB8A671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2772794-28E2-9A7A-0E07-E0DFD07534E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D089BBB-C1C4-33B1-81AD-92DCC0D90AC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AB1F337-92D9-592D-21DC-DC3D01747DC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5CCF304-033E-E5A5-6897-B5F10EA4C38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E1D61E-D1F1-B092-6DB8-87C93C60F0F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01C6F7B-8053-9AA9-7A22-3E925635BB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C0C04F5-F43D-E0DF-85DC-FD567BD5D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B1B5FCF-8542-4D0E-160B-EFAA96DF423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D6FFDAC-CBCE-970A-C5C5-3DBF0F5F5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15B6BD8-A75A-F91F-EA70-852B52950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0E6E840A-BAB0-48BB-C181-FCC6025840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800" y="1257300"/>
            <a:ext cx="70104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35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412B5-1EA6-6BD5-E6E8-ABD7C6EB9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AD8B1B-C766-50F0-7E7D-8AAA270EC00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84C76E-C26D-3B19-D408-A53A048A527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87DC3E-4E04-8B5C-2262-2AAB85ECF0E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A008D9C-51D7-0473-BD52-1F7FD636AC8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06FF3B9-A30B-128F-77E4-3AF139EC863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A16710-E031-17E7-4712-9C7FCA1D83B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EFCAD6A-ABA1-90E9-FCB6-7279F91F264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34C7CDD-89EF-9F31-83C5-FE1F572C976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656B70D-999A-4CDE-DD2B-6607303E7E1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467DDB4-3971-8361-4037-9EBFB9230D4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36B160A-A635-465A-7369-1FD5E02578A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304B059-4DA4-0116-8613-36AF79AB8F1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6A45A32-FDB9-9133-5A0B-02FD9E4E9B1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FB001EC-069A-37D1-7824-00CDC511BAF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8C59639-9852-3405-3BD4-A3B5EA28E82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9D0705C-645D-FCB8-2DF3-76A037CC49F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29B242B-45E9-BB39-614F-E68CE2B6CCB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D14F34B-0525-1724-7628-2757FBF4E87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3B52230-E420-DC90-A882-9681A02DED2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E7D213C-8831-B491-D610-C1B51A5DECD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B351FF5-6D0E-C8D5-B79F-CAB0EB70113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3E7EB83-D1A5-E4EE-1265-D61002BCD56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B7AB99C-8586-B63A-C826-31F46C13B86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64D529C-D4DB-A16A-1F13-B1D4AA1BC6E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D59D57A-D966-19F5-A1E9-0794A1F9BBA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35B311B-0827-DC70-70EF-AC9F8B0A964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2969455-E1FD-BEC7-F25C-A279EA2C1E0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0933505-EF10-DF20-179B-F1A8D1B6E0C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BE22178-3A2C-2E3F-8496-D8A29E2EBFF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9D40632-480D-7473-99F1-5184AC1112C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3669D46-4890-D7F0-91FE-DE9175AAB2D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F771725-9419-342E-B0C0-7004CD62E86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14E0BC9-E633-175D-550A-101C435F0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C11D605-5870-9026-DF52-7580062823E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6F83080-26AB-2D73-16CC-A3573526ED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65C844A-E156-4CB1-ADE4-6AB316305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FC0E738-6D65-1AEF-1CA8-2CF47ECE49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5100" y="850900"/>
            <a:ext cx="6781800" cy="5156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01A3462A-30C2-A073-BE55-D54817F3ECBF}"/>
                  </a:ext>
                </a:extLst>
              </p14:cNvPr>
              <p14:cNvContentPartPr/>
              <p14:nvPr/>
            </p14:nvContentPartPr>
            <p14:xfrm>
              <a:off x="3152200" y="1857520"/>
              <a:ext cx="982080" cy="1375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01A3462A-30C2-A073-BE55-D54817F3ECB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44640" y="1849960"/>
                <a:ext cx="996840" cy="15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631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5C9EA-8B47-FBF0-167F-72BBC81CA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908216-3336-F63B-90D2-CD57FD6C0F3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0F9A20-0E28-D0CB-77C5-5AEF6329181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2C7BA1-D726-6EF9-D74E-4C94BA39FAD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0FEC54C-BE8F-A042-D4A0-31A9D31EA99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20AECB1-7996-72B4-E97B-E4281E8DAE1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1B6206A-00C2-A6CA-B717-10DDA246B72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B82D888-62AB-6FA7-A9AC-A14543B5896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077BD30-3765-57F8-3997-69101CC4FA5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5CEE0F9-A8D3-D1C9-1ABA-0DC0ABC0EB7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58A97D0-189C-2E21-8732-4D09C361612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7C86828-C7FA-F2B0-1D66-686F21E6975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15319A9-C8C5-CDB4-F7A7-990469C4134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B159E93-0D24-CD30-A80D-9803A589F60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DB58065-8D80-6532-F880-4B97D702BF9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5F56CD4-B945-CADA-8065-2ECCA49EE31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DC81EF4-8B7C-0067-4628-1BE3DA16B1D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EBAD100-0702-3D49-F070-6E327D944B9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D46B36E-3019-1A0D-1302-A75B2512248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D3C7591-D1F8-0144-03A9-DEAF33239FF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D1A5D72-513E-092E-8F9A-8071595E83A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A8FCD0A-AE82-067F-2787-AC6B818D555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B00492D-DB0C-E7D3-EC29-09D0B2DBE47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B48A21D-0B51-E1B3-B609-6A40886E198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5BD7449-E6CE-5F53-B98E-4A2FC68A2B0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135F75-6D96-FE73-A767-59EBC4421CB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BEB7BF3-9812-E232-DEE3-20632E7C6CD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8FA1F2F-1038-A6B6-4EAA-6315E65969F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E4479E1-30CD-3FB5-D226-5C53D03DE4D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D9E449F-1962-6C55-6A89-6E80FC96DAF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EF77FE5-6244-AEC8-29D5-B08ADB2F210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CDF12DF-BC03-7499-14AD-F2A087814C6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3917C67-80E3-1403-E6C1-68C1562738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690FD2C-0164-82BD-722C-A43C8A3DE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074D2CE-AA65-562E-6565-39388BA50A8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B1E2867-F830-7EE6-6793-7FC3BEA36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4B4EB96-95F5-3920-B015-A41746736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0621491-9E80-AD9A-A4A6-6D58282086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1320" y="0"/>
            <a:ext cx="6309360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1A768381-F0AD-6D7A-4CDD-E965BDAD85AC}"/>
                  </a:ext>
                </a:extLst>
              </p14:cNvPr>
              <p14:cNvContentPartPr/>
              <p14:nvPr/>
            </p14:nvContentPartPr>
            <p14:xfrm>
              <a:off x="8051863" y="1828954"/>
              <a:ext cx="483480" cy="666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1A768381-F0AD-6D7A-4CDD-E965BDAD85A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44303" y="1821394"/>
                <a:ext cx="49860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26CCF466-4675-5F61-1280-91E897602E05}"/>
                  </a:ext>
                </a:extLst>
              </p14:cNvPr>
              <p14:cNvContentPartPr/>
              <p14:nvPr/>
            </p14:nvContentPartPr>
            <p14:xfrm>
              <a:off x="4297063" y="565354"/>
              <a:ext cx="376920" cy="15552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26CCF466-4675-5F61-1280-91E897602E0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89503" y="557794"/>
                <a:ext cx="39204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349D7E95-5001-ED23-5084-5ED1E6EE6BB3}"/>
                  </a:ext>
                </a:extLst>
              </p14:cNvPr>
              <p14:cNvContentPartPr/>
              <p14:nvPr/>
            </p14:nvContentPartPr>
            <p14:xfrm>
              <a:off x="4848943" y="3067650"/>
              <a:ext cx="395280" cy="2664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349D7E95-5001-ED23-5084-5ED1E6EE6BB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41383" y="3060090"/>
                <a:ext cx="410040" cy="4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030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70C2-2CEE-6D09-D15D-E995CE272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FF1871-A0FC-DECC-74C6-449D3B2E45F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5944CF-1EB4-39B9-BEC8-97A68BEE1E2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443835-658F-B144-FDAF-059153CB1FA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EE0739D-D968-CEA6-B4F6-05AB93B4BA6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972901C-56D7-6C09-6DD2-FD1446CF06F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E29C0FC-56B7-8588-CAC9-BCFB92FCC55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A7B931D-D547-E360-5189-B281E2413B9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49DA649-A15F-1A50-02CA-85E93D53993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54E1F89-61A2-44FC-09E6-3F2D9530F56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035D5BF-7C2C-7BB0-D03B-5F7E3F14685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0B8A90D-410E-C252-560B-7DBC85F68E8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D9974E5-64E1-F7D4-6154-26CBD5632FC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1F4D3BB-6A7C-EFD3-2E10-E1EE55B75A6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0067AD6-665F-5017-BDBE-67CF7FEF9DD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CA5E6B0-601D-7F33-159D-19279F557B5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DD7632A-6A7F-4451-4EF0-0C1F1DB439B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22D3408-C96F-1E62-461F-2AA75B76019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B52BF4E-9B35-A11B-8FA2-3ED788F8DDA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95CBB18-38E9-DAD1-800A-C254725DC77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111FF93-1B93-36CA-2A2B-072FDEF3293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ED7E13A-229C-1801-E782-1BAC64ABAC1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CECA07B-856E-797F-D525-0AE7D4AF476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DB0DF80-AC1D-31F2-461C-D6F435BA7A5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D61AFCD-55E4-1366-D08C-E7A158BD1FD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4EC0241-BF38-295F-66A2-9BC0445B621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E5ACD76-A9CE-BEAB-7706-75DDB94061A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BB03AAF-6B2C-0687-84AE-32F716273ED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D978856-668C-1C0E-E056-64D3476C5E4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558CDE0-3133-3FE5-9BF2-13AF64FAD68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340570E-801D-3ADA-3A1D-522CF74C9A3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BCD79D9-1E3B-4230-AB5B-F5E9244D821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AE3D200-21BC-43EF-D69E-1EE310AE07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F5D92FD-7325-6CD3-3352-8C1630B79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8D7D582-210A-C04B-F81A-886AC932D24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B645C3B-1756-782C-B9ED-F174CF346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BC32A76-C575-D105-8468-4F234D6F6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CFD4DC0C-EA8A-284D-F6E1-EE68F9146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182" y="0"/>
            <a:ext cx="4987636" cy="6858000"/>
          </a:xfrm>
          <a:prstGeom prst="rect">
            <a:avLst/>
          </a:prstGeom>
        </p:spPr>
      </p:pic>
      <p:grpSp>
        <p:nvGrpSpPr>
          <p:cNvPr id="78" name="Gruppo 77">
            <a:extLst>
              <a:ext uri="{FF2B5EF4-FFF2-40B4-BE49-F238E27FC236}">
                <a16:creationId xmlns:a16="http://schemas.microsoft.com/office/drawing/2014/main" id="{CA1FFDCC-C756-7CC5-05C8-543DCE101A4F}"/>
              </a:ext>
            </a:extLst>
          </p:cNvPr>
          <p:cNvGrpSpPr/>
          <p:nvPr/>
        </p:nvGrpSpPr>
        <p:grpSpPr>
          <a:xfrm>
            <a:off x="5628578" y="1349585"/>
            <a:ext cx="366120" cy="259200"/>
            <a:chOff x="5628578" y="1349585"/>
            <a:chExt cx="366120" cy="25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A295CBA-930E-3708-54E7-234A0F65C760}"/>
                    </a:ext>
                  </a:extLst>
                </p14:cNvPr>
                <p14:cNvContentPartPr/>
                <p14:nvPr/>
              </p14:nvContentPartPr>
              <p14:xfrm>
                <a:off x="5628578" y="1349585"/>
                <a:ext cx="164520" cy="381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A295CBA-930E-3708-54E7-234A0F65C76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621018" y="1342025"/>
                  <a:ext cx="1796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10DB271-3F7F-8697-FF70-45FB8782CADB}"/>
                    </a:ext>
                  </a:extLst>
                </p14:cNvPr>
                <p14:cNvContentPartPr/>
                <p14:nvPr/>
              </p14:nvContentPartPr>
              <p14:xfrm>
                <a:off x="5631818" y="1366145"/>
                <a:ext cx="66240" cy="1605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10DB271-3F7F-8697-FF70-45FB8782CAD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624258" y="1358585"/>
                  <a:ext cx="813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FD13FBF-FF94-DC51-FF73-750CD2B99B6D}"/>
                    </a:ext>
                  </a:extLst>
                </p14:cNvPr>
                <p14:cNvContentPartPr/>
                <p14:nvPr/>
              </p14:nvContentPartPr>
              <p14:xfrm>
                <a:off x="5676818" y="1419425"/>
                <a:ext cx="23760" cy="98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FD13FBF-FF94-DC51-FF73-750CD2B99B6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669258" y="1411865"/>
                  <a:ext cx="388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0FBE31C-8E23-28A7-4888-54FBFD7020EC}"/>
                    </a:ext>
                  </a:extLst>
                </p14:cNvPr>
                <p14:cNvContentPartPr/>
                <p14:nvPr/>
              </p14:nvContentPartPr>
              <p14:xfrm>
                <a:off x="5730818" y="1456145"/>
                <a:ext cx="52200" cy="176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0FBE31C-8E23-28A7-4888-54FBFD7020E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723258" y="1448585"/>
                  <a:ext cx="673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F370AF6-2F75-4737-C2E9-0F225B08DFB7}"/>
                    </a:ext>
                  </a:extLst>
                </p14:cNvPr>
                <p14:cNvContentPartPr/>
                <p14:nvPr/>
              </p14:nvContentPartPr>
              <p14:xfrm>
                <a:off x="5785178" y="1400345"/>
                <a:ext cx="23400" cy="1292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F370AF6-2F75-4737-C2E9-0F225B08DFB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777618" y="1392785"/>
                  <a:ext cx="385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EEFF11D-68BD-CCE7-800F-45B5DB2C358C}"/>
                    </a:ext>
                  </a:extLst>
                </p14:cNvPr>
                <p14:cNvContentPartPr/>
                <p14:nvPr/>
              </p14:nvContentPartPr>
              <p14:xfrm>
                <a:off x="5875538" y="1381985"/>
                <a:ext cx="21960" cy="1062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EEFF11D-68BD-CCE7-800F-45B5DB2C358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867978" y="1374425"/>
                  <a:ext cx="367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D5633FE-6E02-F8F2-85BA-DEE608029186}"/>
                    </a:ext>
                  </a:extLst>
                </p14:cNvPr>
                <p14:cNvContentPartPr/>
                <p14:nvPr/>
              </p14:nvContentPartPr>
              <p14:xfrm>
                <a:off x="5858978" y="1381985"/>
                <a:ext cx="71280" cy="1530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D5633FE-6E02-F8F2-85BA-DEE60802918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851418" y="1374425"/>
                  <a:ext cx="860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F492D59-3770-455F-C418-C79A2935D90E}"/>
                    </a:ext>
                  </a:extLst>
                </p14:cNvPr>
                <p14:cNvContentPartPr/>
                <p14:nvPr/>
              </p14:nvContentPartPr>
              <p14:xfrm>
                <a:off x="5963018" y="1383065"/>
                <a:ext cx="11160" cy="849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F492D59-3770-455F-C418-C79A2935D90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955458" y="1375505"/>
                  <a:ext cx="262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03C4FA6-7C39-AB3B-489F-1B1967CAA04F}"/>
                    </a:ext>
                  </a:extLst>
                </p14:cNvPr>
                <p14:cNvContentPartPr/>
                <p14:nvPr/>
              </p14:nvContentPartPr>
              <p14:xfrm>
                <a:off x="5969858" y="1444985"/>
                <a:ext cx="24840" cy="61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03C4FA6-7C39-AB3B-489F-1B1967CAA04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962298" y="1437425"/>
                  <a:ext cx="399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538A33B-4D03-00FB-16C0-83C8AAAB3C0A}"/>
                    </a:ext>
                  </a:extLst>
                </p14:cNvPr>
                <p14:cNvContentPartPr/>
                <p14:nvPr/>
              </p14:nvContentPartPr>
              <p14:xfrm>
                <a:off x="5897138" y="1547585"/>
                <a:ext cx="66960" cy="612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538A33B-4D03-00FB-16C0-83C8AAAB3C0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889578" y="1540025"/>
                  <a:ext cx="81720" cy="7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F74EE97B-4D4E-CF8D-815B-9C574965FF1F}"/>
              </a:ext>
            </a:extLst>
          </p:cNvPr>
          <p:cNvGrpSpPr/>
          <p:nvPr/>
        </p:nvGrpSpPr>
        <p:grpSpPr>
          <a:xfrm>
            <a:off x="6414458" y="1343465"/>
            <a:ext cx="484200" cy="285120"/>
            <a:chOff x="6414458" y="1343465"/>
            <a:chExt cx="484200" cy="28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DC3A269-CDEA-5868-E0CE-63A8187FB8EB}"/>
                    </a:ext>
                  </a:extLst>
                </p14:cNvPr>
                <p14:cNvContentPartPr/>
                <p14:nvPr/>
              </p14:nvContentPartPr>
              <p14:xfrm>
                <a:off x="6415898" y="1343465"/>
                <a:ext cx="85680" cy="331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DC3A269-CDEA-5868-E0CE-63A8187FB8E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408338" y="1335905"/>
                  <a:ext cx="1008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AA71AF8-CE60-40AF-4611-6F89DBF9866C}"/>
                    </a:ext>
                  </a:extLst>
                </p14:cNvPr>
                <p14:cNvContentPartPr/>
                <p14:nvPr/>
              </p14:nvContentPartPr>
              <p14:xfrm>
                <a:off x="6425618" y="1416545"/>
                <a:ext cx="43200" cy="133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AA71AF8-CE60-40AF-4611-6F89DBF9866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418058" y="1408985"/>
                  <a:ext cx="583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CEABBE8-AF07-AD1C-4B93-AD53BB3B53C7}"/>
                    </a:ext>
                  </a:extLst>
                </p14:cNvPr>
                <p14:cNvContentPartPr/>
                <p14:nvPr/>
              </p14:nvContentPartPr>
              <p14:xfrm>
                <a:off x="6414458" y="1454345"/>
                <a:ext cx="59760" cy="619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CEABBE8-AF07-AD1C-4B93-AD53BB3B53C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406898" y="1446785"/>
                  <a:ext cx="748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7E31C8B-57E0-D8AB-CB2B-322BEF35D1C5}"/>
                    </a:ext>
                  </a:extLst>
                </p14:cNvPr>
                <p14:cNvContentPartPr/>
                <p14:nvPr/>
              </p14:nvContentPartPr>
              <p14:xfrm>
                <a:off x="6500498" y="1376585"/>
                <a:ext cx="15480" cy="126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7E31C8B-57E0-D8AB-CB2B-322BEF35D1C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492938" y="1369025"/>
                  <a:ext cx="306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68A0616-08B6-86F1-4DFA-057676A2BF07}"/>
                    </a:ext>
                  </a:extLst>
                </p14:cNvPr>
                <p14:cNvContentPartPr/>
                <p14:nvPr/>
              </p14:nvContentPartPr>
              <p14:xfrm>
                <a:off x="6501218" y="1483505"/>
                <a:ext cx="39960" cy="12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68A0616-08B6-86F1-4DFA-057676A2BF0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493658" y="1475945"/>
                  <a:ext cx="550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0620CA0-348E-7B75-E674-535C606F5366}"/>
                    </a:ext>
                  </a:extLst>
                </p14:cNvPr>
                <p14:cNvContentPartPr/>
                <p14:nvPr/>
              </p14:nvContentPartPr>
              <p14:xfrm>
                <a:off x="6435338" y="1559105"/>
                <a:ext cx="77400" cy="694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0620CA0-348E-7B75-E674-535C606F536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427778" y="1551545"/>
                  <a:ext cx="925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665216A-EA79-F785-906B-51DD85FA02FA}"/>
                    </a:ext>
                  </a:extLst>
                </p14:cNvPr>
                <p14:cNvContentPartPr/>
                <p14:nvPr/>
              </p14:nvContentPartPr>
              <p14:xfrm>
                <a:off x="6594818" y="1375145"/>
                <a:ext cx="103680" cy="651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665216A-EA79-F785-906B-51DD85FA02F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587258" y="1367585"/>
                  <a:ext cx="1188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62C7F95-302B-22EC-9D3E-F84F28EA5DB1}"/>
                    </a:ext>
                  </a:extLst>
                </p14:cNvPr>
                <p14:cNvContentPartPr/>
                <p14:nvPr/>
              </p14:nvContentPartPr>
              <p14:xfrm>
                <a:off x="6606698" y="1457225"/>
                <a:ext cx="79560" cy="108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62C7F95-302B-22EC-9D3E-F84F28EA5DB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599138" y="1449665"/>
                  <a:ext cx="946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4D9C35F-270D-026C-5437-9468689860A6}"/>
                    </a:ext>
                  </a:extLst>
                </p14:cNvPr>
                <p14:cNvContentPartPr/>
                <p14:nvPr/>
              </p14:nvContentPartPr>
              <p14:xfrm>
                <a:off x="6645218" y="1481705"/>
                <a:ext cx="30960" cy="594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4D9C35F-270D-026C-5437-9468689860A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637658" y="1474145"/>
                  <a:ext cx="460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E88B71B-FBF5-BB0C-303F-52FF47130163}"/>
                    </a:ext>
                  </a:extLst>
                </p14:cNvPr>
                <p14:cNvContentPartPr/>
                <p14:nvPr/>
              </p14:nvContentPartPr>
              <p14:xfrm>
                <a:off x="6586898" y="1554065"/>
                <a:ext cx="84600" cy="745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E88B71B-FBF5-BB0C-303F-52FF4713016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579338" y="1546865"/>
                  <a:ext cx="997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909B0933-BFB3-9720-BF1B-5E3E53B5B5D1}"/>
                    </a:ext>
                  </a:extLst>
                </p14:cNvPr>
                <p14:cNvContentPartPr/>
                <p14:nvPr/>
              </p14:nvContentPartPr>
              <p14:xfrm>
                <a:off x="6723698" y="1426625"/>
                <a:ext cx="42120" cy="806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909B0933-BFB3-9720-BF1B-5E3E53B5B5D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716138" y="1419065"/>
                  <a:ext cx="572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A9E6BC2-BEB3-522A-67FE-96DF11EC307C}"/>
                    </a:ext>
                  </a:extLst>
                </p14:cNvPr>
                <p14:cNvContentPartPr/>
                <p14:nvPr/>
              </p14:nvContentPartPr>
              <p14:xfrm>
                <a:off x="6779138" y="1470545"/>
                <a:ext cx="51120" cy="136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A9E6BC2-BEB3-522A-67FE-96DF11EC307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771578" y="1462985"/>
                  <a:ext cx="662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67990D8-451B-3DE0-41AB-32F6F12960A8}"/>
                    </a:ext>
                  </a:extLst>
                </p14:cNvPr>
                <p14:cNvContentPartPr/>
                <p14:nvPr/>
              </p14:nvContentPartPr>
              <p14:xfrm>
                <a:off x="6822698" y="1425545"/>
                <a:ext cx="23400" cy="1234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67990D8-451B-3DE0-41AB-32F6F12960A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815138" y="1417985"/>
                  <a:ext cx="385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3C51DEEB-BD5E-4081-3CD6-B6E422CD6440}"/>
                    </a:ext>
                  </a:extLst>
                </p14:cNvPr>
                <p14:cNvContentPartPr/>
                <p14:nvPr/>
              </p14:nvContentPartPr>
              <p14:xfrm>
                <a:off x="6887138" y="1428785"/>
                <a:ext cx="11520" cy="1213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3C51DEEB-BD5E-4081-3CD6-B6E422CD644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879578" y="1421225"/>
                  <a:ext cx="2664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6DC4DAFB-8F9C-28D0-A5CA-2518085A4B42}"/>
              </a:ext>
            </a:extLst>
          </p:cNvPr>
          <p:cNvGrpSpPr/>
          <p:nvPr/>
        </p:nvGrpSpPr>
        <p:grpSpPr>
          <a:xfrm>
            <a:off x="7159658" y="1355705"/>
            <a:ext cx="351000" cy="190080"/>
            <a:chOff x="7159658" y="1355705"/>
            <a:chExt cx="351000" cy="19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95B573F6-E22B-46A6-F1BC-FD24D28ADEA7}"/>
                    </a:ext>
                  </a:extLst>
                </p14:cNvPr>
                <p14:cNvContentPartPr/>
                <p14:nvPr/>
              </p14:nvContentPartPr>
              <p14:xfrm>
                <a:off x="7159658" y="1355705"/>
                <a:ext cx="78120" cy="1749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95B573F6-E22B-46A6-F1BC-FD24D28ADEA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152098" y="1348145"/>
                  <a:ext cx="932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4C16B403-ACF1-003C-C453-F2BAD08E4471}"/>
                    </a:ext>
                  </a:extLst>
                </p14:cNvPr>
                <p14:cNvContentPartPr/>
                <p14:nvPr/>
              </p14:nvContentPartPr>
              <p14:xfrm>
                <a:off x="7277018" y="1357505"/>
                <a:ext cx="28800" cy="1335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4C16B403-ACF1-003C-C453-F2BAD08E447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269818" y="1349945"/>
                  <a:ext cx="439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EC9F6047-2751-239D-190B-B4F876A8E927}"/>
                    </a:ext>
                  </a:extLst>
                </p14:cNvPr>
                <p14:cNvContentPartPr/>
                <p14:nvPr/>
              </p14:nvContentPartPr>
              <p14:xfrm>
                <a:off x="7281338" y="1435265"/>
                <a:ext cx="69480" cy="244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EC9F6047-2751-239D-190B-B4F876A8E92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273778" y="1428065"/>
                  <a:ext cx="846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8736DB62-8D8A-0E70-F110-D56552022648}"/>
                    </a:ext>
                  </a:extLst>
                </p14:cNvPr>
                <p14:cNvContentPartPr/>
                <p14:nvPr/>
              </p14:nvContentPartPr>
              <p14:xfrm>
                <a:off x="7412378" y="1361105"/>
                <a:ext cx="40680" cy="561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8736DB62-8D8A-0E70-F110-D5655202264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404818" y="1353905"/>
                  <a:ext cx="554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36AC86BF-D2EC-0DE4-5496-A26B7385177F}"/>
                    </a:ext>
                  </a:extLst>
                </p14:cNvPr>
                <p14:cNvContentPartPr/>
                <p14:nvPr/>
              </p14:nvContentPartPr>
              <p14:xfrm>
                <a:off x="7390778" y="1452905"/>
                <a:ext cx="13320" cy="453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36AC86BF-D2EC-0DE4-5496-A26B7385177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383218" y="1445345"/>
                  <a:ext cx="284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72732C62-CEBA-1C3B-0E8D-937ED113014E}"/>
                    </a:ext>
                  </a:extLst>
                </p14:cNvPr>
                <p14:cNvContentPartPr/>
                <p14:nvPr/>
              </p14:nvContentPartPr>
              <p14:xfrm>
                <a:off x="7401578" y="1457225"/>
                <a:ext cx="360" cy="3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72732C62-CEBA-1C3B-0E8D-937ED113014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394018" y="144966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B0725C7D-A5AB-024F-C754-CE0106FC3356}"/>
                    </a:ext>
                  </a:extLst>
                </p14:cNvPr>
                <p14:cNvContentPartPr/>
                <p14:nvPr/>
              </p14:nvContentPartPr>
              <p14:xfrm>
                <a:off x="7401578" y="1457225"/>
                <a:ext cx="360" cy="3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B0725C7D-A5AB-024F-C754-CE0106FC335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394018" y="144966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FD411DD0-BBAE-AB07-57A5-FECF681508A8}"/>
                    </a:ext>
                  </a:extLst>
                </p14:cNvPr>
                <p14:cNvContentPartPr/>
                <p14:nvPr/>
              </p14:nvContentPartPr>
              <p14:xfrm>
                <a:off x="7325258" y="1533545"/>
                <a:ext cx="185400" cy="122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FD411DD0-BBAE-AB07-57A5-FECF681508A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317698" y="1525985"/>
                  <a:ext cx="2001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5E97E010-A5AB-3E45-CBE7-5399C24EB2DD}"/>
                    </a:ext>
                  </a:extLst>
                </p14:cNvPr>
                <p14:cNvContentPartPr/>
                <p14:nvPr/>
              </p14:nvContentPartPr>
              <p14:xfrm>
                <a:off x="7441538" y="1452185"/>
                <a:ext cx="12600" cy="918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5E97E010-A5AB-3E45-CBE7-5399C24EB2D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434338" y="1444625"/>
                  <a:ext cx="27720" cy="10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198CFDB1-6998-CEB6-DDD9-BAF118EC169F}"/>
              </a:ext>
            </a:extLst>
          </p:cNvPr>
          <p:cNvGrpSpPr/>
          <p:nvPr/>
        </p:nvGrpSpPr>
        <p:grpSpPr>
          <a:xfrm>
            <a:off x="5671432" y="2557134"/>
            <a:ext cx="936720" cy="298080"/>
            <a:chOff x="5671432" y="2557134"/>
            <a:chExt cx="936720" cy="29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9BCB6C93-AAB1-8427-C230-B7426054631D}"/>
                    </a:ext>
                  </a:extLst>
                </p14:cNvPr>
                <p14:cNvContentPartPr/>
                <p14:nvPr/>
              </p14:nvContentPartPr>
              <p14:xfrm>
                <a:off x="5671432" y="2594214"/>
                <a:ext cx="188280" cy="309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9BCB6C93-AAB1-8427-C230-B7426054631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663872" y="2586654"/>
                  <a:ext cx="2034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A6492D27-FE59-60A5-C622-1BDEF81EBF6D}"/>
                    </a:ext>
                  </a:extLst>
                </p14:cNvPr>
                <p14:cNvContentPartPr/>
                <p14:nvPr/>
              </p14:nvContentPartPr>
              <p14:xfrm>
                <a:off x="5732272" y="2588094"/>
                <a:ext cx="29880" cy="1364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A6492D27-FE59-60A5-C622-1BDEF81EBF6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724712" y="2580534"/>
                  <a:ext cx="4500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64096921-E178-CE04-D973-9006B66F60A3}"/>
                    </a:ext>
                  </a:extLst>
                </p14:cNvPr>
                <p14:cNvContentPartPr/>
                <p14:nvPr/>
              </p14:nvContentPartPr>
              <p14:xfrm>
                <a:off x="5773672" y="2642814"/>
                <a:ext cx="37440" cy="781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64096921-E178-CE04-D973-9006B66F60A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766112" y="2635254"/>
                  <a:ext cx="525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80259AB0-DC29-BC50-36CF-B6BEA7E4384B}"/>
                    </a:ext>
                  </a:extLst>
                </p14:cNvPr>
                <p14:cNvContentPartPr/>
                <p14:nvPr/>
              </p14:nvContentPartPr>
              <p14:xfrm>
                <a:off x="5833432" y="2669454"/>
                <a:ext cx="57960" cy="82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80259AB0-DC29-BC50-36CF-B6BEA7E4384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825872" y="2661894"/>
                  <a:ext cx="727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B379ECDC-B294-B6C7-0AF4-C104F036D839}"/>
                    </a:ext>
                  </a:extLst>
                </p14:cNvPr>
                <p14:cNvContentPartPr/>
                <p14:nvPr/>
              </p14:nvContentPartPr>
              <p14:xfrm>
                <a:off x="5916952" y="2611134"/>
                <a:ext cx="5400" cy="907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B379ECDC-B294-B6C7-0AF4-C104F036D839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909392" y="2603574"/>
                  <a:ext cx="205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3282880A-3B56-9053-7A48-CD6BF3918A6B}"/>
                    </a:ext>
                  </a:extLst>
                </p14:cNvPr>
                <p14:cNvContentPartPr/>
                <p14:nvPr/>
              </p14:nvContentPartPr>
              <p14:xfrm>
                <a:off x="5970232" y="2606094"/>
                <a:ext cx="56160" cy="1112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3282880A-3B56-9053-7A48-CD6BF3918A6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962672" y="2598534"/>
                  <a:ext cx="712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600C2B34-2636-9C85-5F3E-4D2724DBF0DF}"/>
                    </a:ext>
                  </a:extLst>
                </p14:cNvPr>
                <p14:cNvContentPartPr/>
                <p14:nvPr/>
              </p14:nvContentPartPr>
              <p14:xfrm>
                <a:off x="6051952" y="2599254"/>
                <a:ext cx="35280" cy="86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600C2B34-2636-9C85-5F3E-4D2724DBF0D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044392" y="2591694"/>
                  <a:ext cx="504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23B176DB-82BB-45D5-C760-F805939DE4A3}"/>
                    </a:ext>
                  </a:extLst>
                </p14:cNvPr>
                <p14:cNvContentPartPr/>
                <p14:nvPr/>
              </p14:nvContentPartPr>
              <p14:xfrm>
                <a:off x="6045832" y="2643894"/>
                <a:ext cx="28800" cy="82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23B176DB-82BB-45D5-C760-F805939DE4A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038272" y="2636334"/>
                  <a:ext cx="439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E6687FC9-F775-68D1-EBB7-1E9B2C349DDF}"/>
                    </a:ext>
                  </a:extLst>
                </p14:cNvPr>
                <p14:cNvContentPartPr/>
                <p14:nvPr/>
              </p14:nvContentPartPr>
              <p14:xfrm>
                <a:off x="6130792" y="2557134"/>
                <a:ext cx="2520" cy="1072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E6687FC9-F775-68D1-EBB7-1E9B2C349DD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123232" y="2549934"/>
                  <a:ext cx="176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C6EBB180-D92E-B980-CEC4-EABD6806A4E3}"/>
                    </a:ext>
                  </a:extLst>
                </p14:cNvPr>
                <p14:cNvContentPartPr/>
                <p14:nvPr/>
              </p14:nvContentPartPr>
              <p14:xfrm>
                <a:off x="6028192" y="2750814"/>
                <a:ext cx="68400" cy="1044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C6EBB180-D92E-B980-CEC4-EABD6806A4E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020632" y="2743254"/>
                  <a:ext cx="835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741EE562-3561-767E-C64A-420C179D935B}"/>
                    </a:ext>
                  </a:extLst>
                </p14:cNvPr>
                <p14:cNvContentPartPr/>
                <p14:nvPr/>
              </p14:nvContentPartPr>
              <p14:xfrm>
                <a:off x="6192352" y="2607174"/>
                <a:ext cx="63000" cy="1112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741EE562-3561-767E-C64A-420C179D935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184792" y="2599614"/>
                  <a:ext cx="781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F50A1D4C-66B6-DD7D-E392-8F173D864E16}"/>
                    </a:ext>
                  </a:extLst>
                </p14:cNvPr>
                <p14:cNvContentPartPr/>
                <p14:nvPr/>
              </p14:nvContentPartPr>
              <p14:xfrm>
                <a:off x="6254992" y="2628774"/>
                <a:ext cx="360" cy="3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F50A1D4C-66B6-DD7D-E392-8F173D864E1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247432" y="262121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E318B05E-A74D-059A-05E4-3CE0B7A2999A}"/>
                    </a:ext>
                  </a:extLst>
                </p14:cNvPr>
                <p14:cNvContentPartPr/>
                <p14:nvPr/>
              </p14:nvContentPartPr>
              <p14:xfrm>
                <a:off x="6254992" y="2628774"/>
                <a:ext cx="360" cy="3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E318B05E-A74D-059A-05E4-3CE0B7A2999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247432" y="262121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959AEB9D-391B-84F3-D592-1C00AA4D5760}"/>
                    </a:ext>
                  </a:extLst>
                </p14:cNvPr>
                <p14:cNvContentPartPr/>
                <p14:nvPr/>
              </p14:nvContentPartPr>
              <p14:xfrm>
                <a:off x="6309712" y="2594214"/>
                <a:ext cx="11160" cy="1234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959AEB9D-391B-84F3-D592-1C00AA4D576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302152" y="2586654"/>
                  <a:ext cx="262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FC8E5CA8-7D0B-CD49-1BC9-9E315052B856}"/>
                    </a:ext>
                  </a:extLst>
                </p14:cNvPr>
                <p14:cNvContentPartPr/>
                <p14:nvPr/>
              </p14:nvContentPartPr>
              <p14:xfrm>
                <a:off x="6261472" y="2684214"/>
                <a:ext cx="37080" cy="7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FC8E5CA8-7D0B-CD49-1BC9-9E315052B85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253912" y="2676654"/>
                  <a:ext cx="5220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8DFA5F40-FBE2-0AF8-BC5B-09341CC77072}"/>
                    </a:ext>
                  </a:extLst>
                </p14:cNvPr>
                <p14:cNvContentPartPr/>
                <p14:nvPr/>
              </p14:nvContentPartPr>
              <p14:xfrm>
                <a:off x="6359032" y="2615454"/>
                <a:ext cx="6480" cy="1130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8DFA5F40-FBE2-0AF8-BC5B-09341CC7707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351472" y="2607894"/>
                  <a:ext cx="216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26AEF2B2-04E9-2F6E-AE80-19603E073D6D}"/>
                    </a:ext>
                  </a:extLst>
                </p14:cNvPr>
                <p14:cNvContentPartPr/>
                <p14:nvPr/>
              </p14:nvContentPartPr>
              <p14:xfrm>
                <a:off x="6439672" y="2592774"/>
                <a:ext cx="10080" cy="745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26AEF2B2-04E9-2F6E-AE80-19603E073D6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432112" y="2585214"/>
                  <a:ext cx="252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8B9FF41E-3843-B003-D119-1285786B911E}"/>
                    </a:ext>
                  </a:extLst>
                </p14:cNvPr>
                <p14:cNvContentPartPr/>
                <p14:nvPr/>
              </p14:nvContentPartPr>
              <p14:xfrm>
                <a:off x="6440752" y="2583774"/>
                <a:ext cx="45000" cy="1029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8B9FF41E-3843-B003-D119-1285786B911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433192" y="2576214"/>
                  <a:ext cx="601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D3C93E91-F100-A89B-239A-39B142C9F650}"/>
                    </a:ext>
                  </a:extLst>
                </p14:cNvPr>
                <p14:cNvContentPartPr/>
                <p14:nvPr/>
              </p14:nvContentPartPr>
              <p14:xfrm>
                <a:off x="6551632" y="2586294"/>
                <a:ext cx="15120" cy="6948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D3C93E91-F100-A89B-239A-39B142C9F65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544072" y="2578734"/>
                  <a:ext cx="302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E18D1074-659A-B6EE-5DEC-7818A50DA6AA}"/>
                    </a:ext>
                  </a:extLst>
                </p14:cNvPr>
                <p14:cNvContentPartPr/>
                <p14:nvPr/>
              </p14:nvContentPartPr>
              <p14:xfrm>
                <a:off x="6560632" y="2646054"/>
                <a:ext cx="47520" cy="18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E18D1074-659A-B6EE-5DEC-7818A50DA6A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553072" y="2638494"/>
                  <a:ext cx="6264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EEAA368D-5A43-C96B-D0BE-1E56679F8E65}"/>
                    </a:ext>
                  </a:extLst>
                </p14:cNvPr>
                <p14:cNvContentPartPr/>
                <p14:nvPr/>
              </p14:nvContentPartPr>
              <p14:xfrm>
                <a:off x="6477832" y="2729574"/>
                <a:ext cx="93960" cy="1004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EEAA368D-5A43-C96B-D0BE-1E56679F8E6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470272" y="2722014"/>
                  <a:ext cx="109080" cy="11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D3763F77-1E75-8DAC-80B5-E630EC6A4EB4}"/>
              </a:ext>
            </a:extLst>
          </p:cNvPr>
          <p:cNvGrpSpPr/>
          <p:nvPr/>
        </p:nvGrpSpPr>
        <p:grpSpPr>
          <a:xfrm>
            <a:off x="7018552" y="2536614"/>
            <a:ext cx="1098720" cy="307440"/>
            <a:chOff x="7018552" y="2536614"/>
            <a:chExt cx="1098720" cy="30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DB9B02C4-1AE4-209C-B9D1-EDE85A16DA90}"/>
                    </a:ext>
                  </a:extLst>
                </p14:cNvPr>
                <p14:cNvContentPartPr/>
                <p14:nvPr/>
              </p14:nvContentPartPr>
              <p14:xfrm>
                <a:off x="7018552" y="2573334"/>
                <a:ext cx="143280" cy="1177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DB9B02C4-1AE4-209C-B9D1-EDE85A16DA90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010992" y="2565774"/>
                  <a:ext cx="1584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52E54F8C-2736-AB9D-833A-17A4A709FA0A}"/>
                    </a:ext>
                  </a:extLst>
                </p14:cNvPr>
                <p14:cNvContentPartPr/>
                <p14:nvPr/>
              </p14:nvContentPartPr>
              <p14:xfrm>
                <a:off x="7103152" y="2669454"/>
                <a:ext cx="14040" cy="633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52E54F8C-2736-AB9D-833A-17A4A709FA0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095592" y="2661894"/>
                  <a:ext cx="291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415E50E9-6DBC-6531-1B73-2FC6FABC966A}"/>
                    </a:ext>
                  </a:extLst>
                </p14:cNvPr>
                <p14:cNvContentPartPr/>
                <p14:nvPr/>
              </p14:nvContentPartPr>
              <p14:xfrm>
                <a:off x="7020352" y="2742534"/>
                <a:ext cx="142560" cy="82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415E50E9-6DBC-6531-1B73-2FC6FABC966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012792" y="2734974"/>
                  <a:ext cx="1576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D0E45F0A-A4CF-D5E4-79E2-F369850B5974}"/>
                    </a:ext>
                  </a:extLst>
                </p14:cNvPr>
                <p14:cNvContentPartPr/>
                <p14:nvPr/>
              </p14:nvContentPartPr>
              <p14:xfrm>
                <a:off x="7065352" y="2754414"/>
                <a:ext cx="68040" cy="817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D0E45F0A-A4CF-D5E4-79E2-F369850B597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057792" y="2746854"/>
                  <a:ext cx="8316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34B2BEB5-4247-CD97-09CB-33FC6D21AE9C}"/>
                    </a:ext>
                  </a:extLst>
                </p14:cNvPr>
                <p14:cNvContentPartPr/>
                <p14:nvPr/>
              </p14:nvContentPartPr>
              <p14:xfrm>
                <a:off x="7225912" y="2588094"/>
                <a:ext cx="76680" cy="1076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34B2BEB5-4247-CD97-09CB-33FC6D21AE9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218352" y="2580534"/>
                  <a:ext cx="918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AC4A5E7E-2905-079B-39E1-7C1064C1364F}"/>
                    </a:ext>
                  </a:extLst>
                </p14:cNvPr>
                <p14:cNvContentPartPr/>
                <p14:nvPr/>
              </p14:nvContentPartPr>
              <p14:xfrm>
                <a:off x="7214752" y="2629134"/>
                <a:ext cx="98280" cy="421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AC4A5E7E-2905-079B-39E1-7C1064C1364F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207192" y="2621574"/>
                  <a:ext cx="1134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24AA10E9-2050-2725-956F-165E9393FACA}"/>
                    </a:ext>
                  </a:extLst>
                </p14:cNvPr>
                <p14:cNvContentPartPr/>
                <p14:nvPr/>
              </p14:nvContentPartPr>
              <p14:xfrm>
                <a:off x="7204312" y="2725974"/>
                <a:ext cx="85320" cy="158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24AA10E9-2050-2725-956F-165E9393FACA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196752" y="2718414"/>
                  <a:ext cx="1004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36326872-F7BD-3646-6DC0-0CDC1A61A22D}"/>
                    </a:ext>
                  </a:extLst>
                </p14:cNvPr>
                <p14:cNvContentPartPr/>
                <p14:nvPr/>
              </p14:nvContentPartPr>
              <p14:xfrm>
                <a:off x="7263712" y="2727414"/>
                <a:ext cx="62280" cy="1166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36326872-F7BD-3646-6DC0-0CDC1A61A22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256152" y="2720214"/>
                  <a:ext cx="774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A0D8169C-D00C-8AE9-9302-7FB926438145}"/>
                    </a:ext>
                  </a:extLst>
                </p14:cNvPr>
                <p14:cNvContentPartPr/>
                <p14:nvPr/>
              </p14:nvContentPartPr>
              <p14:xfrm>
                <a:off x="7422112" y="2581254"/>
                <a:ext cx="103680" cy="183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A0D8169C-D00C-8AE9-9302-7FB926438145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414552" y="2573694"/>
                  <a:ext cx="1184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F0A749EF-BB5C-614A-1E4A-89A6E082ED05}"/>
                    </a:ext>
                  </a:extLst>
                </p14:cNvPr>
                <p14:cNvContentPartPr/>
                <p14:nvPr/>
              </p14:nvContentPartPr>
              <p14:xfrm>
                <a:off x="7419592" y="2653974"/>
                <a:ext cx="55800" cy="36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F0A749EF-BB5C-614A-1E4A-89A6E082ED0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412032" y="2646414"/>
                  <a:ext cx="709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816678FF-A32E-AF87-5C24-7E86074CEBD5}"/>
                    </a:ext>
                  </a:extLst>
                </p14:cNvPr>
                <p14:cNvContentPartPr/>
                <p14:nvPr/>
              </p14:nvContentPartPr>
              <p14:xfrm>
                <a:off x="7394752" y="2687814"/>
                <a:ext cx="86760" cy="766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816678FF-A32E-AF87-5C24-7E86074CEBD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387192" y="2680254"/>
                  <a:ext cx="1018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C2A141FC-EC9D-6F22-427C-BF12C926DCB0}"/>
                    </a:ext>
                  </a:extLst>
                </p14:cNvPr>
                <p14:cNvContentPartPr/>
                <p14:nvPr/>
              </p14:nvContentPartPr>
              <p14:xfrm>
                <a:off x="7535152" y="2588454"/>
                <a:ext cx="16200" cy="1533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C2A141FC-EC9D-6F22-427C-BF12C926DCB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527592" y="2580894"/>
                  <a:ext cx="3132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86B5237E-582D-F178-46AB-C9D329BF89D6}"/>
                    </a:ext>
                  </a:extLst>
                </p14:cNvPr>
                <p14:cNvContentPartPr/>
                <p14:nvPr/>
              </p14:nvContentPartPr>
              <p14:xfrm>
                <a:off x="7534432" y="2668734"/>
                <a:ext cx="65880" cy="579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86B5237E-582D-F178-46AB-C9D329BF89D6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526872" y="2661534"/>
                  <a:ext cx="810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76631D1A-5541-138D-5190-301FEBD0143E}"/>
                    </a:ext>
                  </a:extLst>
                </p14:cNvPr>
                <p14:cNvContentPartPr/>
                <p14:nvPr/>
              </p14:nvContentPartPr>
              <p14:xfrm>
                <a:off x="7618312" y="2536614"/>
                <a:ext cx="42480" cy="1854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76631D1A-5541-138D-5190-301FEBD0143E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610752" y="2529054"/>
                  <a:ext cx="576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AF2E65DB-05FB-8BAF-3FFE-5BFF6A6C7852}"/>
                    </a:ext>
                  </a:extLst>
                </p14:cNvPr>
                <p14:cNvContentPartPr/>
                <p14:nvPr/>
              </p14:nvContentPartPr>
              <p14:xfrm>
                <a:off x="7748632" y="2570454"/>
                <a:ext cx="48960" cy="993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AF2E65DB-05FB-8BAF-3FFE-5BFF6A6C7852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741072" y="2562894"/>
                  <a:ext cx="640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72FEE86B-521B-5F0E-EA3A-8973DC0F8908}"/>
                    </a:ext>
                  </a:extLst>
                </p14:cNvPr>
                <p14:cNvContentPartPr/>
                <p14:nvPr/>
              </p14:nvContentPartPr>
              <p14:xfrm>
                <a:off x="7735312" y="2685654"/>
                <a:ext cx="1440" cy="507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72FEE86B-521B-5F0E-EA3A-8973DC0F8908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727752" y="2678454"/>
                  <a:ext cx="165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CD85C3BA-34A8-5CB7-C93C-159DDC58227D}"/>
                    </a:ext>
                  </a:extLst>
                </p14:cNvPr>
                <p14:cNvContentPartPr/>
                <p14:nvPr/>
              </p14:nvContentPartPr>
              <p14:xfrm>
                <a:off x="7793632" y="2658294"/>
                <a:ext cx="12600" cy="680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CD85C3BA-34A8-5CB7-C93C-159DDC58227D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786072" y="2650734"/>
                  <a:ext cx="277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B655F051-027E-EAC4-7136-F1033907FF23}"/>
                    </a:ext>
                  </a:extLst>
                </p14:cNvPr>
                <p14:cNvContentPartPr/>
                <p14:nvPr/>
              </p14:nvContentPartPr>
              <p14:xfrm>
                <a:off x="7646392" y="2708694"/>
                <a:ext cx="470880" cy="406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B655F051-027E-EAC4-7136-F1033907FF23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638832" y="2701134"/>
                  <a:ext cx="48600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uppo 151">
            <a:extLst>
              <a:ext uri="{FF2B5EF4-FFF2-40B4-BE49-F238E27FC236}">
                <a16:creationId xmlns:a16="http://schemas.microsoft.com/office/drawing/2014/main" id="{D4226D0E-DDA8-096A-969F-2583ECAF683D}"/>
              </a:ext>
            </a:extLst>
          </p:cNvPr>
          <p:cNvGrpSpPr/>
          <p:nvPr/>
        </p:nvGrpSpPr>
        <p:grpSpPr>
          <a:xfrm>
            <a:off x="5965767" y="3846273"/>
            <a:ext cx="349200" cy="235080"/>
            <a:chOff x="5965767" y="3846273"/>
            <a:chExt cx="349200" cy="23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25554FA4-58E1-AE15-D35B-480E4C1B6B2E}"/>
                    </a:ext>
                  </a:extLst>
                </p14:cNvPr>
                <p14:cNvContentPartPr/>
                <p14:nvPr/>
              </p14:nvContentPartPr>
              <p14:xfrm>
                <a:off x="5970807" y="3846273"/>
                <a:ext cx="101880" cy="140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25554FA4-58E1-AE15-D35B-480E4C1B6B2E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963247" y="3838713"/>
                  <a:ext cx="1170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69C37758-8AE7-2BCB-56D6-2F8CBF8543B8}"/>
                    </a:ext>
                  </a:extLst>
                </p14:cNvPr>
                <p14:cNvContentPartPr/>
                <p14:nvPr/>
              </p14:nvContentPartPr>
              <p14:xfrm>
                <a:off x="5965767" y="3868593"/>
                <a:ext cx="41040" cy="838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69C37758-8AE7-2BCB-56D6-2F8CBF8543B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958207" y="3861033"/>
                  <a:ext cx="561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68703FE0-7D43-C6BE-5450-168375903133}"/>
                    </a:ext>
                  </a:extLst>
                </p14:cNvPr>
                <p14:cNvContentPartPr/>
                <p14:nvPr/>
              </p14:nvContentPartPr>
              <p14:xfrm>
                <a:off x="6016167" y="3884793"/>
                <a:ext cx="23400" cy="759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68703FE0-7D43-C6BE-5450-168375903133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008607" y="3877233"/>
                  <a:ext cx="381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507A7D39-BE3E-511C-8840-B4A4DCC71E0B}"/>
                    </a:ext>
                  </a:extLst>
                </p14:cNvPr>
                <p14:cNvContentPartPr/>
                <p14:nvPr/>
              </p14:nvContentPartPr>
              <p14:xfrm>
                <a:off x="6061527" y="3908553"/>
                <a:ext cx="56160" cy="331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507A7D39-BE3E-511C-8840-B4A4DCC71E0B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053967" y="3901353"/>
                  <a:ext cx="712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E641D4AE-EA70-8DAD-159C-81EC0A4BA94F}"/>
                    </a:ext>
                  </a:extLst>
                </p14:cNvPr>
                <p14:cNvContentPartPr/>
                <p14:nvPr/>
              </p14:nvContentPartPr>
              <p14:xfrm>
                <a:off x="6122727" y="3860673"/>
                <a:ext cx="19800" cy="828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E641D4AE-EA70-8DAD-159C-81EC0A4BA94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115167" y="3853113"/>
                  <a:ext cx="349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A95559B4-AE8F-1B3B-DAC4-002407A2D3A2}"/>
                    </a:ext>
                  </a:extLst>
                </p14:cNvPr>
                <p14:cNvContentPartPr/>
                <p14:nvPr/>
              </p14:nvContentPartPr>
              <p14:xfrm>
                <a:off x="6205167" y="3862113"/>
                <a:ext cx="109800" cy="644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A95559B4-AE8F-1B3B-DAC4-002407A2D3A2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197607" y="3854553"/>
                  <a:ext cx="1245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A486B0E5-92FB-08E7-E66B-618D2F289891}"/>
                    </a:ext>
                  </a:extLst>
                </p14:cNvPr>
                <p14:cNvContentPartPr/>
                <p14:nvPr/>
              </p14:nvContentPartPr>
              <p14:xfrm>
                <a:off x="6165567" y="3946353"/>
                <a:ext cx="102600" cy="255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A486B0E5-92FB-08E7-E66B-618D2F28989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158007" y="3938793"/>
                  <a:ext cx="1177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F1895A11-37E7-870B-FC5D-AA81C135FBFF}"/>
                    </a:ext>
                  </a:extLst>
                </p14:cNvPr>
                <p14:cNvContentPartPr/>
                <p14:nvPr/>
              </p14:nvContentPartPr>
              <p14:xfrm>
                <a:off x="6182847" y="3997473"/>
                <a:ext cx="94320" cy="8388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F1895A11-37E7-870B-FC5D-AA81C135FBFF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175287" y="3989913"/>
                  <a:ext cx="10944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0" name="Gruppo 149">
            <a:extLst>
              <a:ext uri="{FF2B5EF4-FFF2-40B4-BE49-F238E27FC236}">
                <a16:creationId xmlns:a16="http://schemas.microsoft.com/office/drawing/2014/main" id="{1E4043EB-1F72-0ED1-45E4-B295D1A9CAD0}"/>
              </a:ext>
            </a:extLst>
          </p:cNvPr>
          <p:cNvGrpSpPr/>
          <p:nvPr/>
        </p:nvGrpSpPr>
        <p:grpSpPr>
          <a:xfrm>
            <a:off x="6617727" y="3817113"/>
            <a:ext cx="496080" cy="165960"/>
            <a:chOff x="6617727" y="3817113"/>
            <a:chExt cx="496080" cy="16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941B08CC-2AF9-F805-C285-00D84E5FAA39}"/>
                    </a:ext>
                  </a:extLst>
                </p14:cNvPr>
                <p14:cNvContentPartPr/>
                <p14:nvPr/>
              </p14:nvContentPartPr>
              <p14:xfrm>
                <a:off x="6617727" y="3840873"/>
                <a:ext cx="136080" cy="1422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941B08CC-2AF9-F805-C285-00D84E5FAA39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610167" y="3833673"/>
                  <a:ext cx="1512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124E31E0-2F15-5D0C-619E-B9DBB032E197}"/>
                    </a:ext>
                  </a:extLst>
                </p14:cNvPr>
                <p14:cNvContentPartPr/>
                <p14:nvPr/>
              </p14:nvContentPartPr>
              <p14:xfrm>
                <a:off x="6636087" y="3912513"/>
                <a:ext cx="99360" cy="230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124E31E0-2F15-5D0C-619E-B9DBB032E197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628527" y="3904953"/>
                  <a:ext cx="1144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998EB238-5BCD-6ADC-A6F2-2D91638DD404}"/>
                    </a:ext>
                  </a:extLst>
                </p14:cNvPr>
                <p14:cNvContentPartPr/>
                <p14:nvPr/>
              </p14:nvContentPartPr>
              <p14:xfrm>
                <a:off x="6764607" y="3873993"/>
                <a:ext cx="75600" cy="208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998EB238-5BCD-6ADC-A6F2-2D91638DD404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757047" y="3866433"/>
                  <a:ext cx="907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6D7CB065-A94D-6B13-4117-CBACAA03FA0A}"/>
                    </a:ext>
                  </a:extLst>
                </p14:cNvPr>
                <p14:cNvContentPartPr/>
                <p14:nvPr/>
              </p14:nvContentPartPr>
              <p14:xfrm>
                <a:off x="6838047" y="3817113"/>
                <a:ext cx="16560" cy="1360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6D7CB065-A94D-6B13-4117-CBACAA03FA0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830487" y="3809553"/>
                  <a:ext cx="316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4427FBED-90CD-5E18-DB55-16C34603FA37}"/>
                    </a:ext>
                  </a:extLst>
                </p14:cNvPr>
                <p14:cNvContentPartPr/>
                <p14:nvPr/>
              </p14:nvContentPartPr>
              <p14:xfrm>
                <a:off x="6917607" y="3828273"/>
                <a:ext cx="93960" cy="684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4427FBED-90CD-5E18-DB55-16C34603FA37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910047" y="3820713"/>
                  <a:ext cx="1090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01773B3B-1B4C-D50E-A785-DF49283F59B4}"/>
                    </a:ext>
                  </a:extLst>
                </p14:cNvPr>
                <p14:cNvContentPartPr/>
                <p14:nvPr/>
              </p14:nvContentPartPr>
              <p14:xfrm>
                <a:off x="6954687" y="3829353"/>
                <a:ext cx="31320" cy="997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01773B3B-1B4C-D50E-A785-DF49283F59B4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947127" y="3821793"/>
                  <a:ext cx="464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0FED7673-4BE9-E4C1-1D9D-1FEFA7E92CFE}"/>
                    </a:ext>
                  </a:extLst>
                </p14:cNvPr>
                <p14:cNvContentPartPr/>
                <p14:nvPr/>
              </p14:nvContentPartPr>
              <p14:xfrm>
                <a:off x="6973047" y="3896673"/>
                <a:ext cx="18000" cy="1980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0FED7673-4BE9-E4C1-1D9D-1FEFA7E92CF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965487" y="3889113"/>
                  <a:ext cx="331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9974DB07-3920-455F-0424-C8B734AD7210}"/>
                    </a:ext>
                  </a:extLst>
                </p14:cNvPr>
                <p14:cNvContentPartPr/>
                <p14:nvPr/>
              </p14:nvContentPartPr>
              <p14:xfrm>
                <a:off x="6900327" y="3944553"/>
                <a:ext cx="110520" cy="140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9974DB07-3920-455F-0424-C8B734AD7210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892767" y="3936993"/>
                  <a:ext cx="1256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D65AF9A1-7B75-AD96-E55F-7D0B28A06871}"/>
                    </a:ext>
                  </a:extLst>
                </p14:cNvPr>
                <p14:cNvContentPartPr/>
                <p14:nvPr/>
              </p14:nvContentPartPr>
              <p14:xfrm>
                <a:off x="7001127" y="3851673"/>
                <a:ext cx="17280" cy="759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D65AF9A1-7B75-AD96-E55F-7D0B28A06871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993567" y="3844113"/>
                  <a:ext cx="320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B89B836A-71CE-C024-BB9D-324110C82B59}"/>
                    </a:ext>
                  </a:extLst>
                </p14:cNvPr>
                <p14:cNvContentPartPr/>
                <p14:nvPr/>
              </p14:nvContentPartPr>
              <p14:xfrm>
                <a:off x="7107687" y="3831513"/>
                <a:ext cx="6120" cy="1051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B89B836A-71CE-C024-BB9D-324110C82B59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100127" y="3823953"/>
                  <a:ext cx="2088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" name="Gruppo 172">
            <a:extLst>
              <a:ext uri="{FF2B5EF4-FFF2-40B4-BE49-F238E27FC236}">
                <a16:creationId xmlns:a16="http://schemas.microsoft.com/office/drawing/2014/main" id="{8469A70F-5305-5CB9-F9C4-1C82B5BEF6CC}"/>
              </a:ext>
            </a:extLst>
          </p:cNvPr>
          <p:cNvGrpSpPr/>
          <p:nvPr/>
        </p:nvGrpSpPr>
        <p:grpSpPr>
          <a:xfrm>
            <a:off x="7272567" y="3819993"/>
            <a:ext cx="153360" cy="255960"/>
            <a:chOff x="7272567" y="3819993"/>
            <a:chExt cx="153360" cy="25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8692EF4A-60C3-432C-7730-9AD44C91247D}"/>
                    </a:ext>
                  </a:extLst>
                </p14:cNvPr>
                <p14:cNvContentPartPr/>
                <p14:nvPr/>
              </p14:nvContentPartPr>
              <p14:xfrm>
                <a:off x="7272567" y="3819993"/>
                <a:ext cx="18000" cy="864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8692EF4A-60C3-432C-7730-9AD44C91247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265007" y="3812433"/>
                  <a:ext cx="331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8269AADC-8E86-AF37-EFC7-FF9D13FBFCAF}"/>
                    </a:ext>
                  </a:extLst>
                </p14:cNvPr>
                <p14:cNvContentPartPr/>
                <p14:nvPr/>
              </p14:nvContentPartPr>
              <p14:xfrm>
                <a:off x="7272567" y="3825033"/>
                <a:ext cx="71640" cy="1335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8269AADC-8E86-AF37-EFC7-FF9D13FBFCAF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265007" y="3817473"/>
                  <a:ext cx="867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B83C30AC-DC02-E26F-C67E-37A71316E5BA}"/>
                    </a:ext>
                  </a:extLst>
                </p14:cNvPr>
                <p14:cNvContentPartPr/>
                <p14:nvPr/>
              </p14:nvContentPartPr>
              <p14:xfrm>
                <a:off x="7364367" y="3859953"/>
                <a:ext cx="6480" cy="7164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B83C30AC-DC02-E26F-C67E-37A71316E5BA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356807" y="3852393"/>
                  <a:ext cx="216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7438DDDF-9F7C-EBB7-2E59-427797D7FEBD}"/>
                    </a:ext>
                  </a:extLst>
                </p14:cNvPr>
                <p14:cNvContentPartPr/>
                <p14:nvPr/>
              </p14:nvContentPartPr>
              <p14:xfrm>
                <a:off x="7368687" y="3909273"/>
                <a:ext cx="57240" cy="219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7438DDDF-9F7C-EBB7-2E59-427797D7FEBD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361127" y="3901713"/>
                  <a:ext cx="723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76913FFA-242C-B8B9-9178-292637D63A42}"/>
                    </a:ext>
                  </a:extLst>
                </p14:cNvPr>
                <p14:cNvContentPartPr/>
                <p14:nvPr/>
              </p14:nvContentPartPr>
              <p14:xfrm>
                <a:off x="7292367" y="3979473"/>
                <a:ext cx="81720" cy="964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76913FFA-242C-B8B9-9178-292637D63A42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284807" y="3971913"/>
                  <a:ext cx="96840" cy="11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1" name="Gruppo 170">
            <a:extLst>
              <a:ext uri="{FF2B5EF4-FFF2-40B4-BE49-F238E27FC236}">
                <a16:creationId xmlns:a16="http://schemas.microsoft.com/office/drawing/2014/main" id="{FC14BC97-1B63-CDD8-95D5-EA3A0764C327}"/>
              </a:ext>
            </a:extLst>
          </p:cNvPr>
          <p:cNvGrpSpPr/>
          <p:nvPr/>
        </p:nvGrpSpPr>
        <p:grpSpPr>
          <a:xfrm>
            <a:off x="7772607" y="3772833"/>
            <a:ext cx="647640" cy="274680"/>
            <a:chOff x="7772607" y="3772833"/>
            <a:chExt cx="647640" cy="27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4C12EF7F-6E51-A549-C1FC-1454C2004FE4}"/>
                    </a:ext>
                  </a:extLst>
                </p14:cNvPr>
                <p14:cNvContentPartPr/>
                <p14:nvPr/>
              </p14:nvContentPartPr>
              <p14:xfrm>
                <a:off x="7772607" y="3823593"/>
                <a:ext cx="87120" cy="1522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4C12EF7F-6E51-A549-C1FC-1454C2004FE4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765047" y="3816033"/>
                  <a:ext cx="1022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23369946-68E3-6B02-0FD7-501F7F15F997}"/>
                    </a:ext>
                  </a:extLst>
                </p14:cNvPr>
                <p14:cNvContentPartPr/>
                <p14:nvPr/>
              </p14:nvContentPartPr>
              <p14:xfrm>
                <a:off x="7872687" y="3814233"/>
                <a:ext cx="37800" cy="1695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23369946-68E3-6B02-0FD7-501F7F15F997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865127" y="3806673"/>
                  <a:ext cx="5292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21B01B8E-F19F-4C99-60EC-4843E6C4E962}"/>
                    </a:ext>
                  </a:extLst>
                </p14:cNvPr>
                <p14:cNvContentPartPr/>
                <p14:nvPr/>
              </p14:nvContentPartPr>
              <p14:xfrm>
                <a:off x="7884207" y="3905673"/>
                <a:ext cx="66960" cy="316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21B01B8E-F19F-4C99-60EC-4843E6C4E962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7877007" y="3898113"/>
                  <a:ext cx="820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FD5AB3BC-CC92-7909-F3AE-12828801788A}"/>
                    </a:ext>
                  </a:extLst>
                </p14:cNvPr>
                <p14:cNvContentPartPr/>
                <p14:nvPr/>
              </p14:nvContentPartPr>
              <p14:xfrm>
                <a:off x="7959447" y="3794433"/>
                <a:ext cx="94320" cy="1821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FD5AB3BC-CC92-7909-F3AE-12828801788A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7951887" y="3786873"/>
                  <a:ext cx="1094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13D4F752-CB51-F75D-F1C8-2EB6038ACE68}"/>
                    </a:ext>
                  </a:extLst>
                </p14:cNvPr>
                <p14:cNvContentPartPr/>
                <p14:nvPr/>
              </p14:nvContentPartPr>
              <p14:xfrm>
                <a:off x="8006247" y="3872193"/>
                <a:ext cx="42120" cy="8172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13D4F752-CB51-F75D-F1C8-2EB6038ACE68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7998687" y="3864633"/>
                  <a:ext cx="5724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D0D07571-3A69-D84A-E063-E65CB7BDC707}"/>
                    </a:ext>
                  </a:extLst>
                </p14:cNvPr>
                <p14:cNvContentPartPr/>
                <p14:nvPr/>
              </p14:nvContentPartPr>
              <p14:xfrm>
                <a:off x="8068527" y="3840513"/>
                <a:ext cx="43560" cy="1584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D0D07571-3A69-D84A-E063-E65CB7BDC707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060967" y="3832953"/>
                  <a:ext cx="586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AEC52D1B-11C6-C21A-429E-D2CBCA5DB52D}"/>
                    </a:ext>
                  </a:extLst>
                </p14:cNvPr>
                <p14:cNvContentPartPr/>
                <p14:nvPr/>
              </p14:nvContentPartPr>
              <p14:xfrm>
                <a:off x="8076087" y="3891633"/>
                <a:ext cx="46440" cy="1692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AEC52D1B-11C6-C21A-429E-D2CBCA5DB52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068527" y="3884433"/>
                  <a:ext cx="615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756551B6-A008-DF53-D5D3-2A7553DBE95F}"/>
                    </a:ext>
                  </a:extLst>
                </p14:cNvPr>
                <p14:cNvContentPartPr/>
                <p14:nvPr/>
              </p14:nvContentPartPr>
              <p14:xfrm>
                <a:off x="8143047" y="3777513"/>
                <a:ext cx="24840" cy="1558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756551B6-A008-DF53-D5D3-2A7553DBE95F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135487" y="3769953"/>
                  <a:ext cx="399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23D51981-C34F-7A01-8B81-8615B2A55E24}"/>
                    </a:ext>
                  </a:extLst>
                </p14:cNvPr>
                <p14:cNvContentPartPr/>
                <p14:nvPr/>
              </p14:nvContentPartPr>
              <p14:xfrm>
                <a:off x="8214327" y="3772833"/>
                <a:ext cx="63360" cy="12888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23D51981-C34F-7A01-8B81-8615B2A55E24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206767" y="3765273"/>
                  <a:ext cx="784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5B841C67-B4D6-2F5A-94E9-95E372ABE979}"/>
                    </a:ext>
                  </a:extLst>
                </p14:cNvPr>
                <p14:cNvContentPartPr/>
                <p14:nvPr/>
              </p14:nvContentPartPr>
              <p14:xfrm>
                <a:off x="8212527" y="3926193"/>
                <a:ext cx="1440" cy="8712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5B841C67-B4D6-2F5A-94E9-95E372ABE979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205327" y="3918633"/>
                  <a:ext cx="165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00E3298D-D1D9-9E17-EA98-FB1F268506E2}"/>
                    </a:ext>
                  </a:extLst>
                </p14:cNvPr>
                <p14:cNvContentPartPr/>
                <p14:nvPr/>
              </p14:nvContentPartPr>
              <p14:xfrm>
                <a:off x="8260407" y="3958593"/>
                <a:ext cx="19800" cy="6264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00E3298D-D1D9-9E17-EA98-FB1F268506E2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8252847" y="3951033"/>
                  <a:ext cx="345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A72661E0-6C01-11D5-A887-6FEB3EAD1AD5}"/>
                    </a:ext>
                  </a:extLst>
                </p14:cNvPr>
                <p14:cNvContentPartPr/>
                <p14:nvPr/>
              </p14:nvContentPartPr>
              <p14:xfrm>
                <a:off x="8095167" y="4028793"/>
                <a:ext cx="325080" cy="187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A72661E0-6C01-11D5-A887-6FEB3EAD1AD5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8087607" y="4021233"/>
                  <a:ext cx="34020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0" name="Gruppo 209">
            <a:extLst>
              <a:ext uri="{FF2B5EF4-FFF2-40B4-BE49-F238E27FC236}">
                <a16:creationId xmlns:a16="http://schemas.microsoft.com/office/drawing/2014/main" id="{BB0C25C3-F1E5-AAD2-A2A6-52AEBC0BFB49}"/>
              </a:ext>
            </a:extLst>
          </p:cNvPr>
          <p:cNvGrpSpPr/>
          <p:nvPr/>
        </p:nvGrpSpPr>
        <p:grpSpPr>
          <a:xfrm>
            <a:off x="4932385" y="5120719"/>
            <a:ext cx="591840" cy="236880"/>
            <a:chOff x="4932385" y="5120719"/>
            <a:chExt cx="591840" cy="23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37F4F6CC-333A-AB73-D237-BD3299F02FBB}"/>
                    </a:ext>
                  </a:extLst>
                </p14:cNvPr>
                <p14:cNvContentPartPr/>
                <p14:nvPr/>
              </p14:nvContentPartPr>
              <p14:xfrm>
                <a:off x="4936345" y="5151679"/>
                <a:ext cx="119880" cy="363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37F4F6CC-333A-AB73-D237-BD3299F02FBB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4928785" y="5144479"/>
                  <a:ext cx="1350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D36D057E-534B-B684-3248-951A12AEE7A0}"/>
                    </a:ext>
                  </a:extLst>
                </p14:cNvPr>
                <p14:cNvContentPartPr/>
                <p14:nvPr/>
              </p14:nvContentPartPr>
              <p14:xfrm>
                <a:off x="4932385" y="5160319"/>
                <a:ext cx="80640" cy="1368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D36D057E-534B-B684-3248-951A12AEE7A0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924825" y="5152759"/>
                  <a:ext cx="957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1CC766EC-B944-67A7-2CCC-45DF375D8D11}"/>
                    </a:ext>
                  </a:extLst>
                </p14:cNvPr>
                <p14:cNvContentPartPr/>
                <p14:nvPr/>
              </p14:nvContentPartPr>
              <p14:xfrm>
                <a:off x="4940665" y="5221519"/>
                <a:ext cx="91440" cy="176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1CC766EC-B944-67A7-2CCC-45DF375D8D11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933105" y="5213959"/>
                  <a:ext cx="1062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EF1B2C2A-FE18-A15C-532E-13D88A604D62}"/>
                    </a:ext>
                  </a:extLst>
                </p14:cNvPr>
                <p14:cNvContentPartPr/>
                <p14:nvPr/>
              </p14:nvContentPartPr>
              <p14:xfrm>
                <a:off x="5069545" y="5134759"/>
                <a:ext cx="24840" cy="1432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EF1B2C2A-FE18-A15C-532E-13D88A604D62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061985" y="5127559"/>
                  <a:ext cx="399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F03B4E31-0955-37E4-2046-B36D2FF3F38F}"/>
                    </a:ext>
                  </a:extLst>
                </p14:cNvPr>
                <p14:cNvContentPartPr/>
                <p14:nvPr/>
              </p14:nvContentPartPr>
              <p14:xfrm>
                <a:off x="5184025" y="5148799"/>
                <a:ext cx="74160" cy="13212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F03B4E31-0955-37E4-2046-B36D2FF3F38F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176465" y="5141239"/>
                  <a:ext cx="892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5564E180-3096-B789-AD04-905390B8B0C4}"/>
                    </a:ext>
                  </a:extLst>
                </p14:cNvPr>
                <p14:cNvContentPartPr/>
                <p14:nvPr/>
              </p14:nvContentPartPr>
              <p14:xfrm>
                <a:off x="5198065" y="5209639"/>
                <a:ext cx="74160" cy="162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5564E180-3096-B789-AD04-905390B8B0C4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190505" y="5202079"/>
                  <a:ext cx="892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02B854CC-E755-FCEB-5F5F-CACA29A00345}"/>
                    </a:ext>
                  </a:extLst>
                </p14:cNvPr>
                <p14:cNvContentPartPr/>
                <p14:nvPr/>
              </p14:nvContentPartPr>
              <p14:xfrm>
                <a:off x="5317585" y="5138719"/>
                <a:ext cx="4320" cy="8640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02B854CC-E755-FCEB-5F5F-CACA29A00345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310025" y="5131159"/>
                  <a:ext cx="1944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1C8F38E6-FBBA-76C6-5C0E-9E94EDAE1081}"/>
                    </a:ext>
                  </a:extLst>
                </p14:cNvPr>
                <p14:cNvContentPartPr/>
                <p14:nvPr/>
              </p14:nvContentPartPr>
              <p14:xfrm>
                <a:off x="5385625" y="5120719"/>
                <a:ext cx="112320" cy="846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1C8F38E6-FBBA-76C6-5C0E-9E94EDAE1081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378065" y="5113159"/>
                  <a:ext cx="1270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627C09D1-FF1C-C10E-2397-C6274A71F237}"/>
                    </a:ext>
                  </a:extLst>
                </p14:cNvPr>
                <p14:cNvContentPartPr/>
                <p14:nvPr/>
              </p14:nvContentPartPr>
              <p14:xfrm>
                <a:off x="5370865" y="5245999"/>
                <a:ext cx="120960" cy="147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627C09D1-FF1C-C10E-2397-C6274A71F237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5363305" y="5238439"/>
                  <a:ext cx="1357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3B4B6131-6C6D-9997-83C3-67EC7EF529A9}"/>
                    </a:ext>
                  </a:extLst>
                </p14:cNvPr>
                <p14:cNvContentPartPr/>
                <p14:nvPr/>
              </p14:nvContentPartPr>
              <p14:xfrm>
                <a:off x="5433505" y="5275159"/>
                <a:ext cx="90720" cy="8244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3B4B6131-6C6D-9997-83C3-67EC7EF529A9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5425945" y="5267599"/>
                  <a:ext cx="10584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" name="Gruppo 207">
            <a:extLst>
              <a:ext uri="{FF2B5EF4-FFF2-40B4-BE49-F238E27FC236}">
                <a16:creationId xmlns:a16="http://schemas.microsoft.com/office/drawing/2014/main" id="{816C6BE2-7093-1674-E876-8DBAD37B3D18}"/>
              </a:ext>
            </a:extLst>
          </p:cNvPr>
          <p:cNvGrpSpPr/>
          <p:nvPr/>
        </p:nvGrpSpPr>
        <p:grpSpPr>
          <a:xfrm>
            <a:off x="5861545" y="5099119"/>
            <a:ext cx="531720" cy="234360"/>
            <a:chOff x="5861545" y="5099119"/>
            <a:chExt cx="531720" cy="23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075E9F46-1650-B045-C8DA-6AF29F0E6482}"/>
                    </a:ext>
                  </a:extLst>
                </p14:cNvPr>
                <p14:cNvContentPartPr/>
                <p14:nvPr/>
              </p14:nvContentPartPr>
              <p14:xfrm>
                <a:off x="5861545" y="5116399"/>
                <a:ext cx="109800" cy="1234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075E9F46-1650-B045-C8DA-6AF29F0E6482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853985" y="5108839"/>
                  <a:ext cx="1249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1725AC82-AE4C-87BE-348D-598D8000179A}"/>
                    </a:ext>
                  </a:extLst>
                </p14:cNvPr>
                <p14:cNvContentPartPr/>
                <p14:nvPr/>
              </p14:nvContentPartPr>
              <p14:xfrm>
                <a:off x="5885305" y="5144119"/>
                <a:ext cx="92880" cy="2880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1725AC82-AE4C-87BE-348D-598D8000179A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877745" y="5136559"/>
                  <a:ext cx="1080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F7BD775A-937E-56A3-8EFB-1D39BD22CEC1}"/>
                    </a:ext>
                  </a:extLst>
                </p14:cNvPr>
                <p14:cNvContentPartPr/>
                <p14:nvPr/>
              </p14:nvContentPartPr>
              <p14:xfrm>
                <a:off x="5936065" y="5214679"/>
                <a:ext cx="17280" cy="7164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F7BD775A-937E-56A3-8EFB-1D39BD22CEC1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928505" y="5207119"/>
                  <a:ext cx="320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4D60F97A-2C81-07C5-5898-AFAA989C7D50}"/>
                    </a:ext>
                  </a:extLst>
                </p14:cNvPr>
                <p14:cNvContentPartPr/>
                <p14:nvPr/>
              </p14:nvContentPartPr>
              <p14:xfrm>
                <a:off x="5887825" y="5248159"/>
                <a:ext cx="106200" cy="4320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4D60F97A-2C81-07C5-5898-AFAA989C7D50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880265" y="5240599"/>
                  <a:ext cx="1213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0F10F843-B03A-CFC3-1FBC-2C49BA787B0A}"/>
                    </a:ext>
                  </a:extLst>
                </p14:cNvPr>
                <p14:cNvContentPartPr/>
                <p14:nvPr/>
              </p14:nvContentPartPr>
              <p14:xfrm>
                <a:off x="6059905" y="5109919"/>
                <a:ext cx="49680" cy="11844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0F10F843-B03A-CFC3-1FBC-2C49BA787B0A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052705" y="5102359"/>
                  <a:ext cx="648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670ADBA4-C4EE-7A38-09EC-A83A5D8DB5B5}"/>
                    </a:ext>
                  </a:extLst>
                </p14:cNvPr>
                <p14:cNvContentPartPr/>
                <p14:nvPr/>
              </p14:nvContentPartPr>
              <p14:xfrm>
                <a:off x="6134785" y="5156719"/>
                <a:ext cx="2520" cy="6768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670ADBA4-C4EE-7A38-09EC-A83A5D8DB5B5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6127225" y="5149159"/>
                  <a:ext cx="176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0A872547-7B69-84A9-1DFA-5E1ED3123B67}"/>
                    </a:ext>
                  </a:extLst>
                </p14:cNvPr>
                <p14:cNvContentPartPr/>
                <p14:nvPr/>
              </p14:nvContentPartPr>
              <p14:xfrm>
                <a:off x="6186985" y="5099119"/>
                <a:ext cx="25920" cy="10548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0A872547-7B69-84A9-1DFA-5E1ED3123B67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179425" y="5091559"/>
                  <a:ext cx="406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450671DE-46C6-6916-0FA1-94B51BDB272E}"/>
                    </a:ext>
                  </a:extLst>
                </p14:cNvPr>
                <p14:cNvContentPartPr/>
                <p14:nvPr/>
              </p14:nvContentPartPr>
              <p14:xfrm>
                <a:off x="6198865" y="5109559"/>
                <a:ext cx="61200" cy="10296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450671DE-46C6-6916-0FA1-94B51BDB272E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191305" y="5101999"/>
                  <a:ext cx="763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AE8AE5ED-FA48-0597-E64E-CD1FB80EA05E}"/>
                    </a:ext>
                  </a:extLst>
                </p14:cNvPr>
                <p14:cNvContentPartPr/>
                <p14:nvPr/>
              </p14:nvContentPartPr>
              <p14:xfrm>
                <a:off x="6316585" y="5110639"/>
                <a:ext cx="4320" cy="925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AE8AE5ED-FA48-0597-E64E-CD1FB80EA05E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309025" y="5103079"/>
                  <a:ext cx="194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F68D2098-5754-0132-AC6A-6E1FA50B5E68}"/>
                    </a:ext>
                  </a:extLst>
                </p14:cNvPr>
                <p14:cNvContentPartPr/>
                <p14:nvPr/>
              </p14:nvContentPartPr>
              <p14:xfrm>
                <a:off x="6328465" y="5170759"/>
                <a:ext cx="64800" cy="237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F68D2098-5754-0132-AC6A-6E1FA50B5E68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6320905" y="5163199"/>
                  <a:ext cx="799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133BAEE7-693B-2E6D-EEBF-B9341C1357DD}"/>
                    </a:ext>
                  </a:extLst>
                </p14:cNvPr>
                <p14:cNvContentPartPr/>
                <p14:nvPr/>
              </p14:nvContentPartPr>
              <p14:xfrm>
                <a:off x="6263665" y="5268679"/>
                <a:ext cx="106200" cy="6480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133BAEE7-693B-2E6D-EEBF-B9341C1357DD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6256105" y="5261119"/>
                  <a:ext cx="121320" cy="7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B70F9C28-A3D4-EDF8-FEE4-ACDF928C1BD8}"/>
              </a:ext>
            </a:extLst>
          </p:cNvPr>
          <p:cNvGrpSpPr/>
          <p:nvPr/>
        </p:nvGrpSpPr>
        <p:grpSpPr>
          <a:xfrm>
            <a:off x="6791065" y="5020279"/>
            <a:ext cx="629280" cy="269280"/>
            <a:chOff x="6791065" y="5020279"/>
            <a:chExt cx="629280" cy="26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6C769A02-1336-B585-D1CA-3FC702FACC2E}"/>
                    </a:ext>
                  </a:extLst>
                </p14:cNvPr>
                <p14:cNvContentPartPr/>
                <p14:nvPr/>
              </p14:nvContentPartPr>
              <p14:xfrm>
                <a:off x="6802945" y="5090119"/>
                <a:ext cx="107280" cy="208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6C769A02-1336-B585-D1CA-3FC702FACC2E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6795385" y="5082559"/>
                  <a:ext cx="1224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E062D1EC-DF98-A24A-16D2-840C1F8E0314}"/>
                    </a:ext>
                  </a:extLst>
                </p14:cNvPr>
                <p14:cNvContentPartPr/>
                <p14:nvPr/>
              </p14:nvContentPartPr>
              <p14:xfrm>
                <a:off x="6791065" y="5152759"/>
                <a:ext cx="110160" cy="266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E062D1EC-DF98-A24A-16D2-840C1F8E0314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783505" y="5145199"/>
                  <a:ext cx="1252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FC2DD251-2C2A-5238-EB1A-1209A18E0757}"/>
                    </a:ext>
                  </a:extLst>
                </p14:cNvPr>
                <p14:cNvContentPartPr/>
                <p14:nvPr/>
              </p14:nvContentPartPr>
              <p14:xfrm>
                <a:off x="6821305" y="5190559"/>
                <a:ext cx="66960" cy="500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FC2DD251-2C2A-5238-EB1A-1209A18E0757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813745" y="5182999"/>
                  <a:ext cx="820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ED53FBFA-2347-8078-FF4E-9C1C364347D1}"/>
                    </a:ext>
                  </a:extLst>
                </p14:cNvPr>
                <p14:cNvContentPartPr/>
                <p14:nvPr/>
              </p14:nvContentPartPr>
              <p14:xfrm>
                <a:off x="6968905" y="5100559"/>
                <a:ext cx="9360" cy="1479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ED53FBFA-2347-8078-FF4E-9C1C364347D1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961345" y="5092999"/>
                  <a:ext cx="2448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9D255A37-3DAD-0FC6-A458-FA4E679EC5E6}"/>
                    </a:ext>
                  </a:extLst>
                </p14:cNvPr>
                <p14:cNvContentPartPr/>
                <p14:nvPr/>
              </p14:nvContentPartPr>
              <p14:xfrm>
                <a:off x="6978985" y="5163559"/>
                <a:ext cx="61200" cy="396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9D255A37-3DAD-0FC6-A458-FA4E679EC5E6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971425" y="5155999"/>
                  <a:ext cx="763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B4277C05-53E9-E21F-D1B9-C3B40EF351A6}"/>
                    </a:ext>
                  </a:extLst>
                </p14:cNvPr>
                <p14:cNvContentPartPr/>
                <p14:nvPr/>
              </p14:nvContentPartPr>
              <p14:xfrm>
                <a:off x="7077625" y="5020279"/>
                <a:ext cx="54720" cy="1900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B4277C05-53E9-E21F-D1B9-C3B40EF351A6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7070065" y="5012719"/>
                  <a:ext cx="698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6B02F7EB-B2E6-9CB1-F705-CF243B21539C}"/>
                    </a:ext>
                  </a:extLst>
                </p14:cNvPr>
                <p14:cNvContentPartPr/>
                <p14:nvPr/>
              </p14:nvContentPartPr>
              <p14:xfrm>
                <a:off x="7190305" y="5047279"/>
                <a:ext cx="64800" cy="1227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6B02F7EB-B2E6-9CB1-F705-CF243B21539C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7182745" y="5039719"/>
                  <a:ext cx="799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A0F3F23F-D950-8D6F-3E8F-9D10E4F6B7D9}"/>
                    </a:ext>
                  </a:extLst>
                </p14:cNvPr>
                <p14:cNvContentPartPr/>
                <p14:nvPr/>
              </p14:nvContentPartPr>
              <p14:xfrm>
                <a:off x="7171225" y="5151319"/>
                <a:ext cx="28440" cy="928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A0F3F23F-D950-8D6F-3E8F-9D10E4F6B7D9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7163665" y="5143759"/>
                  <a:ext cx="435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693A38B9-FC60-30AD-3EBC-DE2BD33322C0}"/>
                    </a:ext>
                  </a:extLst>
                </p14:cNvPr>
                <p14:cNvContentPartPr/>
                <p14:nvPr/>
              </p14:nvContentPartPr>
              <p14:xfrm>
                <a:off x="7211545" y="5192719"/>
                <a:ext cx="15120" cy="928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693A38B9-FC60-30AD-3EBC-DE2BD33322C0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7204345" y="5185159"/>
                  <a:ext cx="30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5CFD89A3-4B82-6318-5390-2358050A24F1}"/>
                    </a:ext>
                  </a:extLst>
                </p14:cNvPr>
                <p14:cNvContentPartPr/>
                <p14:nvPr/>
              </p14:nvContentPartPr>
              <p14:xfrm>
                <a:off x="7092025" y="5253919"/>
                <a:ext cx="328320" cy="356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5CFD89A3-4B82-6318-5390-2358050A24F1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7084465" y="5246359"/>
                  <a:ext cx="343440" cy="5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0" name="Gruppo 219">
            <a:extLst>
              <a:ext uri="{FF2B5EF4-FFF2-40B4-BE49-F238E27FC236}">
                <a16:creationId xmlns:a16="http://schemas.microsoft.com/office/drawing/2014/main" id="{9EE8F18D-A343-8BC3-4492-7F0BCFA9085C}"/>
              </a:ext>
            </a:extLst>
          </p:cNvPr>
          <p:cNvGrpSpPr/>
          <p:nvPr/>
        </p:nvGrpSpPr>
        <p:grpSpPr>
          <a:xfrm>
            <a:off x="5564905" y="6293371"/>
            <a:ext cx="339480" cy="245520"/>
            <a:chOff x="5564905" y="6293371"/>
            <a:chExt cx="339480" cy="24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E9856322-8ACF-D77B-E784-4175963AF139}"/>
                    </a:ext>
                  </a:extLst>
                </p14:cNvPr>
                <p14:cNvContentPartPr/>
                <p14:nvPr/>
              </p14:nvContentPartPr>
              <p14:xfrm>
                <a:off x="5564905" y="6317851"/>
                <a:ext cx="126360" cy="72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E9856322-8ACF-D77B-E784-4175963AF139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5557345" y="6310291"/>
                  <a:ext cx="1414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DEFA1AA5-0F4A-CBB3-D789-D08075EFE5A1}"/>
                    </a:ext>
                  </a:extLst>
                </p14:cNvPr>
                <p14:cNvContentPartPr/>
                <p14:nvPr/>
              </p14:nvContentPartPr>
              <p14:xfrm>
                <a:off x="5590105" y="6313531"/>
                <a:ext cx="28800" cy="925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DEFA1AA5-0F4A-CBB3-D789-D08075EFE5A1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5582545" y="6305971"/>
                  <a:ext cx="439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EFD8BB40-EF14-B6FB-1448-0BF562F27AA8}"/>
                    </a:ext>
                  </a:extLst>
                </p14:cNvPr>
                <p14:cNvContentPartPr/>
                <p14:nvPr/>
              </p14:nvContentPartPr>
              <p14:xfrm>
                <a:off x="5647345" y="6321451"/>
                <a:ext cx="13680" cy="774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EFD8BB40-EF14-B6FB-1448-0BF562F27AA8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5639785" y="6313891"/>
                  <a:ext cx="288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8C4B2FDB-D942-DDB1-C067-4A418EF2BEC1}"/>
                    </a:ext>
                  </a:extLst>
                </p14:cNvPr>
                <p14:cNvContentPartPr/>
                <p14:nvPr/>
              </p14:nvContentPartPr>
              <p14:xfrm>
                <a:off x="5673985" y="6359611"/>
                <a:ext cx="63000" cy="79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8C4B2FDB-D942-DDB1-C067-4A418EF2BEC1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5666425" y="6352051"/>
                  <a:ext cx="781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3AA48BD1-A284-A124-EA00-B8EA8148BEF5}"/>
                    </a:ext>
                  </a:extLst>
                </p14:cNvPr>
                <p14:cNvContentPartPr/>
                <p14:nvPr/>
              </p14:nvContentPartPr>
              <p14:xfrm>
                <a:off x="5755345" y="6293371"/>
                <a:ext cx="19800" cy="964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3AA48BD1-A284-A124-EA00-B8EA8148BEF5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5747785" y="6285811"/>
                  <a:ext cx="349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4E68C8F2-9EF0-9BE8-1CF1-889423F364B3}"/>
                    </a:ext>
                  </a:extLst>
                </p14:cNvPr>
                <p14:cNvContentPartPr/>
                <p14:nvPr/>
              </p14:nvContentPartPr>
              <p14:xfrm>
                <a:off x="5801785" y="6307771"/>
                <a:ext cx="88200" cy="882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4E68C8F2-9EF0-9BE8-1CF1-889423F364B3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5794225" y="6300211"/>
                  <a:ext cx="1033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A1E5D004-C563-8F26-0816-4B351172DA9E}"/>
                    </a:ext>
                  </a:extLst>
                </p14:cNvPr>
                <p14:cNvContentPartPr/>
                <p14:nvPr/>
              </p14:nvContentPartPr>
              <p14:xfrm>
                <a:off x="5801425" y="6422611"/>
                <a:ext cx="87840" cy="936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A1E5D004-C563-8F26-0816-4B351172DA9E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5793865" y="6415051"/>
                  <a:ext cx="1029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B34143AE-7B27-48C6-B896-B2D029B3BCED}"/>
                    </a:ext>
                  </a:extLst>
                </p14:cNvPr>
                <p14:cNvContentPartPr/>
                <p14:nvPr/>
              </p14:nvContentPartPr>
              <p14:xfrm>
                <a:off x="5817265" y="6459331"/>
                <a:ext cx="87120" cy="7956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B34143AE-7B27-48C6-B896-B2D029B3BCED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5809705" y="6451771"/>
                  <a:ext cx="102240" cy="9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0" name="Gruppo 229">
            <a:extLst>
              <a:ext uri="{FF2B5EF4-FFF2-40B4-BE49-F238E27FC236}">
                <a16:creationId xmlns:a16="http://schemas.microsoft.com/office/drawing/2014/main" id="{35534312-B4E8-1B82-8194-E66739FBCCCD}"/>
              </a:ext>
            </a:extLst>
          </p:cNvPr>
          <p:cNvGrpSpPr/>
          <p:nvPr/>
        </p:nvGrpSpPr>
        <p:grpSpPr>
          <a:xfrm>
            <a:off x="4641145" y="5765251"/>
            <a:ext cx="358920" cy="254880"/>
            <a:chOff x="4641145" y="5765251"/>
            <a:chExt cx="358920" cy="25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CB32A859-4601-EE40-9544-719A382875A2}"/>
                    </a:ext>
                  </a:extLst>
                </p14:cNvPr>
                <p14:cNvContentPartPr/>
                <p14:nvPr/>
              </p14:nvContentPartPr>
              <p14:xfrm>
                <a:off x="4678225" y="5765251"/>
                <a:ext cx="86760" cy="972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CB32A859-4601-EE40-9544-719A382875A2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4670665" y="5757691"/>
                  <a:ext cx="1018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2D3F1A1D-06F8-3188-FDDA-C84C2E1DCC23}"/>
                    </a:ext>
                  </a:extLst>
                </p14:cNvPr>
                <p14:cNvContentPartPr/>
                <p14:nvPr/>
              </p14:nvContentPartPr>
              <p14:xfrm>
                <a:off x="4655905" y="5783251"/>
                <a:ext cx="86760" cy="6048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2D3F1A1D-06F8-3188-FDDA-C84C2E1DCC23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4648345" y="5775691"/>
                  <a:ext cx="1018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21C54164-EF69-F163-364E-8B5D4CD6DF78}"/>
                    </a:ext>
                  </a:extLst>
                </p14:cNvPr>
                <p14:cNvContentPartPr/>
                <p14:nvPr/>
              </p14:nvContentPartPr>
              <p14:xfrm>
                <a:off x="4641145" y="5885131"/>
                <a:ext cx="120960" cy="2196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21C54164-EF69-F163-364E-8B5D4CD6DF78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4633585" y="5877571"/>
                  <a:ext cx="1357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4344FCAE-C687-873F-ADE5-10611DC36230}"/>
                    </a:ext>
                  </a:extLst>
                </p14:cNvPr>
                <p14:cNvContentPartPr/>
                <p14:nvPr/>
              </p14:nvContentPartPr>
              <p14:xfrm>
                <a:off x="4700185" y="5921491"/>
                <a:ext cx="69840" cy="1080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4344FCAE-C687-873F-ADE5-10611DC36230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4692625" y="5913931"/>
                  <a:ext cx="849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DF25A96D-9CDD-004C-15F3-C68599661F52}"/>
                    </a:ext>
                  </a:extLst>
                </p14:cNvPr>
                <p14:cNvContentPartPr/>
                <p14:nvPr/>
              </p14:nvContentPartPr>
              <p14:xfrm>
                <a:off x="4696585" y="5948491"/>
                <a:ext cx="86760" cy="7164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DF25A96D-9CDD-004C-15F3-C68599661F52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4689025" y="5940931"/>
                  <a:ext cx="1018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CFC4DC8A-28DD-B0F8-55D9-8BB199D5C293}"/>
                    </a:ext>
                  </a:extLst>
                </p14:cNvPr>
                <p14:cNvContentPartPr/>
                <p14:nvPr/>
              </p14:nvContentPartPr>
              <p14:xfrm>
                <a:off x="4808905" y="5804851"/>
                <a:ext cx="80280" cy="1044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CFC4DC8A-28DD-B0F8-55D9-8BB199D5C293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4801345" y="5797291"/>
                  <a:ext cx="954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B9E1CE5F-C390-ECDD-AFC2-0BAC7C35F482}"/>
                    </a:ext>
                  </a:extLst>
                </p14:cNvPr>
                <p14:cNvContentPartPr/>
                <p14:nvPr/>
              </p14:nvContentPartPr>
              <p14:xfrm>
                <a:off x="4826545" y="5812051"/>
                <a:ext cx="56160" cy="10512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B9E1CE5F-C390-ECDD-AFC2-0BAC7C35F482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4818985" y="5804491"/>
                  <a:ext cx="712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30F4A67C-DBB4-6FCC-53E0-6086911DAB55}"/>
                    </a:ext>
                  </a:extLst>
                </p14:cNvPr>
                <p14:cNvContentPartPr/>
                <p14:nvPr/>
              </p14:nvContentPartPr>
              <p14:xfrm>
                <a:off x="4922305" y="5812051"/>
                <a:ext cx="77760" cy="7956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30F4A67C-DBB4-6FCC-53E0-6086911DAB55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4914745" y="5804491"/>
                  <a:ext cx="92520" cy="9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uppo 239">
            <a:extLst>
              <a:ext uri="{FF2B5EF4-FFF2-40B4-BE49-F238E27FC236}">
                <a16:creationId xmlns:a16="http://schemas.microsoft.com/office/drawing/2014/main" id="{ACF98435-61EF-555A-782D-6C33F8B9C482}"/>
              </a:ext>
            </a:extLst>
          </p:cNvPr>
          <p:cNvGrpSpPr/>
          <p:nvPr/>
        </p:nvGrpSpPr>
        <p:grpSpPr>
          <a:xfrm>
            <a:off x="5136753" y="5768644"/>
            <a:ext cx="100440" cy="110880"/>
            <a:chOff x="5136753" y="5768644"/>
            <a:chExt cx="100440" cy="11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234AF01C-7BD0-49D9-211D-C7591713215F}"/>
                    </a:ext>
                  </a:extLst>
                </p14:cNvPr>
                <p14:cNvContentPartPr/>
                <p14:nvPr/>
              </p14:nvContentPartPr>
              <p14:xfrm>
                <a:off x="5136753" y="5794924"/>
                <a:ext cx="44640" cy="2160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234AF01C-7BD0-49D9-211D-C7591713215F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5129193" y="5787724"/>
                  <a:ext cx="597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F709FBE0-B5EB-64BD-E09E-1C36C2AF28B7}"/>
                    </a:ext>
                  </a:extLst>
                </p14:cNvPr>
                <p14:cNvContentPartPr/>
                <p14:nvPr/>
              </p14:nvContentPartPr>
              <p14:xfrm>
                <a:off x="5203353" y="5768644"/>
                <a:ext cx="33840" cy="11088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F709FBE0-B5EB-64BD-E09E-1C36C2AF28B7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5195793" y="5761084"/>
                  <a:ext cx="4896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8" name="Gruppo 237">
            <a:extLst>
              <a:ext uri="{FF2B5EF4-FFF2-40B4-BE49-F238E27FC236}">
                <a16:creationId xmlns:a16="http://schemas.microsoft.com/office/drawing/2014/main" id="{C039EC37-1308-4B53-C066-D4801E78AD55}"/>
              </a:ext>
            </a:extLst>
          </p:cNvPr>
          <p:cNvGrpSpPr/>
          <p:nvPr/>
        </p:nvGrpSpPr>
        <p:grpSpPr>
          <a:xfrm>
            <a:off x="5401713" y="5591884"/>
            <a:ext cx="447120" cy="434160"/>
            <a:chOff x="5401713" y="5591884"/>
            <a:chExt cx="447120" cy="43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691EBA61-FB24-E054-E471-C579DA197CCC}"/>
                    </a:ext>
                  </a:extLst>
                </p14:cNvPr>
                <p14:cNvContentPartPr/>
                <p14:nvPr/>
              </p14:nvContentPartPr>
              <p14:xfrm>
                <a:off x="5467593" y="5745964"/>
                <a:ext cx="108720" cy="13356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691EBA61-FB24-E054-E471-C579DA197CCC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5460033" y="5738404"/>
                  <a:ext cx="1238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8E1F03B8-587C-0A17-52A8-7A3C1622FADE}"/>
                    </a:ext>
                  </a:extLst>
                </p14:cNvPr>
                <p14:cNvContentPartPr/>
                <p14:nvPr/>
              </p14:nvContentPartPr>
              <p14:xfrm>
                <a:off x="5619153" y="5724724"/>
                <a:ext cx="32760" cy="13464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8E1F03B8-587C-0A17-52A8-7A3C1622FADE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5611593" y="5717164"/>
                  <a:ext cx="4788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4C59F0CF-8B6A-CD78-8421-8E093265893C}"/>
                    </a:ext>
                  </a:extLst>
                </p14:cNvPr>
                <p14:cNvContentPartPr/>
                <p14:nvPr/>
              </p14:nvContentPartPr>
              <p14:xfrm>
                <a:off x="5401713" y="5591884"/>
                <a:ext cx="447120" cy="43416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4C59F0CF-8B6A-CD78-8421-8E093265893C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5394153" y="5584324"/>
                  <a:ext cx="462240" cy="44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4" name="Gruppo 253">
            <a:extLst>
              <a:ext uri="{FF2B5EF4-FFF2-40B4-BE49-F238E27FC236}">
                <a16:creationId xmlns:a16="http://schemas.microsoft.com/office/drawing/2014/main" id="{2BA34B90-FAFC-4C12-DF40-BE5FA987213D}"/>
              </a:ext>
            </a:extLst>
          </p:cNvPr>
          <p:cNvGrpSpPr/>
          <p:nvPr/>
        </p:nvGrpSpPr>
        <p:grpSpPr>
          <a:xfrm>
            <a:off x="6073854" y="6316564"/>
            <a:ext cx="535680" cy="255240"/>
            <a:chOff x="6073854" y="6316564"/>
            <a:chExt cx="535680" cy="25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1B79D71C-13F1-9126-CFF2-658671B82E3E}"/>
                    </a:ext>
                  </a:extLst>
                </p14:cNvPr>
                <p14:cNvContentPartPr/>
                <p14:nvPr/>
              </p14:nvContentPartPr>
              <p14:xfrm>
                <a:off x="6132534" y="6316564"/>
                <a:ext cx="80640" cy="1368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1B79D71C-13F1-9126-CFF2-658671B82E3E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6124974" y="6309004"/>
                  <a:ext cx="957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4C67F93A-9283-63D9-F144-F29760A644D7}"/>
                    </a:ext>
                  </a:extLst>
                </p14:cNvPr>
                <p14:cNvContentPartPr/>
                <p14:nvPr/>
              </p14:nvContentPartPr>
              <p14:xfrm>
                <a:off x="6105894" y="6336004"/>
                <a:ext cx="104400" cy="6480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4C67F93A-9283-63D9-F144-F29760A644D7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6098334" y="6328444"/>
                  <a:ext cx="1195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BFEA23CC-E8AB-DD9A-414E-46399C89C66C}"/>
                    </a:ext>
                  </a:extLst>
                </p14:cNvPr>
                <p14:cNvContentPartPr/>
                <p14:nvPr/>
              </p14:nvContentPartPr>
              <p14:xfrm>
                <a:off x="6073854" y="6436084"/>
                <a:ext cx="133920" cy="1080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BFEA23CC-E8AB-DD9A-414E-46399C89C66C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6066294" y="6428524"/>
                  <a:ext cx="1490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FEF214D1-6C5B-2376-02F5-1B638594AFAB}"/>
                    </a:ext>
                  </a:extLst>
                </p14:cNvPr>
                <p14:cNvContentPartPr/>
                <p14:nvPr/>
              </p14:nvContentPartPr>
              <p14:xfrm>
                <a:off x="6132534" y="6472444"/>
                <a:ext cx="97920" cy="1080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FEF214D1-6C5B-2376-02F5-1B638594AFAB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6124974" y="6464884"/>
                  <a:ext cx="1130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278864F5-805C-30B7-5306-726BBF5DF6EF}"/>
                    </a:ext>
                  </a:extLst>
                </p14:cNvPr>
                <p14:cNvContentPartPr/>
                <p14:nvPr/>
              </p14:nvContentPartPr>
              <p14:xfrm>
                <a:off x="6120294" y="6481444"/>
                <a:ext cx="136440" cy="9036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278864F5-805C-30B7-5306-726BBF5DF6EF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6112734" y="6473884"/>
                  <a:ext cx="1515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D95F34DB-3ED6-4DDB-8F1A-AE2A428ED4FA}"/>
                    </a:ext>
                  </a:extLst>
                </p14:cNvPr>
                <p14:cNvContentPartPr/>
                <p14:nvPr/>
              </p14:nvContentPartPr>
              <p14:xfrm>
                <a:off x="6258894" y="6346084"/>
                <a:ext cx="88920" cy="14724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D95F34DB-3ED6-4DDB-8F1A-AE2A428ED4FA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6251334" y="6338524"/>
                  <a:ext cx="1040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B80447F2-5C94-DAA4-B22E-7829A5DA65A9}"/>
                    </a:ext>
                  </a:extLst>
                </p14:cNvPr>
                <p14:cNvContentPartPr/>
                <p14:nvPr/>
              </p14:nvContentPartPr>
              <p14:xfrm>
                <a:off x="6383094" y="6355804"/>
                <a:ext cx="8280" cy="10980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B80447F2-5C94-DAA4-B22E-7829A5DA65A9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6375534" y="6348244"/>
                  <a:ext cx="234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848E3A73-3F37-60E2-D4F4-1486492A9396}"/>
                    </a:ext>
                  </a:extLst>
                </p14:cNvPr>
                <p14:cNvContentPartPr/>
                <p14:nvPr/>
              </p14:nvContentPartPr>
              <p14:xfrm>
                <a:off x="6478854" y="6336004"/>
                <a:ext cx="32040" cy="9936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848E3A73-3F37-60E2-D4F4-1486492A9396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6471294" y="6328444"/>
                  <a:ext cx="468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C7DBD944-EF66-546C-AA43-B1B11781C822}"/>
                    </a:ext>
                  </a:extLst>
                </p14:cNvPr>
                <p14:cNvContentPartPr/>
                <p14:nvPr/>
              </p14:nvContentPartPr>
              <p14:xfrm>
                <a:off x="6470934" y="6349684"/>
                <a:ext cx="56160" cy="11556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C7DBD944-EF66-546C-AA43-B1B11781C822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6463374" y="6342124"/>
                  <a:ext cx="7128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FBCF7525-D336-685F-989E-7ED665DB9575}"/>
                    </a:ext>
                  </a:extLst>
                </p14:cNvPr>
                <p14:cNvContentPartPr/>
                <p14:nvPr/>
              </p14:nvContentPartPr>
              <p14:xfrm>
                <a:off x="6575694" y="6352564"/>
                <a:ext cx="5040" cy="8244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FBCF7525-D336-685F-989E-7ED665DB9575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6568134" y="6345004"/>
                  <a:ext cx="201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9302BDFD-1474-2E30-B5C1-80F99EA6AA0A}"/>
                    </a:ext>
                  </a:extLst>
                </p14:cNvPr>
                <p14:cNvContentPartPr/>
                <p14:nvPr/>
              </p14:nvContentPartPr>
              <p14:xfrm>
                <a:off x="6575694" y="6402244"/>
                <a:ext cx="33840" cy="1296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9302BDFD-1474-2E30-B5C1-80F99EA6AA0A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6568134" y="6394684"/>
                  <a:ext cx="489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5A5F2A94-49FD-9BD6-6E2C-50659B8DAA43}"/>
                    </a:ext>
                  </a:extLst>
                </p14:cNvPr>
                <p14:cNvContentPartPr/>
                <p14:nvPr/>
              </p14:nvContentPartPr>
              <p14:xfrm>
                <a:off x="6505854" y="6488284"/>
                <a:ext cx="91440" cy="4968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5A5F2A94-49FD-9BD6-6E2C-50659B8DAA43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6498294" y="6480724"/>
                  <a:ext cx="106560" cy="6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9B1B723F-76B6-9B89-9C0A-A48E83401E3E}"/>
              </a:ext>
            </a:extLst>
          </p:cNvPr>
          <p:cNvGrpSpPr/>
          <p:nvPr/>
        </p:nvGrpSpPr>
        <p:grpSpPr>
          <a:xfrm>
            <a:off x="6869814" y="6276244"/>
            <a:ext cx="630720" cy="238320"/>
            <a:chOff x="6869814" y="6276244"/>
            <a:chExt cx="630720" cy="23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DB509DF0-6687-1C98-E026-FDC4C73949A6}"/>
                    </a:ext>
                  </a:extLst>
                </p14:cNvPr>
                <p14:cNvContentPartPr/>
                <p14:nvPr/>
              </p14:nvContentPartPr>
              <p14:xfrm>
                <a:off x="6909054" y="6276244"/>
                <a:ext cx="57240" cy="1296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DB509DF0-6687-1C98-E026-FDC4C73949A6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6901494" y="6268684"/>
                  <a:ext cx="723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9DFAA415-E1A4-0543-9E54-28CE31201DB8}"/>
                    </a:ext>
                  </a:extLst>
                </p14:cNvPr>
                <p14:cNvContentPartPr/>
                <p14:nvPr/>
              </p14:nvContentPartPr>
              <p14:xfrm>
                <a:off x="6878454" y="6335644"/>
                <a:ext cx="55800" cy="792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9DFAA415-E1A4-0543-9E54-28CE31201DB8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6870894" y="6328084"/>
                  <a:ext cx="709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47D405ED-B28D-DE84-C657-5E6F621F841B}"/>
                    </a:ext>
                  </a:extLst>
                </p14:cNvPr>
                <p14:cNvContentPartPr/>
                <p14:nvPr/>
              </p14:nvContentPartPr>
              <p14:xfrm>
                <a:off x="6869814" y="6364084"/>
                <a:ext cx="73080" cy="6804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47D405ED-B28D-DE84-C657-5E6F621F841B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6862254" y="6356524"/>
                  <a:ext cx="882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E9ABB92D-2738-138B-1970-C939280AE3E0}"/>
                    </a:ext>
                  </a:extLst>
                </p14:cNvPr>
                <p14:cNvContentPartPr/>
                <p14:nvPr/>
              </p14:nvContentPartPr>
              <p14:xfrm>
                <a:off x="6970614" y="6310804"/>
                <a:ext cx="6840" cy="8244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E9ABB92D-2738-138B-1970-C939280AE3E0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6963054" y="6303244"/>
                  <a:ext cx="219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A7E5955C-A618-B8FA-09D7-DE91C7D589CA}"/>
                    </a:ext>
                  </a:extLst>
                </p14:cNvPr>
                <p14:cNvContentPartPr/>
                <p14:nvPr/>
              </p14:nvContentPartPr>
              <p14:xfrm>
                <a:off x="6967734" y="6362644"/>
                <a:ext cx="54360" cy="3204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A7E5955C-A618-B8FA-09D7-DE91C7D589CA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6960534" y="6355084"/>
                  <a:ext cx="6912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A34CE638-F3DE-3AE0-A299-BC9CC2745A47}"/>
                    </a:ext>
                  </a:extLst>
                </p14:cNvPr>
                <p14:cNvContentPartPr/>
                <p14:nvPr/>
              </p14:nvContentPartPr>
              <p14:xfrm>
                <a:off x="7024254" y="6301804"/>
                <a:ext cx="17640" cy="8172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A34CE638-F3DE-3AE0-A299-BC9CC2745A47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7016694" y="6294244"/>
                  <a:ext cx="3276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F6DB9B8B-E1B3-7260-F214-0854EE88563E}"/>
                    </a:ext>
                  </a:extLst>
                </p14:cNvPr>
                <p14:cNvContentPartPr/>
                <p14:nvPr/>
              </p14:nvContentPartPr>
              <p14:xfrm>
                <a:off x="6876294" y="6461284"/>
                <a:ext cx="58680" cy="4284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F6DB9B8B-E1B3-7260-F214-0854EE88563E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6868734" y="6453724"/>
                  <a:ext cx="738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B6156CCB-2368-1FFD-EBF4-CEF281C8A46C}"/>
                    </a:ext>
                  </a:extLst>
                </p14:cNvPr>
                <p14:cNvContentPartPr/>
                <p14:nvPr/>
              </p14:nvContentPartPr>
              <p14:xfrm>
                <a:off x="6872694" y="6497284"/>
                <a:ext cx="56880" cy="1728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B6156CCB-2368-1FFD-EBF4-CEF281C8A46C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6865134" y="6489724"/>
                  <a:ext cx="720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CDEE2CA8-9DFD-7F2E-1815-2E3F6F39D973}"/>
                    </a:ext>
                  </a:extLst>
                </p14:cNvPr>
                <p14:cNvContentPartPr/>
                <p14:nvPr/>
              </p14:nvContentPartPr>
              <p14:xfrm>
                <a:off x="6947574" y="6449404"/>
                <a:ext cx="27720" cy="5076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CDEE2CA8-9DFD-7F2E-1815-2E3F6F39D973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6940014" y="6441844"/>
                  <a:ext cx="428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36677DE2-112A-AE5A-57B3-823712510A82}"/>
                    </a:ext>
                  </a:extLst>
                </p14:cNvPr>
                <p14:cNvContentPartPr/>
                <p14:nvPr/>
              </p14:nvContentPartPr>
              <p14:xfrm>
                <a:off x="6979974" y="6455524"/>
                <a:ext cx="64800" cy="1260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36677DE2-112A-AE5A-57B3-823712510A82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6972414" y="6447964"/>
                  <a:ext cx="799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5798E5FC-04B5-757A-9AA9-1696272B2765}"/>
                    </a:ext>
                  </a:extLst>
                </p14:cNvPr>
                <p14:cNvContentPartPr/>
                <p14:nvPr/>
              </p14:nvContentPartPr>
              <p14:xfrm>
                <a:off x="7079334" y="6339964"/>
                <a:ext cx="60840" cy="6876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5798E5FC-04B5-757A-9AA9-1696272B2765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7071774" y="6332404"/>
                  <a:ext cx="759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4A21A855-2BAD-8EE5-7E16-D8655BE536E1}"/>
                    </a:ext>
                  </a:extLst>
                </p14:cNvPr>
                <p14:cNvContentPartPr/>
                <p14:nvPr/>
              </p14:nvContentPartPr>
              <p14:xfrm>
                <a:off x="7096614" y="6361564"/>
                <a:ext cx="360" cy="3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4A21A855-2BAD-8EE5-7E16-D8655BE536E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089054" y="635400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C65BE812-CBE5-5B72-3B94-63FC24A4949F}"/>
                    </a:ext>
                  </a:extLst>
                </p14:cNvPr>
                <p14:cNvContentPartPr/>
                <p14:nvPr/>
              </p14:nvContentPartPr>
              <p14:xfrm>
                <a:off x="7096614" y="6361564"/>
                <a:ext cx="360" cy="36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C65BE812-CBE5-5B72-3B94-63FC24A4949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089054" y="635400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8E3888DE-AF7C-6926-44BD-03AF8207226E}"/>
                    </a:ext>
                  </a:extLst>
                </p14:cNvPr>
                <p14:cNvContentPartPr/>
                <p14:nvPr/>
              </p14:nvContentPartPr>
              <p14:xfrm>
                <a:off x="7193094" y="6327724"/>
                <a:ext cx="14760" cy="1108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8E3888DE-AF7C-6926-44BD-03AF8207226E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7185534" y="6320164"/>
                  <a:ext cx="295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EF043AAC-02C1-4794-21A9-286E22E993F9}"/>
                    </a:ext>
                  </a:extLst>
                </p14:cNvPr>
                <p14:cNvContentPartPr/>
                <p14:nvPr/>
              </p14:nvContentPartPr>
              <p14:xfrm>
                <a:off x="7111734" y="6390724"/>
                <a:ext cx="78480" cy="97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EF043AAC-02C1-4794-21A9-286E22E993F9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7104174" y="6383164"/>
                  <a:ext cx="936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C5F0CB69-238E-D51B-EFDF-CDAD0F18FCA8}"/>
                    </a:ext>
                  </a:extLst>
                </p14:cNvPr>
                <p14:cNvContentPartPr/>
                <p14:nvPr/>
              </p14:nvContentPartPr>
              <p14:xfrm>
                <a:off x="7293174" y="6287764"/>
                <a:ext cx="92520" cy="630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C5F0CB69-238E-D51B-EFDF-CDAD0F18FCA8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7285614" y="6280204"/>
                  <a:ext cx="1076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9E295EB0-45B7-01CC-240F-2B963A8992E5}"/>
                    </a:ext>
                  </a:extLst>
                </p14:cNvPr>
                <p14:cNvContentPartPr/>
                <p14:nvPr/>
              </p14:nvContentPartPr>
              <p14:xfrm>
                <a:off x="7301814" y="6367684"/>
                <a:ext cx="27720" cy="5148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9E295EB0-45B7-01CC-240F-2B963A8992E5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7294254" y="6360124"/>
                  <a:ext cx="428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97740B82-5C54-1ACF-B647-4E8880E5AF39}"/>
                    </a:ext>
                  </a:extLst>
                </p14:cNvPr>
                <p14:cNvContentPartPr/>
                <p14:nvPr/>
              </p14:nvContentPartPr>
              <p14:xfrm>
                <a:off x="7301814" y="6367684"/>
                <a:ext cx="360" cy="3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97740B82-5C54-1ACF-B647-4E8880E5AF3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294254" y="636012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177519D7-8874-9A4D-4163-3B2C75D606BC}"/>
                    </a:ext>
                  </a:extLst>
                </p14:cNvPr>
                <p14:cNvContentPartPr/>
                <p14:nvPr/>
              </p14:nvContentPartPr>
              <p14:xfrm>
                <a:off x="7301814" y="6367684"/>
                <a:ext cx="360" cy="3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177519D7-8874-9A4D-4163-3B2C75D606B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294254" y="636012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8A1BFAA4-0615-C94B-E4C3-D9C42606FABD}"/>
                    </a:ext>
                  </a:extLst>
                </p14:cNvPr>
                <p14:cNvContentPartPr/>
                <p14:nvPr/>
              </p14:nvContentPartPr>
              <p14:xfrm>
                <a:off x="7195254" y="6406564"/>
                <a:ext cx="305280" cy="5760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8A1BFAA4-0615-C94B-E4C3-D9C42606FABD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7187694" y="6399004"/>
                  <a:ext cx="3204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93865ACD-A72A-EAD5-2D75-2A6F5E4A9935}"/>
                    </a:ext>
                  </a:extLst>
                </p14:cNvPr>
                <p14:cNvContentPartPr/>
                <p14:nvPr/>
              </p14:nvContentPartPr>
              <p14:xfrm>
                <a:off x="7396854" y="6333844"/>
                <a:ext cx="3240" cy="7704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93865ACD-A72A-EAD5-2D75-2A6F5E4A9935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7389294" y="6326284"/>
                  <a:ext cx="18360" cy="92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82">
            <p14:nvContentPartPr>
              <p14:cNvPr id="291" name="Input penna 290">
                <a:extLst>
                  <a:ext uri="{FF2B5EF4-FFF2-40B4-BE49-F238E27FC236}">
                    <a16:creationId xmlns:a16="http://schemas.microsoft.com/office/drawing/2014/main" id="{3C77C09C-40C6-3C6E-2E3D-DA60D2DED6D5}"/>
                  </a:ext>
                </a:extLst>
              </p14:cNvPr>
              <p14:cNvContentPartPr/>
              <p14:nvPr/>
            </p14:nvContentPartPr>
            <p14:xfrm>
              <a:off x="4506054" y="5024094"/>
              <a:ext cx="306360" cy="51480"/>
            </p14:xfrm>
          </p:contentPart>
        </mc:Choice>
        <mc:Fallback>
          <p:pic>
            <p:nvPicPr>
              <p:cNvPr id="291" name="Input penna 290">
                <a:extLst>
                  <a:ext uri="{FF2B5EF4-FFF2-40B4-BE49-F238E27FC236}">
                    <a16:creationId xmlns:a16="http://schemas.microsoft.com/office/drawing/2014/main" id="{3C77C09C-40C6-3C6E-2E3D-DA60D2DED6D5}"/>
                  </a:ext>
                </a:extLst>
              </p:cNvPr>
              <p:cNvPicPr/>
              <p:nvPr/>
            </p:nvPicPr>
            <p:blipFill>
              <a:blip r:embed="rId383"/>
              <a:stretch>
                <a:fillRect/>
              </a:stretch>
            </p:blipFill>
            <p:spPr>
              <a:xfrm>
                <a:off x="4498854" y="5016534"/>
                <a:ext cx="321480" cy="6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684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04B8B-2D82-45D4-DDC8-2BF653548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E0EE4B-9279-1611-B370-7332CF9B1AF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815C4D-14BC-56E4-4834-93D9EA2C2F0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C86E3A-1138-B3B4-EA92-063DD44CC75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6F39EA5-672C-D061-A838-A2A3C73DBC5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BFE6BD5-6CEF-2690-142D-946E90D95C4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96521CA-8779-B94E-2E9C-AA4AE1C1AE3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BFF2BA2-6D49-9BBC-B17C-9FB3E745ED0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B890F23-2BE8-26CD-2C03-C7ACC320EBF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150C30B-812A-B18B-CBFF-C4BC6EFAFC2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877BD76-D8D6-CEB6-3990-029D419F1C1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73426B9-7487-49BA-8CF1-883BB8235BC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74B7E86-516C-36C4-E613-0FEC231D06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32B587E-BC64-8449-D84F-6F7A559F347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4931F3F-729E-4648-4CE0-3A9569D4489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B3873B3-D4E6-D58E-BAE3-1339101DAD8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1CC50DB-2107-1735-2284-F9E014DD8E2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EEFC5CC-763E-D29E-F08C-29EC70E0697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133F1DC-D1C3-F095-92BB-31FDC429222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3FEEA33-911A-D763-DFF9-8855BD450C9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79D210E-7239-BF9A-7E5B-44711222DDD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C8483FB-0094-3079-44E8-746C5E55C33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528A65D-9BF1-33C3-3A38-C95FFD72233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114B75D-80BC-0C1B-3824-5860E6A9C44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FBC0A43-318E-F7B7-9E5A-C606934B3C7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09600D4-AC5F-096D-C420-F8018F3CE6D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B0F7F8E-9B2A-C9B7-1E8B-F76A34AE002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2CB28E0-EDA3-E38E-22BA-73EDF5982F2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D86B40C-6C85-748A-FAE5-4F96E8D69DA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78F78F7-9610-6E4C-BC1A-F4229987C95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4236F15-B5D4-42BE-95B1-63E92CC5056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DC36139-9DDF-9551-ADF5-75ED66921B4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C673F92-6314-D9C2-7558-F49FCF6A10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03024C4-DDFF-A299-3794-C822545A44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A6AE61F-8CF2-2843-6254-4A6A8D6FF94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F7A8C1F-6735-DB94-E036-89E55CACB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B9B669E-7058-677C-FD73-B44EF959C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0BDEFEB-8443-2417-DD96-C2A3783F0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100" y="1765300"/>
            <a:ext cx="5765800" cy="33274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1EE6B65A-8089-09F4-101C-1369ED1806E0}"/>
                  </a:ext>
                </a:extLst>
              </p14:cNvPr>
              <p14:cNvContentPartPr/>
              <p14:nvPr/>
            </p14:nvContentPartPr>
            <p14:xfrm>
              <a:off x="7247606" y="3189756"/>
              <a:ext cx="1158480" cy="784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1EE6B65A-8089-09F4-101C-1369ED1806E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40046" y="3182196"/>
                <a:ext cx="1173600" cy="93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o 27">
            <a:extLst>
              <a:ext uri="{FF2B5EF4-FFF2-40B4-BE49-F238E27FC236}">
                <a16:creationId xmlns:a16="http://schemas.microsoft.com/office/drawing/2014/main" id="{0EBE3E5C-47EF-C721-6298-F5F92E76F3B8}"/>
              </a:ext>
            </a:extLst>
          </p:cNvPr>
          <p:cNvGrpSpPr/>
          <p:nvPr/>
        </p:nvGrpSpPr>
        <p:grpSpPr>
          <a:xfrm>
            <a:off x="7257139" y="2812635"/>
            <a:ext cx="918000" cy="414360"/>
            <a:chOff x="7257139" y="2812635"/>
            <a:chExt cx="918000" cy="41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AD86C34-E89D-FC37-65F0-BC1AEBCE7DF6}"/>
                    </a:ext>
                  </a:extLst>
                </p14:cNvPr>
                <p14:cNvContentPartPr/>
                <p14:nvPr/>
              </p14:nvContentPartPr>
              <p14:xfrm>
                <a:off x="7257139" y="2862315"/>
                <a:ext cx="54360" cy="322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AD86C34-E89D-FC37-65F0-BC1AEBCE7DF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249579" y="2854755"/>
                  <a:ext cx="6948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9B34B4D-B0F5-273D-E304-E28FF4955413}"/>
                    </a:ext>
                  </a:extLst>
                </p14:cNvPr>
                <p14:cNvContentPartPr/>
                <p14:nvPr/>
              </p14:nvContentPartPr>
              <p14:xfrm>
                <a:off x="7273339" y="2812635"/>
                <a:ext cx="901800" cy="414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9B34B4D-B0F5-273D-E304-E28FF495541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265779" y="2805075"/>
                  <a:ext cx="916920" cy="429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7335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6DB50-2CFE-A525-8B32-EEABF3ADF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C7C735-1E71-EF5F-8E36-1AE23F4A6EC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4AF22D-6605-A446-8C8D-0E8F8247542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BD9063-4BCF-B07E-97D0-18907D46862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BEDAE1B-8F10-8D7A-B3A0-05097546156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F249E42-AB58-47AE-CECB-49683D9FFF8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9F71CC6-6F2E-F5BB-7566-41CD2CA03BE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4B21DBE-774B-6878-236B-E3B088E51E3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D962982-8771-ADDA-F2AE-348EB7DDFB1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1114E91-1621-32CF-F774-7851CEF3D15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E42A550-A09B-B70F-B181-DF41A65FEF9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B7C0CA5-2602-D0E0-AD8C-DE221F27C33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35A135A-E1F9-0ABA-BFE2-210055506A0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D6B8CD0-AE22-FCB4-303C-D1E06BB593C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A040FEC-FCBC-7EF1-DACB-4502B484A6D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A4B7016-F6A3-88BF-A889-89EADE93AC8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B6473CA-9FB6-83FC-4EF0-E356F3FE415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767EB8F-5F72-34CE-5471-C4A42E615EB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516DEF4-5889-3E26-5076-3864512A007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624419D-EC19-6A57-37CC-D6339E51290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2C87448-1A10-3851-C760-21F9393FAD2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1451C59-ADBB-6621-1B88-F56CE258488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AF7A9BA-8799-D512-775A-7D1D30A5AC6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0E203BE-99C9-6AFC-64A7-61C00F5879A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7F90CDC-1E62-99CE-A312-F34385FB4F4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F18A798-F847-22A4-6863-F5073FC51ED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AA6DD86-05D8-F462-40BD-5B01A16385B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EE1A29B-E697-7B8B-84F7-13A0FBF419E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BD43370-D2A6-D15A-867C-07CEC6BC01F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A8DFB68-07E1-0FB3-6430-D9AAD1429CD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22E5706-FD72-312D-10C5-85A7C0D6C9E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38F3095-7594-BDD0-6640-90C74489C42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F2AF20A-16F3-18A8-6F10-5B13B38859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E4C1DB5-484C-101C-B712-1E097D98D0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50ADF0F-40CD-4303-C9D3-E16A7B62FA3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6C7FF5A-B14C-9AF2-8DEF-2A055FB09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42FA391-95EC-04BB-6186-547A109C2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E0FDFD4-B2FB-5313-08FD-2AC829D2DB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6150" y="1339850"/>
            <a:ext cx="5219700" cy="4178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C6D80D28-A25D-1AE0-092D-9962A6453D5E}"/>
                  </a:ext>
                </a:extLst>
              </p14:cNvPr>
              <p14:cNvContentPartPr/>
              <p14:nvPr/>
            </p14:nvContentPartPr>
            <p14:xfrm>
              <a:off x="6699600" y="2044130"/>
              <a:ext cx="1824840" cy="709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C6D80D28-A25D-1AE0-092D-9962A6453D5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92400" y="2036570"/>
                <a:ext cx="183960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94E5E29F-6283-4274-E477-7A449ACAACEE}"/>
                  </a:ext>
                </a:extLst>
              </p14:cNvPr>
              <p14:cNvContentPartPr/>
              <p14:nvPr/>
            </p14:nvContentPartPr>
            <p14:xfrm>
              <a:off x="3547440" y="2242130"/>
              <a:ext cx="2241720" cy="1720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94E5E29F-6283-4274-E477-7A449ACAACE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39880" y="2234570"/>
                <a:ext cx="2256840" cy="187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EBDE5C3F-D4B4-1355-5AC2-104C6E07F9A2}"/>
              </a:ext>
            </a:extLst>
          </p:cNvPr>
          <p:cNvGrpSpPr/>
          <p:nvPr/>
        </p:nvGrpSpPr>
        <p:grpSpPr>
          <a:xfrm>
            <a:off x="7118280" y="3159410"/>
            <a:ext cx="1726200" cy="340200"/>
            <a:chOff x="7118280" y="3159410"/>
            <a:chExt cx="1726200" cy="34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BDE7F40-57B6-4C21-07BA-666BB82635FC}"/>
                    </a:ext>
                  </a:extLst>
                </p14:cNvPr>
                <p14:cNvContentPartPr/>
                <p14:nvPr/>
              </p14:nvContentPartPr>
              <p14:xfrm>
                <a:off x="7118280" y="3159410"/>
                <a:ext cx="317520" cy="340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BDE7F40-57B6-4C21-07BA-666BB82635F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110720" y="3151850"/>
                  <a:ext cx="33264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1C5A86F-6768-8F9B-8F84-9264F93E77DB}"/>
                    </a:ext>
                  </a:extLst>
                </p14:cNvPr>
                <p14:cNvContentPartPr/>
                <p14:nvPr/>
              </p14:nvContentPartPr>
              <p14:xfrm>
                <a:off x="7418520" y="3234290"/>
                <a:ext cx="212760" cy="1810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1C5A86F-6768-8F9B-8F84-9264F93E77D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10960" y="3226730"/>
                  <a:ext cx="22788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201BAEE-03D6-5166-8DFB-F70088B2B85C}"/>
                    </a:ext>
                  </a:extLst>
                </p14:cNvPr>
                <p14:cNvContentPartPr/>
                <p14:nvPr/>
              </p14:nvContentPartPr>
              <p14:xfrm>
                <a:off x="7664760" y="3202610"/>
                <a:ext cx="198720" cy="1929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201BAEE-03D6-5166-8DFB-F70088B2B85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657200" y="3195050"/>
                  <a:ext cx="2134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DF2979E-2F08-FD58-BB66-7EB45257E32A}"/>
                    </a:ext>
                  </a:extLst>
                </p14:cNvPr>
                <p14:cNvContentPartPr/>
                <p14:nvPr/>
              </p14:nvContentPartPr>
              <p14:xfrm>
                <a:off x="7913520" y="3227810"/>
                <a:ext cx="134640" cy="280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DF2979E-2F08-FD58-BB66-7EB45257E32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905960" y="3220250"/>
                  <a:ext cx="1497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EF24AEA-28CD-8032-25D1-B557EBE7BB3A}"/>
                    </a:ext>
                  </a:extLst>
                </p14:cNvPr>
                <p14:cNvContentPartPr/>
                <p14:nvPr/>
              </p14:nvContentPartPr>
              <p14:xfrm>
                <a:off x="7956360" y="3249410"/>
                <a:ext cx="46440" cy="1098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EF24AEA-28CD-8032-25D1-B557EBE7BB3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948800" y="3241850"/>
                  <a:ext cx="615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C87C366-EA1A-9159-459D-E0122CA76B7B}"/>
                    </a:ext>
                  </a:extLst>
                </p14:cNvPr>
                <p14:cNvContentPartPr/>
                <p14:nvPr/>
              </p14:nvContentPartPr>
              <p14:xfrm>
                <a:off x="8137440" y="3203690"/>
                <a:ext cx="148680" cy="1378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C87C366-EA1A-9159-459D-E0122CA76B7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129880" y="3196130"/>
                  <a:ext cx="1638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698CD3B-8566-5EE6-8955-85E1D5CB82F8}"/>
                    </a:ext>
                  </a:extLst>
                </p14:cNvPr>
                <p14:cNvContentPartPr/>
                <p14:nvPr/>
              </p14:nvContentPartPr>
              <p14:xfrm>
                <a:off x="8325000" y="3246170"/>
                <a:ext cx="73800" cy="1648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698CD3B-8566-5EE6-8955-85E1D5CB82F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317440" y="3238610"/>
                  <a:ext cx="8856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16AC7818-258E-93E6-32A3-F09A8CB16A72}"/>
                    </a:ext>
                  </a:extLst>
                </p14:cNvPr>
                <p14:cNvContentPartPr/>
                <p14:nvPr/>
              </p14:nvContentPartPr>
              <p14:xfrm>
                <a:off x="8554680" y="3231050"/>
                <a:ext cx="113040" cy="194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16AC7818-258E-93E6-32A3-F09A8CB16A7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547120" y="3223490"/>
                  <a:ext cx="1281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920944E-9E21-9FE9-446B-66D186FBCF3F}"/>
                    </a:ext>
                  </a:extLst>
                </p14:cNvPr>
                <p14:cNvContentPartPr/>
                <p14:nvPr/>
              </p14:nvContentPartPr>
              <p14:xfrm>
                <a:off x="8575920" y="3267410"/>
                <a:ext cx="24120" cy="867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920944E-9E21-9FE9-446B-66D186FBCF3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568360" y="3259850"/>
                  <a:ext cx="3888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8B531F9-2073-724B-6A00-CBC792224B81}"/>
                    </a:ext>
                  </a:extLst>
                </p14:cNvPr>
                <p14:cNvContentPartPr/>
                <p14:nvPr/>
              </p14:nvContentPartPr>
              <p14:xfrm>
                <a:off x="8710200" y="3297290"/>
                <a:ext cx="134280" cy="1051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8B531F9-2073-724B-6A00-CBC792224B8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702640" y="3289730"/>
                  <a:ext cx="149400" cy="120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030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5A69-7EEF-9A24-17D0-E292C4AF6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8AB4B8-B913-A8CB-EE15-76FCAEA4141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0E6BA9-6C05-7863-AB12-33F31B7F964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CE8479-406C-7650-B843-851AE3D1401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8CB95FA-A6BF-AE5B-0623-73E0629D19A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B5469D1-7944-6670-84A0-E86B1FCA408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1B2DCD-D5AE-22C7-C6DB-16839722BE6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88DB2BF-5FFC-649E-F5F8-C4FFB2E511D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F71A0B5-A0B7-0A10-E9EC-A8E67B65109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81CCB64-4181-B05B-3D27-7304A8A36E8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FAAF05C-5032-0BBA-B7C1-339EE395151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AAF8C9A-55BF-DF42-7CCC-6A638455741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BBFA29A-7541-C5BF-74CD-713B3C72322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A56EFF3-F8BE-A9BD-D8E0-538BDC07D8D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E7B4266-778B-55CD-C1E3-F1D256C7478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A6FE4DE-82C3-517B-CEF7-D55CAF52755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B7923E6-C1E5-8B8A-767F-54BF6839AF4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01A150A-9748-81F9-59F9-C766F27F2F0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F9186DB-B82B-4978-130E-22CC389DEF4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6109006-C5D7-588A-2B72-467D0F1AF41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3AB268B-02BF-F47B-B7DA-23ED76F7C85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179ADA3-C422-74FC-188A-C62B9723B7F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2BF7D89-B63A-40AF-BFF0-2C9B3E1ECD7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40EBADE-5E5B-9C6F-702E-8EF03E6CCA5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2C38130-544E-A0BF-68A0-84BE550F2FA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01C684C-E977-C7B6-54EF-028BC22A14E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9CA03BC-02EE-9947-2E28-D7324DBD583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A804DC5-6716-689B-7249-E2036B98655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52D31CC-9350-D967-0F67-F1459819FD3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96E0965-B92E-8399-43EC-8028AD75238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FBEF80E-8A82-B7BA-3492-2BA59E7A3AF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B56B24A-00ED-6058-379E-17C2974EA61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8962EEA-C23C-D4C3-D654-81AD6E19ED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62E59DC-D5C6-AE65-40CD-32D901432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8C4287E-D8B8-6383-9742-D4C92818E66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286F63E-92A8-1D1B-1A14-54A6CE68F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054597C-EC78-489D-2C96-B20A957F9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3ED1695-F4DA-9B4C-D308-EFF48498B1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4850" y="1606550"/>
            <a:ext cx="57023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1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D6AC8-2A5F-2228-F976-4FA356351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B38AD5-2B62-A037-FA4C-3C11B228C55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D7D27D-942A-8362-33F1-A73FCD0F72C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31498E-5463-6F4F-7B54-2EBF8D6F5BD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8E37EB0-2948-487A-D273-11CBAE1AB21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390722C-2D19-F661-8E3F-8A5AC4CB285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18F10CA-5812-1264-9028-D24CE2B784B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3386B06-B814-FF4F-9973-EE48C3A73EF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28C9270-0961-0011-9E11-54B8010313C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E2A104E-0930-C283-02ED-BBF0D084DB4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D80C03C-99D1-5A0F-CDFA-6409BB14BBA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D86E88B-BA5D-D4CC-613D-08A10881ABD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198BF60-C136-8572-DA41-9B34F2E229C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29BDD41-855D-1F29-D4F7-C0C9A4B6DCE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8571395-F87C-300E-33B5-F1F52157CC5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75C325F-901F-04A6-996C-85ED1239737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97C7155-9F86-F478-FE39-44FB45F4E76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EADCF9B-882E-BAFA-C2BB-854717FF581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3D96EDC-FC6F-9535-7C21-36348B19168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7EECDFE-0012-D973-72E0-963841C1402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93B9487-B7C4-71C3-6BFE-6E34764A3B5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17EF5D3-2E9E-06EB-8554-2EFE94BC16E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DA4454A-A93A-59B3-AB50-1E7EE43A894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428F46B-F849-1611-4587-F136A12A865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D480C60-96C3-AE48-CC4B-4BA92157FAE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2860AEF-09B2-6652-7CCF-00632873022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9090ED3-D2BD-CBDC-E012-D6C2B5B8442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0A20CFA-D033-C657-B05F-0D2E0AF0954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2857379-4095-3716-B010-4981892721B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5951BC2-EE36-C330-1F49-67031611FAB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16C611F-DFBC-F57C-804A-DB756B20951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0F0708F-F170-994D-ED81-125C7AA0287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38472CB-4DB8-AEF6-6AFC-3257D5CC41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746C0E3-6661-6E6F-E453-E04BF1FDC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58F1C64-D302-8447-0424-62A49FD6AD3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E82A370-447C-99B8-CA62-6FDB75C67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84E1100-E58E-6C3B-930F-E90D012FE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2B3407BD-AC4F-107C-E619-7C5EABFA21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0900" y="1422400"/>
            <a:ext cx="5410200" cy="4013200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3A76E981-B401-6F96-528F-5289F82C2D2A}"/>
              </a:ext>
            </a:extLst>
          </p:cNvPr>
          <p:cNvGrpSpPr/>
          <p:nvPr/>
        </p:nvGrpSpPr>
        <p:grpSpPr>
          <a:xfrm>
            <a:off x="4869799" y="1778546"/>
            <a:ext cx="169560" cy="51480"/>
            <a:chOff x="4869799" y="1778546"/>
            <a:chExt cx="169560" cy="5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1BC4007-EA84-F452-AA1A-D38E9E1CD906}"/>
                    </a:ext>
                  </a:extLst>
                </p14:cNvPr>
                <p14:cNvContentPartPr/>
                <p14:nvPr/>
              </p14:nvContentPartPr>
              <p14:xfrm>
                <a:off x="4869799" y="1798706"/>
                <a:ext cx="81720" cy="20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1BC4007-EA84-F452-AA1A-D38E9E1CD90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862239" y="1791146"/>
                  <a:ext cx="968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4BB0845-1102-C4BF-4F51-8579465BA6A6}"/>
                    </a:ext>
                  </a:extLst>
                </p14:cNvPr>
                <p14:cNvContentPartPr/>
                <p14:nvPr/>
              </p14:nvContentPartPr>
              <p14:xfrm>
                <a:off x="4963759" y="1778546"/>
                <a:ext cx="75600" cy="514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4BB0845-1102-C4BF-4F51-8579465BA6A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56199" y="1770986"/>
                  <a:ext cx="9072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791CE004-EAA1-83E5-FB91-C14CE6BB29C2}"/>
              </a:ext>
            </a:extLst>
          </p:cNvPr>
          <p:cNvGrpSpPr/>
          <p:nvPr/>
        </p:nvGrpSpPr>
        <p:grpSpPr>
          <a:xfrm>
            <a:off x="5617519" y="1801586"/>
            <a:ext cx="55440" cy="99720"/>
            <a:chOff x="5617519" y="1801586"/>
            <a:chExt cx="55440" cy="9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BB00D24-2184-D614-DDEA-D59FEC46826A}"/>
                    </a:ext>
                  </a:extLst>
                </p14:cNvPr>
                <p14:cNvContentPartPr/>
                <p14:nvPr/>
              </p14:nvContentPartPr>
              <p14:xfrm>
                <a:off x="5617519" y="1801586"/>
                <a:ext cx="34920" cy="58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BB00D24-2184-D614-DDEA-D59FEC46826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609959" y="1794026"/>
                  <a:ext cx="500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EE9623A-D8F8-189B-1128-77CF7F2256BC}"/>
                    </a:ext>
                  </a:extLst>
                </p14:cNvPr>
                <p14:cNvContentPartPr/>
                <p14:nvPr/>
              </p14:nvContentPartPr>
              <p14:xfrm>
                <a:off x="5672599" y="1837586"/>
                <a:ext cx="360" cy="637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EE9623A-D8F8-189B-1128-77CF7F2256B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665039" y="1830026"/>
                  <a:ext cx="15480" cy="78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4A7C78F1-8EBB-0EE3-0D26-CD485716E85C}"/>
                  </a:ext>
                </a:extLst>
              </p14:cNvPr>
              <p14:cNvContentPartPr/>
              <p14:nvPr/>
            </p14:nvContentPartPr>
            <p14:xfrm>
              <a:off x="6838639" y="1709066"/>
              <a:ext cx="171000" cy="20016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4A7C78F1-8EBB-0EE3-0D26-CD485716E85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31439" y="1701506"/>
                <a:ext cx="186120" cy="21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o 39">
            <a:extLst>
              <a:ext uri="{FF2B5EF4-FFF2-40B4-BE49-F238E27FC236}">
                <a16:creationId xmlns:a16="http://schemas.microsoft.com/office/drawing/2014/main" id="{C478A726-C98A-D9CF-58E9-F83D4B647656}"/>
              </a:ext>
            </a:extLst>
          </p:cNvPr>
          <p:cNvGrpSpPr/>
          <p:nvPr/>
        </p:nvGrpSpPr>
        <p:grpSpPr>
          <a:xfrm>
            <a:off x="2952101" y="3528911"/>
            <a:ext cx="153000" cy="196920"/>
            <a:chOff x="2952101" y="3528911"/>
            <a:chExt cx="153000" cy="19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AC15126-9EAB-EA2C-955C-B0F11778404F}"/>
                    </a:ext>
                  </a:extLst>
                </p14:cNvPr>
                <p14:cNvContentPartPr/>
                <p14:nvPr/>
              </p14:nvContentPartPr>
              <p14:xfrm>
                <a:off x="2952101" y="3563831"/>
                <a:ext cx="123480" cy="17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AC15126-9EAB-EA2C-955C-B0F11778404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44541" y="3556271"/>
                  <a:ext cx="1382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9DE2057-D59F-83CB-693C-6B8D2859B5B4}"/>
                    </a:ext>
                  </a:extLst>
                </p14:cNvPr>
                <p14:cNvContentPartPr/>
                <p14:nvPr/>
              </p14:nvContentPartPr>
              <p14:xfrm>
                <a:off x="3068741" y="3528911"/>
                <a:ext cx="36360" cy="1969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9DE2057-D59F-83CB-693C-6B8D2859B5B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61181" y="3521351"/>
                  <a:ext cx="51480" cy="212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1586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A29DE-1557-7AA2-AC5E-A1EECED3B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A1B09FE-0674-9779-7306-0DDF8EF263D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E4466-0C3A-2AE1-8C4D-396B65EC782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7F1A71-DC7A-48A3-1949-3A834272A0F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3912422-FB0F-4089-E9DB-7E772107D3E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6C65EE9-3312-6FA0-C636-A982E4EC24E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573CBF4-5B8D-C3C2-58E9-0F8CBCFC3E8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AC9899E-A55B-3780-C77A-2C97E50E5EE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15A59BE-946B-B538-1B35-C8A043BBE5A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C6F156D-B378-5568-6299-3CF93659A1A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A405202-2C6E-9617-94D4-CF3B18CB9C1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DB39347-C345-AE2C-3051-6644B030AB1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D0F6BD2-6A89-5BAD-5663-02E32C809FE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8D8F0A9-5321-A6D7-6C2E-8A3BD65BFE9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9BF0846-972C-F8B8-4F7B-7DE58F76C9A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171F636-06F6-0D53-6FC5-6E3E5A86977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E11A996-D6D5-E377-D275-86491468B46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341C871-EADB-2826-70E7-0FA1981A0DA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2D7004D-6541-616B-7F8E-58AFFB856B7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0BB0509-5B22-E6DB-B222-7A6F0DC1F90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EF33FFF-7F8A-9D62-D67D-FD336BFA9EB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CE6E1A8-7776-3A7A-742C-C84D01C391F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A080B4F-0C31-7A59-F7CF-50D3A9BDF5B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4937C54-116E-0557-AB5F-CDC503B4FC3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E2610EA-8562-AA31-65BB-BBF435C80AD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6EF895A-AF31-5EBD-1D04-B950E49D713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301AD8D-F329-65B1-5A3F-B4305C93E49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6DD9E64-0103-2BB5-1E9E-EDE211D13C9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E4DA7E3-8AF3-BE41-8201-72189884BC7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61B0977-3AA9-CDC7-6931-E5E951EABB5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61187B8-61E7-8549-5B25-767B700B61C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C981036-28FD-4038-C861-E72CBC3076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756D81D-EEDE-1566-1821-47CF6A4DD3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97043DB-5E12-F415-46A2-310427764C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6A42729-25F0-7018-BC8B-F72862E5F60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5627768-1EFB-6465-CEC2-EBC473205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514DDE2-AB50-BE20-7774-38B54C38E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FA7BA8BD-EF15-6A50-362C-59E40967D3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5050" y="2108200"/>
            <a:ext cx="5041900" cy="2641600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2F758C8C-0894-4384-A720-982DFD2EDB2B}"/>
              </a:ext>
            </a:extLst>
          </p:cNvPr>
          <p:cNvGrpSpPr/>
          <p:nvPr/>
        </p:nvGrpSpPr>
        <p:grpSpPr>
          <a:xfrm>
            <a:off x="5657877" y="3837463"/>
            <a:ext cx="212040" cy="131400"/>
            <a:chOff x="5657877" y="3837463"/>
            <a:chExt cx="212040" cy="13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128369A-1BDC-0F24-9964-29B751D130CA}"/>
                    </a:ext>
                  </a:extLst>
                </p14:cNvPr>
                <p14:cNvContentPartPr/>
                <p14:nvPr/>
              </p14:nvContentPartPr>
              <p14:xfrm>
                <a:off x="5657877" y="3863743"/>
                <a:ext cx="77400" cy="1051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128369A-1BDC-0F24-9964-29B751D130C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650317" y="3856183"/>
                  <a:ext cx="925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47970CD-DE41-67DD-BF25-05128E5A8E09}"/>
                    </a:ext>
                  </a:extLst>
                </p14:cNvPr>
                <p14:cNvContentPartPr/>
                <p14:nvPr/>
              </p14:nvContentPartPr>
              <p14:xfrm>
                <a:off x="5753637" y="3837463"/>
                <a:ext cx="116280" cy="100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47970CD-DE41-67DD-BF25-05128E5A8E0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746077" y="3829903"/>
                  <a:ext cx="131400" cy="11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19362FA6-32CB-15FF-4537-32341F60DA6E}"/>
              </a:ext>
            </a:extLst>
          </p:cNvPr>
          <p:cNvGrpSpPr/>
          <p:nvPr/>
        </p:nvGrpSpPr>
        <p:grpSpPr>
          <a:xfrm>
            <a:off x="6338277" y="3768343"/>
            <a:ext cx="89280" cy="139320"/>
            <a:chOff x="6338277" y="3768343"/>
            <a:chExt cx="89280" cy="13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C2413E6-1E52-0D90-C0A3-EF37AC820422}"/>
                    </a:ext>
                  </a:extLst>
                </p14:cNvPr>
                <p14:cNvContentPartPr/>
                <p14:nvPr/>
              </p14:nvContentPartPr>
              <p14:xfrm>
                <a:off x="6338277" y="3768343"/>
                <a:ext cx="34920" cy="1011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C2413E6-1E52-0D90-C0A3-EF37AC82042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330717" y="3760783"/>
                  <a:ext cx="500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3DC9E86-4ECC-F99F-6BDF-14A131DD2DA1}"/>
                    </a:ext>
                  </a:extLst>
                </p14:cNvPr>
                <p14:cNvContentPartPr/>
                <p14:nvPr/>
              </p14:nvContentPartPr>
              <p14:xfrm>
                <a:off x="6399117" y="3815863"/>
                <a:ext cx="28440" cy="91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3DC9E86-4ECC-F99F-6BDF-14A131DD2DA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391557" y="3808303"/>
                  <a:ext cx="43560" cy="106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1101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DD8AF-3EAC-F0C8-1BB6-C153D66DA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063FE92-03B6-4ADC-95D3-74B8ED60A7A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CD19E6-5EE1-049A-59C9-5B996FBED46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703251-BDE1-5A43-3713-1021E276ADB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F09494C-54FE-E414-D440-833719AC52E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759DAB5-0A5D-2B29-ABED-CC3798C03E1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23306AF-E449-95B4-A7E8-FA442A8E1CC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07D541E-5303-2A26-EF21-984DDEEA937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D3A4025-8D48-6AF3-2696-82BF2CCE10C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CF098FA-4117-4935-38FC-E25A3D8D3DA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E8F32C3-761A-5322-6C6C-CC1BC3595E4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7EB1CF9-5456-B9A7-4FB1-CFC80ED5E25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EFC86FE-C52C-D212-5F9C-CDC27AE976B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41BA22C-2208-6288-DB9F-A07764F30BE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A670EBC-C3B8-6687-DA96-8F047DA7C3A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CB0A07D-2BE5-2EA9-5950-820C47B7157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E5624F9-7174-B903-DBF3-DFF9D3FD8C3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68CE3C4-C779-3D34-6C32-A50CE10B8B7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AB3D0B0-5A1C-0111-1747-B59B2615917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A5258AA-D785-1572-FDAC-7278F9631FC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2D5325B-9649-1F34-7D29-3A7313B9D64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F490C39-F12B-62D6-5067-B341F92ADE6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ADF1442-ABCA-D4C3-A558-FE3D93D6308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435D2BF-5490-E752-3E6D-AFC50E2ED9A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1522CB4-B85A-471C-1A41-BFA6B6A8A3E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DF63861-EFF2-9076-8BE6-8E8980C35BD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909A103-4D47-C454-8D24-3E4505A8238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4B924B5-210F-B815-DF6A-00E4D1DBBA7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84896B8-3D3D-4F0E-00E0-962B844113F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F143B10-A0C8-AB1F-4280-877DCF862D4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5D157A2-9503-613F-BD1B-034A8AAFF4C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91F6D0C-B445-43DF-70CC-5EECDED5A9A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1390E5C-9ED9-E6D1-174E-0578B93B33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E214875-63E7-EA38-2B8D-84FCC4544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90BFD40-DA80-F760-2203-D35ECBFF3F2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D9DCF92-BC46-8FF6-F928-0F868A8AF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F966B8A-0D8A-BDE9-BE2D-37F4B4927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BC42BD7-B07A-3B52-6FCE-1B4D5A392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496" y="446714"/>
            <a:ext cx="6654197" cy="3790777"/>
          </a:xfrm>
          <a:prstGeom prst="rect">
            <a:avLst/>
          </a:prstGeom>
        </p:spPr>
      </p:pic>
      <p:pic>
        <p:nvPicPr>
          <p:cNvPr id="11" name="Immagine 10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A9F879CB-39B8-E50E-ACC4-61303F7320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9891" y="4435537"/>
            <a:ext cx="6913199" cy="166266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69135ABF-7D25-AF79-6B89-A5BF87FB9B39}"/>
                  </a:ext>
                </a:extLst>
              </p14:cNvPr>
              <p14:cNvContentPartPr/>
              <p14:nvPr/>
            </p14:nvContentPartPr>
            <p14:xfrm>
              <a:off x="4039596" y="2734637"/>
              <a:ext cx="721440" cy="7776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69135ABF-7D25-AF79-6B89-A5BF87FB9B3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32036" y="2727077"/>
                <a:ext cx="736560" cy="9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8269D230-3643-094E-B829-0035598AB44E}"/>
              </a:ext>
            </a:extLst>
          </p:cNvPr>
          <p:cNvGrpSpPr/>
          <p:nvPr/>
        </p:nvGrpSpPr>
        <p:grpSpPr>
          <a:xfrm>
            <a:off x="4082935" y="5118523"/>
            <a:ext cx="268200" cy="99360"/>
            <a:chOff x="4082935" y="5118523"/>
            <a:chExt cx="268200" cy="9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690ECB0-C1EB-6DDC-58FD-8EDA7BCC482E}"/>
                    </a:ext>
                  </a:extLst>
                </p14:cNvPr>
                <p14:cNvContentPartPr/>
                <p14:nvPr/>
              </p14:nvContentPartPr>
              <p14:xfrm>
                <a:off x="4082935" y="5118523"/>
                <a:ext cx="69480" cy="914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690ECB0-C1EB-6DDC-58FD-8EDA7BCC482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75375" y="5110963"/>
                  <a:ext cx="846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84E450E-2202-072E-D979-C7933DA11F9D}"/>
                    </a:ext>
                  </a:extLst>
                </p14:cNvPr>
                <p14:cNvContentPartPr/>
                <p14:nvPr/>
              </p14:nvContentPartPr>
              <p14:xfrm>
                <a:off x="4210735" y="5165683"/>
                <a:ext cx="140400" cy="522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84E450E-2202-072E-D979-C7933DA11F9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03175" y="5158123"/>
                  <a:ext cx="15552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2628296A-7674-7980-EBBF-29DB11136964}"/>
              </a:ext>
            </a:extLst>
          </p:cNvPr>
          <p:cNvGrpSpPr/>
          <p:nvPr/>
        </p:nvGrpSpPr>
        <p:grpSpPr>
          <a:xfrm>
            <a:off x="6493495" y="5140123"/>
            <a:ext cx="132480" cy="182880"/>
            <a:chOff x="6493495" y="5140123"/>
            <a:chExt cx="132480" cy="18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326870E-075D-FE72-2C44-EC2C7519FFFB}"/>
                    </a:ext>
                  </a:extLst>
                </p14:cNvPr>
                <p14:cNvContentPartPr/>
                <p14:nvPr/>
              </p14:nvContentPartPr>
              <p14:xfrm>
                <a:off x="6493495" y="5140123"/>
                <a:ext cx="44280" cy="705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326870E-075D-FE72-2C44-EC2C7519FFF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485935" y="5132923"/>
                  <a:ext cx="590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C698714-F147-0EA3-5D87-C9B384CE90FD}"/>
                    </a:ext>
                  </a:extLst>
                </p14:cNvPr>
                <p14:cNvContentPartPr/>
                <p14:nvPr/>
              </p14:nvContentPartPr>
              <p14:xfrm>
                <a:off x="6588895" y="5154883"/>
                <a:ext cx="37080" cy="1681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C698714-F147-0EA3-5D87-C9B384CE90F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581335" y="5147323"/>
                  <a:ext cx="52200" cy="182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95EA6257-A372-4DE7-A25F-3AE7D0F1E8B2}"/>
                  </a:ext>
                </a:extLst>
              </p14:cNvPr>
              <p14:cNvContentPartPr/>
              <p14:nvPr/>
            </p14:nvContentPartPr>
            <p14:xfrm>
              <a:off x="2630335" y="5940043"/>
              <a:ext cx="4432320" cy="19368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95EA6257-A372-4DE7-A25F-3AE7D0F1E8B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622775" y="5932483"/>
                <a:ext cx="4447440" cy="20844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uppo 59">
            <a:extLst>
              <a:ext uri="{FF2B5EF4-FFF2-40B4-BE49-F238E27FC236}">
                <a16:creationId xmlns:a16="http://schemas.microsoft.com/office/drawing/2014/main" id="{67744640-CA24-F59A-732E-2313FC740D9B}"/>
              </a:ext>
            </a:extLst>
          </p:cNvPr>
          <p:cNvGrpSpPr/>
          <p:nvPr/>
        </p:nvGrpSpPr>
        <p:grpSpPr>
          <a:xfrm>
            <a:off x="5412082" y="3092679"/>
            <a:ext cx="338760" cy="140760"/>
            <a:chOff x="5412082" y="3092679"/>
            <a:chExt cx="338760" cy="14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8A3C4CE-298D-D21D-7634-9DB0DE6CAB77}"/>
                    </a:ext>
                  </a:extLst>
                </p14:cNvPr>
                <p14:cNvContentPartPr/>
                <p14:nvPr/>
              </p14:nvContentPartPr>
              <p14:xfrm>
                <a:off x="5412082" y="3180519"/>
                <a:ext cx="201240" cy="529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8A3C4CE-298D-D21D-7634-9DB0DE6CAB7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404522" y="3172959"/>
                  <a:ext cx="2160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49D6564-712C-0E76-4D47-8FE147960D1D}"/>
                    </a:ext>
                  </a:extLst>
                </p14:cNvPr>
                <p14:cNvContentPartPr/>
                <p14:nvPr/>
              </p14:nvContentPartPr>
              <p14:xfrm>
                <a:off x="5590642" y="3092679"/>
                <a:ext cx="160200" cy="666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49D6564-712C-0E76-4D47-8FE147960D1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583442" y="3085119"/>
                  <a:ext cx="17532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BCB3048D-F6B5-3277-56D1-0071EDCB52DC}"/>
              </a:ext>
            </a:extLst>
          </p:cNvPr>
          <p:cNvGrpSpPr/>
          <p:nvPr/>
        </p:nvGrpSpPr>
        <p:grpSpPr>
          <a:xfrm>
            <a:off x="6422602" y="2902599"/>
            <a:ext cx="114480" cy="239040"/>
            <a:chOff x="6422602" y="2902599"/>
            <a:chExt cx="114480" cy="23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2300A7D-BFA0-A3A4-0C33-4C513DA47BB0}"/>
                    </a:ext>
                  </a:extLst>
                </p14:cNvPr>
                <p14:cNvContentPartPr/>
                <p14:nvPr/>
              </p14:nvContentPartPr>
              <p14:xfrm>
                <a:off x="6422602" y="2902599"/>
                <a:ext cx="82440" cy="232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2300A7D-BFA0-A3A4-0C33-4C513DA47BB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415042" y="2895039"/>
                  <a:ext cx="9756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2C93DF1-E6A7-21DF-0C75-F2263DCD7003}"/>
                    </a:ext>
                  </a:extLst>
                </p14:cNvPr>
                <p14:cNvContentPartPr/>
                <p14:nvPr/>
              </p14:nvContentPartPr>
              <p14:xfrm>
                <a:off x="6487042" y="3041919"/>
                <a:ext cx="50040" cy="99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2C93DF1-E6A7-21DF-0C75-F2263DCD700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479482" y="3034359"/>
                  <a:ext cx="65160" cy="114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2095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2235A-3EE9-F453-A60E-A052436FF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98DB8F-E88D-677D-C468-FF91C264B76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008317-7FD5-1B1E-3350-2EA7B0C1534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58AB5A-D29D-5399-35F2-CD9AA032299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650045C-A19C-E580-FBC4-D44CB99090F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5A6A189-FDBE-7F9A-D775-C39A4F999BC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93CDE4-3047-E8F8-4637-1CFC6229EAE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EA9A8F0-014E-C00A-28CA-72E350514F2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003FDB7-21EA-1074-3602-3FA5AFCD66C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3CEB92A-E394-C502-948A-C92D9BC892D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EED3DD3-3AE0-8904-8623-EE2937500EC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7826BD6-7051-C9D9-89B4-2D81632A7DB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CA92F81-3808-2CAA-01B5-442CBED24E0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ECB76C2-3844-FA82-A795-399A6AA33C8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851D86D-CF7A-EA89-E4D6-8A7230E0FE8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7D2403F-D56A-2F32-5EC3-CCCB3CE402B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A65197-5DA4-A0B8-6521-7723D4E1621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DF46E6E-2253-9065-26E2-6FE9F056C3D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412AE8E-7DD7-EF1F-931B-BC02EA8C59B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71141AE-7A3E-2B00-E6FF-DFC53080B9D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57961BC-82FE-4C0C-9B44-5A362E8D6A8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37B7881-5BC5-5A0C-2511-CAEEED28153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F900A5E-BDB4-49AE-4A59-BA148413032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CA26B36-805B-83A3-A271-1422D591AD8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1B5F6A2-DBC1-70E5-A5D0-68276833828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05D1696-47B0-A8B5-BE73-39F3E039AB9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94AD09B-118A-25E6-4B7B-FA29BCAEC3B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F828925-959A-834F-0632-45DB5C0E34E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21AFDD4-68AA-B8A3-5828-3A344A0CD56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1716389-A632-4702-2ACA-7E37D88B0D2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530ABE4-3D30-3BE6-F40B-FF4CD50D537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04FAE45-F4DD-282B-1126-E817DFA7493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BAD1AC7-F2D7-1099-F902-5C1F5583D2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570EA95-3B1E-B4C4-F54F-3B3DFB271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73A21DE-3BF5-1D69-DFFF-75948361F80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AF7439B-3DF1-DD34-FA6E-189F22A17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7DAEF89-B399-2E3F-AF65-CF6E8B105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Carattere, bianco, algebra&#10;&#10;Descrizione generata automaticamente">
            <a:extLst>
              <a:ext uri="{FF2B5EF4-FFF2-40B4-BE49-F238E27FC236}">
                <a16:creationId xmlns:a16="http://schemas.microsoft.com/office/drawing/2014/main" id="{3F2256B5-77B7-8939-A4F0-C8C3E3425D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409" y="2613950"/>
            <a:ext cx="5255978" cy="1110041"/>
          </a:xfrm>
          <a:prstGeom prst="rect">
            <a:avLst/>
          </a:prstGeom>
        </p:spPr>
      </p:pic>
      <p:pic>
        <p:nvPicPr>
          <p:cNvPr id="28" name="Immagine 27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3878B18-35CF-9E8F-EFA0-E638E44FEC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5159" y="1263308"/>
            <a:ext cx="6056888" cy="457734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BE0DC9E6-8C3B-DFE9-360A-B0416199FE3A}"/>
                  </a:ext>
                </a:extLst>
              </p14:cNvPr>
              <p14:cNvContentPartPr/>
              <p14:nvPr/>
            </p14:nvContentPartPr>
            <p14:xfrm>
              <a:off x="8916697" y="3528959"/>
              <a:ext cx="1082880" cy="9684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BE0DC9E6-8C3B-DFE9-360A-B0416199FE3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09137" y="3521399"/>
                <a:ext cx="109800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8C1463AE-8F4D-7B5A-0247-EA890FFE26E7}"/>
                  </a:ext>
                </a:extLst>
              </p14:cNvPr>
              <p14:cNvContentPartPr/>
              <p14:nvPr/>
            </p14:nvContentPartPr>
            <p14:xfrm>
              <a:off x="6051817" y="3585839"/>
              <a:ext cx="823680" cy="17172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8C1463AE-8F4D-7B5A-0247-EA890FFE26E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44257" y="3578279"/>
                <a:ext cx="838800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A0074031-D147-D704-7E20-6546FE396E4F}"/>
                  </a:ext>
                </a:extLst>
              </p14:cNvPr>
              <p14:cNvContentPartPr/>
              <p14:nvPr/>
            </p14:nvContentPartPr>
            <p14:xfrm>
              <a:off x="8439337" y="4535102"/>
              <a:ext cx="2060280" cy="6948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A0074031-D147-D704-7E20-6546FE396E4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431777" y="4527542"/>
                <a:ext cx="2075400" cy="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9C48D6F4-5563-F305-8303-84794937D20D}"/>
                  </a:ext>
                </a:extLst>
              </p14:cNvPr>
              <p14:cNvContentPartPr/>
              <p14:nvPr/>
            </p14:nvContentPartPr>
            <p14:xfrm>
              <a:off x="8395777" y="4614302"/>
              <a:ext cx="113400" cy="3780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9C48D6F4-5563-F305-8303-84794937D20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388217" y="4606742"/>
                <a:ext cx="12852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9A3403EA-51E4-5674-C36F-EB63AFA5A2F2}"/>
                  </a:ext>
                </a:extLst>
              </p14:cNvPr>
              <p14:cNvContentPartPr/>
              <p14:nvPr/>
            </p14:nvContentPartPr>
            <p14:xfrm>
              <a:off x="354251" y="3283742"/>
              <a:ext cx="841680" cy="12924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9A3403EA-51E4-5674-C36F-EB63AFA5A2F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46691" y="3276182"/>
                <a:ext cx="8568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18DDCA4D-566D-F452-6616-0BBA7FD91E7D}"/>
                  </a:ext>
                </a:extLst>
              </p14:cNvPr>
              <p14:cNvContentPartPr/>
              <p14:nvPr/>
            </p14:nvContentPartPr>
            <p14:xfrm>
              <a:off x="6540336" y="4210056"/>
              <a:ext cx="265680" cy="9108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18DDCA4D-566D-F452-6616-0BBA7FD91E7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532776" y="4202496"/>
                <a:ext cx="280800" cy="1062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FC291784-F7EE-DCF3-C644-B3E51477F8C5}"/>
              </a:ext>
            </a:extLst>
          </p:cNvPr>
          <p:cNvGrpSpPr/>
          <p:nvPr/>
        </p:nvGrpSpPr>
        <p:grpSpPr>
          <a:xfrm>
            <a:off x="9122616" y="2691936"/>
            <a:ext cx="637200" cy="244800"/>
            <a:chOff x="9122616" y="2691936"/>
            <a:chExt cx="637200" cy="24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0B9DBF9-A39C-B268-4BDA-8B3A9324D018}"/>
                    </a:ext>
                  </a:extLst>
                </p14:cNvPr>
                <p14:cNvContentPartPr/>
                <p14:nvPr/>
              </p14:nvContentPartPr>
              <p14:xfrm>
                <a:off x="9122616" y="2772576"/>
                <a:ext cx="10800" cy="164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0B9DBF9-A39C-B268-4BDA-8B3A9324D01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115056" y="2765376"/>
                  <a:ext cx="2592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07AE55D-A762-2AEC-A0DC-9496949530A9}"/>
                    </a:ext>
                  </a:extLst>
                </p14:cNvPr>
                <p14:cNvContentPartPr/>
                <p14:nvPr/>
              </p14:nvContentPartPr>
              <p14:xfrm>
                <a:off x="9206496" y="2797776"/>
                <a:ext cx="75600" cy="1116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07AE55D-A762-2AEC-A0DC-9496949530A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198936" y="2790216"/>
                  <a:ext cx="907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75EBD5E-2092-BD8C-C0FF-27224157E9A2}"/>
                    </a:ext>
                  </a:extLst>
                </p14:cNvPr>
                <p14:cNvContentPartPr/>
                <p14:nvPr/>
              </p14:nvContentPartPr>
              <p14:xfrm>
                <a:off x="9355176" y="2691936"/>
                <a:ext cx="16200" cy="213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75EBD5E-2092-BD8C-C0FF-27224157E9A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347616" y="2684376"/>
                  <a:ext cx="3132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ABEAB51-3B72-611E-DC4D-D13C29AEDB81}"/>
                    </a:ext>
                  </a:extLst>
                </p14:cNvPr>
                <p14:cNvContentPartPr/>
                <p14:nvPr/>
              </p14:nvContentPartPr>
              <p14:xfrm>
                <a:off x="9372816" y="2812176"/>
                <a:ext cx="33120" cy="13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ABEAB51-3B72-611E-DC4D-D13C29AEDB8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365256" y="2804616"/>
                  <a:ext cx="482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9B9469F-D325-BC30-E5CD-0091390DD48B}"/>
                    </a:ext>
                  </a:extLst>
                </p14:cNvPr>
                <p14:cNvContentPartPr/>
                <p14:nvPr/>
              </p14:nvContentPartPr>
              <p14:xfrm>
                <a:off x="9478296" y="2748816"/>
                <a:ext cx="59760" cy="1400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9B9469F-D325-BC30-E5CD-0091390DD48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470736" y="2741256"/>
                  <a:ext cx="7452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42650C0-F94E-5C67-63AF-0D9F0CA4884C}"/>
                    </a:ext>
                  </a:extLst>
                </p14:cNvPr>
                <p14:cNvContentPartPr/>
                <p14:nvPr/>
              </p14:nvContentPartPr>
              <p14:xfrm>
                <a:off x="9574416" y="2770056"/>
                <a:ext cx="50760" cy="1148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42650C0-F94E-5C67-63AF-0D9F0CA4884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566856" y="2762496"/>
                  <a:ext cx="658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25C126A-9D18-80ED-491E-D8A9B589D7CE}"/>
                    </a:ext>
                  </a:extLst>
                </p14:cNvPr>
                <p14:cNvContentPartPr/>
                <p14:nvPr/>
              </p14:nvContentPartPr>
              <p14:xfrm>
                <a:off x="9671976" y="2780496"/>
                <a:ext cx="87840" cy="1512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25C126A-9D18-80ED-491E-D8A9B589D7C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664416" y="2772936"/>
                  <a:ext cx="102960" cy="16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6A0B99AF-4F35-749E-7CE0-A75F1FD13263}"/>
              </a:ext>
            </a:extLst>
          </p:cNvPr>
          <p:cNvGrpSpPr/>
          <p:nvPr/>
        </p:nvGrpSpPr>
        <p:grpSpPr>
          <a:xfrm>
            <a:off x="6060096" y="2813256"/>
            <a:ext cx="754920" cy="203400"/>
            <a:chOff x="6060096" y="2813256"/>
            <a:chExt cx="754920" cy="20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EFF74C7-33CD-EFB4-A20A-DF043D2280A2}"/>
                    </a:ext>
                  </a:extLst>
                </p14:cNvPr>
                <p14:cNvContentPartPr/>
                <p14:nvPr/>
              </p14:nvContentPartPr>
              <p14:xfrm>
                <a:off x="6060096" y="2819736"/>
                <a:ext cx="144360" cy="730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EFF74C7-33CD-EFB4-A20A-DF043D2280A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052536" y="2812176"/>
                  <a:ext cx="1594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345D044C-893A-89F7-C807-F5FF44AC7F09}"/>
                    </a:ext>
                  </a:extLst>
                </p14:cNvPr>
                <p14:cNvContentPartPr/>
                <p14:nvPr/>
              </p14:nvContentPartPr>
              <p14:xfrm>
                <a:off x="6133536" y="2854656"/>
                <a:ext cx="101160" cy="1562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345D044C-893A-89F7-C807-F5FF44AC7F0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125976" y="2847096"/>
                  <a:ext cx="1162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BCB8C06-17F0-17F6-396D-2691C2EBEF66}"/>
                    </a:ext>
                  </a:extLst>
                </p14:cNvPr>
                <p14:cNvContentPartPr/>
                <p14:nvPr/>
              </p14:nvContentPartPr>
              <p14:xfrm>
                <a:off x="6263496" y="2885976"/>
                <a:ext cx="149040" cy="1245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BCB8C06-17F0-17F6-396D-2691C2EBEF6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255936" y="2878416"/>
                  <a:ext cx="1641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6BFD43B-51A1-DEA6-E17F-041B9B1A01C9}"/>
                    </a:ext>
                  </a:extLst>
                </p14:cNvPr>
                <p14:cNvContentPartPr/>
                <p14:nvPr/>
              </p14:nvContentPartPr>
              <p14:xfrm>
                <a:off x="6449256" y="2813256"/>
                <a:ext cx="123120" cy="518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6BFD43B-51A1-DEA6-E17F-041B9B1A01C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441696" y="2805696"/>
                  <a:ext cx="1382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0AB0A51-C7BE-16F6-FD27-1E50F49951B8}"/>
                    </a:ext>
                  </a:extLst>
                </p14:cNvPr>
                <p14:cNvContentPartPr/>
                <p14:nvPr/>
              </p14:nvContentPartPr>
              <p14:xfrm>
                <a:off x="6495336" y="2856456"/>
                <a:ext cx="29520" cy="1602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0AB0A51-C7BE-16F6-FD27-1E50F49951B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487776" y="2848896"/>
                  <a:ext cx="446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0E1CD3A-2489-0398-6D44-F723E0B538BC}"/>
                    </a:ext>
                  </a:extLst>
                </p14:cNvPr>
                <p14:cNvContentPartPr/>
                <p14:nvPr/>
              </p14:nvContentPartPr>
              <p14:xfrm>
                <a:off x="6595416" y="2852856"/>
                <a:ext cx="93960" cy="252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0E1CD3A-2489-0398-6D44-F723E0B538B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587856" y="2845296"/>
                  <a:ext cx="1090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AD3800C-4B69-B9C2-2EC8-3ABA0E8BAF5D}"/>
                    </a:ext>
                  </a:extLst>
                </p14:cNvPr>
                <p14:cNvContentPartPr/>
                <p14:nvPr/>
              </p14:nvContentPartPr>
              <p14:xfrm>
                <a:off x="6641136" y="2851776"/>
                <a:ext cx="51480" cy="145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AD3800C-4B69-B9C2-2EC8-3ABA0E8BAF5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633576" y="2844216"/>
                  <a:ext cx="666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BB0808B3-442B-41DF-86EE-52BE7AE67DCE}"/>
                    </a:ext>
                  </a:extLst>
                </p14:cNvPr>
                <p14:cNvContentPartPr/>
                <p14:nvPr/>
              </p14:nvContentPartPr>
              <p14:xfrm>
                <a:off x="6737976" y="2867256"/>
                <a:ext cx="77040" cy="1238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BB0808B3-442B-41DF-86EE-52BE7AE67DC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730416" y="2860056"/>
                  <a:ext cx="92160" cy="13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0D4749C9-1681-7A6F-A33A-54162506E5C3}"/>
              </a:ext>
            </a:extLst>
          </p:cNvPr>
          <p:cNvGrpSpPr/>
          <p:nvPr/>
        </p:nvGrpSpPr>
        <p:grpSpPr>
          <a:xfrm>
            <a:off x="7173576" y="2654856"/>
            <a:ext cx="713160" cy="352800"/>
            <a:chOff x="7173576" y="2654856"/>
            <a:chExt cx="713160" cy="35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3B9EBE17-2A31-D564-A604-27BBDC2DDE6C}"/>
                    </a:ext>
                  </a:extLst>
                </p14:cNvPr>
                <p14:cNvContentPartPr/>
                <p14:nvPr/>
              </p14:nvContentPartPr>
              <p14:xfrm>
                <a:off x="7173576" y="2803176"/>
                <a:ext cx="17280" cy="2044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3B9EBE17-2A31-D564-A604-27BBDC2DDE6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166016" y="2795616"/>
                  <a:ext cx="3204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2A09B220-61CC-2AA8-FD38-454E277810EA}"/>
                    </a:ext>
                  </a:extLst>
                </p14:cNvPr>
                <p14:cNvContentPartPr/>
                <p14:nvPr/>
              </p14:nvContentPartPr>
              <p14:xfrm>
                <a:off x="7252776" y="2856456"/>
                <a:ext cx="137880" cy="1015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2A09B220-61CC-2AA8-FD38-454E277810E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245216" y="2848896"/>
                  <a:ext cx="1530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9E6146B7-D4CE-E9D5-3E69-1A3FD210B77E}"/>
                    </a:ext>
                  </a:extLst>
                </p14:cNvPr>
                <p14:cNvContentPartPr/>
                <p14:nvPr/>
              </p14:nvContentPartPr>
              <p14:xfrm>
                <a:off x="7435296" y="2816856"/>
                <a:ext cx="42840" cy="1155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9E6146B7-D4CE-E9D5-3E69-1A3FD210B77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427736" y="2809296"/>
                  <a:ext cx="579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C4B09D08-9E94-D3CA-32D1-B17A9071763E}"/>
                    </a:ext>
                  </a:extLst>
                </p14:cNvPr>
                <p14:cNvContentPartPr/>
                <p14:nvPr/>
              </p14:nvContentPartPr>
              <p14:xfrm>
                <a:off x="7511256" y="2654856"/>
                <a:ext cx="60480" cy="2404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C4B09D08-9E94-D3CA-32D1-B17A9071763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503696" y="2647296"/>
                  <a:ext cx="7560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D47CB6C-2A78-CD77-F805-BEC2B172FEE6}"/>
                    </a:ext>
                  </a:extLst>
                </p14:cNvPr>
                <p14:cNvContentPartPr/>
                <p14:nvPr/>
              </p14:nvContentPartPr>
              <p14:xfrm>
                <a:off x="7571376" y="2806056"/>
                <a:ext cx="135720" cy="1177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D47CB6C-2A78-CD77-F805-BEC2B172FEE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564176" y="2798496"/>
                  <a:ext cx="1508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88DED8DB-7D9C-C709-72F8-AB5C405397B0}"/>
                    </a:ext>
                  </a:extLst>
                </p14:cNvPr>
                <p14:cNvContentPartPr/>
                <p14:nvPr/>
              </p14:nvContentPartPr>
              <p14:xfrm>
                <a:off x="7669296" y="2814336"/>
                <a:ext cx="80280" cy="1688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88DED8DB-7D9C-C709-72F8-AB5C405397B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661736" y="2806776"/>
                  <a:ext cx="954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889FE8B8-2218-99B2-8615-9FDC674609C7}"/>
                    </a:ext>
                  </a:extLst>
                </p14:cNvPr>
                <p14:cNvContentPartPr/>
                <p14:nvPr/>
              </p14:nvContentPartPr>
              <p14:xfrm>
                <a:off x="7788096" y="2874816"/>
                <a:ext cx="98640" cy="979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889FE8B8-2218-99B2-8615-9FDC674609C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780536" y="2867256"/>
                  <a:ext cx="113760" cy="113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3666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5EC26-DAEE-E06A-F09E-065BFBB03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FA7E9C-B950-C8CD-0BE6-63283CBEAAB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AC6800-954D-1875-6DA6-1758D428253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444291-3D54-1F74-33BC-221DEE6B16F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E0DAAA9-D5F0-B9C5-213E-85AC190CC4E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0780F5D-6551-3FEC-2A7D-183A66309ED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734FE59-27E7-21A6-2D90-9DF3E88B953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C08E86F-8BE2-59CC-7EF4-8814C7CDA22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82DB863-3FF1-4DD6-DF94-3CD0E03B975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1508516-A287-8058-CF47-52BD5722D51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22B35EF-0C30-D75E-4589-11BFEA86BF3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20E74DB-EA1E-9275-4B04-E7EE2377523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A23E86C-E769-5965-A5E3-338B3E3D2CB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C2BD0BF-1ABD-8C85-BE6D-E82BD56602C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016C540-DC37-5260-6B6B-B20BA5D01D2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45BCBFE-ED59-23CA-7F06-7484201AA98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98FAC00-45CA-FE7E-9886-1299D3DFEA5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C822DD1-A7BD-438A-3F43-D16A1DD592B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78F7027-C0D7-2093-FFD9-55A9C3896D0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AB93C2D-9A23-14BA-4EA6-4BB197FC99A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3ADB341-E3BA-229E-BF18-74236A1D34D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2CCF843-FB3D-FD8B-8B84-AF60611941C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D2E3895-511C-CA0E-163E-6AB0DA18ADE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E584176-524F-3257-9C34-C6CAADB14B9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B8A0D65-A2A5-5921-5EAB-3DE02F5986E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B9F4132-C845-68E6-D9F6-149C4866BA2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D377705-FEB5-0285-4C62-1C4BC8A8645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A50D803-2EF7-4C2D-B5FB-2B9E032E595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8D317CF-01AD-AFC0-3152-DDA7E3B09BB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497FCB5-E459-05FC-4524-BCA09A1EB8E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B1D99A9-7D29-8A19-DA09-1EF284E1B95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48806C3-285C-522E-AD3D-0C550927F30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4ADF483-561F-69EF-F228-C8BEB5D8E4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1C5AD85-9E1E-B417-2782-74CADF3AC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536E11-DCD4-E722-DE66-B2FC739184A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0190FD2-0D16-E79C-2A28-0CDC14445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621D606-6837-2605-178C-65DD50820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5E8B67E-3439-4D3C-3C17-417A9DAFE2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0754" y="1386862"/>
            <a:ext cx="6164746" cy="340294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41057A43-65C8-4AEC-18CF-AD4F2DC55B05}"/>
              </a:ext>
            </a:extLst>
          </p:cNvPr>
          <p:cNvGrpSpPr/>
          <p:nvPr/>
        </p:nvGrpSpPr>
        <p:grpSpPr>
          <a:xfrm>
            <a:off x="5901662" y="2578833"/>
            <a:ext cx="749880" cy="697680"/>
            <a:chOff x="5901662" y="2578833"/>
            <a:chExt cx="749880" cy="69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9F2D918-2F58-0C20-796F-031D9EEC375F}"/>
                    </a:ext>
                  </a:extLst>
                </p14:cNvPr>
                <p14:cNvContentPartPr/>
                <p14:nvPr/>
              </p14:nvContentPartPr>
              <p14:xfrm>
                <a:off x="5953502" y="3186513"/>
                <a:ext cx="554040" cy="316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9F2D918-2F58-0C20-796F-031D9EEC375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945942" y="3178953"/>
                  <a:ext cx="5691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FBBD3D3-1274-2ABC-C377-995958ECDAFF}"/>
                    </a:ext>
                  </a:extLst>
                </p14:cNvPr>
                <p14:cNvContentPartPr/>
                <p14:nvPr/>
              </p14:nvContentPartPr>
              <p14:xfrm>
                <a:off x="5901662" y="2578833"/>
                <a:ext cx="749880" cy="697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FBBD3D3-1274-2ABC-C377-995958ECDAF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894102" y="2571273"/>
                  <a:ext cx="765000" cy="712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9155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5DC64-5AAC-F623-5A0F-B792279E6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B0B5CB-B1F5-B4D7-49B6-12381F62DCB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34854A-F299-C16B-CEB3-22AA3B89B12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4EC2D5-B1FD-98B5-B550-4F0BF6486AE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D30A878-EB48-3989-5333-2D5969C9A0A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BBEBAF9-F9EE-2374-B865-39825436E2D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35A66B7-4F96-D5F8-6E57-265ED4C6D9B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4D93E6D-B304-258D-E99E-7AB1C482E9A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4658589-836B-299C-6E44-2F7BE670483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1E4390A-CA27-6527-15D1-D4DAB52ACC3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97F9D62-CBD9-4F1B-BA9D-9113C189354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D40AB12-09D0-C436-222E-5E7DF6933FF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726D697-D5F6-2CE6-FE3A-D3D9B75FA44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8FF5201-E511-B4C2-E276-19E8B133C90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63423AF-9A41-E6C3-073A-15B5E0C3FB3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B599FC8-1936-F0A1-B367-C0E1CE981FF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7C2318A-3DF5-FA25-77F1-20AC2D17F3E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8719F2A-9DAA-7C9E-7FAB-9D69266B0E8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EA6C6A2-F1C8-BDC7-44B2-2995199045E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13A055D-4FB1-AC95-C105-DF55850F7D4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F12AF52-9ACB-00A0-B8BC-9805B793463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7B72590-F5FC-6216-DDD8-B8BEC4A9412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8760D01-27AA-0019-8B3F-FF815B7394E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BAD1C5D-E873-0B9D-4176-6E2D6D7BF43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7A0D971-F459-CBB6-8CEB-61D852CAF64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38908BE-8F83-47B2-0827-9C939EB5FB6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ABEAE00-E461-760C-5344-0B2273CB940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5BDF7F7-0C01-65A6-1B53-F5AE3E0410E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10C6096-A8E1-AB82-DD0D-D253769DFF6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6C80308-00E0-E38F-2680-A76F40F2743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0DE3758-02C3-899B-525B-EA10E9B741F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04927B4-0DDE-C859-FE58-B296485FBEB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23917A4-C922-DFED-3D76-F149D350D5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6F7CE65-C4C2-3AC7-FE09-393B3F713F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B4EDCFD-83F7-0A1B-00B0-C1FAAB8B153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47DBA14-961F-2240-975C-6627D7D99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85B4557-8374-9287-5F8F-857938DCF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ricevuta, schermata, Carattere&#10;&#10;Descrizione generata automaticamente">
            <a:extLst>
              <a:ext uri="{FF2B5EF4-FFF2-40B4-BE49-F238E27FC236}">
                <a16:creationId xmlns:a16="http://schemas.microsoft.com/office/drawing/2014/main" id="{3BDFAD00-CFA2-B098-8595-E561FB24B1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514" y="1874919"/>
            <a:ext cx="11232531" cy="355743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1C07B105-DDDE-9264-9A35-51E3F4E8853A}"/>
                  </a:ext>
                </a:extLst>
              </p14:cNvPr>
              <p14:cNvContentPartPr/>
              <p14:nvPr/>
            </p14:nvContentPartPr>
            <p14:xfrm>
              <a:off x="6809524" y="3183705"/>
              <a:ext cx="673920" cy="5292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1C07B105-DDDE-9264-9A35-51E3F4E8853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01964" y="3176145"/>
                <a:ext cx="689040" cy="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828A8E69-312E-6713-E1A9-443400865629}"/>
                  </a:ext>
                </a:extLst>
              </p14:cNvPr>
              <p14:cNvContentPartPr/>
              <p14:nvPr/>
            </p14:nvContentPartPr>
            <p14:xfrm>
              <a:off x="6794404" y="2867625"/>
              <a:ext cx="792000" cy="38844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828A8E69-312E-6713-E1A9-44340086562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86844" y="2860065"/>
                <a:ext cx="807120" cy="40356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uppo 58">
            <a:extLst>
              <a:ext uri="{FF2B5EF4-FFF2-40B4-BE49-F238E27FC236}">
                <a16:creationId xmlns:a16="http://schemas.microsoft.com/office/drawing/2014/main" id="{0CD106F3-424E-A368-3949-D6C91A3020B5}"/>
              </a:ext>
            </a:extLst>
          </p:cNvPr>
          <p:cNvGrpSpPr/>
          <p:nvPr/>
        </p:nvGrpSpPr>
        <p:grpSpPr>
          <a:xfrm>
            <a:off x="9916324" y="3244241"/>
            <a:ext cx="761040" cy="242280"/>
            <a:chOff x="9916324" y="3244241"/>
            <a:chExt cx="761040" cy="24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A06AAC7-DE8D-80CA-BA54-9560C6BA2BF3}"/>
                    </a:ext>
                  </a:extLst>
                </p14:cNvPr>
                <p14:cNvContentPartPr/>
                <p14:nvPr/>
              </p14:nvContentPartPr>
              <p14:xfrm>
                <a:off x="9916324" y="3244241"/>
                <a:ext cx="170280" cy="2422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A06AAC7-DE8D-80CA-BA54-9560C6BA2BF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908764" y="3236681"/>
                  <a:ext cx="18540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B0204F0-1E7D-18E8-1B58-AAF7CFAD8C7C}"/>
                    </a:ext>
                  </a:extLst>
                </p14:cNvPr>
                <p14:cNvContentPartPr/>
                <p14:nvPr/>
              </p14:nvContentPartPr>
              <p14:xfrm>
                <a:off x="10137364" y="3268001"/>
                <a:ext cx="90360" cy="1281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B0204F0-1E7D-18E8-1B58-AAF7CFAD8C7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129804" y="3260441"/>
                  <a:ext cx="1051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D0A3A9A-B5DA-9FDF-9262-814F048B9523}"/>
                    </a:ext>
                  </a:extLst>
                </p14:cNvPr>
                <p14:cNvContentPartPr/>
                <p14:nvPr/>
              </p14:nvContentPartPr>
              <p14:xfrm>
                <a:off x="10254004" y="3290321"/>
                <a:ext cx="59040" cy="709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D0A3A9A-B5DA-9FDF-9262-814F048B952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246444" y="3282761"/>
                  <a:ext cx="741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723ACBC-07F7-A750-FB43-63DA8F740E30}"/>
                    </a:ext>
                  </a:extLst>
                </p14:cNvPr>
                <p14:cNvContentPartPr/>
                <p14:nvPr/>
              </p14:nvContentPartPr>
              <p14:xfrm>
                <a:off x="10357324" y="3280241"/>
                <a:ext cx="47160" cy="997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723ACBC-07F7-A750-FB43-63DA8F740E3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349764" y="3272681"/>
                  <a:ext cx="622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822903B-7ED1-9A47-AA65-4CF3B2DD147C}"/>
                    </a:ext>
                  </a:extLst>
                </p14:cNvPr>
                <p14:cNvContentPartPr/>
                <p14:nvPr/>
              </p14:nvContentPartPr>
              <p14:xfrm>
                <a:off x="10458484" y="3300401"/>
                <a:ext cx="47160" cy="694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822903B-7ED1-9A47-AA65-4CF3B2DD147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450924" y="3292841"/>
                  <a:ext cx="622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39CA0E2-55A4-21DE-CFD4-FFD08876FE44}"/>
                    </a:ext>
                  </a:extLst>
                </p14:cNvPr>
                <p14:cNvContentPartPr/>
                <p14:nvPr/>
              </p14:nvContentPartPr>
              <p14:xfrm>
                <a:off x="10560724" y="3298961"/>
                <a:ext cx="58320" cy="162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39CA0E2-55A4-21DE-CFD4-FFD08876FE4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553164" y="3291401"/>
                  <a:ext cx="734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23F97C9-3341-FCCE-A34A-9FED8507699F}"/>
                    </a:ext>
                  </a:extLst>
                </p14:cNvPr>
                <p14:cNvContentPartPr/>
                <p14:nvPr/>
              </p14:nvContentPartPr>
              <p14:xfrm>
                <a:off x="10632724" y="3278801"/>
                <a:ext cx="44640" cy="766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23F97C9-3341-FCCE-A34A-9FED8507699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625164" y="3271241"/>
                  <a:ext cx="59760" cy="91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FB21780A-ADC3-E1E8-F168-77C54A6B2E08}"/>
                  </a:ext>
                </a:extLst>
              </p14:cNvPr>
              <p14:cNvContentPartPr/>
              <p14:nvPr/>
            </p14:nvContentPartPr>
            <p14:xfrm>
              <a:off x="4163085" y="1849478"/>
              <a:ext cx="1504080" cy="64836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FB21780A-ADC3-E1E8-F168-77C54A6B2E0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155885" y="1841918"/>
                <a:ext cx="1519200" cy="66348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uppo 67">
            <a:extLst>
              <a:ext uri="{FF2B5EF4-FFF2-40B4-BE49-F238E27FC236}">
                <a16:creationId xmlns:a16="http://schemas.microsoft.com/office/drawing/2014/main" id="{F4C0D345-C0FA-A928-490C-FB9E7853E0DF}"/>
              </a:ext>
            </a:extLst>
          </p:cNvPr>
          <p:cNvGrpSpPr/>
          <p:nvPr/>
        </p:nvGrpSpPr>
        <p:grpSpPr>
          <a:xfrm>
            <a:off x="10014086" y="2285438"/>
            <a:ext cx="1185840" cy="299520"/>
            <a:chOff x="10014086" y="2285438"/>
            <a:chExt cx="1185840" cy="29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EF7C97CB-4ADC-30E5-BC20-6230779B550C}"/>
                    </a:ext>
                  </a:extLst>
                </p14:cNvPr>
                <p14:cNvContentPartPr/>
                <p14:nvPr/>
              </p14:nvContentPartPr>
              <p14:xfrm>
                <a:off x="10499006" y="2285438"/>
                <a:ext cx="700920" cy="67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EF7C97CB-4ADC-30E5-BC20-6230779B550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491446" y="2277878"/>
                  <a:ext cx="7160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4EC5C0C-1FAA-1D51-4B79-61A79C66637E}"/>
                    </a:ext>
                  </a:extLst>
                </p14:cNvPr>
                <p14:cNvContentPartPr/>
                <p14:nvPr/>
              </p14:nvContentPartPr>
              <p14:xfrm>
                <a:off x="10014086" y="2498918"/>
                <a:ext cx="149040" cy="666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4EC5C0C-1FAA-1D51-4B79-61A79C66637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006526" y="2491358"/>
                  <a:ext cx="1638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02A5736-49CE-E5EE-7FDE-AAD3E8E56E9A}"/>
                    </a:ext>
                  </a:extLst>
                </p14:cNvPr>
                <p14:cNvContentPartPr/>
                <p14:nvPr/>
              </p14:nvContentPartPr>
              <p14:xfrm>
                <a:off x="10184006" y="2462198"/>
                <a:ext cx="95040" cy="1072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02A5736-49CE-E5EE-7FDE-AAD3E8E56E9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176446" y="2454638"/>
                  <a:ext cx="1101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E7FE01AD-593F-A662-0B4C-F751B5E9D4E8}"/>
                    </a:ext>
                  </a:extLst>
                </p14:cNvPr>
                <p14:cNvContentPartPr/>
                <p14:nvPr/>
              </p14:nvContentPartPr>
              <p14:xfrm>
                <a:off x="10310366" y="2476598"/>
                <a:ext cx="47160" cy="651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E7FE01AD-593F-A662-0B4C-F751B5E9D4E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303166" y="2469038"/>
                  <a:ext cx="622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853035D0-6951-5790-6560-879D5DBF2F1B}"/>
                    </a:ext>
                  </a:extLst>
                </p14:cNvPr>
                <p14:cNvContentPartPr/>
                <p14:nvPr/>
              </p14:nvContentPartPr>
              <p14:xfrm>
                <a:off x="10421606" y="2375078"/>
                <a:ext cx="50760" cy="2001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853035D0-6951-5790-6560-879D5DBF2F1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414406" y="2367518"/>
                  <a:ext cx="6588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207E15F1-A585-FD1D-66AC-D54F7625F9A9}"/>
                    </a:ext>
                  </a:extLst>
                </p14:cNvPr>
                <p14:cNvContentPartPr/>
                <p14:nvPr/>
              </p14:nvContentPartPr>
              <p14:xfrm>
                <a:off x="10541846" y="2506118"/>
                <a:ext cx="17640" cy="788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207E15F1-A585-FD1D-66AC-D54F7625F9A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534286" y="2498558"/>
                  <a:ext cx="32760" cy="9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00084079-0763-43F7-5268-C98A541198A0}"/>
              </a:ext>
            </a:extLst>
          </p:cNvPr>
          <p:cNvGrpSpPr/>
          <p:nvPr/>
        </p:nvGrpSpPr>
        <p:grpSpPr>
          <a:xfrm>
            <a:off x="216405" y="1804646"/>
            <a:ext cx="3465000" cy="3200040"/>
            <a:chOff x="216405" y="1804646"/>
            <a:chExt cx="3465000" cy="320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D127D36-5627-C950-DCC5-912F31A03C00}"/>
                    </a:ext>
                  </a:extLst>
                </p14:cNvPr>
                <p14:cNvContentPartPr/>
                <p14:nvPr/>
              </p14:nvContentPartPr>
              <p14:xfrm>
                <a:off x="365445" y="1804646"/>
                <a:ext cx="640080" cy="729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D127D36-5627-C950-DCC5-912F31A03C0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57885" y="1797086"/>
                  <a:ext cx="655200" cy="74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A185D68-FBF1-8F03-ADFB-A8CFD66E463F}"/>
                    </a:ext>
                  </a:extLst>
                </p14:cNvPr>
                <p14:cNvContentPartPr/>
                <p14:nvPr/>
              </p14:nvContentPartPr>
              <p14:xfrm>
                <a:off x="216405" y="3429686"/>
                <a:ext cx="1033200" cy="801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A185D68-FBF1-8F03-ADFB-A8CFD66E463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09205" y="3422126"/>
                  <a:ext cx="1048320" cy="81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FE7AD5D-4DE6-AE30-DDE2-683F91CB7B5D}"/>
                    </a:ext>
                  </a:extLst>
                </p14:cNvPr>
                <p14:cNvContentPartPr/>
                <p14:nvPr/>
              </p14:nvContentPartPr>
              <p14:xfrm>
                <a:off x="329805" y="4264886"/>
                <a:ext cx="939240" cy="739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FE7AD5D-4DE6-AE30-DDE2-683F91CB7B5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22245" y="4257326"/>
                  <a:ext cx="954360" cy="75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F6FA718-872B-2315-81FC-0567A4D12B8C}"/>
                    </a:ext>
                  </a:extLst>
                </p14:cNvPr>
                <p14:cNvContentPartPr/>
                <p14:nvPr/>
              </p14:nvContentPartPr>
              <p14:xfrm>
                <a:off x="383805" y="2670086"/>
                <a:ext cx="799560" cy="5576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F6FA718-872B-2315-81FC-0567A4D12B8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76245" y="2662526"/>
                  <a:ext cx="814680" cy="57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6D9C482-4270-A093-C90E-878A426B61C9}"/>
                    </a:ext>
                  </a:extLst>
                </p14:cNvPr>
                <p14:cNvContentPartPr/>
                <p14:nvPr/>
              </p14:nvContentPartPr>
              <p14:xfrm>
                <a:off x="308925" y="3193526"/>
                <a:ext cx="805320" cy="62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6D9C482-4270-A093-C90E-878A426B61C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01725" y="3185966"/>
                  <a:ext cx="8204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3CCD1C17-24BE-7364-760A-68C7251763B5}"/>
                    </a:ext>
                  </a:extLst>
                </p14:cNvPr>
                <p14:cNvContentPartPr/>
                <p14:nvPr/>
              </p14:nvContentPartPr>
              <p14:xfrm>
                <a:off x="1772685" y="3441915"/>
                <a:ext cx="1908720" cy="10533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3CCD1C17-24BE-7364-760A-68C7251763B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765125" y="3434355"/>
                  <a:ext cx="1923480" cy="1068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72" name="Input penna 71">
                <a:extLst>
                  <a:ext uri="{FF2B5EF4-FFF2-40B4-BE49-F238E27FC236}">
                    <a16:creationId xmlns:a16="http://schemas.microsoft.com/office/drawing/2014/main" id="{5845C96A-8119-C8B2-9CD2-FB6513F1B73F}"/>
                  </a:ext>
                </a:extLst>
              </p14:cNvPr>
              <p14:cNvContentPartPr/>
              <p14:nvPr/>
            </p14:nvContentPartPr>
            <p14:xfrm>
              <a:off x="1972125" y="4948155"/>
              <a:ext cx="2008800" cy="50760"/>
            </p14:xfrm>
          </p:contentPart>
        </mc:Choice>
        <mc:Fallback>
          <p:pic>
            <p:nvPicPr>
              <p:cNvPr id="72" name="Input penna 71">
                <a:extLst>
                  <a:ext uri="{FF2B5EF4-FFF2-40B4-BE49-F238E27FC236}">
                    <a16:creationId xmlns:a16="http://schemas.microsoft.com/office/drawing/2014/main" id="{5845C96A-8119-C8B2-9CD2-FB6513F1B73F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964565" y="4940595"/>
                <a:ext cx="2023920" cy="65880"/>
              </a:xfrm>
              <a:prstGeom prst="rect">
                <a:avLst/>
              </a:prstGeom>
            </p:spPr>
          </p:pic>
        </mc:Fallback>
      </mc:AlternateContent>
      <p:grpSp>
        <p:nvGrpSpPr>
          <p:cNvPr id="76" name="Gruppo 75">
            <a:extLst>
              <a:ext uri="{FF2B5EF4-FFF2-40B4-BE49-F238E27FC236}">
                <a16:creationId xmlns:a16="http://schemas.microsoft.com/office/drawing/2014/main" id="{7E9D36D1-31B0-826B-4E02-8206E49E48DC}"/>
              </a:ext>
            </a:extLst>
          </p:cNvPr>
          <p:cNvGrpSpPr/>
          <p:nvPr/>
        </p:nvGrpSpPr>
        <p:grpSpPr>
          <a:xfrm>
            <a:off x="6740179" y="3968753"/>
            <a:ext cx="911880" cy="401400"/>
            <a:chOff x="6740179" y="3968753"/>
            <a:chExt cx="911880" cy="40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ABB8FB02-9F9B-7182-9A8A-0E40322960D9}"/>
                    </a:ext>
                  </a:extLst>
                </p14:cNvPr>
                <p14:cNvContentPartPr/>
                <p14:nvPr/>
              </p14:nvContentPartPr>
              <p14:xfrm>
                <a:off x="6740179" y="4327313"/>
                <a:ext cx="834120" cy="428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ABB8FB02-9F9B-7182-9A8A-0E40322960D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732619" y="4319753"/>
                  <a:ext cx="8492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73738E6-FB67-F819-2C40-03B1C298ECA9}"/>
                    </a:ext>
                  </a:extLst>
                </p14:cNvPr>
                <p14:cNvContentPartPr/>
                <p14:nvPr/>
              </p14:nvContentPartPr>
              <p14:xfrm>
                <a:off x="6767899" y="3968753"/>
                <a:ext cx="884160" cy="3920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73738E6-FB67-F819-2C40-03B1C298ECA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760339" y="3961193"/>
                  <a:ext cx="898920" cy="40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129B0871-4EC9-5136-88F4-54EE49FF87D1}"/>
              </a:ext>
            </a:extLst>
          </p:cNvPr>
          <p:cNvGrpSpPr/>
          <p:nvPr/>
        </p:nvGrpSpPr>
        <p:grpSpPr>
          <a:xfrm>
            <a:off x="7010179" y="4930673"/>
            <a:ext cx="1044360" cy="293400"/>
            <a:chOff x="7010179" y="4930673"/>
            <a:chExt cx="1044360" cy="29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7DE34A1D-B7EB-5454-7F9C-E6070ABEBDE1}"/>
                    </a:ext>
                  </a:extLst>
                </p14:cNvPr>
                <p14:cNvContentPartPr/>
                <p14:nvPr/>
              </p14:nvContentPartPr>
              <p14:xfrm>
                <a:off x="7010179" y="5069273"/>
                <a:ext cx="173160" cy="1479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7DE34A1D-B7EB-5454-7F9C-E6070ABEBDE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02619" y="5061713"/>
                  <a:ext cx="1882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D863B117-24D0-3BCE-FDAA-0BA5F3DBC4F1}"/>
                    </a:ext>
                  </a:extLst>
                </p14:cNvPr>
                <p14:cNvContentPartPr/>
                <p14:nvPr/>
              </p14:nvContentPartPr>
              <p14:xfrm>
                <a:off x="7256419" y="5049113"/>
                <a:ext cx="95760" cy="1749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D863B117-24D0-3BCE-FDAA-0BA5F3DBC4F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248859" y="5041553"/>
                  <a:ext cx="11088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F6B5059-CC18-0F95-2EEB-8D30EB548769}"/>
                    </a:ext>
                  </a:extLst>
                </p14:cNvPr>
                <p14:cNvContentPartPr/>
                <p14:nvPr/>
              </p14:nvContentPartPr>
              <p14:xfrm>
                <a:off x="7476019" y="5072873"/>
                <a:ext cx="63360" cy="1094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F6B5059-CC18-0F95-2EEB-8D30EB54876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468459" y="5065313"/>
                  <a:ext cx="781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EF33544E-F059-3649-70F5-2389EB91D519}"/>
                    </a:ext>
                  </a:extLst>
                </p14:cNvPr>
                <p14:cNvContentPartPr/>
                <p14:nvPr/>
              </p14:nvContentPartPr>
              <p14:xfrm>
                <a:off x="7594819" y="5007713"/>
                <a:ext cx="73080" cy="1162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EF33544E-F059-3649-70F5-2389EB91D51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587259" y="5000153"/>
                  <a:ext cx="878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56D7E742-98C1-B434-0222-CC44B152D789}"/>
                    </a:ext>
                  </a:extLst>
                </p14:cNvPr>
                <p14:cNvContentPartPr/>
                <p14:nvPr/>
              </p14:nvContentPartPr>
              <p14:xfrm>
                <a:off x="7728019" y="4949393"/>
                <a:ext cx="21240" cy="1490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56D7E742-98C1-B434-0222-CC44B152D78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720459" y="4941833"/>
                  <a:ext cx="3600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5353E737-9F0D-92DA-4B3F-3B12AD8DCC32}"/>
                    </a:ext>
                  </a:extLst>
                </p14:cNvPr>
                <p14:cNvContentPartPr/>
                <p14:nvPr/>
              </p14:nvContentPartPr>
              <p14:xfrm>
                <a:off x="7738459" y="5039753"/>
                <a:ext cx="83160" cy="349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5353E737-9F0D-92DA-4B3F-3B12AD8DCC3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730899" y="5032193"/>
                  <a:ext cx="982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7CA0B0DF-6958-8647-9D78-27A82D424FC1}"/>
                    </a:ext>
                  </a:extLst>
                </p14:cNvPr>
                <p14:cNvContentPartPr/>
                <p14:nvPr/>
              </p14:nvContentPartPr>
              <p14:xfrm>
                <a:off x="7866259" y="4930673"/>
                <a:ext cx="39600" cy="1670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7CA0B0DF-6958-8647-9D78-27A82D424FC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858699" y="4923113"/>
                  <a:ext cx="547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AFDAD09A-19BB-DFF9-0707-63EC28FBBC76}"/>
                    </a:ext>
                  </a:extLst>
                </p14:cNvPr>
                <p14:cNvContentPartPr/>
                <p14:nvPr/>
              </p14:nvContentPartPr>
              <p14:xfrm>
                <a:off x="7866259" y="5009873"/>
                <a:ext cx="188280" cy="1180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AFDAD09A-19BB-DFF9-0707-63EC28FBBC7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858699" y="5002313"/>
                  <a:ext cx="203400" cy="13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87" name="Input penna 86">
                <a:extLst>
                  <a:ext uri="{FF2B5EF4-FFF2-40B4-BE49-F238E27FC236}">
                    <a16:creationId xmlns:a16="http://schemas.microsoft.com/office/drawing/2014/main" id="{F5061A21-62C3-B4D5-12B8-C21E3AB78202}"/>
                  </a:ext>
                </a:extLst>
              </p14:cNvPr>
              <p14:cNvContentPartPr/>
              <p14:nvPr/>
            </p14:nvContentPartPr>
            <p14:xfrm>
              <a:off x="7241164" y="2325510"/>
              <a:ext cx="1087200" cy="106200"/>
            </p14:xfrm>
          </p:contentPart>
        </mc:Choice>
        <mc:Fallback>
          <p:pic>
            <p:nvPicPr>
              <p:cNvPr id="87" name="Input penna 86">
                <a:extLst>
                  <a:ext uri="{FF2B5EF4-FFF2-40B4-BE49-F238E27FC236}">
                    <a16:creationId xmlns:a16="http://schemas.microsoft.com/office/drawing/2014/main" id="{F5061A21-62C3-B4D5-12B8-C21E3AB78202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233604" y="2318310"/>
                <a:ext cx="110232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90" name="Input penna 89">
                <a:extLst>
                  <a:ext uri="{FF2B5EF4-FFF2-40B4-BE49-F238E27FC236}">
                    <a16:creationId xmlns:a16="http://schemas.microsoft.com/office/drawing/2014/main" id="{23BB510F-569A-5F64-7B5D-C0DB5B21AB55}"/>
                  </a:ext>
                </a:extLst>
              </p14:cNvPr>
              <p14:cNvContentPartPr/>
              <p14:nvPr/>
            </p14:nvContentPartPr>
            <p14:xfrm>
              <a:off x="9796804" y="2706626"/>
              <a:ext cx="1242360" cy="53280"/>
            </p14:xfrm>
          </p:contentPart>
        </mc:Choice>
        <mc:Fallback>
          <p:pic>
            <p:nvPicPr>
              <p:cNvPr id="90" name="Input penna 89">
                <a:extLst>
                  <a:ext uri="{FF2B5EF4-FFF2-40B4-BE49-F238E27FC236}">
                    <a16:creationId xmlns:a16="http://schemas.microsoft.com/office/drawing/2014/main" id="{23BB510F-569A-5F64-7B5D-C0DB5B21AB55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9789244" y="2699066"/>
                <a:ext cx="1257480" cy="6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8722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1E286-AF18-FED8-1900-095B3D6D2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3B2FD0-1B5A-7568-9EA1-CA076DC2403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1BFB79-F203-6A3C-23AB-EEACC00E486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EFDA21-F2C0-AFFE-97E4-2373E5DE545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EEB15A3-785C-3E07-372C-647C15EBED5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7177979-B710-E1C5-5B72-3E3D1BF20A3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97D4CD6-6707-FBE4-8DE5-3653614AB6F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A9E537C-EFC3-FA50-1875-3A29C205D0B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D01C920-B957-4AC6-0EAA-B1B28F6CFBD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BCC1D43-9EA2-E84F-55C5-0D714CCFABA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0CB7D90-28F9-C014-5C7D-1CB69FA1995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83F608C-0437-36A2-DAE2-9C26E18AD84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4D6DFF5-A775-4E9F-6543-6A3C498CA8D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B77AA0F-0CFA-9D96-4CC9-ACFED354B03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D692219-F1CD-FF4E-B248-550410AC6E3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ACA9229-917A-C5A9-1A7D-97090A997B9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95AB0AE-BDF4-C6A0-6F62-1D8043FD121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FC66AC6-16E7-84BA-CB4C-DD5BD804DA5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04FFFC2-161B-A571-FD98-75A70995E89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CA7D399-3315-2957-47C0-5E1BD4340EB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1BFCB49-8506-B0C0-576F-AFEFE623A2B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7172A51-0867-18BF-C40D-6FECB7679FE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F400C9-5D2C-ADAA-98C1-F8AD0D34506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FF79157-F7C9-5D8E-6FCB-34D9DFBD348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C2F57D6-56FA-68C0-3B12-5F4EA85DFD6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2B04B15-282D-B585-CB29-F77954C1FEB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07FF75C-858D-762C-B749-C5567306AF0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58868C2-5272-9DE7-A044-626DED09797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74D3DC4-DE1C-0766-E92D-91B406619CD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760FBF0-13C4-9B32-79F9-B5E5EDA2840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8528197-39B3-E9CE-0D1A-3217C099383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1D0392A-4A9A-C272-3792-354DBA8A641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A02AB8F-5870-384C-19C8-19A582B543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B475D6E-E72A-108E-E6F6-10A0D9C48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BC418C2-2BD4-3D74-E6F2-C9F9116AC98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65008B8-A5DB-CFB3-75BC-3A6D57C31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E5ADF83-420B-5F0A-1822-04058695BA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F3C2E7E-6945-6BA5-3664-2152D3EAD7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3150" y="1028700"/>
            <a:ext cx="49657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4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FBE5E-9C1D-6F8B-D358-488346100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DB87A3-FCE0-AE88-8945-698A5B95690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7B5F51-DDE6-9BBF-83D0-1E409D3B292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56977-9D68-9C0E-E672-26D61EBB8D3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9D1EB41-97EE-CFC3-E2DD-18C6480DC78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FC14B83-0EDE-F976-6F16-B1D763040FD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33B7162-690E-93BC-F7E8-54203919DA9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BC1C32A-2306-77F6-31AA-B32C9A6FF14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C5682F9-DB59-4B61-C43F-813814022FB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1C13B9C-B813-0391-4BC8-4334B267D2B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5BB0B42-7291-90F4-FFF6-63A089E3CDC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69E7612-0790-3869-E2DA-9FF2E8D5789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F64DEF9-CF60-C6D8-FFD2-8C896B2263F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5AAA1E2-FEE9-13BD-79B1-70B2D9EDDB7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262B83D-C327-7D29-36FD-147FF0374D1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7C76742-4313-3F3F-0A7E-AF5AAFEBB5D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1A7D887-D982-E9B5-08DA-BCFC0AC1246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856C5A0-1199-4943-59D1-FF29B062F86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3F05ABF-8D73-577E-C694-E85B47E065E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3DAD549-7346-A02D-F2F9-5D0CC29CE75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AE8A341-2102-AD77-701F-C2C5D459EF7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965C27D-7B93-27FD-421A-0A70E8698A6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63CBEFE-0CD5-C844-6431-B11E8861076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6F6E3DE-D265-537B-F37D-EFAFC7FA99C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A5BB999-4225-DD0F-EA22-7973A28B999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86E7234-AF09-8DF4-F255-C0534F23E6B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47E145A-61BA-CB6F-D226-CC4C9921DD0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D980131-8D40-4116-68E5-6D224FB116F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B87DF7E-66AB-814E-7083-4AB08988C22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6680B45-78DD-8411-338E-D2AF3168C95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D59F42C-51F3-8CFC-4B25-46E365DD1A4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9C020B2-E1B7-114F-CAC1-D5578B27E06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60D7A5E-CA64-E208-A3FD-C1DE3176A9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70596AF-B421-D80F-15D7-09D1B03B9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9696014-23B3-B0FC-7A35-FF057249ADD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706A6B3-7375-3A8F-0FD5-CB898D4ED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873F5A6-B934-9757-4D48-3E8EFD386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B81D7F8-3C7F-C250-CF01-5005B2360C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0450" y="1134937"/>
            <a:ext cx="9049881" cy="449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83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5F2F7-CA71-B705-B3D7-1F0330A65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05D441-A7EF-996D-FA3C-B47CD158BAD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061F11-9F87-3639-C66B-C4F414CECF8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7D86F8-CF8A-D42A-25C0-2EF2871EA7A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A9A1CD8-D2A4-776D-1E86-4DD979AC393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D1D6665-51C0-2347-709B-F2871AF65B4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2C66E3F-F474-6B7B-C82B-F78A0A68C8C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4DFD90B-F9DD-B5A4-93B8-ECA9393CA33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03B7B78-D755-D4DA-509C-8965B6C4F8F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32A6032-BF5B-F94D-4F06-742A451DE97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47E14D1-1431-28BF-57EC-0743EF4D52A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92856C7-8667-A901-7688-2452894B232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4351EEF-8AB2-EC4B-E6B6-8BBD864EEBD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9F10B62-D55B-5666-5ACE-925E9DDFE8C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0B684DD-4BC3-984B-1A38-D435D5C7ECF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2E22E51-948D-1D79-2D12-BE86859E447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5F41211-A2C8-99A0-4C71-448146235C0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9BEBA33-4BB5-0457-AF5F-1E40F2BCD15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7062ABE-793C-B5E7-7565-B7A540686D6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D7B1346-98B9-900C-3B36-19E297F6D71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C0C3E11-35F9-E04C-E859-B193BCDE08A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72CA322-B321-F2B9-1D66-9CD79771515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193AA4E-C4A1-AB91-AF1A-CBCD20ACE08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7F7F533-F2F9-F15D-CB1B-8BA508CF189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E6CD91C-60A5-331D-06C3-700A6B6767E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BECC549-70BD-F048-E333-69DC18554BE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CA569D1-191C-4076-5D2D-217317557E1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56E9F35-B584-D2F2-914E-9D9DA872AC8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64F03BA-5651-75C9-2BB9-21D1224A1B9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65F2204-9A8A-5332-7D6B-B6600DCAA6A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A0555FC-9AD4-780C-C748-DCB14564346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A61573F-4BFE-15F7-208F-91D0FB1CA95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A007847-DADC-1F92-6E64-2E7507A236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E6F6E0C-F78D-CBAC-DF33-F1F55962D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09477CE-BD97-3798-E4A9-06D94BE9AE5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A6B0933-C315-D09B-1051-B812D3F10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BAB8FA5-DBAC-2CAF-D20E-741DA8EA1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9A53E64-6DCA-0BAA-633A-C322F5B4FD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1533" y="326115"/>
            <a:ext cx="6395976" cy="5905279"/>
          </a:xfrm>
          <a:prstGeom prst="rect">
            <a:avLst/>
          </a:prstGeom>
        </p:spPr>
      </p:pic>
      <p:grpSp>
        <p:nvGrpSpPr>
          <p:cNvPr id="62" name="Gruppo 61">
            <a:extLst>
              <a:ext uri="{FF2B5EF4-FFF2-40B4-BE49-F238E27FC236}">
                <a16:creationId xmlns:a16="http://schemas.microsoft.com/office/drawing/2014/main" id="{632F64D2-CC59-1C69-E731-AB5685B8B2DB}"/>
              </a:ext>
            </a:extLst>
          </p:cNvPr>
          <p:cNvGrpSpPr/>
          <p:nvPr/>
        </p:nvGrpSpPr>
        <p:grpSpPr>
          <a:xfrm>
            <a:off x="2172429" y="1444694"/>
            <a:ext cx="5738040" cy="1265760"/>
            <a:chOff x="2172429" y="1444694"/>
            <a:chExt cx="5738040" cy="126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6697E60-5CED-8C0A-4C52-E894F6A07D3E}"/>
                    </a:ext>
                  </a:extLst>
                </p14:cNvPr>
                <p14:cNvContentPartPr/>
                <p14:nvPr/>
              </p14:nvContentPartPr>
              <p14:xfrm>
                <a:off x="4184469" y="1923134"/>
                <a:ext cx="2381040" cy="1130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6697E60-5CED-8C0A-4C52-E894F6A07D3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177269" y="1915574"/>
                  <a:ext cx="23961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3ECF14F-CD22-5A6A-B033-FBB1D9CFA45C}"/>
                    </a:ext>
                  </a:extLst>
                </p14:cNvPr>
                <p14:cNvContentPartPr/>
                <p14:nvPr/>
              </p14:nvContentPartPr>
              <p14:xfrm>
                <a:off x="6638589" y="1546934"/>
                <a:ext cx="180000" cy="241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3ECF14F-CD22-5A6A-B033-FBB1D9CFA45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631029" y="1539374"/>
                  <a:ext cx="19476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06AF095-C671-A085-7B78-DB845B201C7B}"/>
                    </a:ext>
                  </a:extLst>
                </p14:cNvPr>
                <p14:cNvContentPartPr/>
                <p14:nvPr/>
              </p14:nvContentPartPr>
              <p14:xfrm>
                <a:off x="6882309" y="1616774"/>
                <a:ext cx="92880" cy="1710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06AF095-C671-A085-7B78-DB845B201C7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874749" y="1609214"/>
                  <a:ext cx="1080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5057814-1113-BA11-CF3A-215614DA2B97}"/>
                    </a:ext>
                  </a:extLst>
                </p14:cNvPr>
                <p14:cNvContentPartPr/>
                <p14:nvPr/>
              </p14:nvContentPartPr>
              <p14:xfrm>
                <a:off x="6995349" y="1467374"/>
                <a:ext cx="136800" cy="2966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5057814-1113-BA11-CF3A-215614DA2B9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987789" y="1459814"/>
                  <a:ext cx="15192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7A184A2-73B3-C68A-301E-4BBF9B9A1213}"/>
                    </a:ext>
                  </a:extLst>
                </p14:cNvPr>
                <p14:cNvContentPartPr/>
                <p14:nvPr/>
              </p14:nvContentPartPr>
              <p14:xfrm>
                <a:off x="7153389" y="1598054"/>
                <a:ext cx="149760" cy="1551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7A184A2-73B3-C68A-301E-4BBF9B9A121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146189" y="1590494"/>
                  <a:ext cx="1648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07FC8DB-9455-FE7F-0F61-25E92EE57831}"/>
                    </a:ext>
                  </a:extLst>
                </p14:cNvPr>
                <p14:cNvContentPartPr/>
                <p14:nvPr/>
              </p14:nvContentPartPr>
              <p14:xfrm>
                <a:off x="7547589" y="1611374"/>
                <a:ext cx="29160" cy="1872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07FC8DB-9455-FE7F-0F61-25E92EE5783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540029" y="1603814"/>
                  <a:ext cx="442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AA7C620-989D-3C49-C4B5-711EA4F04C52}"/>
                    </a:ext>
                  </a:extLst>
                </p14:cNvPr>
                <p14:cNvContentPartPr/>
                <p14:nvPr/>
              </p14:nvContentPartPr>
              <p14:xfrm>
                <a:off x="7673949" y="1584374"/>
                <a:ext cx="236520" cy="2322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AA7C620-989D-3C49-C4B5-711EA4F04C5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666389" y="1576814"/>
                  <a:ext cx="25164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8D86DAB-EA22-6E65-0129-557785AFD89A}"/>
                    </a:ext>
                  </a:extLst>
                </p14:cNvPr>
                <p14:cNvContentPartPr/>
                <p14:nvPr/>
              </p14:nvContentPartPr>
              <p14:xfrm>
                <a:off x="2428029" y="1590494"/>
                <a:ext cx="113760" cy="2736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8D86DAB-EA22-6E65-0129-557785AFD89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420469" y="1582934"/>
                  <a:ext cx="12888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D87D7A3-A8E9-09B2-00FA-DC792E4126BE}"/>
                    </a:ext>
                  </a:extLst>
                </p14:cNvPr>
                <p14:cNvContentPartPr/>
                <p14:nvPr/>
              </p14:nvContentPartPr>
              <p14:xfrm>
                <a:off x="2262429" y="1444694"/>
                <a:ext cx="418320" cy="5860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D87D7A3-A8E9-09B2-00FA-DC792E4126B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255229" y="1437134"/>
                  <a:ext cx="433440" cy="60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E940492-9777-C70E-F7AB-40A056700F07}"/>
                    </a:ext>
                  </a:extLst>
                </p14:cNvPr>
                <p14:cNvContentPartPr/>
                <p14:nvPr/>
              </p14:nvContentPartPr>
              <p14:xfrm>
                <a:off x="2390949" y="2278454"/>
                <a:ext cx="232200" cy="2613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E940492-9777-C70E-F7AB-40A056700F0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383749" y="2270894"/>
                  <a:ext cx="24732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A91ABFB-5AC1-FEF3-009E-8074B744B0B9}"/>
                    </a:ext>
                  </a:extLst>
                </p14:cNvPr>
                <p14:cNvContentPartPr/>
                <p14:nvPr/>
              </p14:nvContentPartPr>
              <p14:xfrm>
                <a:off x="2172429" y="2099174"/>
                <a:ext cx="655200" cy="6015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A91ABFB-5AC1-FEF3-009E-8074B744B0B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164869" y="2091614"/>
                  <a:ext cx="670320" cy="61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ED4687F-0C5C-EECE-89E3-E1F015E53CB9}"/>
                    </a:ext>
                  </a:extLst>
                </p14:cNvPr>
                <p14:cNvContentPartPr/>
                <p14:nvPr/>
              </p14:nvContentPartPr>
              <p14:xfrm>
                <a:off x="3152709" y="2614694"/>
                <a:ext cx="3544560" cy="957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ED4687F-0C5C-EECE-89E3-E1F015E53CB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145149" y="2607134"/>
                  <a:ext cx="3559680" cy="110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BABDB344-0B38-8102-3E21-F6A28185C101}"/>
                  </a:ext>
                </a:extLst>
              </p14:cNvPr>
              <p14:cNvContentPartPr/>
              <p14:nvPr/>
            </p14:nvContentPartPr>
            <p14:xfrm>
              <a:off x="5801229" y="3227561"/>
              <a:ext cx="2097720" cy="195120"/>
            </p14:xfrm>
          </p:contentPart>
        </mc:Choice>
        <mc:Fallback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BABDB344-0B38-8102-3E21-F6A28185C10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793669" y="3220001"/>
                <a:ext cx="2112840" cy="20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uppo 84">
            <a:extLst>
              <a:ext uri="{FF2B5EF4-FFF2-40B4-BE49-F238E27FC236}">
                <a16:creationId xmlns:a16="http://schemas.microsoft.com/office/drawing/2014/main" id="{3CB3CB21-8F7D-0944-EAC4-80CA6ED92398}"/>
              </a:ext>
            </a:extLst>
          </p:cNvPr>
          <p:cNvGrpSpPr/>
          <p:nvPr/>
        </p:nvGrpSpPr>
        <p:grpSpPr>
          <a:xfrm>
            <a:off x="2140029" y="2782961"/>
            <a:ext cx="643320" cy="1131480"/>
            <a:chOff x="2140029" y="2782961"/>
            <a:chExt cx="643320" cy="113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1EF54809-9D64-E00A-011D-5DADB722EC68}"/>
                    </a:ext>
                  </a:extLst>
                </p14:cNvPr>
                <p14:cNvContentPartPr/>
                <p14:nvPr/>
              </p14:nvContentPartPr>
              <p14:xfrm>
                <a:off x="2357469" y="2928041"/>
                <a:ext cx="142560" cy="3211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1EF54809-9D64-E00A-011D-5DADB722EC6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349909" y="2920481"/>
                  <a:ext cx="15768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1172ED29-B54A-EABE-2DE8-6CDB3BDBE375}"/>
                    </a:ext>
                  </a:extLst>
                </p14:cNvPr>
                <p14:cNvContentPartPr/>
                <p14:nvPr/>
              </p14:nvContentPartPr>
              <p14:xfrm>
                <a:off x="2140029" y="2782961"/>
                <a:ext cx="577800" cy="6022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1172ED29-B54A-EABE-2DE8-6CDB3BDBE37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132829" y="2775761"/>
                  <a:ext cx="592920" cy="61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74BC63E0-BA6C-1580-556A-CD9F9402E761}"/>
                    </a:ext>
                  </a:extLst>
                </p14:cNvPr>
                <p14:cNvContentPartPr/>
                <p14:nvPr/>
              </p14:nvContentPartPr>
              <p14:xfrm>
                <a:off x="2352429" y="3519521"/>
                <a:ext cx="293040" cy="1573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74BC63E0-BA6C-1580-556A-CD9F9402E76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344869" y="3512321"/>
                  <a:ext cx="30816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5AADDCA7-B42E-94E8-DBFA-85DC31DAD64E}"/>
                    </a:ext>
                  </a:extLst>
                </p14:cNvPr>
                <p14:cNvContentPartPr/>
                <p14:nvPr/>
              </p14:nvContentPartPr>
              <p14:xfrm>
                <a:off x="2536029" y="3521321"/>
                <a:ext cx="31320" cy="3085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5AADDCA7-B42E-94E8-DBFA-85DC31DAD64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528829" y="3513761"/>
                  <a:ext cx="4644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40C087A2-1914-70D0-252A-0EC47F51DE92}"/>
                    </a:ext>
                  </a:extLst>
                </p14:cNvPr>
                <p14:cNvContentPartPr/>
                <p14:nvPr/>
              </p14:nvContentPartPr>
              <p14:xfrm>
                <a:off x="2205909" y="3354281"/>
                <a:ext cx="577440" cy="5601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40C087A2-1914-70D0-252A-0EC47F51DE9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198349" y="3346721"/>
                  <a:ext cx="592560" cy="57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E8678359-284D-F5B0-58E8-365C4BF959B1}"/>
              </a:ext>
            </a:extLst>
          </p:cNvPr>
          <p:cNvGrpSpPr/>
          <p:nvPr/>
        </p:nvGrpSpPr>
        <p:grpSpPr>
          <a:xfrm>
            <a:off x="2266749" y="4072362"/>
            <a:ext cx="505440" cy="548640"/>
            <a:chOff x="2266749" y="4072362"/>
            <a:chExt cx="505440" cy="54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85BF6F3D-5E86-0597-3D45-19D299726C45}"/>
                    </a:ext>
                  </a:extLst>
                </p14:cNvPr>
                <p14:cNvContentPartPr/>
                <p14:nvPr/>
              </p14:nvContentPartPr>
              <p14:xfrm>
                <a:off x="2483829" y="4191162"/>
                <a:ext cx="177840" cy="424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85BF6F3D-5E86-0597-3D45-19D299726C4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476269" y="4183602"/>
                  <a:ext cx="1926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31403E64-59F3-B01E-DF42-0CB0A263829C}"/>
                    </a:ext>
                  </a:extLst>
                </p14:cNvPr>
                <p14:cNvContentPartPr/>
                <p14:nvPr/>
              </p14:nvContentPartPr>
              <p14:xfrm>
                <a:off x="2461509" y="4231482"/>
                <a:ext cx="161640" cy="2476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31403E64-59F3-B01E-DF42-0CB0A263829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453949" y="4223922"/>
                  <a:ext cx="17676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045F3C1F-D234-B58A-1DD0-E2F5FB4B5AED}"/>
                    </a:ext>
                  </a:extLst>
                </p14:cNvPr>
                <p14:cNvContentPartPr/>
                <p14:nvPr/>
              </p14:nvContentPartPr>
              <p14:xfrm>
                <a:off x="2266749" y="4072362"/>
                <a:ext cx="505440" cy="5486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045F3C1F-D234-B58A-1DD0-E2F5FB4B5AE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259189" y="4064802"/>
                  <a:ext cx="520560" cy="563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5472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2FA5F-3C13-180F-B2E2-2141508AA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1A5DBC-0F23-6BAF-8AF8-647ACDA6D6E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B4249C-26BB-6D40-F080-999424F5E44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7D1F68-A80D-2E35-D977-1072606BD48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3E394CF-B844-EC3B-4B23-5A634E5528D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55C0E71-9CEE-633F-65CD-DDC093D9957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500ADC7-D6FD-B950-5FDD-91970145E53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99EB89D-2A6F-A275-F9D0-1E1169176A8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C4A6687-FE8A-D466-0CF3-147723B2618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BE169B5-CDBF-3885-66F7-23F06517217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CD67F4E-0AF2-127C-EFE3-8D78E0F5194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78F9BBC-2608-6981-6FAB-139724CD20E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1B984C5-EC72-F797-7B53-266ECCE3BDA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70971A3-F794-F3FA-68AE-41B03A1093C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F8B0B3B-989A-CA1E-092B-B9A3125114D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214327C-746E-442E-5CE9-C41BCE3F6A1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F9E60D7-5829-D855-A1C6-07178DE1A98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C76FE27-7134-1BD7-E7B7-2988C3E5337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441D46C-0F36-06AC-D531-D32AC6B822D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13231A1-D93B-A047-A87F-311D33828B0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05B3F44-F473-DF3C-863D-49D84F875F0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9737C55-C3A3-326D-8BF3-4E059A1AEB7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34CA4B4-F71E-8CB7-7D2B-399DB6239A5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89D3AE5-E653-D08A-3891-68E9787E6B4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87C27C4-BD61-96E8-6055-558B86D86BA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AB21573-1730-2F96-EB6D-74E7FE874B4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2B3C6F9-6195-4453-2292-7BF6650120D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BED2FED-B009-F3BA-B0CD-3A28D608984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D7A8ADF-7D19-1FD5-ABC2-B504D833E26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4786247-E82E-C7DF-68B5-221212A50EF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54A94D3-2224-32FE-4851-8201FC2FCF9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2B6C491-18A3-835A-3A6B-5CD67E9488F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2E1A00D-FE3F-F47C-2441-E65ED7C124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00531AC-E876-701E-A6C2-D01A6292D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7742327-01F1-36E7-5AC3-B9C443F4FBB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0926876-8DF3-34ED-F057-6B35ECEF3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4372BAD-B93E-3A1B-41EC-9D4A79CBC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BA0D4BF-AC5B-9B7F-F37C-D020096AC5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679" y="507282"/>
            <a:ext cx="6520706" cy="5843435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E14B7C06-D68A-2032-07AA-BC17A13D7580}"/>
              </a:ext>
            </a:extLst>
          </p:cNvPr>
          <p:cNvGrpSpPr/>
          <p:nvPr/>
        </p:nvGrpSpPr>
        <p:grpSpPr>
          <a:xfrm>
            <a:off x="7345297" y="1085824"/>
            <a:ext cx="230760" cy="71280"/>
            <a:chOff x="7345297" y="1085824"/>
            <a:chExt cx="230760" cy="7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B225CDC-8B4B-8020-6986-21F2A91D6ABE}"/>
                    </a:ext>
                  </a:extLst>
                </p14:cNvPr>
                <p14:cNvContentPartPr/>
                <p14:nvPr/>
              </p14:nvContentPartPr>
              <p14:xfrm>
                <a:off x="7345297" y="1120384"/>
                <a:ext cx="76680" cy="36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B225CDC-8B4B-8020-6986-21F2A91D6AB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338097" y="1112824"/>
                  <a:ext cx="914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D8A7726-00C1-70D8-ED17-60AA470EF6DB}"/>
                    </a:ext>
                  </a:extLst>
                </p14:cNvPr>
                <p14:cNvContentPartPr/>
                <p14:nvPr/>
              </p14:nvContentPartPr>
              <p14:xfrm>
                <a:off x="7459417" y="1085824"/>
                <a:ext cx="116640" cy="38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D8A7726-00C1-70D8-ED17-60AA470EF6D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451857" y="1078264"/>
                  <a:ext cx="131760" cy="5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FBB6777D-8A3D-ACD1-2411-4E84DFC372E6}"/>
              </a:ext>
            </a:extLst>
          </p:cNvPr>
          <p:cNvGrpSpPr/>
          <p:nvPr/>
        </p:nvGrpSpPr>
        <p:grpSpPr>
          <a:xfrm>
            <a:off x="8151697" y="985744"/>
            <a:ext cx="186120" cy="136800"/>
            <a:chOff x="8151697" y="985744"/>
            <a:chExt cx="186120" cy="13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D86B4C4-032C-B288-FB5C-81FE6C6BFF21}"/>
                    </a:ext>
                  </a:extLst>
                </p14:cNvPr>
                <p14:cNvContentPartPr/>
                <p14:nvPr/>
              </p14:nvContentPartPr>
              <p14:xfrm>
                <a:off x="8151697" y="985744"/>
                <a:ext cx="39600" cy="770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D86B4C4-032C-B288-FB5C-81FE6C6BFF2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144497" y="978184"/>
                  <a:ext cx="547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52F9887-B2A9-38FB-C487-062D93023771}"/>
                    </a:ext>
                  </a:extLst>
                </p14:cNvPr>
                <p14:cNvContentPartPr/>
                <p14:nvPr/>
              </p14:nvContentPartPr>
              <p14:xfrm>
                <a:off x="8252497" y="996544"/>
                <a:ext cx="85320" cy="126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52F9887-B2A9-38FB-C487-062D9302377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44937" y="988984"/>
                  <a:ext cx="100440" cy="141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EF97C11D-2B34-9228-9248-45A9201A22D0}"/>
                  </a:ext>
                </a:extLst>
              </p14:cNvPr>
              <p14:cNvContentPartPr/>
              <p14:nvPr/>
            </p14:nvContentPartPr>
            <p14:xfrm>
              <a:off x="6912937" y="1845784"/>
              <a:ext cx="995040" cy="5400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EF97C11D-2B34-9228-9248-45A9201A22D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905377" y="1838224"/>
                <a:ext cx="101016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FB78AD06-C67A-4B4F-95DD-5A07FA0AD8EC}"/>
                  </a:ext>
                </a:extLst>
              </p14:cNvPr>
              <p14:cNvContentPartPr/>
              <p14:nvPr/>
            </p14:nvContentPartPr>
            <p14:xfrm>
              <a:off x="2478097" y="3258050"/>
              <a:ext cx="398880" cy="45576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FB78AD06-C67A-4B4F-95DD-5A07FA0AD8E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70537" y="3250490"/>
                <a:ext cx="414000" cy="47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484BC635-649D-9060-5EB3-188C68DD2835}"/>
                  </a:ext>
                </a:extLst>
              </p14:cNvPr>
              <p14:cNvContentPartPr/>
              <p14:nvPr/>
            </p14:nvContentPartPr>
            <p14:xfrm>
              <a:off x="4682737" y="5028890"/>
              <a:ext cx="131760" cy="15804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484BC635-649D-9060-5EB3-188C68DD283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675177" y="5021690"/>
                <a:ext cx="14688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AE8B7C6D-60CB-4AB0-A7FC-DCB515EB93A7}"/>
                  </a:ext>
                </a:extLst>
              </p14:cNvPr>
              <p14:cNvContentPartPr/>
              <p14:nvPr/>
            </p14:nvContentPartPr>
            <p14:xfrm>
              <a:off x="4826377" y="5063810"/>
              <a:ext cx="207720" cy="3240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AE8B7C6D-60CB-4AB0-A7FC-DCB515EB93A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818817" y="5056250"/>
                <a:ext cx="22284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A60FF276-C93E-4E72-EE2E-EADD4CE0CE6B}"/>
                  </a:ext>
                </a:extLst>
              </p14:cNvPr>
              <p14:cNvContentPartPr/>
              <p14:nvPr/>
            </p14:nvContentPartPr>
            <p14:xfrm>
              <a:off x="6095017" y="4931690"/>
              <a:ext cx="40680" cy="7308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A60FF276-C93E-4E72-EE2E-EADD4CE0CE6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087457" y="4924130"/>
                <a:ext cx="5580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79289A8A-C023-8971-3205-613F041C477B}"/>
                  </a:ext>
                </a:extLst>
              </p14:cNvPr>
              <p14:cNvContentPartPr/>
              <p14:nvPr/>
            </p14:nvContentPartPr>
            <p14:xfrm>
              <a:off x="5993497" y="5091890"/>
              <a:ext cx="111600" cy="13788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79289A8A-C023-8971-3205-613F041C477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985937" y="5084330"/>
                <a:ext cx="126720" cy="15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557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FDF42-5AE6-6434-1DBF-EC298D278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291791-02F8-55F6-C64F-DBE85C315A1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9174F7-6D00-0032-F4E4-A4C05C513E3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A427AC-034D-5F82-D4EC-5FC741F3155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FAB71D3-A213-1DEB-D7B1-FD31C1E7EF3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E3CC1F4-4729-5C1F-8609-EDDBB3F3A89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D1DFC15-FD58-4046-FED7-684DCEEDCF1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71405AD-7AF1-4ECE-4F90-86D9E0B3DEB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5963638-B479-7896-4F76-E578A4CFA78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84F67E1-E449-F24F-B8A5-F853FE2C64C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21FD95A-B3E2-11E2-55E4-FC6D1EA452E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3C89332-C4AB-6CF3-9D39-FCB70D1F5B3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5F801FC-4737-5240-C188-D5AC7E9EEDA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151F8FA-8834-4AB9-B14B-684F575C577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CE028A0-2A50-1E7D-B421-790AAF38D1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52E0AE3-0DD1-B098-F4A2-6AB60C87E61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94A7DC9-EDE1-DFA5-28A9-15A8D0DB176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026012D-472F-2CD5-4382-A4DCC837F21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5CCBC3F-22C8-B941-E440-7B447B0B30F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04EDA3C-4010-3B2D-E2A8-B1E1F50C88E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BA7420C-6A8A-C16D-71C7-38C75A252C3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91946CD-F3A9-8259-895F-52D63FEF2ED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212165E-4DA8-946C-0544-838078527AE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6DEBD2A-4950-4910-AD96-A466FE966E2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92AA458-28C2-E5EA-A451-5D2C00754C6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4B59950-DE5E-7533-3A84-FCAE4CE0EC7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410837E-FE39-9F9F-8EB0-47A62B1FBD6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DCC0D9B-4650-7422-87D5-7939D74226D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AE21C98-10C8-1397-AB9A-AF460B911A6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1D50531-1D06-21AD-ECBF-61B26FDF9D1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EDDC915-29DE-3306-1C67-F6489E7B6DB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1E90783-F430-BCA8-38C3-63136AFAB80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7F6A1C1-A1A0-61EA-0FD1-2BB8487ECE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C5F83BF-EC6C-FF90-CB00-5824B6F5B7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9467F82-8668-F246-851A-4428765DFC9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5C014A4-02EB-2B7B-532D-6805E9167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C8F5803-E824-3180-BD70-0422AF719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E883A83-D5A7-2D98-8C98-9246292943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8614" y="1844477"/>
            <a:ext cx="8119017" cy="40273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0B8C62F9-2AE8-5E9E-1AE6-EC3BEB90D760}"/>
                  </a:ext>
                </a:extLst>
              </p14:cNvPr>
              <p14:cNvContentPartPr/>
              <p14:nvPr/>
            </p14:nvContentPartPr>
            <p14:xfrm>
              <a:off x="4961973" y="4541421"/>
              <a:ext cx="73080" cy="860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0B8C62F9-2AE8-5E9E-1AE6-EC3BEB90D76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54413" y="4533861"/>
                <a:ext cx="8820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A7459FDA-C389-F1E5-2D55-B4DAA531145D}"/>
                  </a:ext>
                </a:extLst>
              </p14:cNvPr>
              <p14:cNvContentPartPr/>
              <p14:nvPr/>
            </p14:nvContentPartPr>
            <p14:xfrm>
              <a:off x="5091573" y="4483101"/>
              <a:ext cx="103680" cy="8424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A7459FDA-C389-F1E5-2D55-B4DAA531145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84013" y="4475541"/>
                <a:ext cx="11880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B96772C7-BCF5-96C3-8CF0-D2EFD073B792}"/>
                  </a:ext>
                </a:extLst>
              </p14:cNvPr>
              <p14:cNvContentPartPr/>
              <p14:nvPr/>
            </p14:nvContentPartPr>
            <p14:xfrm>
              <a:off x="6128373" y="4464021"/>
              <a:ext cx="40680" cy="1180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B96772C7-BCF5-96C3-8CF0-D2EFD073B79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20813" y="4456461"/>
                <a:ext cx="5580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BC814B5E-A351-EB26-F993-FF8C78A74598}"/>
                  </a:ext>
                </a:extLst>
              </p14:cNvPr>
              <p14:cNvContentPartPr/>
              <p14:nvPr/>
            </p14:nvContentPartPr>
            <p14:xfrm>
              <a:off x="6210813" y="4556181"/>
              <a:ext cx="83520" cy="11700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BC814B5E-A351-EB26-F993-FF8C78A7459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203253" y="4548621"/>
                <a:ext cx="98640" cy="13212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uppo 68">
            <a:extLst>
              <a:ext uri="{FF2B5EF4-FFF2-40B4-BE49-F238E27FC236}">
                <a16:creationId xmlns:a16="http://schemas.microsoft.com/office/drawing/2014/main" id="{9316303C-4788-D603-690B-7CC012254048}"/>
              </a:ext>
            </a:extLst>
          </p:cNvPr>
          <p:cNvGrpSpPr/>
          <p:nvPr/>
        </p:nvGrpSpPr>
        <p:grpSpPr>
          <a:xfrm>
            <a:off x="6783369" y="4190437"/>
            <a:ext cx="871560" cy="391320"/>
            <a:chOff x="6783369" y="4190437"/>
            <a:chExt cx="871560" cy="39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7C352F4-BEAA-12DA-5C3B-B09C02CB3ED0}"/>
                    </a:ext>
                  </a:extLst>
                </p14:cNvPr>
                <p14:cNvContentPartPr/>
                <p14:nvPr/>
              </p14:nvContentPartPr>
              <p14:xfrm>
                <a:off x="6783369" y="4380877"/>
                <a:ext cx="138600" cy="1576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7C352F4-BEAA-12DA-5C3B-B09C02CB3ED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775809" y="4373317"/>
                  <a:ext cx="15372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FBB7ABE-819A-65C8-DB22-AB43C49F743A}"/>
                    </a:ext>
                  </a:extLst>
                </p14:cNvPr>
                <p14:cNvContentPartPr/>
                <p14:nvPr/>
              </p14:nvContentPartPr>
              <p14:xfrm>
                <a:off x="6984249" y="4372957"/>
                <a:ext cx="71280" cy="2088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FBB7ABE-819A-65C8-DB22-AB43C49F743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976689" y="4365397"/>
                  <a:ext cx="8640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05F5023-2D6D-6D55-090B-606AAF675A4E}"/>
                    </a:ext>
                  </a:extLst>
                </p14:cNvPr>
                <p14:cNvContentPartPr/>
                <p14:nvPr/>
              </p14:nvContentPartPr>
              <p14:xfrm>
                <a:off x="7112049" y="4413277"/>
                <a:ext cx="101520" cy="1112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05F5023-2D6D-6D55-090B-606AAF675A4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104489" y="4405717"/>
                  <a:ext cx="1166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24626A5-B7E0-6207-F62D-F36552AD966B}"/>
                    </a:ext>
                  </a:extLst>
                </p14:cNvPr>
                <p14:cNvContentPartPr/>
                <p14:nvPr/>
              </p14:nvContentPartPr>
              <p14:xfrm>
                <a:off x="7241289" y="4387357"/>
                <a:ext cx="70560" cy="1652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24626A5-B7E0-6207-F62D-F36552AD966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233729" y="4380157"/>
                  <a:ext cx="8568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A86D686-2D3D-9082-C7E4-88E4071C29B0}"/>
                    </a:ext>
                  </a:extLst>
                </p14:cNvPr>
                <p14:cNvContentPartPr/>
                <p14:nvPr/>
              </p14:nvContentPartPr>
              <p14:xfrm>
                <a:off x="7375209" y="4262797"/>
                <a:ext cx="25200" cy="1962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A86D686-2D3D-9082-C7E4-88E4071C29B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367649" y="4255237"/>
                  <a:ext cx="4032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A12D875-EC73-E6E6-250E-1664914B8DFE}"/>
                    </a:ext>
                  </a:extLst>
                </p14:cNvPr>
                <p14:cNvContentPartPr/>
                <p14:nvPr/>
              </p14:nvContentPartPr>
              <p14:xfrm>
                <a:off x="7359369" y="4402837"/>
                <a:ext cx="70560" cy="32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A12D875-EC73-E6E6-250E-1664914B8DF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351809" y="4395277"/>
                  <a:ext cx="856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2EB8A77-E3D6-40FC-EA93-2BA1C9B40712}"/>
                    </a:ext>
                  </a:extLst>
                </p14:cNvPr>
                <p14:cNvContentPartPr/>
                <p14:nvPr/>
              </p14:nvContentPartPr>
              <p14:xfrm>
                <a:off x="7465929" y="4190437"/>
                <a:ext cx="72000" cy="2700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2EB8A77-E3D6-40FC-EA93-2BA1C9B4071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458369" y="4182877"/>
                  <a:ext cx="8712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10DA723-C3B5-DA17-A0A8-E3CB4A48488F}"/>
                    </a:ext>
                  </a:extLst>
                </p14:cNvPr>
                <p14:cNvContentPartPr/>
                <p14:nvPr/>
              </p14:nvContentPartPr>
              <p14:xfrm>
                <a:off x="7465929" y="4406077"/>
                <a:ext cx="61560" cy="270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10DA723-C3B5-DA17-A0A8-E3CB4A48488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458369" y="4398517"/>
                  <a:ext cx="766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A05E089-0D6F-E971-E7F9-89DA0716BF67}"/>
                    </a:ext>
                  </a:extLst>
                </p14:cNvPr>
                <p14:cNvContentPartPr/>
                <p14:nvPr/>
              </p14:nvContentPartPr>
              <p14:xfrm>
                <a:off x="7583649" y="4333717"/>
                <a:ext cx="71280" cy="1310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A05E089-0D6F-E971-E7F9-89DA0716BF6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576089" y="4326157"/>
                  <a:ext cx="8640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B3A721D9-9786-3882-ED0E-7CFD5687AFC4}"/>
              </a:ext>
            </a:extLst>
          </p:cNvPr>
          <p:cNvGrpSpPr/>
          <p:nvPr/>
        </p:nvGrpSpPr>
        <p:grpSpPr>
          <a:xfrm>
            <a:off x="8207169" y="4061557"/>
            <a:ext cx="813600" cy="432000"/>
            <a:chOff x="8207169" y="4061557"/>
            <a:chExt cx="813600" cy="43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8B9E02F-0DC0-4B45-2B83-4F445F493BC0}"/>
                    </a:ext>
                  </a:extLst>
                </p14:cNvPr>
                <p14:cNvContentPartPr/>
                <p14:nvPr/>
              </p14:nvContentPartPr>
              <p14:xfrm>
                <a:off x="8207169" y="4143637"/>
                <a:ext cx="210600" cy="349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8B9E02F-0DC0-4B45-2B83-4F445F493BC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199609" y="4136077"/>
                  <a:ext cx="22572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5A69602-199E-304B-5764-44E3510CCAE7}"/>
                    </a:ext>
                  </a:extLst>
                </p14:cNvPr>
                <p14:cNvContentPartPr/>
                <p14:nvPr/>
              </p14:nvContentPartPr>
              <p14:xfrm>
                <a:off x="8409849" y="4265317"/>
                <a:ext cx="177120" cy="1051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5A69602-199E-304B-5764-44E3510CCAE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402289" y="4257757"/>
                  <a:ext cx="1922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82AD0B5-518E-B4D9-B734-57F59AA8F175}"/>
                    </a:ext>
                  </a:extLst>
                </p14:cNvPr>
                <p14:cNvContentPartPr/>
                <p14:nvPr/>
              </p14:nvContentPartPr>
              <p14:xfrm>
                <a:off x="8611809" y="4243357"/>
                <a:ext cx="106200" cy="1332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82AD0B5-518E-B4D9-B734-57F59AA8F17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604249" y="4235797"/>
                  <a:ext cx="1213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CBE0110-C73E-AB3A-DF3D-F37359449697}"/>
                    </a:ext>
                  </a:extLst>
                </p14:cNvPr>
                <p14:cNvContentPartPr/>
                <p14:nvPr/>
              </p14:nvContentPartPr>
              <p14:xfrm>
                <a:off x="8776329" y="4061557"/>
                <a:ext cx="153000" cy="3070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CBE0110-C73E-AB3A-DF3D-F3735944969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768769" y="4053997"/>
                  <a:ext cx="16812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248E106-EE5C-A7B0-CCF9-02F3ABD76C53}"/>
                    </a:ext>
                  </a:extLst>
                </p14:cNvPr>
                <p14:cNvContentPartPr/>
                <p14:nvPr/>
              </p14:nvContentPartPr>
              <p14:xfrm>
                <a:off x="8957769" y="4248757"/>
                <a:ext cx="63000" cy="1735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248E106-EE5C-A7B0-CCF9-02F3ABD76C5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950209" y="4241197"/>
                  <a:ext cx="78120" cy="18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AAAB9AD7-CA0A-DB5D-EBBA-409244FBDB49}"/>
              </a:ext>
            </a:extLst>
          </p:cNvPr>
          <p:cNvGrpSpPr/>
          <p:nvPr/>
        </p:nvGrpSpPr>
        <p:grpSpPr>
          <a:xfrm>
            <a:off x="9289689" y="3993157"/>
            <a:ext cx="302040" cy="421200"/>
            <a:chOff x="9289689" y="3993157"/>
            <a:chExt cx="302040" cy="42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098EE08-898C-B735-C294-093AA55CE322}"/>
                    </a:ext>
                  </a:extLst>
                </p14:cNvPr>
                <p14:cNvContentPartPr/>
                <p14:nvPr/>
              </p14:nvContentPartPr>
              <p14:xfrm>
                <a:off x="9289689" y="4195477"/>
                <a:ext cx="30600" cy="1224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098EE08-898C-B735-C294-093AA55CE32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282129" y="4187917"/>
                  <a:ext cx="457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0DDC3A1-4523-22D5-01E3-A62621B629B6}"/>
                    </a:ext>
                  </a:extLst>
                </p14:cNvPr>
                <p14:cNvContentPartPr/>
                <p14:nvPr/>
              </p14:nvContentPartPr>
              <p14:xfrm>
                <a:off x="9331089" y="4265317"/>
                <a:ext cx="76680" cy="813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0DDC3A1-4523-22D5-01E3-A62621B629B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323529" y="4257757"/>
                  <a:ext cx="918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1F1A421-EA37-CCF8-ECED-612827857FB0}"/>
                    </a:ext>
                  </a:extLst>
                </p14:cNvPr>
                <p14:cNvContentPartPr/>
                <p14:nvPr/>
              </p14:nvContentPartPr>
              <p14:xfrm>
                <a:off x="9539169" y="3993157"/>
                <a:ext cx="52560" cy="4212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1F1A421-EA37-CCF8-ECED-612827857FB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531609" y="3985597"/>
                  <a:ext cx="67680" cy="436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6025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A298B-640A-2B32-E736-1C598BE77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881D6C-A34C-C373-3A7D-71C1E9D572F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2B41AE-235A-2FE0-7FAD-4F7C9F764E2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566C71-6003-54A4-EF3E-5446E9A2CBF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A59F56D-7B2E-733B-A95E-3F9B915B99E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F0BB34A-962E-4BAC-6C1D-41186CE8D9C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C781EDD-26D2-1EC7-CAD7-C9D174E1ABF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18909AC-ECEC-DD9B-8EB1-DD40C07588A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599C465-DCEA-06C4-082A-793E15A7DC3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534B1CD-6652-D3AB-F603-FE43E7BFBF0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3895BCC-46BB-B6C1-FE58-8D9C198A3D3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5748058-DF8E-0972-02E4-AAB2E384D49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7F60E6C-A057-40DD-47F2-89462B74993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8F6963D-3B0A-C50A-BFD7-A7EE474FA77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5895158-F0D7-56CA-696F-C295E53B60D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F19A351-FEE4-E218-E75B-7A6FC988915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24AA8E9-230F-39EB-5A8B-AA4CE237CBE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361CC61-091C-216D-BE1C-49C8587CA31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8BD4356-A9FF-1E56-10C6-E657408125A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CC3C3EC-0AC4-D27B-18D5-507D439E25A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72A4F12-F3D5-C1CE-DA06-3BCD9D98D78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5053F9A-77B6-B182-CBB1-2CA708A7E20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9604E65-0951-8C23-6D7F-C65D9CDC636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62AA780-AB6D-76DD-7197-3E5673DB896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85783B8-8840-7A6F-AD82-266107FFA6B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38C38C5-FAC2-864D-CA0F-786621C6B95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686E8A4-CB67-A9BD-BDBD-434EE7130E3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A7266D8-4118-7E1B-9BC7-F3C6B6F69CB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7D4A2E3-25AE-6604-19D3-A64D5EB181A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426C9C8-7F7F-4612-93E2-C17A10D677E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17C5D5D-5BFB-E3FA-12F5-C3D8748B8A4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AF3A12A-F221-C552-C58B-B43C1F5A31C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6576B39-7D57-5AE6-722E-CA516E9A2D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CDC16DF-3B42-404B-3F3B-664ED362B6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31A04B8-6B92-B9F0-16A7-07B3E686AF6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595F645-EDE7-2D83-6A60-0DA598E4B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549A035-C7BF-29A7-440B-A562DE773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9EC053D-2826-0580-9196-F3F70A65C8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385" y="1556397"/>
            <a:ext cx="7210741" cy="3796083"/>
          </a:xfrm>
          <a:prstGeom prst="rect">
            <a:avLst/>
          </a:prstGeom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DE8ABB96-483E-8ACE-23AB-AE87FDE5371F}"/>
              </a:ext>
            </a:extLst>
          </p:cNvPr>
          <p:cNvGrpSpPr/>
          <p:nvPr/>
        </p:nvGrpSpPr>
        <p:grpSpPr>
          <a:xfrm>
            <a:off x="2745093" y="1083261"/>
            <a:ext cx="1567080" cy="594360"/>
            <a:chOff x="2745093" y="1083261"/>
            <a:chExt cx="1567080" cy="59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C208BD7-9A0A-0827-999D-A3829BED4168}"/>
                    </a:ext>
                  </a:extLst>
                </p14:cNvPr>
                <p14:cNvContentPartPr/>
                <p14:nvPr/>
              </p14:nvContentPartPr>
              <p14:xfrm>
                <a:off x="2745093" y="1083261"/>
                <a:ext cx="277200" cy="594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C208BD7-9A0A-0827-999D-A3829BED416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737533" y="1075701"/>
                  <a:ext cx="291960" cy="60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B110EE2-EE7B-EAE3-518C-8EFBDFBE5CF8}"/>
                    </a:ext>
                  </a:extLst>
                </p14:cNvPr>
                <p14:cNvContentPartPr/>
                <p14:nvPr/>
              </p14:nvContentPartPr>
              <p14:xfrm>
                <a:off x="3136413" y="1401141"/>
                <a:ext cx="16200" cy="2188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B110EE2-EE7B-EAE3-518C-8EFBDFBE5CF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128853" y="1393581"/>
                  <a:ext cx="3132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003A025-AF93-3B46-04CF-80F77BAB393A}"/>
                    </a:ext>
                  </a:extLst>
                </p14:cNvPr>
                <p14:cNvContentPartPr/>
                <p14:nvPr/>
              </p14:nvContentPartPr>
              <p14:xfrm>
                <a:off x="3245133" y="1416621"/>
                <a:ext cx="106200" cy="1990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003A025-AF93-3B46-04CF-80F77BAB393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237573" y="1409061"/>
                  <a:ext cx="12132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0D3006A-E2BC-C83B-5479-8B134E4B042F}"/>
                    </a:ext>
                  </a:extLst>
                </p14:cNvPr>
                <p14:cNvContentPartPr/>
                <p14:nvPr/>
              </p14:nvContentPartPr>
              <p14:xfrm>
                <a:off x="3382293" y="1416981"/>
                <a:ext cx="121320" cy="193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0D3006A-E2BC-C83B-5479-8B134E4B042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74733" y="1409421"/>
                  <a:ext cx="13644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DF9F6F5-BB72-0F28-4AC1-95885D470B6B}"/>
                    </a:ext>
                  </a:extLst>
                </p14:cNvPr>
                <p14:cNvContentPartPr/>
                <p14:nvPr/>
              </p14:nvContentPartPr>
              <p14:xfrm>
                <a:off x="3590013" y="1375581"/>
                <a:ext cx="115200" cy="2098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DF9F6F5-BB72-0F28-4AC1-95885D470B6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582453" y="1368021"/>
                  <a:ext cx="12996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6F79021-7D71-C40E-E50E-D60F5C776AA1}"/>
                    </a:ext>
                  </a:extLst>
                </p14:cNvPr>
                <p14:cNvContentPartPr/>
                <p14:nvPr/>
              </p14:nvContentPartPr>
              <p14:xfrm>
                <a:off x="3798453" y="1423821"/>
                <a:ext cx="6480" cy="1087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6F79021-7D71-C40E-E50E-D60F5C776AA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790893" y="1416261"/>
                  <a:ext cx="216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246F6BF-E68E-85A8-F214-76500509A3A9}"/>
                    </a:ext>
                  </a:extLst>
                </p14:cNvPr>
                <p14:cNvContentPartPr/>
                <p14:nvPr/>
              </p14:nvContentPartPr>
              <p14:xfrm>
                <a:off x="3880533" y="1424901"/>
                <a:ext cx="105480" cy="153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246F6BF-E68E-85A8-F214-76500509A3A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872973" y="1417341"/>
                  <a:ext cx="1206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614763B-D895-AC77-0E2E-29AD368C589C}"/>
                    </a:ext>
                  </a:extLst>
                </p14:cNvPr>
                <p14:cNvContentPartPr/>
                <p14:nvPr/>
              </p14:nvContentPartPr>
              <p14:xfrm>
                <a:off x="4058373" y="1455861"/>
                <a:ext cx="141480" cy="1105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614763B-D895-AC77-0E2E-29AD368C589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050813" y="1448301"/>
                  <a:ext cx="1562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CE03D3D-5D0A-1CDA-42D9-5453EA2A2459}"/>
                    </a:ext>
                  </a:extLst>
                </p14:cNvPr>
                <p14:cNvContentPartPr/>
                <p14:nvPr/>
              </p14:nvContentPartPr>
              <p14:xfrm>
                <a:off x="4212453" y="1407981"/>
                <a:ext cx="99720" cy="2286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CE03D3D-5D0A-1CDA-42D9-5453EA2A245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204893" y="1400421"/>
                  <a:ext cx="114840" cy="24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2BB66D4A-9516-40FD-97A0-BF0A25F30C9A}"/>
              </a:ext>
            </a:extLst>
          </p:cNvPr>
          <p:cNvGrpSpPr/>
          <p:nvPr/>
        </p:nvGrpSpPr>
        <p:grpSpPr>
          <a:xfrm>
            <a:off x="313931" y="428051"/>
            <a:ext cx="1081080" cy="216360"/>
            <a:chOff x="313931" y="428051"/>
            <a:chExt cx="1081080" cy="21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6D4DBF4-D203-D477-63E6-7BDAB0943310}"/>
                    </a:ext>
                  </a:extLst>
                </p14:cNvPr>
                <p14:cNvContentPartPr/>
                <p14:nvPr/>
              </p14:nvContentPartPr>
              <p14:xfrm>
                <a:off x="313931" y="428051"/>
                <a:ext cx="228600" cy="26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6D4DBF4-D203-D477-63E6-7BDAB094331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06371" y="420491"/>
                  <a:ext cx="2437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C9D08E9-BA57-EF34-A622-4EA2DA8C9F05}"/>
                    </a:ext>
                  </a:extLst>
                </p14:cNvPr>
                <p14:cNvContentPartPr/>
                <p14:nvPr/>
              </p14:nvContentPartPr>
              <p14:xfrm>
                <a:off x="394571" y="451811"/>
                <a:ext cx="24840" cy="1926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C9D08E9-BA57-EF34-A622-4EA2DA8C9F0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87011" y="444251"/>
                  <a:ext cx="3996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5F48184-B13D-6B85-8F07-67965EA2AF7E}"/>
                    </a:ext>
                  </a:extLst>
                </p14:cNvPr>
                <p14:cNvContentPartPr/>
                <p14:nvPr/>
              </p14:nvContentPartPr>
              <p14:xfrm>
                <a:off x="532091" y="482051"/>
                <a:ext cx="119520" cy="1508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5F48184-B13D-6B85-8F07-67965EA2AF7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24531" y="474491"/>
                  <a:ext cx="1346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04F6F63C-2B23-E3F1-3F29-DCEDE11B83D3}"/>
                    </a:ext>
                  </a:extLst>
                </p14:cNvPr>
                <p14:cNvContentPartPr/>
                <p14:nvPr/>
              </p14:nvContentPartPr>
              <p14:xfrm>
                <a:off x="733331" y="526691"/>
                <a:ext cx="66960" cy="74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04F6F63C-2B23-E3F1-3F29-DCEDE11B83D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25771" y="519131"/>
                  <a:ext cx="820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341E572-5AD9-A37B-FCDA-BEA20730FAF8}"/>
                    </a:ext>
                  </a:extLst>
                </p14:cNvPr>
                <p14:cNvContentPartPr/>
                <p14:nvPr/>
              </p14:nvContentPartPr>
              <p14:xfrm>
                <a:off x="856091" y="498251"/>
                <a:ext cx="73080" cy="943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341E572-5AD9-A37B-FCDA-BEA20730FAF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48531" y="490691"/>
                  <a:ext cx="882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073BA97-6B07-7F9F-15CD-2F967BDE69C3}"/>
                    </a:ext>
                  </a:extLst>
                </p14:cNvPr>
                <p14:cNvContentPartPr/>
                <p14:nvPr/>
              </p14:nvContentPartPr>
              <p14:xfrm>
                <a:off x="982091" y="496451"/>
                <a:ext cx="61560" cy="1062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073BA97-6B07-7F9F-15CD-2F967BDE69C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74531" y="488891"/>
                  <a:ext cx="766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8FF48D3-422C-1F26-F36E-145DB5BB0F29}"/>
                    </a:ext>
                  </a:extLst>
                </p14:cNvPr>
                <p14:cNvContentPartPr/>
                <p14:nvPr/>
              </p14:nvContentPartPr>
              <p14:xfrm>
                <a:off x="1080011" y="476651"/>
                <a:ext cx="52920" cy="1504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8FF48D3-422C-1F26-F36E-145DB5BB0F2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72811" y="469091"/>
                  <a:ext cx="680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CD8B8A2-DCCB-53FB-9B15-9FDBBB0BACC3}"/>
                    </a:ext>
                  </a:extLst>
                </p14:cNvPr>
                <p14:cNvContentPartPr/>
                <p14:nvPr/>
              </p14:nvContentPartPr>
              <p14:xfrm>
                <a:off x="1196651" y="488171"/>
                <a:ext cx="81000" cy="1360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CD8B8A2-DCCB-53FB-9B15-9FDBBB0BACC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89091" y="480611"/>
                  <a:ext cx="961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5AD0B3A-D4A0-3103-36AF-7987A503B41C}"/>
                    </a:ext>
                  </a:extLst>
                </p14:cNvPr>
                <p14:cNvContentPartPr/>
                <p14:nvPr/>
              </p14:nvContentPartPr>
              <p14:xfrm>
                <a:off x="1386731" y="483851"/>
                <a:ext cx="8280" cy="1425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5AD0B3A-D4A0-3103-36AF-7987A503B41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379171" y="476291"/>
                  <a:ext cx="23400" cy="15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9BBDB512-BABF-1BB0-58FE-0AAAE5404BFA}"/>
              </a:ext>
            </a:extLst>
          </p:cNvPr>
          <p:cNvGrpSpPr/>
          <p:nvPr/>
        </p:nvGrpSpPr>
        <p:grpSpPr>
          <a:xfrm>
            <a:off x="1877771" y="397811"/>
            <a:ext cx="921600" cy="357840"/>
            <a:chOff x="1877771" y="397811"/>
            <a:chExt cx="921600" cy="35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7350BB0-3FEB-54C2-92A5-018001B9F761}"/>
                    </a:ext>
                  </a:extLst>
                </p14:cNvPr>
                <p14:cNvContentPartPr/>
                <p14:nvPr/>
              </p14:nvContentPartPr>
              <p14:xfrm>
                <a:off x="1877771" y="397811"/>
                <a:ext cx="183240" cy="2134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7350BB0-3FEB-54C2-92A5-018001B9F76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870211" y="390251"/>
                  <a:ext cx="19836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004FE356-7777-E49A-21FF-21A7B117F4DA}"/>
                    </a:ext>
                  </a:extLst>
                </p14:cNvPr>
                <p14:cNvContentPartPr/>
                <p14:nvPr/>
              </p14:nvContentPartPr>
              <p14:xfrm>
                <a:off x="2049491" y="459011"/>
                <a:ext cx="145800" cy="2966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004FE356-7777-E49A-21FF-21A7B117F4D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041931" y="451451"/>
                  <a:ext cx="16092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7D0B9C0B-965D-7492-1AB0-D7AC2206EB23}"/>
                    </a:ext>
                  </a:extLst>
                </p14:cNvPr>
                <p14:cNvContentPartPr/>
                <p14:nvPr/>
              </p14:nvContentPartPr>
              <p14:xfrm>
                <a:off x="2232371" y="476291"/>
                <a:ext cx="115920" cy="1180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7D0B9C0B-965D-7492-1AB0-D7AC2206EB2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224811" y="468731"/>
                  <a:ext cx="1310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ADA19120-537D-DE5D-6846-4B57B8CB0018}"/>
                    </a:ext>
                  </a:extLst>
                </p14:cNvPr>
                <p14:cNvContentPartPr/>
                <p14:nvPr/>
              </p14:nvContentPartPr>
              <p14:xfrm>
                <a:off x="2398691" y="420131"/>
                <a:ext cx="70560" cy="1569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ADA19120-537D-DE5D-6846-4B57B8CB001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391131" y="412571"/>
                  <a:ext cx="853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D73E1C0C-D477-38E5-066D-B81B44700F8D}"/>
                    </a:ext>
                  </a:extLst>
                </p14:cNvPr>
                <p14:cNvContentPartPr/>
                <p14:nvPr/>
              </p14:nvContentPartPr>
              <p14:xfrm>
                <a:off x="2547731" y="434531"/>
                <a:ext cx="66960" cy="1105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D73E1C0C-D477-38E5-066D-B81B44700F8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540171" y="426971"/>
                  <a:ext cx="820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9B109C04-74D5-7AA3-231E-7A8D58EB5E09}"/>
                    </a:ext>
                  </a:extLst>
                </p14:cNvPr>
                <p14:cNvContentPartPr/>
                <p14:nvPr/>
              </p14:nvContentPartPr>
              <p14:xfrm>
                <a:off x="2706491" y="418331"/>
                <a:ext cx="92880" cy="1234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9B109C04-74D5-7AA3-231E-7A8D58EB5E0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698931" y="410771"/>
                  <a:ext cx="10800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E8D085A1-FFC5-FF13-FCA6-B1B0BA250B81}"/>
              </a:ext>
            </a:extLst>
          </p:cNvPr>
          <p:cNvGrpSpPr/>
          <p:nvPr/>
        </p:nvGrpSpPr>
        <p:grpSpPr>
          <a:xfrm>
            <a:off x="3083411" y="370091"/>
            <a:ext cx="371520" cy="153000"/>
            <a:chOff x="3083411" y="370091"/>
            <a:chExt cx="371520" cy="15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A3727F7A-7CBD-E6B5-04AD-E13667D301DF}"/>
                    </a:ext>
                  </a:extLst>
                </p14:cNvPr>
                <p14:cNvContentPartPr/>
                <p14:nvPr/>
              </p14:nvContentPartPr>
              <p14:xfrm>
                <a:off x="3083411" y="444611"/>
                <a:ext cx="284040" cy="122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A3727F7A-7CBD-E6B5-04AD-E13667D301D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075851" y="437051"/>
                  <a:ext cx="2991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38BBB9C6-F092-A916-E0EB-790100FE2C3F}"/>
                    </a:ext>
                  </a:extLst>
                </p14:cNvPr>
                <p14:cNvContentPartPr/>
                <p14:nvPr/>
              </p14:nvContentPartPr>
              <p14:xfrm>
                <a:off x="3427571" y="370091"/>
                <a:ext cx="27360" cy="1530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38BBB9C6-F092-A916-E0EB-790100FE2C3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420011" y="362891"/>
                  <a:ext cx="42480" cy="16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2271F96B-A3AA-0F1F-1C63-A404D3E7457A}"/>
              </a:ext>
            </a:extLst>
          </p:cNvPr>
          <p:cNvGrpSpPr/>
          <p:nvPr/>
        </p:nvGrpSpPr>
        <p:grpSpPr>
          <a:xfrm>
            <a:off x="3867491" y="223211"/>
            <a:ext cx="663120" cy="441720"/>
            <a:chOff x="3867491" y="223211"/>
            <a:chExt cx="663120" cy="44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E2D8DE1A-2B28-BF17-1E95-E8FDE428CCBF}"/>
                    </a:ext>
                  </a:extLst>
                </p14:cNvPr>
                <p14:cNvContentPartPr/>
                <p14:nvPr/>
              </p14:nvContentPartPr>
              <p14:xfrm>
                <a:off x="3867491" y="243371"/>
                <a:ext cx="518760" cy="342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E2D8DE1A-2B28-BF17-1E95-E8FDE428CCB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859931" y="235811"/>
                  <a:ext cx="5338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312BBD6F-58AF-21FC-AAAA-7B58DD6CBC76}"/>
                    </a:ext>
                  </a:extLst>
                </p14:cNvPr>
                <p14:cNvContentPartPr/>
                <p14:nvPr/>
              </p14:nvContentPartPr>
              <p14:xfrm>
                <a:off x="4018691" y="223211"/>
                <a:ext cx="134280" cy="1378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312BBD6F-58AF-21FC-AAAA-7B58DD6CBC7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011131" y="215651"/>
                  <a:ext cx="1494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E58C56B8-D464-7E5C-F184-8847980026B3}"/>
                    </a:ext>
                  </a:extLst>
                </p14:cNvPr>
                <p14:cNvContentPartPr/>
                <p14:nvPr/>
              </p14:nvContentPartPr>
              <p14:xfrm>
                <a:off x="4078811" y="284051"/>
                <a:ext cx="120240" cy="770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E58C56B8-D464-7E5C-F184-8847980026B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071611" y="276851"/>
                  <a:ext cx="1353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688F09F0-F68C-D6CB-A44D-E3C520E6EBA7}"/>
                    </a:ext>
                  </a:extLst>
                </p14:cNvPr>
                <p14:cNvContentPartPr/>
                <p14:nvPr/>
              </p14:nvContentPartPr>
              <p14:xfrm>
                <a:off x="4280411" y="250571"/>
                <a:ext cx="250200" cy="111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688F09F0-F68C-D6CB-A44D-E3C520E6EBA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272851" y="243011"/>
                  <a:ext cx="2653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D4A3143F-EDB6-E133-B939-F3221981CC97}"/>
                    </a:ext>
                  </a:extLst>
                </p14:cNvPr>
                <p14:cNvContentPartPr/>
                <p14:nvPr/>
              </p14:nvContentPartPr>
              <p14:xfrm>
                <a:off x="4284731" y="258851"/>
                <a:ext cx="102960" cy="1188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D4A3143F-EDB6-E133-B939-F3221981CC9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277171" y="251291"/>
                  <a:ext cx="1177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AE51F155-C4F5-A86B-A2B3-1846FAB38E2E}"/>
                    </a:ext>
                  </a:extLst>
                </p14:cNvPr>
                <p14:cNvContentPartPr/>
                <p14:nvPr/>
              </p14:nvContentPartPr>
              <p14:xfrm>
                <a:off x="4379411" y="271451"/>
                <a:ext cx="99360" cy="867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AE51F155-C4F5-A86B-A2B3-1846FAB38E2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371851" y="263891"/>
                  <a:ext cx="11448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A11E820B-5E16-7501-CDFE-578A1A1A9BDE}"/>
                    </a:ext>
                  </a:extLst>
                </p14:cNvPr>
                <p14:cNvContentPartPr/>
                <p14:nvPr/>
              </p14:nvContentPartPr>
              <p14:xfrm>
                <a:off x="4310291" y="390971"/>
                <a:ext cx="11880" cy="658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A11E820B-5E16-7501-CDFE-578A1A1A9BD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302731" y="383411"/>
                  <a:ext cx="266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FF6F8EF5-76B5-393D-8DB9-29C5B5D1EFE5}"/>
                    </a:ext>
                  </a:extLst>
                </p14:cNvPr>
                <p14:cNvContentPartPr/>
                <p14:nvPr/>
              </p14:nvContentPartPr>
              <p14:xfrm>
                <a:off x="4096451" y="413651"/>
                <a:ext cx="386640" cy="604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FF6F8EF5-76B5-393D-8DB9-29C5B5D1EFE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088891" y="406091"/>
                  <a:ext cx="4014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A206F23A-AA23-519B-F877-5A9A7ACCC693}"/>
                    </a:ext>
                  </a:extLst>
                </p14:cNvPr>
                <p14:cNvContentPartPr/>
                <p14:nvPr/>
              </p14:nvContentPartPr>
              <p14:xfrm>
                <a:off x="4172771" y="551171"/>
                <a:ext cx="187920" cy="1137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A206F23A-AA23-519B-F877-5A9A7ACCC69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165211" y="543611"/>
                  <a:ext cx="202680" cy="12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29AF6A29-8DCB-9ABB-3C0D-29108C6C0C1A}"/>
                  </a:ext>
                </a:extLst>
              </p14:cNvPr>
              <p14:cNvContentPartPr/>
              <p14:nvPr/>
            </p14:nvContentPartPr>
            <p14:xfrm>
              <a:off x="4833731" y="326891"/>
              <a:ext cx="156240" cy="3132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29AF6A29-8DCB-9ABB-3C0D-29108C6C0C1A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826171" y="319331"/>
                <a:ext cx="17136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87" name="Input penna 86">
                <a:extLst>
                  <a:ext uri="{FF2B5EF4-FFF2-40B4-BE49-F238E27FC236}">
                    <a16:creationId xmlns:a16="http://schemas.microsoft.com/office/drawing/2014/main" id="{F13D848F-8A88-AE82-B46F-260C3B171F09}"/>
                  </a:ext>
                </a:extLst>
              </p14:cNvPr>
              <p14:cNvContentPartPr/>
              <p14:nvPr/>
            </p14:nvContentPartPr>
            <p14:xfrm>
              <a:off x="4741931" y="479171"/>
              <a:ext cx="284760" cy="43920"/>
            </p14:xfrm>
          </p:contentPart>
        </mc:Choice>
        <mc:Fallback>
          <p:pic>
            <p:nvPicPr>
              <p:cNvPr id="87" name="Input penna 86">
                <a:extLst>
                  <a:ext uri="{FF2B5EF4-FFF2-40B4-BE49-F238E27FC236}">
                    <a16:creationId xmlns:a16="http://schemas.microsoft.com/office/drawing/2014/main" id="{F13D848F-8A88-AE82-B46F-260C3B171F09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4734371" y="471611"/>
                <a:ext cx="299880" cy="59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0" name="Gruppo 99">
            <a:extLst>
              <a:ext uri="{FF2B5EF4-FFF2-40B4-BE49-F238E27FC236}">
                <a16:creationId xmlns:a16="http://schemas.microsoft.com/office/drawing/2014/main" id="{BFB637E8-562E-B843-B16B-1EE11566F01C}"/>
              </a:ext>
            </a:extLst>
          </p:cNvPr>
          <p:cNvGrpSpPr/>
          <p:nvPr/>
        </p:nvGrpSpPr>
        <p:grpSpPr>
          <a:xfrm>
            <a:off x="5478027" y="197597"/>
            <a:ext cx="1520640" cy="431640"/>
            <a:chOff x="5478027" y="197597"/>
            <a:chExt cx="1520640" cy="43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8C7B8962-E52F-4F2D-DC63-209A627DB106}"/>
                    </a:ext>
                  </a:extLst>
                </p14:cNvPr>
                <p14:cNvContentPartPr/>
                <p14:nvPr/>
              </p14:nvContentPartPr>
              <p14:xfrm>
                <a:off x="5478027" y="197597"/>
                <a:ext cx="243000" cy="4075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8C7B8962-E52F-4F2D-DC63-209A627DB10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470467" y="190037"/>
                  <a:ext cx="25812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1B0B9AC6-0D25-4DEC-A363-FEDFD5405D2A}"/>
                    </a:ext>
                  </a:extLst>
                </p14:cNvPr>
                <p14:cNvContentPartPr/>
                <p14:nvPr/>
              </p14:nvContentPartPr>
              <p14:xfrm>
                <a:off x="5763507" y="365357"/>
                <a:ext cx="27360" cy="2116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1B0B9AC6-0D25-4DEC-A363-FEDFD5405D2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755947" y="357797"/>
                  <a:ext cx="4248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8B87C602-B069-54CC-0FCD-908BC27F3BE8}"/>
                    </a:ext>
                  </a:extLst>
                </p14:cNvPr>
                <p14:cNvContentPartPr/>
                <p14:nvPr/>
              </p14:nvContentPartPr>
              <p14:xfrm>
                <a:off x="5865027" y="421877"/>
                <a:ext cx="93960" cy="1371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8B87C602-B069-54CC-0FCD-908BC27F3BE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857467" y="414317"/>
                  <a:ext cx="1090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7ACBC87E-977D-786A-3627-DB39D308A863}"/>
                    </a:ext>
                  </a:extLst>
                </p14:cNvPr>
                <p14:cNvContentPartPr/>
                <p14:nvPr/>
              </p14:nvContentPartPr>
              <p14:xfrm>
                <a:off x="5949987" y="395597"/>
                <a:ext cx="191160" cy="2336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7ACBC87E-977D-786A-3627-DB39D308A86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942427" y="388037"/>
                  <a:ext cx="20628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8F6ACB5F-7029-F9FF-0C7D-7EE7497778E5}"/>
                    </a:ext>
                  </a:extLst>
                </p14:cNvPr>
                <p14:cNvContentPartPr/>
                <p14:nvPr/>
              </p14:nvContentPartPr>
              <p14:xfrm>
                <a:off x="6212787" y="380837"/>
                <a:ext cx="158040" cy="2188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8F6ACB5F-7029-F9FF-0C7D-7EE7497778E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205227" y="373277"/>
                  <a:ext cx="17316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FA09D258-AB59-A9A7-AD14-1AED04781D86}"/>
                    </a:ext>
                  </a:extLst>
                </p14:cNvPr>
                <p14:cNvContentPartPr/>
                <p14:nvPr/>
              </p14:nvContentPartPr>
              <p14:xfrm>
                <a:off x="6444627" y="399917"/>
                <a:ext cx="57240" cy="1414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FA09D258-AB59-A9A7-AD14-1AED04781D8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437427" y="392357"/>
                  <a:ext cx="723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738162A4-5385-6102-0FD4-25B5E786209C}"/>
                    </a:ext>
                  </a:extLst>
                </p14:cNvPr>
                <p14:cNvContentPartPr/>
                <p14:nvPr/>
              </p14:nvContentPartPr>
              <p14:xfrm>
                <a:off x="6563787" y="407117"/>
                <a:ext cx="113400" cy="1436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738162A4-5385-6102-0FD4-25B5E786209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556227" y="399557"/>
                  <a:ext cx="1285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1CE16B48-3BDB-3208-74AB-7885DE84D2D5}"/>
                    </a:ext>
                  </a:extLst>
                </p14:cNvPr>
                <p14:cNvContentPartPr/>
                <p14:nvPr/>
              </p14:nvContentPartPr>
              <p14:xfrm>
                <a:off x="6744147" y="431957"/>
                <a:ext cx="117720" cy="615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1CE16B48-3BDB-3208-74AB-7885DE84D2D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736587" y="424397"/>
                  <a:ext cx="1328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40CD8DBA-655A-CE71-BA79-0CAEED684F7A}"/>
                    </a:ext>
                  </a:extLst>
                </p14:cNvPr>
                <p14:cNvContentPartPr/>
                <p14:nvPr/>
              </p14:nvContentPartPr>
              <p14:xfrm>
                <a:off x="6901107" y="407117"/>
                <a:ext cx="97560" cy="2034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40CD8DBA-655A-CE71-BA79-0CAEED684F7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893547" y="399557"/>
                  <a:ext cx="112680" cy="21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2" name="Gruppo 141">
            <a:extLst>
              <a:ext uri="{FF2B5EF4-FFF2-40B4-BE49-F238E27FC236}">
                <a16:creationId xmlns:a16="http://schemas.microsoft.com/office/drawing/2014/main" id="{5E2F5BDD-7029-952E-EECB-67BB14D709DA}"/>
              </a:ext>
            </a:extLst>
          </p:cNvPr>
          <p:cNvGrpSpPr/>
          <p:nvPr/>
        </p:nvGrpSpPr>
        <p:grpSpPr>
          <a:xfrm>
            <a:off x="6869017" y="1072305"/>
            <a:ext cx="455400" cy="258120"/>
            <a:chOff x="6869017" y="1072305"/>
            <a:chExt cx="455400" cy="25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D7D8B147-0BC0-422E-3264-8E5B29A3E903}"/>
                    </a:ext>
                  </a:extLst>
                </p14:cNvPr>
                <p14:cNvContentPartPr/>
                <p14:nvPr/>
              </p14:nvContentPartPr>
              <p14:xfrm>
                <a:off x="6869017" y="1072305"/>
                <a:ext cx="316800" cy="2581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D7D8B147-0BC0-422E-3264-8E5B29A3E90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861457" y="1064745"/>
                  <a:ext cx="3315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1815EECC-7CF9-6322-E3EE-C1952998D381}"/>
                    </a:ext>
                  </a:extLst>
                </p14:cNvPr>
                <p14:cNvContentPartPr/>
                <p14:nvPr/>
              </p14:nvContentPartPr>
              <p14:xfrm>
                <a:off x="7292377" y="1077705"/>
                <a:ext cx="32040" cy="2152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1815EECC-7CF9-6322-E3EE-C1952998D38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284817" y="1070145"/>
                  <a:ext cx="46800" cy="23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" name="Gruppo 139">
            <a:extLst>
              <a:ext uri="{FF2B5EF4-FFF2-40B4-BE49-F238E27FC236}">
                <a16:creationId xmlns:a16="http://schemas.microsoft.com/office/drawing/2014/main" id="{DD4B7759-E79B-FBD7-BEE1-D7170482B866}"/>
              </a:ext>
            </a:extLst>
          </p:cNvPr>
          <p:cNvGrpSpPr/>
          <p:nvPr/>
        </p:nvGrpSpPr>
        <p:grpSpPr>
          <a:xfrm>
            <a:off x="7572457" y="924345"/>
            <a:ext cx="1266480" cy="380520"/>
            <a:chOff x="7572457" y="924345"/>
            <a:chExt cx="1266480" cy="38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46090B06-CDCB-30A1-6EA4-0CF406AC01D8}"/>
                    </a:ext>
                  </a:extLst>
                </p14:cNvPr>
                <p14:cNvContentPartPr/>
                <p14:nvPr/>
              </p14:nvContentPartPr>
              <p14:xfrm>
                <a:off x="7572457" y="1146825"/>
                <a:ext cx="60120" cy="129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46090B06-CDCB-30A1-6EA4-0CF406AC01D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564897" y="1139265"/>
                  <a:ext cx="752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9E3F99E0-E680-62FF-007E-335126A0F5D3}"/>
                    </a:ext>
                  </a:extLst>
                </p14:cNvPr>
                <p14:cNvContentPartPr/>
                <p14:nvPr/>
              </p14:nvContentPartPr>
              <p14:xfrm>
                <a:off x="7580737" y="1147545"/>
                <a:ext cx="360" cy="3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9E3F99E0-E680-62FF-007E-335126A0F5D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573177" y="113998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181A49B5-596A-8A3A-75E0-F030DF6C9246}"/>
                    </a:ext>
                  </a:extLst>
                </p14:cNvPr>
                <p14:cNvContentPartPr/>
                <p14:nvPr/>
              </p14:nvContentPartPr>
              <p14:xfrm>
                <a:off x="7580737" y="1147545"/>
                <a:ext cx="360" cy="3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181A49B5-596A-8A3A-75E0-F030DF6C924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573177" y="113998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499A8E03-BC47-53A9-A510-96C8CA3F199D}"/>
                    </a:ext>
                  </a:extLst>
                </p14:cNvPr>
                <p14:cNvContentPartPr/>
                <p14:nvPr/>
              </p14:nvContentPartPr>
              <p14:xfrm>
                <a:off x="7576057" y="1237905"/>
                <a:ext cx="266400" cy="496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499A8E03-BC47-53A9-A510-96C8CA3F199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568497" y="1230345"/>
                  <a:ext cx="2815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389CD21C-4E48-214A-8F86-3910D1C48460}"/>
                    </a:ext>
                  </a:extLst>
                </p14:cNvPr>
                <p14:cNvContentPartPr/>
                <p14:nvPr/>
              </p14:nvContentPartPr>
              <p14:xfrm>
                <a:off x="7845697" y="1122345"/>
                <a:ext cx="104760" cy="1825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389CD21C-4E48-214A-8F86-3910D1C4846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838137" y="1114785"/>
                  <a:ext cx="1195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38D5833A-B9B3-2AFD-FA05-EAB7AAFDE915}"/>
                    </a:ext>
                  </a:extLst>
                </p14:cNvPr>
                <p14:cNvContentPartPr/>
                <p14:nvPr/>
              </p14:nvContentPartPr>
              <p14:xfrm>
                <a:off x="8035057" y="1083825"/>
                <a:ext cx="116640" cy="1486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38D5833A-B9B3-2AFD-FA05-EAB7AAFDE915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027497" y="1076265"/>
                  <a:ext cx="1317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86C3ACC2-F520-03AE-8C9B-B4F47F18F15C}"/>
                    </a:ext>
                  </a:extLst>
                </p14:cNvPr>
                <p14:cNvContentPartPr/>
                <p14:nvPr/>
              </p14:nvContentPartPr>
              <p14:xfrm>
                <a:off x="8171497" y="1084905"/>
                <a:ext cx="115920" cy="1623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86C3ACC2-F520-03AE-8C9B-B4F47F18F15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163937" y="1077345"/>
                  <a:ext cx="13104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CC7D4A4B-47AF-AE13-A422-C24FBED05E5A}"/>
                    </a:ext>
                  </a:extLst>
                </p14:cNvPr>
                <p14:cNvContentPartPr/>
                <p14:nvPr/>
              </p14:nvContentPartPr>
              <p14:xfrm>
                <a:off x="8316937" y="1083105"/>
                <a:ext cx="90720" cy="13068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CC7D4A4B-47AF-AE13-A422-C24FBED05E5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309377" y="1075545"/>
                  <a:ext cx="1054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59082CEE-2575-7CF8-2CF6-F743AC30E6C7}"/>
                    </a:ext>
                  </a:extLst>
                </p14:cNvPr>
                <p14:cNvContentPartPr/>
                <p14:nvPr/>
              </p14:nvContentPartPr>
              <p14:xfrm>
                <a:off x="8485777" y="924345"/>
                <a:ext cx="45000" cy="2764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59082CEE-2575-7CF8-2CF6-F743AC30E6C7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478217" y="916785"/>
                  <a:ext cx="6012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D952E46D-FDAD-8A4F-4399-3D618CF49378}"/>
                    </a:ext>
                  </a:extLst>
                </p14:cNvPr>
                <p14:cNvContentPartPr/>
                <p14:nvPr/>
              </p14:nvContentPartPr>
              <p14:xfrm>
                <a:off x="8498017" y="1099305"/>
                <a:ext cx="76680" cy="169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D952E46D-FDAD-8A4F-4399-3D618CF4937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490457" y="1091745"/>
                  <a:ext cx="914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96717CC0-76B7-E199-7E42-DD2A6B9E7069}"/>
                    </a:ext>
                  </a:extLst>
                </p14:cNvPr>
                <p14:cNvContentPartPr/>
                <p14:nvPr/>
              </p14:nvContentPartPr>
              <p14:xfrm>
                <a:off x="8647777" y="1087425"/>
                <a:ext cx="191160" cy="20520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96717CC0-76B7-E199-7E42-DD2A6B9E706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640217" y="1079865"/>
                  <a:ext cx="206280" cy="22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" name="Gruppo 137">
            <a:extLst>
              <a:ext uri="{FF2B5EF4-FFF2-40B4-BE49-F238E27FC236}">
                <a16:creationId xmlns:a16="http://schemas.microsoft.com/office/drawing/2014/main" id="{4ADCB676-B9B0-0ACF-19C1-2F704128AEEA}"/>
              </a:ext>
            </a:extLst>
          </p:cNvPr>
          <p:cNvGrpSpPr/>
          <p:nvPr/>
        </p:nvGrpSpPr>
        <p:grpSpPr>
          <a:xfrm>
            <a:off x="6902137" y="1574865"/>
            <a:ext cx="811440" cy="449640"/>
            <a:chOff x="6902137" y="1574865"/>
            <a:chExt cx="811440" cy="44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98E54FD7-E8B5-E614-2686-0F2EE23C8938}"/>
                    </a:ext>
                  </a:extLst>
                </p14:cNvPr>
                <p14:cNvContentPartPr/>
                <p14:nvPr/>
              </p14:nvContentPartPr>
              <p14:xfrm>
                <a:off x="6902137" y="1579545"/>
                <a:ext cx="355680" cy="2484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98E54FD7-E8B5-E614-2686-0F2EE23C893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894577" y="1571985"/>
                  <a:ext cx="3708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B14EC59C-27A7-6B1E-7B1B-157AB158D11C}"/>
                    </a:ext>
                  </a:extLst>
                </p14:cNvPr>
                <p14:cNvContentPartPr/>
                <p14:nvPr/>
              </p14:nvContentPartPr>
              <p14:xfrm>
                <a:off x="6954697" y="1578465"/>
                <a:ext cx="145800" cy="1954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B14EC59C-27A7-6B1E-7B1B-157AB158D11C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947137" y="1571265"/>
                  <a:ext cx="1609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4EAE400C-82E0-F725-9380-25C68E4F42E6}"/>
                    </a:ext>
                  </a:extLst>
                </p14:cNvPr>
                <p14:cNvContentPartPr/>
                <p14:nvPr/>
              </p14:nvContentPartPr>
              <p14:xfrm>
                <a:off x="7078177" y="1612305"/>
                <a:ext cx="153720" cy="1321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4EAE400C-82E0-F725-9380-25C68E4F42E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070617" y="1604745"/>
                  <a:ext cx="1684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635E3818-2BB7-772C-C047-8D8C78C34AAE}"/>
                    </a:ext>
                  </a:extLst>
                </p14:cNvPr>
                <p14:cNvContentPartPr/>
                <p14:nvPr/>
              </p14:nvContentPartPr>
              <p14:xfrm>
                <a:off x="7193737" y="1574865"/>
                <a:ext cx="249840" cy="421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635E3818-2BB7-772C-C047-8D8C78C34AAE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186177" y="1567305"/>
                  <a:ext cx="2649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647CA897-1344-0101-D147-1773B2A56FC9}"/>
                    </a:ext>
                  </a:extLst>
                </p14:cNvPr>
                <p14:cNvContentPartPr/>
                <p14:nvPr/>
              </p14:nvContentPartPr>
              <p14:xfrm>
                <a:off x="7237297" y="1659825"/>
                <a:ext cx="62640" cy="788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647CA897-1344-0101-D147-1773B2A56FC9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229737" y="1652265"/>
                  <a:ext cx="774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51229E33-3936-CE1B-2AAD-D3AAC1DB8F31}"/>
                    </a:ext>
                  </a:extLst>
                </p14:cNvPr>
                <p14:cNvContentPartPr/>
                <p14:nvPr/>
              </p14:nvContentPartPr>
              <p14:xfrm>
                <a:off x="7311817" y="1631385"/>
                <a:ext cx="46800" cy="11160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51229E33-3936-CE1B-2AAD-D3AAC1DB8F3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304257" y="1623825"/>
                  <a:ext cx="619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1F98EF52-64D5-9A6A-21DB-5A023FB1EE38}"/>
                    </a:ext>
                  </a:extLst>
                </p14:cNvPr>
                <p14:cNvContentPartPr/>
                <p14:nvPr/>
              </p14:nvContentPartPr>
              <p14:xfrm>
                <a:off x="7258537" y="1786185"/>
                <a:ext cx="360" cy="50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1F98EF52-64D5-9A6A-21DB-5A023FB1EE38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250977" y="1778625"/>
                  <a:ext cx="154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8B4D8914-F3AE-E56F-BD09-24C3AF27B41C}"/>
                    </a:ext>
                  </a:extLst>
                </p14:cNvPr>
                <p14:cNvContentPartPr/>
                <p14:nvPr/>
              </p14:nvContentPartPr>
              <p14:xfrm>
                <a:off x="7102657" y="1821105"/>
                <a:ext cx="226080" cy="3420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8B4D8914-F3AE-E56F-BD09-24C3AF27B41C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095097" y="1813545"/>
                  <a:ext cx="2412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99EE5CD7-ADCD-1F9A-91F2-B3D8270C5771}"/>
                    </a:ext>
                  </a:extLst>
                </p14:cNvPr>
                <p14:cNvContentPartPr/>
                <p14:nvPr/>
              </p14:nvContentPartPr>
              <p14:xfrm>
                <a:off x="7142617" y="1912905"/>
                <a:ext cx="151920" cy="1116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99EE5CD7-ADCD-1F9A-91F2-B3D8270C5771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135417" y="1905345"/>
                  <a:ext cx="1670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A59FE077-0C0B-72C5-3F9E-C299E9492611}"/>
                    </a:ext>
                  </a:extLst>
                </p14:cNvPr>
                <p14:cNvContentPartPr/>
                <p14:nvPr/>
              </p14:nvContentPartPr>
              <p14:xfrm>
                <a:off x="7615657" y="1680705"/>
                <a:ext cx="97920" cy="313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A59FE077-0C0B-72C5-3F9E-C299E949261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608097" y="1673145"/>
                  <a:ext cx="1130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4832A239-A305-0D73-614D-59AAB715694F}"/>
                    </a:ext>
                  </a:extLst>
                </p14:cNvPr>
                <p14:cNvContentPartPr/>
                <p14:nvPr/>
              </p14:nvContentPartPr>
              <p14:xfrm>
                <a:off x="7592977" y="1821105"/>
                <a:ext cx="95760" cy="151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4832A239-A305-0D73-614D-59AAB715694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585417" y="1813545"/>
                  <a:ext cx="11088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uppo 135">
            <a:extLst>
              <a:ext uri="{FF2B5EF4-FFF2-40B4-BE49-F238E27FC236}">
                <a16:creationId xmlns:a16="http://schemas.microsoft.com/office/drawing/2014/main" id="{DDA94834-74FA-6B57-F26F-4CA24EF22BE2}"/>
              </a:ext>
            </a:extLst>
          </p:cNvPr>
          <p:cNvGrpSpPr/>
          <p:nvPr/>
        </p:nvGrpSpPr>
        <p:grpSpPr>
          <a:xfrm>
            <a:off x="7992217" y="1586745"/>
            <a:ext cx="1373400" cy="322920"/>
            <a:chOff x="7992217" y="1586745"/>
            <a:chExt cx="1373400" cy="32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E57E02DA-3B11-1FDB-C5FC-516E08222B7F}"/>
                    </a:ext>
                  </a:extLst>
                </p14:cNvPr>
                <p14:cNvContentPartPr/>
                <p14:nvPr/>
              </p14:nvContentPartPr>
              <p14:xfrm>
                <a:off x="7992217" y="1586745"/>
                <a:ext cx="144000" cy="2728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E57E02DA-3B11-1FDB-C5FC-516E08222B7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984657" y="1579185"/>
                  <a:ext cx="15912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75704611-4D17-CD04-B612-DBC7E2CCDB8C}"/>
                    </a:ext>
                  </a:extLst>
                </p14:cNvPr>
                <p14:cNvContentPartPr/>
                <p14:nvPr/>
              </p14:nvContentPartPr>
              <p14:xfrm>
                <a:off x="8192737" y="1687905"/>
                <a:ext cx="30240" cy="16452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75704611-4D17-CD04-B612-DBC7E2CCDB8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8185177" y="1680345"/>
                  <a:ext cx="4536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C46B6804-A4B2-C3AE-E04D-808AC55A1ED5}"/>
                    </a:ext>
                  </a:extLst>
                </p14:cNvPr>
                <p14:cNvContentPartPr/>
                <p14:nvPr/>
              </p14:nvContentPartPr>
              <p14:xfrm>
                <a:off x="8306497" y="1706985"/>
                <a:ext cx="46800" cy="968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C46B6804-A4B2-C3AE-E04D-808AC55A1ED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298937" y="1699425"/>
                  <a:ext cx="619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0D63798B-FCC8-0109-FE72-B44E931FE1CA}"/>
                    </a:ext>
                  </a:extLst>
                </p14:cNvPr>
                <p14:cNvContentPartPr/>
                <p14:nvPr/>
              </p14:nvContentPartPr>
              <p14:xfrm>
                <a:off x="8436817" y="1710585"/>
                <a:ext cx="79920" cy="1342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0D63798B-FCC8-0109-FE72-B44E931FE1CA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429257" y="1703025"/>
                  <a:ext cx="950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071A22A7-CB52-6504-9A21-3D22F9F78CDA}"/>
                    </a:ext>
                  </a:extLst>
                </p14:cNvPr>
                <p14:cNvContentPartPr/>
                <p14:nvPr/>
              </p14:nvContentPartPr>
              <p14:xfrm>
                <a:off x="8619697" y="1728945"/>
                <a:ext cx="129960" cy="1342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071A22A7-CB52-6504-9A21-3D22F9F78CDA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612137" y="1721385"/>
                  <a:ext cx="1450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9D34C20C-E8C5-4727-5EED-F99F20510765}"/>
                    </a:ext>
                  </a:extLst>
                </p14:cNvPr>
                <p14:cNvContentPartPr/>
                <p14:nvPr/>
              </p14:nvContentPartPr>
              <p14:xfrm>
                <a:off x="8807977" y="1742625"/>
                <a:ext cx="14400" cy="885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9D34C20C-E8C5-4727-5EED-F99F20510765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800417" y="1735065"/>
                  <a:ext cx="295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E066D09D-95A6-F788-FF68-44A691689028}"/>
                    </a:ext>
                  </a:extLst>
                </p14:cNvPr>
                <p14:cNvContentPartPr/>
                <p14:nvPr/>
              </p14:nvContentPartPr>
              <p14:xfrm>
                <a:off x="8914177" y="1730745"/>
                <a:ext cx="90720" cy="1105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E066D09D-95A6-F788-FF68-44A691689028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906617" y="1723185"/>
                  <a:ext cx="1054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6B061F2A-59E9-D5AA-6854-A57786ED2D84}"/>
                    </a:ext>
                  </a:extLst>
                </p14:cNvPr>
                <p14:cNvContentPartPr/>
                <p14:nvPr/>
              </p14:nvContentPartPr>
              <p14:xfrm>
                <a:off x="9097057" y="1712385"/>
                <a:ext cx="91440" cy="896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6B061F2A-59E9-D5AA-6854-A57786ED2D84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9089497" y="1705185"/>
                  <a:ext cx="1065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411AFA13-C5D5-129B-F11E-D3365D2C5D03}"/>
                    </a:ext>
                  </a:extLst>
                </p14:cNvPr>
                <p14:cNvContentPartPr/>
                <p14:nvPr/>
              </p14:nvContentPartPr>
              <p14:xfrm>
                <a:off x="9225937" y="1741545"/>
                <a:ext cx="139680" cy="1681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411AFA13-C5D5-129B-F11E-D3365D2C5D03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9218377" y="1733985"/>
                  <a:ext cx="154800" cy="18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DE26900C-C7A2-7300-84F0-81BA8BB06749}"/>
              </a:ext>
            </a:extLst>
          </p:cNvPr>
          <p:cNvGrpSpPr/>
          <p:nvPr/>
        </p:nvGrpSpPr>
        <p:grpSpPr>
          <a:xfrm>
            <a:off x="7113097" y="2254545"/>
            <a:ext cx="600840" cy="307440"/>
            <a:chOff x="7113097" y="2254545"/>
            <a:chExt cx="600840" cy="30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58E1A2DD-9812-6442-014C-5A64E527D802}"/>
                    </a:ext>
                  </a:extLst>
                </p14:cNvPr>
                <p14:cNvContentPartPr/>
                <p14:nvPr/>
              </p14:nvContentPartPr>
              <p14:xfrm>
                <a:off x="7189057" y="2290185"/>
                <a:ext cx="156240" cy="1839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58E1A2DD-9812-6442-014C-5A64E527D802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181497" y="2282625"/>
                  <a:ext cx="17136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B20B6A76-BD56-332F-642A-B2DC2AFFAB23}"/>
                    </a:ext>
                  </a:extLst>
                </p14:cNvPr>
                <p14:cNvContentPartPr/>
                <p14:nvPr/>
              </p14:nvContentPartPr>
              <p14:xfrm>
                <a:off x="7113097" y="2482425"/>
                <a:ext cx="345240" cy="7956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B20B6A76-BD56-332F-642A-B2DC2AFFAB2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105537" y="2474865"/>
                  <a:ext cx="3603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628CA6FE-3B44-3D39-D532-C4598F8112DC}"/>
                    </a:ext>
                  </a:extLst>
                </p14:cNvPr>
                <p14:cNvContentPartPr/>
                <p14:nvPr/>
              </p14:nvContentPartPr>
              <p14:xfrm>
                <a:off x="7532497" y="2254545"/>
                <a:ext cx="119520" cy="1724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628CA6FE-3B44-3D39-D532-C4598F8112D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524937" y="2246985"/>
                  <a:ext cx="1346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947FC9B4-E89B-5295-9ACD-35750FD06D76}"/>
                    </a:ext>
                  </a:extLst>
                </p14:cNvPr>
                <p14:cNvContentPartPr/>
                <p14:nvPr/>
              </p14:nvContentPartPr>
              <p14:xfrm>
                <a:off x="7636537" y="2435985"/>
                <a:ext cx="9000" cy="741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947FC9B4-E89B-5295-9ACD-35750FD06D76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628977" y="2428425"/>
                  <a:ext cx="241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B9379002-52A9-B546-05D6-73B21D60808B}"/>
                    </a:ext>
                  </a:extLst>
                </p14:cNvPr>
                <p14:cNvContentPartPr/>
                <p14:nvPr/>
              </p14:nvContentPartPr>
              <p14:xfrm>
                <a:off x="7522777" y="2494305"/>
                <a:ext cx="191160" cy="5868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B9379002-52A9-B546-05D6-73B21D60808B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515217" y="2486745"/>
                  <a:ext cx="206280" cy="73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3">
            <p14:nvContentPartPr>
              <p14:cNvPr id="148" name="Input penna 147">
                <a:extLst>
                  <a:ext uri="{FF2B5EF4-FFF2-40B4-BE49-F238E27FC236}">
                    <a16:creationId xmlns:a16="http://schemas.microsoft.com/office/drawing/2014/main" id="{A861A671-468A-9CE1-4D5B-FD347815B423}"/>
                  </a:ext>
                </a:extLst>
              </p14:cNvPr>
              <p14:cNvContentPartPr/>
              <p14:nvPr/>
            </p14:nvContentPartPr>
            <p14:xfrm>
              <a:off x="7952617" y="2372985"/>
              <a:ext cx="130680" cy="3240"/>
            </p14:xfrm>
          </p:contentPart>
        </mc:Choice>
        <mc:Fallback>
          <p:pic>
            <p:nvPicPr>
              <p:cNvPr id="148" name="Input penna 147">
                <a:extLst>
                  <a:ext uri="{FF2B5EF4-FFF2-40B4-BE49-F238E27FC236}">
                    <a16:creationId xmlns:a16="http://schemas.microsoft.com/office/drawing/2014/main" id="{A861A671-468A-9CE1-4D5B-FD347815B423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7945057" y="2365425"/>
                <a:ext cx="1458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5">
            <p14:nvContentPartPr>
              <p14:cNvPr id="149" name="Input penna 148">
                <a:extLst>
                  <a:ext uri="{FF2B5EF4-FFF2-40B4-BE49-F238E27FC236}">
                    <a16:creationId xmlns:a16="http://schemas.microsoft.com/office/drawing/2014/main" id="{17581ED4-E04D-8598-F048-9094301B92DE}"/>
                  </a:ext>
                </a:extLst>
              </p14:cNvPr>
              <p14:cNvContentPartPr/>
              <p14:nvPr/>
            </p14:nvContentPartPr>
            <p14:xfrm>
              <a:off x="7958737" y="2496105"/>
              <a:ext cx="208800" cy="34200"/>
            </p14:xfrm>
          </p:contentPart>
        </mc:Choice>
        <mc:Fallback>
          <p:pic>
            <p:nvPicPr>
              <p:cNvPr id="149" name="Input penna 148">
                <a:extLst>
                  <a:ext uri="{FF2B5EF4-FFF2-40B4-BE49-F238E27FC236}">
                    <a16:creationId xmlns:a16="http://schemas.microsoft.com/office/drawing/2014/main" id="{17581ED4-E04D-8598-F048-9094301B92DE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7951177" y="2488545"/>
                <a:ext cx="223920" cy="4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6" name="Gruppo 155">
            <a:extLst>
              <a:ext uri="{FF2B5EF4-FFF2-40B4-BE49-F238E27FC236}">
                <a16:creationId xmlns:a16="http://schemas.microsoft.com/office/drawing/2014/main" id="{FCB904B6-0297-D835-625A-8BC5F465B77B}"/>
              </a:ext>
            </a:extLst>
          </p:cNvPr>
          <p:cNvGrpSpPr/>
          <p:nvPr/>
        </p:nvGrpSpPr>
        <p:grpSpPr>
          <a:xfrm>
            <a:off x="8445817" y="2285505"/>
            <a:ext cx="1059840" cy="259920"/>
            <a:chOff x="8445817" y="2285505"/>
            <a:chExt cx="1059840" cy="25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48E4210A-C4F2-62AB-1E92-40EE742C6574}"/>
                    </a:ext>
                  </a:extLst>
                </p14:cNvPr>
                <p14:cNvContentPartPr/>
                <p14:nvPr/>
              </p14:nvContentPartPr>
              <p14:xfrm>
                <a:off x="8445817" y="2285505"/>
                <a:ext cx="192240" cy="21276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48E4210A-C4F2-62AB-1E92-40EE742C6574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8438257" y="2277945"/>
                  <a:ext cx="20700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10C71732-61AD-5839-D21D-72CBF5254FF2}"/>
                    </a:ext>
                  </a:extLst>
                </p14:cNvPr>
                <p14:cNvContentPartPr/>
                <p14:nvPr/>
              </p14:nvContentPartPr>
              <p14:xfrm>
                <a:off x="8683777" y="2333745"/>
                <a:ext cx="144000" cy="1843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10C71732-61AD-5839-D21D-72CBF5254FF2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676217" y="2326185"/>
                  <a:ext cx="15912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40EFDDC2-341E-0D1A-6C88-FB25E74997AC}"/>
                    </a:ext>
                  </a:extLst>
                </p14:cNvPr>
                <p14:cNvContentPartPr/>
                <p14:nvPr/>
              </p14:nvContentPartPr>
              <p14:xfrm>
                <a:off x="8886097" y="2353185"/>
                <a:ext cx="109800" cy="1699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40EFDDC2-341E-0D1A-6C88-FB25E74997AC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878537" y="2345625"/>
                  <a:ext cx="12492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0C106D84-A10E-E552-CE32-40E52F7E3587}"/>
                    </a:ext>
                  </a:extLst>
                </p14:cNvPr>
                <p14:cNvContentPartPr/>
                <p14:nvPr/>
              </p14:nvContentPartPr>
              <p14:xfrm>
                <a:off x="9109297" y="2338425"/>
                <a:ext cx="135360" cy="2070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0C106D84-A10E-E552-CE32-40E52F7E3587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9101737" y="2330865"/>
                  <a:ext cx="1501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C4519332-76E7-2D8E-DFF8-50094CCAD008}"/>
                    </a:ext>
                  </a:extLst>
                </p14:cNvPr>
                <p14:cNvContentPartPr/>
                <p14:nvPr/>
              </p14:nvContentPartPr>
              <p14:xfrm>
                <a:off x="9325657" y="2321865"/>
                <a:ext cx="180000" cy="2145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C4519332-76E7-2D8E-DFF8-50094CCAD008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9318097" y="2314665"/>
                  <a:ext cx="195120" cy="22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71AA4832-2BE5-0E8E-B4F5-0BE74B9C4572}"/>
              </a:ext>
            </a:extLst>
          </p:cNvPr>
          <p:cNvGrpSpPr/>
          <p:nvPr/>
        </p:nvGrpSpPr>
        <p:grpSpPr>
          <a:xfrm>
            <a:off x="9425737" y="1066545"/>
            <a:ext cx="2559240" cy="1568520"/>
            <a:chOff x="9425737" y="1066545"/>
            <a:chExt cx="2559240" cy="156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FD07FA96-767C-2540-0C8C-297A65C9F7E2}"/>
                    </a:ext>
                  </a:extLst>
                </p14:cNvPr>
                <p14:cNvContentPartPr/>
                <p14:nvPr/>
              </p14:nvContentPartPr>
              <p14:xfrm>
                <a:off x="9425737" y="1066545"/>
                <a:ext cx="678960" cy="15685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FD07FA96-767C-2540-0C8C-297A65C9F7E2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9418177" y="1058985"/>
                  <a:ext cx="694080" cy="158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4A6018DE-AA7E-BB0F-45F9-5D397AE106E2}"/>
                    </a:ext>
                  </a:extLst>
                </p14:cNvPr>
                <p14:cNvContentPartPr/>
                <p14:nvPr/>
              </p14:nvContentPartPr>
              <p14:xfrm>
                <a:off x="10154017" y="1780785"/>
                <a:ext cx="145800" cy="2109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4A6018DE-AA7E-BB0F-45F9-5D397AE106E2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0146457" y="1773225"/>
                  <a:ext cx="16092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343B7DB5-EAAE-867E-6BDE-3B9ECB38376F}"/>
                    </a:ext>
                  </a:extLst>
                </p14:cNvPr>
                <p14:cNvContentPartPr/>
                <p14:nvPr/>
              </p14:nvContentPartPr>
              <p14:xfrm>
                <a:off x="10298377" y="1877265"/>
                <a:ext cx="93240" cy="1407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343B7DB5-EAAE-867E-6BDE-3B9ECB38376F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0290817" y="1870065"/>
                  <a:ext cx="1083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B35C72E7-ABF3-038E-C1B4-984809634A82}"/>
                    </a:ext>
                  </a:extLst>
                </p14:cNvPr>
                <p14:cNvContentPartPr/>
                <p14:nvPr/>
              </p14:nvContentPartPr>
              <p14:xfrm>
                <a:off x="10440937" y="1910385"/>
                <a:ext cx="66960" cy="6696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B35C72E7-ABF3-038E-C1B4-984809634A82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433377" y="1902825"/>
                  <a:ext cx="820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3CFFB217-1158-BEE3-41D7-3E8A8A2F9566}"/>
                    </a:ext>
                  </a:extLst>
                </p14:cNvPr>
                <p14:cNvContentPartPr/>
                <p14:nvPr/>
              </p14:nvContentPartPr>
              <p14:xfrm>
                <a:off x="10598617" y="1881945"/>
                <a:ext cx="61560" cy="11412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3CFFB217-1158-BEE3-41D7-3E8A8A2F9566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0591057" y="1874385"/>
                  <a:ext cx="766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3E59C6FE-195B-1DD0-12CD-2EE09AE66627}"/>
                    </a:ext>
                  </a:extLst>
                </p14:cNvPr>
                <p14:cNvContentPartPr/>
                <p14:nvPr/>
              </p14:nvContentPartPr>
              <p14:xfrm>
                <a:off x="10704457" y="1922985"/>
                <a:ext cx="91440" cy="651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3E59C6FE-195B-1DD0-12CD-2EE09AE66627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0696897" y="1915425"/>
                  <a:ext cx="1065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6BC7408C-0567-8F45-61D5-3805B31FA516}"/>
                    </a:ext>
                  </a:extLst>
                </p14:cNvPr>
                <p14:cNvContentPartPr/>
                <p14:nvPr/>
              </p14:nvContentPartPr>
              <p14:xfrm>
                <a:off x="11054017" y="1864665"/>
                <a:ext cx="15120" cy="586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6BC7408C-0567-8F45-61D5-3805B31FA516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1046457" y="1857105"/>
                  <a:ext cx="302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2F1DA361-1C49-3FC0-BD08-60098E7D8B66}"/>
                    </a:ext>
                  </a:extLst>
                </p14:cNvPr>
                <p14:cNvContentPartPr/>
                <p14:nvPr/>
              </p14:nvContentPartPr>
              <p14:xfrm>
                <a:off x="11068777" y="1864665"/>
                <a:ext cx="360" cy="36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2F1DA361-1C49-3FC0-BD08-60098E7D8B6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061217" y="185710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8838D3E1-54CC-2FCD-AFD7-2D4904DF7D88}"/>
                    </a:ext>
                  </a:extLst>
                </p14:cNvPr>
                <p14:cNvContentPartPr/>
                <p14:nvPr/>
              </p14:nvContentPartPr>
              <p14:xfrm>
                <a:off x="11068777" y="1864665"/>
                <a:ext cx="360" cy="36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8838D3E1-54CC-2FCD-AFD7-2D4904DF7D8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061217" y="185710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8D7E24E2-2022-9737-5FA6-BAB6C2CA860A}"/>
                    </a:ext>
                  </a:extLst>
                </p14:cNvPr>
                <p14:cNvContentPartPr/>
                <p14:nvPr/>
              </p14:nvContentPartPr>
              <p14:xfrm>
                <a:off x="11137897" y="1827225"/>
                <a:ext cx="93960" cy="13356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8D7E24E2-2022-9737-5FA6-BAB6C2CA860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1130337" y="1819665"/>
                  <a:ext cx="1090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1603F74C-0C4D-EA9A-738A-300008A03858}"/>
                    </a:ext>
                  </a:extLst>
                </p14:cNvPr>
                <p14:cNvContentPartPr/>
                <p14:nvPr/>
              </p14:nvContentPartPr>
              <p14:xfrm>
                <a:off x="11464417" y="1846305"/>
                <a:ext cx="53640" cy="8676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1603F74C-0C4D-EA9A-738A-300008A03858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1457217" y="1838745"/>
                  <a:ext cx="687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849EAA7E-ABFB-7E1B-8A20-EAD751B7E112}"/>
                    </a:ext>
                  </a:extLst>
                </p14:cNvPr>
                <p14:cNvContentPartPr/>
                <p14:nvPr/>
              </p14:nvContentPartPr>
              <p14:xfrm>
                <a:off x="11542537" y="1852065"/>
                <a:ext cx="103680" cy="6768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849EAA7E-ABFB-7E1B-8A20-EAD751B7E112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1534977" y="1844505"/>
                  <a:ext cx="1188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97B1CE89-1022-69EB-3867-CCBFAB95466D}"/>
                    </a:ext>
                  </a:extLst>
                </p14:cNvPr>
                <p14:cNvContentPartPr/>
                <p14:nvPr/>
              </p14:nvContentPartPr>
              <p14:xfrm>
                <a:off x="11664217" y="1846305"/>
                <a:ext cx="65160" cy="1004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97B1CE89-1022-69EB-3867-CCBFAB95466D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1656657" y="1838745"/>
                  <a:ext cx="802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FB04E843-0FAB-40B9-5F95-CEAB8B84196B}"/>
                    </a:ext>
                  </a:extLst>
                </p14:cNvPr>
                <p14:cNvContentPartPr/>
                <p14:nvPr/>
              </p14:nvContentPartPr>
              <p14:xfrm>
                <a:off x="11743777" y="1871865"/>
                <a:ext cx="44280" cy="622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FB04E843-0FAB-40B9-5F95-CEAB8B84196B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1736217" y="1864305"/>
                  <a:ext cx="590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E5293FEB-4F01-D545-E513-0BE6F7A20B20}"/>
                    </a:ext>
                  </a:extLst>
                </p14:cNvPr>
                <p14:cNvContentPartPr/>
                <p14:nvPr/>
              </p14:nvContentPartPr>
              <p14:xfrm>
                <a:off x="11826217" y="1778985"/>
                <a:ext cx="20520" cy="1407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E5293FEB-4F01-D545-E513-0BE6F7A20B20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1818657" y="1771425"/>
                  <a:ext cx="356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CC68C111-E6E2-D8C5-C406-B005FBEE29F4}"/>
                    </a:ext>
                  </a:extLst>
                </p14:cNvPr>
                <p14:cNvContentPartPr/>
                <p14:nvPr/>
              </p14:nvContentPartPr>
              <p14:xfrm>
                <a:off x="11819017" y="1869345"/>
                <a:ext cx="33480" cy="504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CC68C111-E6E2-D8C5-C406-B005FBEE29F4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1811817" y="1861785"/>
                  <a:ext cx="486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9E4EBF96-F5F8-A653-64F3-9D3E337119B9}"/>
                    </a:ext>
                  </a:extLst>
                </p14:cNvPr>
                <p14:cNvContentPartPr/>
                <p14:nvPr/>
              </p14:nvContentPartPr>
              <p14:xfrm>
                <a:off x="11870857" y="1856745"/>
                <a:ext cx="114120" cy="13932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9E4EBF96-F5F8-A653-64F3-9D3E337119B9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1863297" y="1849185"/>
                  <a:ext cx="1292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BC5FB9CB-4E38-9FA2-D751-BCD1EFBF68A0}"/>
                    </a:ext>
                  </a:extLst>
                </p14:cNvPr>
                <p14:cNvContentPartPr/>
                <p14:nvPr/>
              </p14:nvContentPartPr>
              <p14:xfrm>
                <a:off x="10576657" y="2222865"/>
                <a:ext cx="136080" cy="26532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BC5FB9CB-4E38-9FA2-D751-BCD1EFBF68A0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0569097" y="2215305"/>
                  <a:ext cx="15120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D0EF2142-50C0-1B60-9224-EDD5898204B7}"/>
                    </a:ext>
                  </a:extLst>
                </p14:cNvPr>
                <p14:cNvContentPartPr/>
                <p14:nvPr/>
              </p14:nvContentPartPr>
              <p14:xfrm>
                <a:off x="10797337" y="2311065"/>
                <a:ext cx="18720" cy="1170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D0EF2142-50C0-1B60-9224-EDD5898204B7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0789777" y="2303505"/>
                  <a:ext cx="338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C8646CCF-F827-3063-00ED-FF118F69B16D}"/>
                    </a:ext>
                  </a:extLst>
                </p14:cNvPr>
                <p14:cNvContentPartPr/>
                <p14:nvPr/>
              </p14:nvContentPartPr>
              <p14:xfrm>
                <a:off x="10839457" y="2359305"/>
                <a:ext cx="71280" cy="7596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C8646CCF-F827-3063-00ED-FF118F69B16D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0831897" y="2351745"/>
                  <a:ext cx="864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7B989B98-8FA7-736E-5B0F-16A5D5330DAE}"/>
                    </a:ext>
                  </a:extLst>
                </p14:cNvPr>
                <p14:cNvContentPartPr/>
                <p14:nvPr/>
              </p14:nvContentPartPr>
              <p14:xfrm>
                <a:off x="10966537" y="2325825"/>
                <a:ext cx="91440" cy="10440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7B989B98-8FA7-736E-5B0F-16A5D5330DAE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0958977" y="2318265"/>
                  <a:ext cx="1065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7814109A-EFBC-3267-624F-4CC49331550D}"/>
                    </a:ext>
                  </a:extLst>
                </p14:cNvPr>
                <p14:cNvContentPartPr/>
                <p14:nvPr/>
              </p14:nvContentPartPr>
              <p14:xfrm>
                <a:off x="11076697" y="2345625"/>
                <a:ext cx="158040" cy="8424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7814109A-EFBC-3267-624F-4CC49331550D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1069137" y="2338065"/>
                  <a:ext cx="1731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CB1BA55F-6A7C-56C9-6044-991EB9EA2CD3}"/>
                    </a:ext>
                  </a:extLst>
                </p14:cNvPr>
                <p14:cNvContentPartPr/>
                <p14:nvPr/>
              </p14:nvContentPartPr>
              <p14:xfrm>
                <a:off x="11303497" y="2364705"/>
                <a:ext cx="10080" cy="867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CB1BA55F-6A7C-56C9-6044-991EB9EA2CD3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1295937" y="2357505"/>
                  <a:ext cx="252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CDDC930B-8148-5974-917D-809FCAE8DE30}"/>
                    </a:ext>
                  </a:extLst>
                </p14:cNvPr>
                <p14:cNvContentPartPr/>
                <p14:nvPr/>
              </p14:nvContentPartPr>
              <p14:xfrm>
                <a:off x="11369017" y="2369385"/>
                <a:ext cx="116640" cy="730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CDDC930B-8148-5974-917D-809FCAE8DE30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1361457" y="2361825"/>
                  <a:ext cx="1317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954C4329-80A4-E238-4A32-B1FFF53CC5A8}"/>
                    </a:ext>
                  </a:extLst>
                </p14:cNvPr>
                <p14:cNvContentPartPr/>
                <p14:nvPr/>
              </p14:nvContentPartPr>
              <p14:xfrm>
                <a:off x="11568817" y="2371185"/>
                <a:ext cx="58320" cy="8424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954C4329-80A4-E238-4A32-B1FFF53CC5A8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1561257" y="2363625"/>
                  <a:ext cx="730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2C5085E0-3403-C913-6717-3E8A5F2A037E}"/>
                    </a:ext>
                  </a:extLst>
                </p14:cNvPr>
                <p14:cNvContentPartPr/>
                <p14:nvPr/>
              </p14:nvContentPartPr>
              <p14:xfrm>
                <a:off x="11669617" y="2364705"/>
                <a:ext cx="88920" cy="11160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2C5085E0-3403-C913-6717-3E8A5F2A037E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1662057" y="2357505"/>
                  <a:ext cx="10404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3" name="Gruppo 222">
            <a:extLst>
              <a:ext uri="{FF2B5EF4-FFF2-40B4-BE49-F238E27FC236}">
                <a16:creationId xmlns:a16="http://schemas.microsoft.com/office/drawing/2014/main" id="{2DBB110B-61F3-2629-4B9F-AFF60AFA065A}"/>
              </a:ext>
            </a:extLst>
          </p:cNvPr>
          <p:cNvGrpSpPr/>
          <p:nvPr/>
        </p:nvGrpSpPr>
        <p:grpSpPr>
          <a:xfrm>
            <a:off x="242308" y="1690062"/>
            <a:ext cx="2132280" cy="529200"/>
            <a:chOff x="242308" y="1690062"/>
            <a:chExt cx="2132280" cy="52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92C0DF8B-7DFB-2997-9286-2E45B9C17E2D}"/>
                    </a:ext>
                  </a:extLst>
                </p14:cNvPr>
                <p14:cNvContentPartPr/>
                <p14:nvPr/>
              </p14:nvContentPartPr>
              <p14:xfrm>
                <a:off x="284788" y="1690062"/>
                <a:ext cx="255960" cy="2401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92C0DF8B-7DFB-2997-9286-2E45B9C17E2D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277228" y="1682502"/>
                  <a:ext cx="27108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CE5B44C7-95E6-F3EC-8F43-0A46FA5AAC14}"/>
                    </a:ext>
                  </a:extLst>
                </p14:cNvPr>
                <p14:cNvContentPartPr/>
                <p14:nvPr/>
              </p14:nvContentPartPr>
              <p14:xfrm>
                <a:off x="406468" y="1984542"/>
                <a:ext cx="2160" cy="777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CE5B44C7-95E6-F3EC-8F43-0A46FA5AAC14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398908" y="1976982"/>
                  <a:ext cx="1728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0345733C-1BAA-9A7C-9D85-36B24EFB7544}"/>
                    </a:ext>
                  </a:extLst>
                </p14:cNvPr>
                <p14:cNvContentPartPr/>
                <p14:nvPr/>
              </p14:nvContentPartPr>
              <p14:xfrm>
                <a:off x="242308" y="2028822"/>
                <a:ext cx="345600" cy="676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0345733C-1BAA-9A7C-9D85-36B24EFB7544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234748" y="2021262"/>
                  <a:ext cx="3607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FB4CBE80-03FC-AD7F-C5F2-79DE77705BFE}"/>
                    </a:ext>
                  </a:extLst>
                </p14:cNvPr>
                <p14:cNvContentPartPr/>
                <p14:nvPr/>
              </p14:nvContentPartPr>
              <p14:xfrm>
                <a:off x="665308" y="1717422"/>
                <a:ext cx="208080" cy="1627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FB4CBE80-03FC-AD7F-C5F2-79DE77705BFE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657748" y="1709862"/>
                  <a:ext cx="22320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74001628-54D7-4C6F-D7AF-24C9F5D30DF3}"/>
                    </a:ext>
                  </a:extLst>
                </p14:cNvPr>
                <p14:cNvContentPartPr/>
                <p14:nvPr/>
              </p14:nvContentPartPr>
              <p14:xfrm>
                <a:off x="594388" y="1922622"/>
                <a:ext cx="271440" cy="4428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74001628-54D7-4C6F-D7AF-24C9F5D30DF3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86828" y="1915062"/>
                  <a:ext cx="2865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BA9C072-0A9B-5F81-C265-15C718AFBF91}"/>
                    </a:ext>
                  </a:extLst>
                </p14:cNvPr>
                <p14:cNvContentPartPr/>
                <p14:nvPr/>
              </p14:nvContentPartPr>
              <p14:xfrm>
                <a:off x="688708" y="2025222"/>
                <a:ext cx="156960" cy="1040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BA9C072-0A9B-5F81-C265-15C718AFBF91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681508" y="2017662"/>
                  <a:ext cx="1720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40EC04DD-8153-F926-DA87-3C8A485A179B}"/>
                    </a:ext>
                  </a:extLst>
                </p14:cNvPr>
                <p14:cNvContentPartPr/>
                <p14:nvPr/>
              </p14:nvContentPartPr>
              <p14:xfrm>
                <a:off x="970588" y="1735782"/>
                <a:ext cx="332280" cy="255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40EC04DD-8153-F926-DA87-3C8A485A179B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963028" y="1728582"/>
                  <a:ext cx="3474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433FEC78-AFF2-F663-C97E-0BC9F667E1E9}"/>
                    </a:ext>
                  </a:extLst>
                </p14:cNvPr>
                <p14:cNvContentPartPr/>
                <p14:nvPr/>
              </p14:nvContentPartPr>
              <p14:xfrm>
                <a:off x="1005148" y="1749102"/>
                <a:ext cx="84960" cy="1573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433FEC78-AFF2-F663-C97E-0BC9F667E1E9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997588" y="1741902"/>
                  <a:ext cx="997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2A5FBCEC-2F0B-8E62-ECC9-1B3A81641FCE}"/>
                    </a:ext>
                  </a:extLst>
                </p14:cNvPr>
                <p14:cNvContentPartPr/>
                <p14:nvPr/>
              </p14:nvContentPartPr>
              <p14:xfrm>
                <a:off x="1082908" y="1778622"/>
                <a:ext cx="150480" cy="806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2A5FBCEC-2F0B-8E62-ECC9-1B3A81641FCE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075348" y="1771062"/>
                  <a:ext cx="1656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AA55CF67-3EEE-8616-D15E-8636186DCF68}"/>
                    </a:ext>
                  </a:extLst>
                </p14:cNvPr>
                <p14:cNvContentPartPr/>
                <p14:nvPr/>
              </p14:nvContentPartPr>
              <p14:xfrm>
                <a:off x="1251388" y="1749102"/>
                <a:ext cx="156240" cy="421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AA55CF67-3EEE-8616-D15E-8636186DCF68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243828" y="1741902"/>
                  <a:ext cx="1713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45D824D4-0904-D3C2-846B-5274EF1FA288}"/>
                    </a:ext>
                  </a:extLst>
                </p14:cNvPr>
                <p14:cNvContentPartPr/>
                <p14:nvPr/>
              </p14:nvContentPartPr>
              <p14:xfrm>
                <a:off x="1233748" y="1788702"/>
                <a:ext cx="70560" cy="943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45D824D4-0904-D3C2-846B-5274EF1FA288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226188" y="1781142"/>
                  <a:ext cx="856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FCD13454-80FA-A758-7872-ED30319EB357}"/>
                    </a:ext>
                  </a:extLst>
                </p14:cNvPr>
                <p14:cNvContentPartPr/>
                <p14:nvPr/>
              </p14:nvContentPartPr>
              <p14:xfrm>
                <a:off x="1315828" y="1790502"/>
                <a:ext cx="33120" cy="640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FCD13454-80FA-A758-7872-ED30319EB357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308268" y="1782942"/>
                  <a:ext cx="482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CC7D3DFF-6F56-4126-F9AD-47AB9104B6AB}"/>
                    </a:ext>
                  </a:extLst>
                </p14:cNvPr>
                <p14:cNvContentPartPr/>
                <p14:nvPr/>
              </p14:nvContentPartPr>
              <p14:xfrm>
                <a:off x="1276228" y="1889142"/>
                <a:ext cx="6480" cy="468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CC7D3DFF-6F56-4126-F9AD-47AB9104B6AB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268668" y="1881582"/>
                  <a:ext cx="216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63D24BF3-5107-D02A-A0BA-C8E4685BBD36}"/>
                    </a:ext>
                  </a:extLst>
                </p14:cNvPr>
                <p14:cNvContentPartPr/>
                <p14:nvPr/>
              </p14:nvContentPartPr>
              <p14:xfrm>
                <a:off x="1091908" y="1981662"/>
                <a:ext cx="199800" cy="1224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63D24BF3-5107-D02A-A0BA-C8E4685BBD36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084348" y="1974102"/>
                  <a:ext cx="2149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DA7645EF-F01E-C76D-5EB1-E088C9C89363}"/>
                    </a:ext>
                  </a:extLst>
                </p14:cNvPr>
                <p14:cNvContentPartPr/>
                <p14:nvPr/>
              </p14:nvContentPartPr>
              <p14:xfrm>
                <a:off x="1108828" y="1992102"/>
                <a:ext cx="299520" cy="104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DA7645EF-F01E-C76D-5EB1-E088C9C89363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1101268" y="1984902"/>
                  <a:ext cx="3146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FBD26682-E5F6-0CDF-B3F5-75615FA50F87}"/>
                    </a:ext>
                  </a:extLst>
                </p14:cNvPr>
                <p14:cNvContentPartPr/>
                <p14:nvPr/>
              </p14:nvContentPartPr>
              <p14:xfrm>
                <a:off x="1151308" y="2091462"/>
                <a:ext cx="144000" cy="1278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FBD26682-E5F6-0CDF-B3F5-75615FA50F87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143748" y="2083902"/>
                  <a:ext cx="1591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2A3031F6-751F-AE00-2AD4-C2BEC5931A48}"/>
                    </a:ext>
                  </a:extLst>
                </p14:cNvPr>
                <p14:cNvContentPartPr/>
                <p14:nvPr/>
              </p14:nvContentPartPr>
              <p14:xfrm>
                <a:off x="1510228" y="1865382"/>
                <a:ext cx="102240" cy="363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2A3031F6-751F-AE00-2AD4-C2BEC5931A48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502668" y="1857822"/>
                  <a:ext cx="1173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521282DE-F0E0-7998-854E-B009A835B832}"/>
                    </a:ext>
                  </a:extLst>
                </p14:cNvPr>
                <p14:cNvContentPartPr/>
                <p14:nvPr/>
              </p14:nvContentPartPr>
              <p14:xfrm>
                <a:off x="1463788" y="2021622"/>
                <a:ext cx="99000" cy="122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521282DE-F0E0-7998-854E-B009A835B832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456228" y="2014422"/>
                  <a:ext cx="1141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6AC5F01E-3A84-41E5-84D3-F0A3940314DA}"/>
                    </a:ext>
                  </a:extLst>
                </p14:cNvPr>
                <p14:cNvContentPartPr/>
                <p14:nvPr/>
              </p14:nvContentPartPr>
              <p14:xfrm>
                <a:off x="1667188" y="1777542"/>
                <a:ext cx="151200" cy="3096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6AC5F01E-3A84-41E5-84D3-F0A3940314DA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659628" y="1769982"/>
                  <a:ext cx="16632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3F696A50-3F02-DAAC-4AC7-3CBE87BDE7E7}"/>
                    </a:ext>
                  </a:extLst>
                </p14:cNvPr>
                <p14:cNvContentPartPr/>
                <p14:nvPr/>
              </p14:nvContentPartPr>
              <p14:xfrm>
                <a:off x="1834948" y="1975542"/>
                <a:ext cx="102600" cy="1116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3F696A50-3F02-DAAC-4AC7-3CBE87BDE7E7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827388" y="1967982"/>
                  <a:ext cx="1177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DB87831D-AD9B-9E17-5943-3F3555C578D3}"/>
                    </a:ext>
                  </a:extLst>
                </p14:cNvPr>
                <p14:cNvContentPartPr/>
                <p14:nvPr/>
              </p14:nvContentPartPr>
              <p14:xfrm>
                <a:off x="1942228" y="1970862"/>
                <a:ext cx="60840" cy="12888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DB87831D-AD9B-9E17-5943-3F3555C578D3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934668" y="1963662"/>
                  <a:ext cx="759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061435E3-CC64-823C-F0D9-0B2AEBC07560}"/>
                    </a:ext>
                  </a:extLst>
                </p14:cNvPr>
                <p14:cNvContentPartPr/>
                <p14:nvPr/>
              </p14:nvContentPartPr>
              <p14:xfrm>
                <a:off x="2042668" y="1822542"/>
                <a:ext cx="31680" cy="24804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061435E3-CC64-823C-F0D9-0B2AEBC07560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2035108" y="1814982"/>
                  <a:ext cx="4644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547B889A-898C-2EF1-CED6-18949D4F7850}"/>
                    </a:ext>
                  </a:extLst>
                </p14:cNvPr>
                <p14:cNvContentPartPr/>
                <p14:nvPr/>
              </p14:nvContentPartPr>
              <p14:xfrm>
                <a:off x="2031148" y="1984182"/>
                <a:ext cx="63360" cy="1620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547B889A-898C-2EF1-CED6-18949D4F7850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2023588" y="1976622"/>
                  <a:ext cx="784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FE51A674-9A9F-3524-96E3-E1FFC7455206}"/>
                    </a:ext>
                  </a:extLst>
                </p14:cNvPr>
                <p14:cNvContentPartPr/>
                <p14:nvPr/>
              </p14:nvContentPartPr>
              <p14:xfrm>
                <a:off x="2100268" y="1960422"/>
                <a:ext cx="72360" cy="11880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FE51A674-9A9F-3524-96E3-E1FFC7455206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2092708" y="1952862"/>
                  <a:ext cx="874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1700F3E4-1DB5-EB17-8D17-C2CE5D899ED7}"/>
                    </a:ext>
                  </a:extLst>
                </p14:cNvPr>
                <p14:cNvContentPartPr/>
                <p14:nvPr/>
              </p14:nvContentPartPr>
              <p14:xfrm>
                <a:off x="2198908" y="2005782"/>
                <a:ext cx="175680" cy="14004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1700F3E4-1DB5-EB17-8D17-C2CE5D899ED7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2191348" y="1998222"/>
                  <a:ext cx="190440" cy="15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2" name="Gruppo 251">
            <a:extLst>
              <a:ext uri="{FF2B5EF4-FFF2-40B4-BE49-F238E27FC236}">
                <a16:creationId xmlns:a16="http://schemas.microsoft.com/office/drawing/2014/main" id="{1B7483C9-16EC-3769-7920-AFEDAAF151CB}"/>
              </a:ext>
            </a:extLst>
          </p:cNvPr>
          <p:cNvGrpSpPr/>
          <p:nvPr/>
        </p:nvGrpSpPr>
        <p:grpSpPr>
          <a:xfrm>
            <a:off x="1317009" y="2644726"/>
            <a:ext cx="1035720" cy="295560"/>
            <a:chOff x="1317009" y="2644726"/>
            <a:chExt cx="1035720" cy="29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F6C99760-C3FB-7551-4BBB-8FC12AE5CFE6}"/>
                    </a:ext>
                  </a:extLst>
                </p14:cNvPr>
                <p14:cNvContentPartPr/>
                <p14:nvPr/>
              </p14:nvContentPartPr>
              <p14:xfrm>
                <a:off x="1345449" y="2729686"/>
                <a:ext cx="115920" cy="4176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F6C99760-C3FB-7551-4BBB-8FC12AE5CFE6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337889" y="2722126"/>
                  <a:ext cx="1310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8D37AB23-E37D-DBAC-5A61-627270D422B2}"/>
                    </a:ext>
                  </a:extLst>
                </p14:cNvPr>
                <p14:cNvContentPartPr/>
                <p14:nvPr/>
              </p14:nvContentPartPr>
              <p14:xfrm>
                <a:off x="1317009" y="2848846"/>
                <a:ext cx="149400" cy="342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8D37AB23-E37D-DBAC-5A61-627270D422B2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309809" y="2841286"/>
                  <a:ext cx="16452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C01E1381-EB21-7966-23DC-1C5D482A8669}"/>
                    </a:ext>
                  </a:extLst>
                </p14:cNvPr>
                <p14:cNvContentPartPr/>
                <p14:nvPr/>
              </p14:nvContentPartPr>
              <p14:xfrm>
                <a:off x="1609689" y="2783686"/>
                <a:ext cx="78480" cy="15660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C01E1381-EB21-7966-23DC-1C5D482A8669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602129" y="2776126"/>
                  <a:ext cx="936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9F497241-0B98-40DF-0DF8-3B5CF23249CB}"/>
                    </a:ext>
                  </a:extLst>
                </p14:cNvPr>
                <p14:cNvContentPartPr/>
                <p14:nvPr/>
              </p14:nvContentPartPr>
              <p14:xfrm>
                <a:off x="1760889" y="2798086"/>
                <a:ext cx="6480" cy="10368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9F497241-0B98-40DF-0DF8-3B5CF23249CB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753329" y="2790526"/>
                  <a:ext cx="216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9037B254-10C9-43A4-70ED-5611839C731F}"/>
                    </a:ext>
                  </a:extLst>
                </p14:cNvPr>
                <p14:cNvContentPartPr/>
                <p14:nvPr/>
              </p14:nvContentPartPr>
              <p14:xfrm>
                <a:off x="1823169" y="2821486"/>
                <a:ext cx="87840" cy="6624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9037B254-10C9-43A4-70ED-5611839C731F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815969" y="2813926"/>
                  <a:ext cx="1029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C90D56B8-D5D4-59FF-7CC7-7A152483D2FF}"/>
                    </a:ext>
                  </a:extLst>
                </p14:cNvPr>
                <p14:cNvContentPartPr/>
                <p14:nvPr/>
              </p14:nvContentPartPr>
              <p14:xfrm>
                <a:off x="1994169" y="2790886"/>
                <a:ext cx="7200" cy="5940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C90D56B8-D5D4-59FF-7CC7-7A152483D2FF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986609" y="2783326"/>
                  <a:ext cx="223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185E0571-355D-2F63-B4F5-AFE9154C97B2}"/>
                    </a:ext>
                  </a:extLst>
                </p14:cNvPr>
                <p14:cNvContentPartPr/>
                <p14:nvPr/>
              </p14:nvContentPartPr>
              <p14:xfrm>
                <a:off x="2003529" y="2758486"/>
                <a:ext cx="63360" cy="15012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185E0571-355D-2F63-B4F5-AFE9154C97B2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995969" y="2750926"/>
                  <a:ext cx="7848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287709E9-F330-2A1A-DE88-AC05C4F86E47}"/>
                    </a:ext>
                  </a:extLst>
                </p14:cNvPr>
                <p14:cNvContentPartPr/>
                <p14:nvPr/>
              </p14:nvContentPartPr>
              <p14:xfrm>
                <a:off x="2109009" y="2644726"/>
                <a:ext cx="37800" cy="21168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287709E9-F330-2A1A-DE88-AC05C4F86E47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101449" y="2637166"/>
                  <a:ext cx="5292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D0291DB5-EC1C-0C96-011B-55F403C8A812}"/>
                    </a:ext>
                  </a:extLst>
                </p14:cNvPr>
                <p14:cNvContentPartPr/>
                <p14:nvPr/>
              </p14:nvContentPartPr>
              <p14:xfrm>
                <a:off x="2101809" y="2729686"/>
                <a:ext cx="92160" cy="4680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D0291DB5-EC1C-0C96-011B-55F403C8A812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2094249" y="2722126"/>
                  <a:ext cx="1072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0982BA10-737B-51FB-BC6C-D5656222816E}"/>
                    </a:ext>
                  </a:extLst>
                </p14:cNvPr>
                <p14:cNvContentPartPr/>
                <p14:nvPr/>
              </p14:nvContentPartPr>
              <p14:xfrm>
                <a:off x="2203689" y="2727166"/>
                <a:ext cx="38880" cy="12456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0982BA10-737B-51FB-BC6C-D5656222816E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2196129" y="2719606"/>
                  <a:ext cx="540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B4808DEB-E960-B93B-AD43-22ADB77E3ECF}"/>
                    </a:ext>
                  </a:extLst>
                </p14:cNvPr>
                <p14:cNvContentPartPr/>
                <p14:nvPr/>
              </p14:nvContentPartPr>
              <p14:xfrm>
                <a:off x="2268489" y="2776126"/>
                <a:ext cx="84240" cy="15444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B4808DEB-E960-B93B-AD43-22ADB77E3ECF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2260929" y="2768566"/>
                  <a:ext cx="99360" cy="16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4" name="Gruppo 253">
            <a:extLst>
              <a:ext uri="{FF2B5EF4-FFF2-40B4-BE49-F238E27FC236}">
                <a16:creationId xmlns:a16="http://schemas.microsoft.com/office/drawing/2014/main" id="{418DAA78-D79A-F59E-55F0-05F4210907DA}"/>
              </a:ext>
            </a:extLst>
          </p:cNvPr>
          <p:cNvGrpSpPr/>
          <p:nvPr/>
        </p:nvGrpSpPr>
        <p:grpSpPr>
          <a:xfrm>
            <a:off x="288129" y="2583166"/>
            <a:ext cx="836280" cy="624600"/>
            <a:chOff x="288129" y="2583166"/>
            <a:chExt cx="836280" cy="62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DAF7D6CF-B41D-99BE-BD51-B679231B2CF9}"/>
                    </a:ext>
                  </a:extLst>
                </p14:cNvPr>
                <p14:cNvContentPartPr/>
                <p14:nvPr/>
              </p14:nvContentPartPr>
              <p14:xfrm>
                <a:off x="293169" y="2600446"/>
                <a:ext cx="161640" cy="15696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DAF7D6CF-B41D-99BE-BD51-B679231B2CF9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285609" y="2592886"/>
                  <a:ext cx="1767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64647FF5-4F09-9EC5-3B11-661D6CF90B2C}"/>
                    </a:ext>
                  </a:extLst>
                </p14:cNvPr>
                <p14:cNvContentPartPr/>
                <p14:nvPr/>
              </p14:nvContentPartPr>
              <p14:xfrm>
                <a:off x="375609" y="2768566"/>
                <a:ext cx="24840" cy="15624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64647FF5-4F09-9EC5-3B11-661D6CF90B2C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368049" y="2761006"/>
                  <a:ext cx="399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A9BCE200-6DBB-49C8-EF04-CE9ABE97E5B3}"/>
                    </a:ext>
                  </a:extLst>
                </p14:cNvPr>
                <p14:cNvContentPartPr/>
                <p14:nvPr/>
              </p14:nvContentPartPr>
              <p14:xfrm>
                <a:off x="288129" y="2825086"/>
                <a:ext cx="249120" cy="9180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A9BCE200-6DBB-49C8-EF04-CE9ABE97E5B3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280929" y="2817526"/>
                  <a:ext cx="2642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215D3399-51D2-0FBA-AF29-34A30C1C5EA3}"/>
                    </a:ext>
                  </a:extLst>
                </p14:cNvPr>
                <p14:cNvContentPartPr/>
                <p14:nvPr/>
              </p14:nvContentPartPr>
              <p14:xfrm>
                <a:off x="602769" y="2583166"/>
                <a:ext cx="15480" cy="26820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215D3399-51D2-0FBA-AF29-34A30C1C5EA3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595209" y="2575606"/>
                  <a:ext cx="3060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C04AA912-4F56-BDFB-6627-550784ACA0FF}"/>
                    </a:ext>
                  </a:extLst>
                </p14:cNvPr>
                <p14:cNvContentPartPr/>
                <p14:nvPr/>
              </p14:nvContentPartPr>
              <p14:xfrm>
                <a:off x="348969" y="2964406"/>
                <a:ext cx="266400" cy="15804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C04AA912-4F56-BDFB-6627-550784ACA0FF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341409" y="2956846"/>
                  <a:ext cx="2815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EDD4248D-0168-6996-DB08-6A03F472F651}"/>
                    </a:ext>
                  </a:extLst>
                </p14:cNvPr>
                <p14:cNvContentPartPr/>
                <p14:nvPr/>
              </p14:nvContentPartPr>
              <p14:xfrm>
                <a:off x="743889" y="2672446"/>
                <a:ext cx="250560" cy="2916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EDD4248D-0168-6996-DB08-6A03F472F651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736689" y="2664886"/>
                  <a:ext cx="2656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05098F5F-F1AD-7F04-1911-40000FC4C591}"/>
                    </a:ext>
                  </a:extLst>
                </p14:cNvPr>
                <p14:cNvContentPartPr/>
                <p14:nvPr/>
              </p14:nvContentPartPr>
              <p14:xfrm>
                <a:off x="776289" y="2730046"/>
                <a:ext cx="62640" cy="14004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05098F5F-F1AD-7F04-1911-40000FC4C591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768729" y="2722486"/>
                  <a:ext cx="777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A6E34355-0EE2-F547-27F4-50B4310F2CCA}"/>
                    </a:ext>
                  </a:extLst>
                </p14:cNvPr>
                <p14:cNvContentPartPr/>
                <p14:nvPr/>
              </p14:nvContentPartPr>
              <p14:xfrm>
                <a:off x="862689" y="2731486"/>
                <a:ext cx="115920" cy="6624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A6E34355-0EE2-F547-27F4-50B4310F2CCA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855129" y="2723926"/>
                  <a:ext cx="1310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A5D4E0C6-B892-B194-02A1-E9AEF17FD002}"/>
                    </a:ext>
                  </a:extLst>
                </p14:cNvPr>
                <p14:cNvContentPartPr/>
                <p14:nvPr/>
              </p14:nvContentPartPr>
              <p14:xfrm>
                <a:off x="964569" y="2696566"/>
                <a:ext cx="139680" cy="5832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A5D4E0C6-B892-B194-02A1-E9AEF17FD002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957009" y="2689006"/>
                  <a:ext cx="1548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9945F3D6-CE54-7CEA-949A-DB9AD30568C5}"/>
                    </a:ext>
                  </a:extLst>
                </p14:cNvPr>
                <p14:cNvContentPartPr/>
                <p14:nvPr/>
              </p14:nvContentPartPr>
              <p14:xfrm>
                <a:off x="959889" y="2715286"/>
                <a:ext cx="72720" cy="11304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9945F3D6-CE54-7CEA-949A-DB9AD30568C5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952329" y="2707726"/>
                  <a:ext cx="878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A9592BB2-7583-A5E9-33E4-AAB5237BC4D3}"/>
                    </a:ext>
                  </a:extLst>
                </p14:cNvPr>
                <p14:cNvContentPartPr/>
                <p14:nvPr/>
              </p14:nvContentPartPr>
              <p14:xfrm>
                <a:off x="1031889" y="2739046"/>
                <a:ext cx="46800" cy="4824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A9592BB2-7583-A5E9-33E4-AAB5237BC4D3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024329" y="2731486"/>
                  <a:ext cx="619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3DCE0F27-EF13-0567-1A2B-0FE4AF71B484}"/>
                    </a:ext>
                  </a:extLst>
                </p14:cNvPr>
                <p14:cNvContentPartPr/>
                <p14:nvPr/>
              </p14:nvContentPartPr>
              <p14:xfrm>
                <a:off x="915249" y="2861806"/>
                <a:ext cx="45720" cy="745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3DCE0F27-EF13-0567-1A2B-0FE4AF71B484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907689" y="2854246"/>
                  <a:ext cx="608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B048ED72-953B-EAAA-60E5-61EC4867CA85}"/>
                    </a:ext>
                  </a:extLst>
                </p14:cNvPr>
                <p14:cNvContentPartPr/>
                <p14:nvPr/>
              </p14:nvContentPartPr>
              <p14:xfrm>
                <a:off x="811569" y="2911126"/>
                <a:ext cx="204840" cy="4248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B048ED72-953B-EAAA-60E5-61EC4867CA85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804009" y="2903566"/>
                  <a:ext cx="2199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63A7D81F-B408-8500-E8C5-6EEB229BD050}"/>
                    </a:ext>
                  </a:extLst>
                </p14:cNvPr>
                <p14:cNvContentPartPr/>
                <p14:nvPr/>
              </p14:nvContentPartPr>
              <p14:xfrm>
                <a:off x="944769" y="2983846"/>
                <a:ext cx="92880" cy="12492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63A7D81F-B408-8500-E8C5-6EEB229BD050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937209" y="2976286"/>
                  <a:ext cx="1076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3C3BAF4C-BFD6-8235-9365-990C9C504A11}"/>
                    </a:ext>
                  </a:extLst>
                </p14:cNvPr>
                <p14:cNvContentPartPr/>
                <p14:nvPr/>
              </p14:nvContentPartPr>
              <p14:xfrm>
                <a:off x="829209" y="3133606"/>
                <a:ext cx="295200" cy="7416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3C3BAF4C-BFD6-8235-9365-990C9C504A11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821649" y="3126046"/>
                  <a:ext cx="310320" cy="89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9">
            <p14:nvContentPartPr>
              <p14:cNvPr id="250" name="Input penna 249">
                <a:extLst>
                  <a:ext uri="{FF2B5EF4-FFF2-40B4-BE49-F238E27FC236}">
                    <a16:creationId xmlns:a16="http://schemas.microsoft.com/office/drawing/2014/main" id="{C5EB1C24-EFA7-A819-39F2-37D74C692D32}"/>
                  </a:ext>
                </a:extLst>
              </p14:cNvPr>
              <p14:cNvContentPartPr/>
              <p14:nvPr/>
            </p14:nvContentPartPr>
            <p14:xfrm>
              <a:off x="1127289" y="2376166"/>
              <a:ext cx="241200" cy="21600"/>
            </p14:xfrm>
          </p:contentPart>
        </mc:Choice>
        <mc:Fallback>
          <p:pic>
            <p:nvPicPr>
              <p:cNvPr id="250" name="Input penna 249">
                <a:extLst>
                  <a:ext uri="{FF2B5EF4-FFF2-40B4-BE49-F238E27FC236}">
                    <a16:creationId xmlns:a16="http://schemas.microsoft.com/office/drawing/2014/main" id="{C5EB1C24-EFA7-A819-39F2-37D74C692D32}"/>
                  </a:ext>
                </a:extLst>
              </p:cNvPr>
              <p:cNvPicPr/>
              <p:nvPr/>
            </p:nvPicPr>
            <p:blipFill>
              <a:blip r:embed="rId340"/>
              <a:stretch>
                <a:fillRect/>
              </a:stretch>
            </p:blipFill>
            <p:spPr>
              <a:xfrm>
                <a:off x="1119729" y="2368606"/>
                <a:ext cx="25632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1">
            <p14:nvContentPartPr>
              <p14:cNvPr id="255" name="Input penna 254">
                <a:extLst>
                  <a:ext uri="{FF2B5EF4-FFF2-40B4-BE49-F238E27FC236}">
                    <a16:creationId xmlns:a16="http://schemas.microsoft.com/office/drawing/2014/main" id="{3AA7A804-8482-0807-CC5A-B79ABB555C76}"/>
                  </a:ext>
                </a:extLst>
              </p14:cNvPr>
              <p14:cNvContentPartPr/>
              <p14:nvPr/>
            </p14:nvContentPartPr>
            <p14:xfrm>
              <a:off x="3846172" y="819292"/>
              <a:ext cx="683640" cy="87840"/>
            </p14:xfrm>
          </p:contentPart>
        </mc:Choice>
        <mc:Fallback>
          <p:pic>
            <p:nvPicPr>
              <p:cNvPr id="255" name="Input penna 254">
                <a:extLst>
                  <a:ext uri="{FF2B5EF4-FFF2-40B4-BE49-F238E27FC236}">
                    <a16:creationId xmlns:a16="http://schemas.microsoft.com/office/drawing/2014/main" id="{3AA7A804-8482-0807-CC5A-B79ABB555C76}"/>
                  </a:ext>
                </a:extLst>
              </p:cNvPr>
              <p:cNvPicPr/>
              <p:nvPr/>
            </p:nvPicPr>
            <p:blipFill>
              <a:blip r:embed="rId342"/>
              <a:stretch>
                <a:fillRect/>
              </a:stretch>
            </p:blipFill>
            <p:spPr>
              <a:xfrm>
                <a:off x="3838612" y="811732"/>
                <a:ext cx="698760" cy="102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63" name="Gruppo 262">
            <a:extLst>
              <a:ext uri="{FF2B5EF4-FFF2-40B4-BE49-F238E27FC236}">
                <a16:creationId xmlns:a16="http://schemas.microsoft.com/office/drawing/2014/main" id="{5B7D628A-83E8-FD88-DE9D-62D4039FED85}"/>
              </a:ext>
            </a:extLst>
          </p:cNvPr>
          <p:cNvGrpSpPr/>
          <p:nvPr/>
        </p:nvGrpSpPr>
        <p:grpSpPr>
          <a:xfrm>
            <a:off x="4457745" y="1163812"/>
            <a:ext cx="987120" cy="710640"/>
            <a:chOff x="4457745" y="1163812"/>
            <a:chExt cx="987120" cy="71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403960E7-8279-831C-80CC-78F87611E21A}"/>
                    </a:ext>
                  </a:extLst>
                </p14:cNvPr>
                <p14:cNvContentPartPr/>
                <p14:nvPr/>
              </p14:nvContentPartPr>
              <p14:xfrm>
                <a:off x="4457745" y="1163812"/>
                <a:ext cx="213480" cy="71064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403960E7-8279-831C-80CC-78F87611E21A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4450185" y="1156252"/>
                  <a:ext cx="228600" cy="72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F8170705-9339-CE69-0732-8974AA3E2030}"/>
                    </a:ext>
                  </a:extLst>
                </p14:cNvPr>
                <p14:cNvContentPartPr/>
                <p14:nvPr/>
              </p14:nvContentPartPr>
              <p14:xfrm>
                <a:off x="4706865" y="1408612"/>
                <a:ext cx="169560" cy="29916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F8170705-9339-CE69-0732-8974AA3E2030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4699305" y="1401052"/>
                  <a:ext cx="18468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B1B1418F-295B-3452-6B78-5D74BEAD8DFA}"/>
                    </a:ext>
                  </a:extLst>
                </p14:cNvPr>
                <p14:cNvContentPartPr/>
                <p14:nvPr/>
              </p14:nvContentPartPr>
              <p14:xfrm>
                <a:off x="4916025" y="1478092"/>
                <a:ext cx="101160" cy="16272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B1B1418F-295B-3452-6B78-5D74BEAD8DFA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4908465" y="1470532"/>
                  <a:ext cx="11628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2D34EB64-F20D-EC54-782C-BC78D48A2E93}"/>
                    </a:ext>
                  </a:extLst>
                </p14:cNvPr>
                <p14:cNvContentPartPr/>
                <p14:nvPr/>
              </p14:nvContentPartPr>
              <p14:xfrm>
                <a:off x="5088825" y="1461172"/>
                <a:ext cx="75240" cy="15120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2D34EB64-F20D-EC54-782C-BC78D48A2E93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5081265" y="1453612"/>
                  <a:ext cx="9036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A878527C-F0F4-63CA-FDCA-A4A885D6026D}"/>
                    </a:ext>
                  </a:extLst>
                </p14:cNvPr>
                <p14:cNvContentPartPr/>
                <p14:nvPr/>
              </p14:nvContentPartPr>
              <p14:xfrm>
                <a:off x="5206545" y="1473772"/>
                <a:ext cx="95760" cy="14040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A878527C-F0F4-63CA-FDCA-A4A885D6026D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5198985" y="1466212"/>
                  <a:ext cx="1105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D327875C-CFB7-70FE-BB16-8AFA5F40B9B7}"/>
                    </a:ext>
                  </a:extLst>
                </p14:cNvPr>
                <p14:cNvContentPartPr/>
                <p14:nvPr/>
              </p14:nvContentPartPr>
              <p14:xfrm>
                <a:off x="5372865" y="1483132"/>
                <a:ext cx="72000" cy="14508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D327875C-CFB7-70FE-BB16-8AFA5F40B9B7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5365305" y="1475572"/>
                  <a:ext cx="87120" cy="160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3161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93177-454D-080D-CFFB-FBA093948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53B1FF-8444-B330-D29B-8AC8F9F2645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2CDE04-948B-7846-7503-15E818571E1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D76766-F16D-480F-06DB-7B5E8F32A2B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2F71CF-167A-0625-8D44-0F689B04522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75C8C2E-3DAF-7213-E8E6-C8AD8A1C064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A664488-0E90-C737-7D87-E7CAF14D06F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FDB8D15-F818-4BA8-0432-7DE82C73DF0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B0CB42E-CA30-4BE6-2F69-039572DE007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C6A1979-4F92-88A5-CB95-559701E9D5C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877270D-52E1-11BF-A2B2-D2864BA5C92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E5ED732-A817-E36D-92CD-B924D56CBE1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177D96B-AA07-2C2A-A814-82CC39D91A2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418FB7D-75F6-1E46-2B5B-977A385D3C1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0BB6468-3EE8-03EF-DEEA-CFDC605DC51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49C686C-0947-096A-F8C3-6D19270DDE4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AA6247C-A070-8C57-FA3E-226DC9D0916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E120E96-8566-3DED-F6F9-064DA2C98A0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1B2DE33-B09B-8EA0-ACB7-F53B0F56DFF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57F817E-3089-B8D3-F2A6-ACBF5DFB2EF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07EFE76-C955-91FA-12B3-09A8E64ADB9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19D7DCF-7FA5-EC6A-7858-6AB280AD920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5C45057-4469-9FC2-31E7-8B79BF3B55E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718C84D-DB3E-C936-876C-869D7C6F19E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01792C1-945C-505E-CEDE-689116D9D34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32C8548-4E19-1FF7-2076-12B084AF6D2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2806822-480C-9E65-8847-47D4FFC59C9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0AA63E2-FC76-76A8-2636-D745E896D4E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43036EE-72FF-B13D-18E6-7DD7142E29E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7B9105B-EDD7-D6FB-9F8B-A1FE61C689B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16479D0-CE8F-FF01-422A-EF29E94EEC3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35F5035-F384-AAB7-64F3-2CADFA38C52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A43E856-FF5B-EB3E-52A5-FE9B5B71B7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9878A9D-32AC-7788-DD48-FDC1885AD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8808200-8752-CED0-D0A4-3A6E4C1B15D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F82C821-33DD-CDFE-FD7E-1ADDE53B5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5ED5267-B234-E679-B3E8-47BBB20F1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4ACD9CB-DD36-C09B-72B5-A66CC64138C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" r="419" b="31311"/>
          <a:stretch/>
        </p:blipFill>
        <p:spPr>
          <a:xfrm>
            <a:off x="2690544" y="412750"/>
            <a:ext cx="6650708" cy="3850670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47F114FA-5BF0-091D-520C-A9B4008E9684}"/>
              </a:ext>
            </a:extLst>
          </p:cNvPr>
          <p:cNvGrpSpPr/>
          <p:nvPr/>
        </p:nvGrpSpPr>
        <p:grpSpPr>
          <a:xfrm>
            <a:off x="5009985" y="2704612"/>
            <a:ext cx="244440" cy="178200"/>
            <a:chOff x="5009985" y="2704612"/>
            <a:chExt cx="244440" cy="17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D566E2F-0607-A054-4944-FC50A97632FA}"/>
                    </a:ext>
                  </a:extLst>
                </p14:cNvPr>
                <p14:cNvContentPartPr/>
                <p14:nvPr/>
              </p14:nvContentPartPr>
              <p14:xfrm>
                <a:off x="5009985" y="2776252"/>
                <a:ext cx="124200" cy="1065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D566E2F-0607-A054-4944-FC50A97632F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002425" y="2768692"/>
                  <a:ext cx="1393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014B41E-6D85-1CC9-CA9C-1E216A69F12B}"/>
                    </a:ext>
                  </a:extLst>
                </p14:cNvPr>
                <p14:cNvContentPartPr/>
                <p14:nvPr/>
              </p14:nvContentPartPr>
              <p14:xfrm>
                <a:off x="5146785" y="2704612"/>
                <a:ext cx="107640" cy="720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014B41E-6D85-1CC9-CA9C-1E216A69F12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39225" y="2697052"/>
                  <a:ext cx="122760" cy="8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A4A8EAF9-F7E5-5A51-E8F2-09966F8FE936}"/>
              </a:ext>
            </a:extLst>
          </p:cNvPr>
          <p:cNvGrpSpPr/>
          <p:nvPr/>
        </p:nvGrpSpPr>
        <p:grpSpPr>
          <a:xfrm>
            <a:off x="6019065" y="2687332"/>
            <a:ext cx="185400" cy="262440"/>
            <a:chOff x="6019065" y="2687332"/>
            <a:chExt cx="185400" cy="26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2B00378-4962-CA01-F955-578A3793EEA7}"/>
                    </a:ext>
                  </a:extLst>
                </p14:cNvPr>
                <p14:cNvContentPartPr/>
                <p14:nvPr/>
              </p14:nvContentPartPr>
              <p14:xfrm>
                <a:off x="6019065" y="2687332"/>
                <a:ext cx="126720" cy="2095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2B00378-4962-CA01-F955-578A3793EEA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011505" y="2679772"/>
                  <a:ext cx="14184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2C3BF37-4ED5-4E7F-0704-AED5355FF1E2}"/>
                    </a:ext>
                  </a:extLst>
                </p14:cNvPr>
                <p14:cNvContentPartPr/>
                <p14:nvPr/>
              </p14:nvContentPartPr>
              <p14:xfrm>
                <a:off x="6074865" y="2784892"/>
                <a:ext cx="129600" cy="1648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2C3BF37-4ED5-4E7F-0704-AED5355FF1E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305" y="2777332"/>
                  <a:ext cx="144720" cy="179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2D6C446D-0B3A-8DDF-A436-F59615397339}"/>
                  </a:ext>
                </a:extLst>
              </p14:cNvPr>
              <p14:cNvContentPartPr/>
              <p14:nvPr/>
            </p14:nvContentPartPr>
            <p14:xfrm>
              <a:off x="5009985" y="3801172"/>
              <a:ext cx="4262400" cy="21456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2D6C446D-0B3A-8DDF-A436-F5961539733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02425" y="3793612"/>
                <a:ext cx="4277520" cy="22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6968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8AB8E-EB6B-9E2F-DE1E-A0B99A9CF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947EE2-8186-8932-656C-1B25BBE93FE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3CBCE-A20D-A53C-702F-46A7C04A8DC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7F76B5-2902-EF2E-2503-9D366E216F4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0652E61-DB31-5FBE-6F9E-7B635D1514F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FFB5B52-A4AD-F4F6-B7CD-0C577037AB6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C71A38A-6553-41E8-83ED-7931A593CE3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A1198DA-0968-BE7C-C875-2D7E3454EC2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5E233B6-2C35-3E9E-8C95-F2AB5243BC0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A33BA91-2CDA-8121-228A-3B4858FC107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07365BD-088A-7A22-4158-B7DAA0F4F9D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084EBDF-4913-F426-F995-DEB4917B913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7C7926F-2B58-42FC-D871-82E3991EB12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F4E80F4-6ACA-F68C-BA2C-C28934DD121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EC23562-13A2-2CB9-77FF-968F83A08C0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1C67314-E8C4-120B-2110-664B32060AF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C8E61C5-79A9-DF39-829B-B1DFD90B6E9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E82432A-9C25-55B9-516F-C1E40F25684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33FB02E-51EB-B2C6-9DFB-3F6F0ECD71D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50B41B6-F117-E83B-04EB-90D0CE72C44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06BC409-6BEA-A1F3-8F70-F973E2FE2B9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E5D3D65-EE8F-4A6A-FB56-24DA8B0C625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1982F1E-1939-B9EC-6AE4-58B29FF650E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A517B78-5601-DE54-F0AF-740AC420AD0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766EE5C-9AE6-C531-8B31-C940DB64DED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48DE15D-E29C-4002-7FC9-EAA433F6724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93AAB3F-2B41-BA09-15A8-C6E65A482F4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E501CFF-B1DC-5244-A83B-382D9F04EAF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B27FED5-4867-285D-160B-5CCA77DDEA6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9D89A4F-72E7-80B7-9045-B2E232BE057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880D39C-1C2B-92E6-C8B8-1C4D0E0DF62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446661C-763D-B7E0-0782-01396AF9637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84163CD-8BC9-C104-EA63-08F7A35353C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0075ACD-E3AD-8105-0EB5-47D2453EA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648D763-814B-3B27-57DC-30116958213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2544CB9-BD1A-EF3C-133A-BC7141E30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56FED57-A706-522B-15BF-8982D19BA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C6DECA1-BD8C-5651-56A1-D7AFF0EC7CF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10" t="70052"/>
          <a:stretch/>
        </p:blipFill>
        <p:spPr>
          <a:xfrm>
            <a:off x="2535176" y="1801202"/>
            <a:ext cx="6577840" cy="1678881"/>
          </a:xfrm>
          <a:prstGeom prst="rect">
            <a:avLst/>
          </a:prstGeom>
        </p:spPr>
      </p:pic>
      <p:pic>
        <p:nvPicPr>
          <p:cNvPr id="11" name="Immagine 10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A30DFA5B-60C8-F604-C1D3-23C8954F18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5175" y="3939821"/>
            <a:ext cx="6764999" cy="2111825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B3E6A878-A51E-D832-E933-FE8D2A6EC1AC}"/>
              </a:ext>
            </a:extLst>
          </p:cNvPr>
          <p:cNvGrpSpPr/>
          <p:nvPr/>
        </p:nvGrpSpPr>
        <p:grpSpPr>
          <a:xfrm>
            <a:off x="4859505" y="4839182"/>
            <a:ext cx="330480" cy="136440"/>
            <a:chOff x="4859505" y="4839182"/>
            <a:chExt cx="330480" cy="13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C2AF1B7-156D-49C8-805C-6EFC00129A7A}"/>
                    </a:ext>
                  </a:extLst>
                </p14:cNvPr>
                <p14:cNvContentPartPr/>
                <p14:nvPr/>
              </p14:nvContentPartPr>
              <p14:xfrm>
                <a:off x="4859505" y="4920902"/>
                <a:ext cx="128160" cy="547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C2AF1B7-156D-49C8-805C-6EFC00129A7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851945" y="4913342"/>
                  <a:ext cx="1432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50DFF65-5CAA-D5F7-4D23-D4DC1A6A3D91}"/>
                    </a:ext>
                  </a:extLst>
                </p14:cNvPr>
                <p14:cNvContentPartPr/>
                <p14:nvPr/>
              </p14:nvContentPartPr>
              <p14:xfrm>
                <a:off x="5020425" y="4839182"/>
                <a:ext cx="169560" cy="381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50DFF65-5CAA-D5F7-4D23-D4DC1A6A3D9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012865" y="4831622"/>
                  <a:ext cx="184680" cy="5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8B3DAC7D-04D6-6469-9E11-9CA31E3D616E}"/>
              </a:ext>
            </a:extLst>
          </p:cNvPr>
          <p:cNvGrpSpPr/>
          <p:nvPr/>
        </p:nvGrpSpPr>
        <p:grpSpPr>
          <a:xfrm>
            <a:off x="5969745" y="4865102"/>
            <a:ext cx="168840" cy="182880"/>
            <a:chOff x="5969745" y="4865102"/>
            <a:chExt cx="168840" cy="18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895417D-F7D0-3773-2AD8-9D812D2418EB}"/>
                    </a:ext>
                  </a:extLst>
                </p14:cNvPr>
                <p14:cNvContentPartPr/>
                <p14:nvPr/>
              </p14:nvContentPartPr>
              <p14:xfrm>
                <a:off x="5969745" y="4865102"/>
                <a:ext cx="78120" cy="1206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895417D-F7D0-3773-2AD8-9D812D2418E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962185" y="4857902"/>
                  <a:ext cx="932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B505649-918E-FB39-A9B5-AF234E92B262}"/>
                    </a:ext>
                  </a:extLst>
                </p14:cNvPr>
                <p14:cNvContentPartPr/>
                <p14:nvPr/>
              </p14:nvContentPartPr>
              <p14:xfrm>
                <a:off x="6066585" y="4906142"/>
                <a:ext cx="72000" cy="1418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B505649-918E-FB39-A9B5-AF234E92B26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059025" y="4898582"/>
                  <a:ext cx="87120" cy="156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54B44046-DBA5-BBBF-8513-5F58856593BB}"/>
                  </a:ext>
                </a:extLst>
              </p14:cNvPr>
              <p14:cNvContentPartPr/>
              <p14:nvPr/>
            </p14:nvContentPartPr>
            <p14:xfrm>
              <a:off x="5027566" y="4678572"/>
              <a:ext cx="740160" cy="8136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54B44046-DBA5-BBBF-8513-5F58856593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020006" y="4671012"/>
                <a:ext cx="755280" cy="9648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25A38179-6E8F-96F3-DA8F-0B444B504ED3}"/>
              </a:ext>
            </a:extLst>
          </p:cNvPr>
          <p:cNvGrpSpPr/>
          <p:nvPr/>
        </p:nvGrpSpPr>
        <p:grpSpPr>
          <a:xfrm>
            <a:off x="5020006" y="3347292"/>
            <a:ext cx="2370600" cy="978480"/>
            <a:chOff x="5020006" y="3347292"/>
            <a:chExt cx="2370600" cy="97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D197FAC-2BC3-2834-C264-BADAA0B6D00F}"/>
                    </a:ext>
                  </a:extLst>
                </p14:cNvPr>
                <p14:cNvContentPartPr/>
                <p14:nvPr/>
              </p14:nvContentPartPr>
              <p14:xfrm>
                <a:off x="5633086" y="3801252"/>
                <a:ext cx="320760" cy="2646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D197FAC-2BC3-2834-C264-BADAA0B6D00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625526" y="3793692"/>
                  <a:ext cx="33588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A22DF2E-E598-EBC1-4F59-8E5AFF172012}"/>
                    </a:ext>
                  </a:extLst>
                </p14:cNvPr>
                <p14:cNvContentPartPr/>
                <p14:nvPr/>
              </p14:nvContentPartPr>
              <p14:xfrm>
                <a:off x="5994166" y="3792252"/>
                <a:ext cx="154440" cy="2264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A22DF2E-E598-EBC1-4F59-8E5AFF17201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986966" y="3784692"/>
                  <a:ext cx="16956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7E21D67-3258-719A-85F3-032D9D6EBA60}"/>
                    </a:ext>
                  </a:extLst>
                </p14:cNvPr>
                <p14:cNvContentPartPr/>
                <p14:nvPr/>
              </p14:nvContentPartPr>
              <p14:xfrm>
                <a:off x="6224206" y="3782892"/>
                <a:ext cx="106200" cy="1796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7E21D67-3258-719A-85F3-032D9D6EBA6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216646" y="3775332"/>
                  <a:ext cx="12132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968E4D5-C90B-F60A-5313-9754C8733C78}"/>
                    </a:ext>
                  </a:extLst>
                </p14:cNvPr>
                <p14:cNvContentPartPr/>
                <p14:nvPr/>
              </p14:nvContentPartPr>
              <p14:xfrm>
                <a:off x="6401686" y="3824292"/>
                <a:ext cx="84240" cy="1562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968E4D5-C90B-F60A-5313-9754C8733C7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394126" y="3816732"/>
                  <a:ext cx="993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C76F129-28B2-20FD-B9E4-8230822AB223}"/>
                    </a:ext>
                  </a:extLst>
                </p14:cNvPr>
                <p14:cNvContentPartPr/>
                <p14:nvPr/>
              </p14:nvContentPartPr>
              <p14:xfrm>
                <a:off x="6595366" y="3852732"/>
                <a:ext cx="75960" cy="1202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C76F129-28B2-20FD-B9E4-8230822AB22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587806" y="3845172"/>
                  <a:ext cx="910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B9234C8-4E5A-4B76-03EC-FAF9A8E01061}"/>
                    </a:ext>
                  </a:extLst>
                </p14:cNvPr>
                <p14:cNvContentPartPr/>
                <p14:nvPr/>
              </p14:nvContentPartPr>
              <p14:xfrm>
                <a:off x="5020006" y="3347292"/>
                <a:ext cx="2370600" cy="9784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B9234C8-4E5A-4B76-03EC-FAF9A8E0106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012446" y="3339732"/>
                  <a:ext cx="2385720" cy="993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E4263149-1FB0-FA1B-48CA-E67AEDDFE040}"/>
                  </a:ext>
                </a:extLst>
              </p14:cNvPr>
              <p14:cNvContentPartPr/>
              <p14:nvPr/>
            </p14:nvContentPartPr>
            <p14:xfrm>
              <a:off x="4060794" y="3773086"/>
              <a:ext cx="430560" cy="14580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E4263149-1FB0-FA1B-48CA-E67AEDDFE040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053234" y="3765886"/>
                <a:ext cx="445320" cy="16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8735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F0D5F-AA75-3653-A51A-75B8161A7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1C3AE5-1DE4-A965-03E2-0418AE7D567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8C3C65-67B2-79C0-A005-7B9B7B96A28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5A12C5-F639-D800-CAEC-1C31257AAA3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48B9441-06E5-3FEB-C5A2-B9ACBA8F423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DEB9C7C-64FC-A14D-2760-375C0F8E577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2239B51-38A5-851A-6961-CB2FFB5A413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77D6DB1-FEE2-8827-6DB7-EFC5E99E559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52864F8-7B26-B802-A5D1-5AD707B09BD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73E2FAF-FE82-E04C-C553-26E92418B78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BED0FEE-8732-1539-64DC-A5AF23A632C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32A02B6-E793-1E32-5BB2-3FE818B3B1E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49F52C0-68D2-0ABE-2878-0C6A5D95A78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0A2B620-B277-9AC0-1A45-710156CFC92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05AAFE6-EF17-2087-C259-7EDA93CFF18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1ABE634-103B-F4D7-95ED-945ACB26377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A1DF804-AF7D-3AED-2EDB-BFA6FC51B3A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7A29FB3-22FE-9BBB-4661-196F71EE1CB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E85DC91-EA4E-ED61-1773-14BD69D16E7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CD231E7-3A0F-121C-B16B-C68987C1CD7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8261410-0418-2E8B-0AB2-15E9FE4E271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12C95EF-73FF-30DE-C67D-497284EF241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4B48B9C-0D59-AB55-AC7D-18E63D82595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C1F7F3B-4906-20E2-9434-49023FB8356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D4ADEA5-AEBB-3DF3-4E46-C092E054D46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A3C3D75-BAB8-F571-1A6E-65AAA25EA8C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260EF84-C703-A71F-77F4-5A22DE61524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851BCB6-6CF0-439F-25CE-ABD8D730270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95D330A-E16D-DF1E-71C4-E150C065863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AFE97C2-D42A-919F-2486-9DA0DA83F8D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15451F3-3903-8B08-0D50-F2D8CE0EBCC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606C84B-A744-0A93-C2CB-3A493E691DA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C05326D-1910-C7D0-E14E-FAD34C1DA1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E318854-7DE6-5A03-CF8D-A1D65BD45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CDDB0F1-3F3D-465E-41BB-FC11361E5C4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743B1C0-CD71-CDDF-7887-44CFE2492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5662976-D8E7-6F64-DE57-DC45D9630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90C4C1D-B1B4-E92C-AB53-8990ED8EDF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8895" y="1019514"/>
            <a:ext cx="7646525" cy="5032662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5AD137CA-F509-7846-6542-7E9D4127328E}"/>
              </a:ext>
            </a:extLst>
          </p:cNvPr>
          <p:cNvGrpSpPr/>
          <p:nvPr/>
        </p:nvGrpSpPr>
        <p:grpSpPr>
          <a:xfrm>
            <a:off x="5607720" y="3578192"/>
            <a:ext cx="218160" cy="102240"/>
            <a:chOff x="5607720" y="3578192"/>
            <a:chExt cx="218160" cy="10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84601EC-1221-E9E8-BF7F-E16FFB2D01A7}"/>
                    </a:ext>
                  </a:extLst>
                </p14:cNvPr>
                <p14:cNvContentPartPr/>
                <p14:nvPr/>
              </p14:nvContentPartPr>
              <p14:xfrm>
                <a:off x="5607720" y="3578192"/>
                <a:ext cx="90720" cy="102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84601EC-1221-E9E8-BF7F-E16FFB2D01A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600160" y="3570992"/>
                  <a:ext cx="1058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BFD29EE-FDC5-C915-210F-9818E3093E93}"/>
                    </a:ext>
                  </a:extLst>
                </p14:cNvPr>
                <p14:cNvContentPartPr/>
                <p14:nvPr/>
              </p14:nvContentPartPr>
              <p14:xfrm>
                <a:off x="5698800" y="3590792"/>
                <a:ext cx="127080" cy="27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BFD29EE-FDC5-C915-210F-9818E3093E9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691240" y="3583232"/>
                  <a:ext cx="14220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8D1377EC-A836-E297-75DF-73BEF9118F0F}"/>
              </a:ext>
            </a:extLst>
          </p:cNvPr>
          <p:cNvGrpSpPr/>
          <p:nvPr/>
        </p:nvGrpSpPr>
        <p:grpSpPr>
          <a:xfrm>
            <a:off x="6659280" y="3550112"/>
            <a:ext cx="158760" cy="290880"/>
            <a:chOff x="6659280" y="3550112"/>
            <a:chExt cx="158760" cy="29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389116C-E1C9-A721-C509-5B3776AAD4C8}"/>
                    </a:ext>
                  </a:extLst>
                </p14:cNvPr>
                <p14:cNvContentPartPr/>
                <p14:nvPr/>
              </p14:nvContentPartPr>
              <p14:xfrm>
                <a:off x="6659280" y="3550112"/>
                <a:ext cx="118440" cy="165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389116C-E1C9-A721-C509-5B3776AAD4C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652080" y="3542552"/>
                  <a:ext cx="13356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0B846BC-A316-4D98-B2B2-50CA8859B19F}"/>
                    </a:ext>
                  </a:extLst>
                </p14:cNvPr>
                <p14:cNvContentPartPr/>
                <p14:nvPr/>
              </p14:nvContentPartPr>
              <p14:xfrm>
                <a:off x="6706080" y="3615992"/>
                <a:ext cx="111960" cy="225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0B846BC-A316-4D98-B2B2-50CA8859B19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698520" y="3608432"/>
                  <a:ext cx="127080" cy="24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2C2E0974-09F2-D08A-F8C1-9FCFC3B52A06}"/>
                  </a:ext>
                </a:extLst>
              </p14:cNvPr>
              <p14:cNvContentPartPr/>
              <p14:nvPr/>
            </p14:nvContentPartPr>
            <p14:xfrm>
              <a:off x="2645640" y="3597272"/>
              <a:ext cx="520560" cy="84096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2C2E0974-09F2-D08A-F8C1-9FCFC3B52A0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638080" y="3589712"/>
                <a:ext cx="535680" cy="85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80C97A12-2A19-1293-53CC-431E629548DA}"/>
              </a:ext>
            </a:extLst>
          </p:cNvPr>
          <p:cNvGrpSpPr/>
          <p:nvPr/>
        </p:nvGrpSpPr>
        <p:grpSpPr>
          <a:xfrm>
            <a:off x="2674743" y="1589251"/>
            <a:ext cx="151920" cy="155880"/>
            <a:chOff x="2674743" y="1589251"/>
            <a:chExt cx="151920" cy="15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E3683F9-17E6-BFCF-AD28-82FB7D3EEF7C}"/>
                    </a:ext>
                  </a:extLst>
                </p14:cNvPr>
                <p14:cNvContentPartPr/>
                <p14:nvPr/>
              </p14:nvContentPartPr>
              <p14:xfrm>
                <a:off x="2674743" y="1622011"/>
                <a:ext cx="104400" cy="75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E3683F9-17E6-BFCF-AD28-82FB7D3EEF7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667183" y="1614451"/>
                  <a:ext cx="1191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E43C3FE-4EEA-4055-F006-D75F3C79EB80}"/>
                    </a:ext>
                  </a:extLst>
                </p14:cNvPr>
                <p14:cNvContentPartPr/>
                <p14:nvPr/>
              </p14:nvContentPartPr>
              <p14:xfrm>
                <a:off x="2772303" y="1589251"/>
                <a:ext cx="54360" cy="1558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E43C3FE-4EEA-4055-F006-D75F3C79EB8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764743" y="1581691"/>
                  <a:ext cx="6948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BEBC066B-393B-6A4E-4E84-1593A22F13F2}"/>
              </a:ext>
            </a:extLst>
          </p:cNvPr>
          <p:cNvGrpSpPr/>
          <p:nvPr/>
        </p:nvGrpSpPr>
        <p:grpSpPr>
          <a:xfrm>
            <a:off x="4355583" y="2915491"/>
            <a:ext cx="241920" cy="68760"/>
            <a:chOff x="4355583" y="2915491"/>
            <a:chExt cx="241920" cy="6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5684C4F-8ACA-4CD1-811C-F89F045941FC}"/>
                    </a:ext>
                  </a:extLst>
                </p14:cNvPr>
                <p14:cNvContentPartPr/>
                <p14:nvPr/>
              </p14:nvContentPartPr>
              <p14:xfrm>
                <a:off x="4355583" y="2927731"/>
                <a:ext cx="119520" cy="565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5684C4F-8ACA-4CD1-811C-F89F045941F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348023" y="2920171"/>
                  <a:ext cx="1346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E6A37F7-D17C-6F94-54DF-752D29D00F76}"/>
                    </a:ext>
                  </a:extLst>
                </p14:cNvPr>
                <p14:cNvContentPartPr/>
                <p14:nvPr/>
              </p14:nvContentPartPr>
              <p14:xfrm>
                <a:off x="4484103" y="2915491"/>
                <a:ext cx="113400" cy="331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E6A37F7-D17C-6F94-54DF-752D29D00F7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476543" y="2907931"/>
                  <a:ext cx="128520" cy="4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F9BD9F7E-42F2-8EE2-D8C1-64A1F63B6A84}"/>
              </a:ext>
            </a:extLst>
          </p:cNvPr>
          <p:cNvGrpSpPr/>
          <p:nvPr/>
        </p:nvGrpSpPr>
        <p:grpSpPr>
          <a:xfrm>
            <a:off x="5168823" y="2848891"/>
            <a:ext cx="85320" cy="178560"/>
            <a:chOff x="5168823" y="2848891"/>
            <a:chExt cx="85320" cy="17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F342EA9-30FC-0409-341A-2C4269395C9E}"/>
                    </a:ext>
                  </a:extLst>
                </p14:cNvPr>
                <p14:cNvContentPartPr/>
                <p14:nvPr/>
              </p14:nvContentPartPr>
              <p14:xfrm>
                <a:off x="5168823" y="2848891"/>
                <a:ext cx="66240" cy="1141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F342EA9-30FC-0409-341A-2C4269395C9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161263" y="2841331"/>
                  <a:ext cx="813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A02688A-39EA-0CBA-1E6C-9241D22D1388}"/>
                    </a:ext>
                  </a:extLst>
                </p14:cNvPr>
                <p14:cNvContentPartPr/>
                <p14:nvPr/>
              </p14:nvContentPartPr>
              <p14:xfrm>
                <a:off x="5223543" y="2923411"/>
                <a:ext cx="30600" cy="1040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A02688A-39EA-0CBA-1E6C-9241D22D138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215983" y="2915851"/>
                  <a:ext cx="45720" cy="119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C2BBEC48-B9DC-8CD6-494D-9D6CAD397EED}"/>
                  </a:ext>
                </a:extLst>
              </p14:cNvPr>
              <p14:cNvContentPartPr/>
              <p14:nvPr/>
            </p14:nvContentPartPr>
            <p14:xfrm>
              <a:off x="6905823" y="2936731"/>
              <a:ext cx="160920" cy="19152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C2BBEC48-B9DC-8CD6-494D-9D6CAD397EE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898623" y="2929171"/>
                <a:ext cx="176040" cy="20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21017CE5-34F1-EF30-F9F0-95292021DABE}"/>
                  </a:ext>
                </a:extLst>
              </p14:cNvPr>
              <p14:cNvContentPartPr/>
              <p14:nvPr/>
            </p14:nvContentPartPr>
            <p14:xfrm>
              <a:off x="6950103" y="3337411"/>
              <a:ext cx="29160" cy="4428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21017CE5-34F1-EF30-F9F0-95292021DAB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942543" y="3329851"/>
                <a:ext cx="44280" cy="59400"/>
              </a:xfrm>
              <a:prstGeom prst="rect">
                <a:avLst/>
              </a:prstGeom>
            </p:spPr>
          </p:pic>
        </mc:Fallback>
      </mc:AlternateContent>
      <p:grpSp>
        <p:nvGrpSpPr>
          <p:cNvPr id="81" name="Gruppo 80">
            <a:extLst>
              <a:ext uri="{FF2B5EF4-FFF2-40B4-BE49-F238E27FC236}">
                <a16:creationId xmlns:a16="http://schemas.microsoft.com/office/drawing/2014/main" id="{499497C2-B1A5-6BAB-0ED0-996160BA7784}"/>
              </a:ext>
            </a:extLst>
          </p:cNvPr>
          <p:cNvGrpSpPr/>
          <p:nvPr/>
        </p:nvGrpSpPr>
        <p:grpSpPr>
          <a:xfrm>
            <a:off x="6391344" y="826780"/>
            <a:ext cx="1612800" cy="526320"/>
            <a:chOff x="6391344" y="826780"/>
            <a:chExt cx="1612800" cy="52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0B7CDBC-03D5-FC23-5291-C1AE3B299800}"/>
                    </a:ext>
                  </a:extLst>
                </p14:cNvPr>
                <p14:cNvContentPartPr/>
                <p14:nvPr/>
              </p14:nvContentPartPr>
              <p14:xfrm>
                <a:off x="6391344" y="992020"/>
                <a:ext cx="257400" cy="3610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0B7CDBC-03D5-FC23-5291-C1AE3B29980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383784" y="984460"/>
                  <a:ext cx="27252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A7BF940-320E-3C53-8E62-349FBB8A288A}"/>
                    </a:ext>
                  </a:extLst>
                </p14:cNvPr>
                <p14:cNvContentPartPr/>
                <p14:nvPr/>
              </p14:nvContentPartPr>
              <p14:xfrm>
                <a:off x="6691584" y="1039180"/>
                <a:ext cx="123120" cy="1443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A7BF940-320E-3C53-8E62-349FBB8A288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684384" y="1031620"/>
                  <a:ext cx="1382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FE82E618-0284-988B-18D7-E2A9F75A3BC9}"/>
                    </a:ext>
                  </a:extLst>
                </p14:cNvPr>
                <p14:cNvContentPartPr/>
                <p14:nvPr/>
              </p14:nvContentPartPr>
              <p14:xfrm>
                <a:off x="6892104" y="1024060"/>
                <a:ext cx="86040" cy="1861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FE82E618-0284-988B-18D7-E2A9F75A3BC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884544" y="1016500"/>
                  <a:ext cx="10116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B1DB165D-2EA2-B8EB-680E-6DDA101BAC75}"/>
                    </a:ext>
                  </a:extLst>
                </p14:cNvPr>
                <p14:cNvContentPartPr/>
                <p14:nvPr/>
              </p14:nvContentPartPr>
              <p14:xfrm>
                <a:off x="7042944" y="869980"/>
                <a:ext cx="44640" cy="2509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B1DB165D-2EA2-B8EB-680E-6DDA101BAC7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035384" y="862420"/>
                  <a:ext cx="5976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4AAFDD65-E632-DE5B-D0CB-EE3C0C2415C0}"/>
                    </a:ext>
                  </a:extLst>
                </p14:cNvPr>
                <p14:cNvContentPartPr/>
                <p14:nvPr/>
              </p14:nvContentPartPr>
              <p14:xfrm>
                <a:off x="7038264" y="1037020"/>
                <a:ext cx="72360" cy="540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4AAFDD65-E632-DE5B-D0CB-EE3C0C2415C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030704" y="1029820"/>
                  <a:ext cx="874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111457A5-0F13-4DDC-1155-A49E589A5A15}"/>
                    </a:ext>
                  </a:extLst>
                </p14:cNvPr>
                <p14:cNvContentPartPr/>
                <p14:nvPr/>
              </p14:nvContentPartPr>
              <p14:xfrm>
                <a:off x="7199904" y="959260"/>
                <a:ext cx="20160" cy="1861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111457A5-0F13-4DDC-1155-A49E589A5A1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192344" y="951700"/>
                  <a:ext cx="352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7BE4929E-FF19-1A31-4A77-3DA084C263DF}"/>
                    </a:ext>
                  </a:extLst>
                </p14:cNvPr>
                <p14:cNvContentPartPr/>
                <p14:nvPr/>
              </p14:nvContentPartPr>
              <p14:xfrm>
                <a:off x="7268304" y="986620"/>
                <a:ext cx="54360" cy="1533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7BE4929E-FF19-1A31-4A77-3DA084C263D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260744" y="979060"/>
                  <a:ext cx="694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A591C76F-0604-42FF-2DF5-7114ED7E7E04}"/>
                    </a:ext>
                  </a:extLst>
                </p14:cNvPr>
                <p14:cNvContentPartPr/>
                <p14:nvPr/>
              </p14:nvContentPartPr>
              <p14:xfrm>
                <a:off x="7381344" y="1062580"/>
                <a:ext cx="46440" cy="774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A591C76F-0604-42FF-2DF5-7114ED7E7E0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373784" y="1055020"/>
                  <a:ext cx="615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7FDC6019-A69E-B82B-3FC0-7504B72B5995}"/>
                    </a:ext>
                  </a:extLst>
                </p14:cNvPr>
                <p14:cNvContentPartPr/>
                <p14:nvPr/>
              </p14:nvContentPartPr>
              <p14:xfrm>
                <a:off x="7481424" y="826780"/>
                <a:ext cx="42120" cy="3139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7FDC6019-A69E-B82B-3FC0-7504B72B599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473864" y="819220"/>
                  <a:ext cx="5688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3710971A-EA1F-8D7C-13D1-67CA90F96AE2}"/>
                    </a:ext>
                  </a:extLst>
                </p14:cNvPr>
                <p14:cNvContentPartPr/>
                <p14:nvPr/>
              </p14:nvContentPartPr>
              <p14:xfrm>
                <a:off x="7558104" y="954580"/>
                <a:ext cx="136800" cy="2098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3710971A-EA1F-8D7C-13D1-67CA90F96AE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550544" y="947020"/>
                  <a:ext cx="15156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2995769E-3871-EF7B-5DEB-5DD72FAAD765}"/>
                    </a:ext>
                  </a:extLst>
                </p14:cNvPr>
                <p14:cNvContentPartPr/>
                <p14:nvPr/>
              </p14:nvContentPartPr>
              <p14:xfrm>
                <a:off x="7769064" y="991300"/>
                <a:ext cx="20520" cy="2268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2995769E-3871-EF7B-5DEB-5DD72FAAD76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761504" y="983740"/>
                  <a:ext cx="3564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CFF553FF-76F2-275D-421C-81EFC54AB675}"/>
                    </a:ext>
                  </a:extLst>
                </p14:cNvPr>
                <p14:cNvContentPartPr/>
                <p14:nvPr/>
              </p14:nvContentPartPr>
              <p14:xfrm>
                <a:off x="7814424" y="1010020"/>
                <a:ext cx="189720" cy="3207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CFF553FF-76F2-275D-421C-81EFC54AB67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806864" y="1002460"/>
                  <a:ext cx="20484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A739E2F4-A821-00EE-95F3-1B28576EF247}"/>
                    </a:ext>
                  </a:extLst>
                </p14:cNvPr>
                <p14:cNvContentPartPr/>
                <p14:nvPr/>
              </p14:nvContentPartPr>
              <p14:xfrm>
                <a:off x="7768344" y="1076260"/>
                <a:ext cx="132120" cy="957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A739E2F4-A821-00EE-95F3-1B28576EF24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760784" y="1068700"/>
                  <a:ext cx="147240" cy="110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3A24161A-FF84-7208-A1A5-9F116E8098A3}"/>
                  </a:ext>
                </a:extLst>
              </p14:cNvPr>
              <p14:cNvContentPartPr/>
              <p14:nvPr/>
            </p14:nvContentPartPr>
            <p14:xfrm>
              <a:off x="4936149" y="1867453"/>
              <a:ext cx="1308240" cy="118800"/>
            </p14:xfrm>
          </p:contentPart>
        </mc:Choice>
        <mc:Fallback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3A24161A-FF84-7208-A1A5-9F116E8098A3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928589" y="1859893"/>
                <a:ext cx="1323360" cy="13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836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CFFEE-5C76-CCF3-875C-C08B86393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0E806A-6247-144C-627E-8C41CBAA4F9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93D9AA-42BB-D892-9D91-F58B264360A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1FB64B-BE29-4291-DB63-E1405525060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7BB08B2-BFB9-4EE0-E13F-8CF5A6D2F2B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3829027-371F-B390-0106-83C454CF3C3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307723F-CE5F-C5A4-2676-98A33BC4351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12051A3-A4D9-7683-F519-363CE163E67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BFBDAFE-F611-8D5B-1C8C-5E346B15AA3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F065E02-627B-2560-0559-63BCC2042AA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1E9E686-F098-4F0A-B3AE-9AB9457CF76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D034459-9A44-673D-FB76-B9233AACCE4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2CB691F-9123-28DA-E385-7D4D6C34E70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1A569AB-8206-E9ED-0FC7-0DB57363035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5BE1463-28A5-87AC-6878-46870BE7FE3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C2551CD-9124-9263-4A1D-A8ABE05F047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EC1A6D2-5D0B-1FDE-5F6A-0D0E31D57BB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E53F607-1C4C-2561-6E22-FE60D29D44F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2D1895C-0882-B6A8-6B82-E7E13261F2A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222CF9F-4CEF-CE73-6AE5-7D5C7394DFB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A7AC500-CFF3-710E-6D67-59E77D09EBE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1F66141-752B-4729-F3AE-21B8F1B87C5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596C636-2EE5-4AB0-2871-DF3BDD42554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2F2F8A6-13B7-E800-818C-9F97D320A23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27A8DE4-6584-D9A2-775A-DBDE5900C33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4E6D470-A8A0-5F9F-9C3D-A911C6D73D9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3A9C10F-A8D4-4DBC-E604-C353DAC3CCB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FD080CD-FC00-F719-C420-4E43E9B9F95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4A6597B-62D6-2C4C-0727-0C1051DEDD7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07E1F6A-1EA9-506E-788E-AA722C4EFBC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988C375-EC1C-16D9-F695-64210DE5DFE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2AA73AB-992E-35D6-7760-229F0C55813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3AA5A5D-7A7C-9FE3-EC5D-DF703AF734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31BD712-2526-9346-726D-0133D1BBE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52B3429-72C3-2628-AA3D-7CCC04882FE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70D4C71-C73B-6082-76DA-B2B0C0313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95FA3CD-580D-C53E-963D-B0DBEA771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C3B64EF2-995C-66A9-E863-B4B30655E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7047" y="1491773"/>
            <a:ext cx="7529638" cy="354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9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50C6E-12FB-70FC-B3CE-0F8D23318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C1AFC9-7D14-9F57-7418-2588542DB5A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F2C36-B6DE-C904-1B74-EF419F0A7D0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2AE7A9-BF81-3B6F-5730-510D8427AC8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13483F5-93B5-36B1-1130-18EE38DFDCD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5257925-CD59-171B-7121-62DD7DD1FB1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702AF31-2B08-51A8-2D0E-37DC988D7F1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57AF3C8-4FBA-9E97-6C89-98E526B7BD3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2263501-18CE-0039-5508-F46BF63F142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F63A65B-EC21-BA13-E874-F3645E7A53C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AB3C603-F47D-8D17-9955-38267862B54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1CB8A32-A8A3-198C-3DD4-4782F462C45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EF0CD5E-D485-41C5-EF5D-E912E5DAFC2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DBC3E70-131F-0D4A-F776-3D6E6BFAAA9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7598BC3-4BE8-68EE-F27D-003E15E2B61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918CA99-288C-20BE-1ABD-5F3D1A2BAFE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D88B00A-207E-B130-C89F-BFD21C7FB87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FB0639F-F062-80AF-627F-0F41C7F1729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0628AE5-6832-C6F5-7C69-63599C9E3F5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FC4ECEF-6960-F449-2179-3E1B86E90E9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B5D575E-82D0-76B8-361F-C7B3EBA7244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556776A-4EF4-171D-AC27-5064FACFF1F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C111EBD-C0BF-C89F-5EA0-E51FF02DD20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5BE6730-7268-7311-2477-5707F9E5FD4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32A99AC-4926-F72E-BFE7-63D7576D89A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9F8009E-3DC4-8C62-732C-BF57DD3F6C2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C16FEA6-45EC-E245-2712-F6B4252AA60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210A074-1270-C530-7A98-472E752C80B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D4979F8-D0BB-EA02-B989-98F34501A6B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76458F8-0678-C64D-7CC0-1C36A22A2C3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2967970-496C-12C5-F566-17AB0A039D2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D2A8BF5-2F97-D6F5-36EC-B087C06560E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36E819A-79B7-20C3-3308-357BB9439C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EE21B08-10A8-C36D-1A20-AAE249919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FB31DBB-B1B0-F9AB-345B-3CC12C1E021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306537C-EB52-4E0F-DC43-D41C3179D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9BF67F3-AF21-205D-6F0A-5E5A3E7C2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E20DE89-CCD0-4152-2772-699328551C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0245" y="1395136"/>
            <a:ext cx="7279585" cy="4024486"/>
          </a:xfrm>
          <a:prstGeom prst="rect">
            <a:avLst/>
          </a:prstGeom>
        </p:spPr>
      </p:pic>
      <p:grpSp>
        <p:nvGrpSpPr>
          <p:cNvPr id="67" name="Gruppo 66">
            <a:extLst>
              <a:ext uri="{FF2B5EF4-FFF2-40B4-BE49-F238E27FC236}">
                <a16:creationId xmlns:a16="http://schemas.microsoft.com/office/drawing/2014/main" id="{67BB4884-F673-B314-FEC5-185A79E165B4}"/>
              </a:ext>
            </a:extLst>
          </p:cNvPr>
          <p:cNvGrpSpPr/>
          <p:nvPr/>
        </p:nvGrpSpPr>
        <p:grpSpPr>
          <a:xfrm>
            <a:off x="4845789" y="3886749"/>
            <a:ext cx="277560" cy="124200"/>
            <a:chOff x="4845789" y="3886749"/>
            <a:chExt cx="277560" cy="12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B860DA0-A399-DAE5-BB07-2C9553C62F8F}"/>
                    </a:ext>
                  </a:extLst>
                </p14:cNvPr>
                <p14:cNvContentPartPr/>
                <p14:nvPr/>
              </p14:nvContentPartPr>
              <p14:xfrm>
                <a:off x="4845789" y="3907989"/>
                <a:ext cx="109440" cy="1029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B860DA0-A399-DAE5-BB07-2C9553C62F8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838229" y="3900429"/>
                  <a:ext cx="1242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85D639D-9CE3-9AA4-556E-63C09201D0C5}"/>
                    </a:ext>
                  </a:extLst>
                </p14:cNvPr>
                <p14:cNvContentPartPr/>
                <p14:nvPr/>
              </p14:nvContentPartPr>
              <p14:xfrm>
                <a:off x="4968549" y="3886749"/>
                <a:ext cx="154800" cy="468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85D639D-9CE3-9AA4-556E-63C09201D0C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60989" y="3879189"/>
                  <a:ext cx="169920" cy="6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D97C9EED-7AE2-851B-0F00-F257AA1FC89A}"/>
              </a:ext>
            </a:extLst>
          </p:cNvPr>
          <p:cNvGrpSpPr/>
          <p:nvPr/>
        </p:nvGrpSpPr>
        <p:grpSpPr>
          <a:xfrm>
            <a:off x="6123789" y="3804309"/>
            <a:ext cx="127800" cy="321120"/>
            <a:chOff x="6123789" y="3804309"/>
            <a:chExt cx="127800" cy="32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B8E0863-71D3-9A81-B75D-1A509308CDC0}"/>
                    </a:ext>
                  </a:extLst>
                </p14:cNvPr>
                <p14:cNvContentPartPr/>
                <p14:nvPr/>
              </p14:nvContentPartPr>
              <p14:xfrm>
                <a:off x="6123789" y="3804309"/>
                <a:ext cx="96120" cy="1767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B8E0863-71D3-9A81-B75D-1A509308CDC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116229" y="3796749"/>
                  <a:ext cx="11124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D6689F5-CAA4-2500-0120-E65711843E86}"/>
                    </a:ext>
                  </a:extLst>
                </p14:cNvPr>
                <p14:cNvContentPartPr/>
                <p14:nvPr/>
              </p14:nvContentPartPr>
              <p14:xfrm>
                <a:off x="6179589" y="3889629"/>
                <a:ext cx="72000" cy="235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D6689F5-CAA4-2500-0120-E65711843E8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172029" y="3882069"/>
                  <a:ext cx="87120" cy="25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DEEA07E3-E47B-0187-1CD5-B72DB0C65E87}"/>
              </a:ext>
            </a:extLst>
          </p:cNvPr>
          <p:cNvGrpSpPr/>
          <p:nvPr/>
        </p:nvGrpSpPr>
        <p:grpSpPr>
          <a:xfrm>
            <a:off x="2204109" y="662229"/>
            <a:ext cx="5239800" cy="1755000"/>
            <a:chOff x="2204109" y="662229"/>
            <a:chExt cx="5239800" cy="175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07D886E-80BD-F984-22BA-3A0BEA507EC4}"/>
                    </a:ext>
                  </a:extLst>
                </p14:cNvPr>
                <p14:cNvContentPartPr/>
                <p14:nvPr/>
              </p14:nvContentPartPr>
              <p14:xfrm>
                <a:off x="2342709" y="1660869"/>
                <a:ext cx="93600" cy="756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07D886E-80BD-F984-22BA-3A0BEA507EC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335149" y="1653309"/>
                  <a:ext cx="108360" cy="77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CCE7858-BA0D-CF18-C195-FDE693A27702}"/>
                    </a:ext>
                  </a:extLst>
                </p14:cNvPr>
                <p14:cNvContentPartPr/>
                <p14:nvPr/>
              </p14:nvContentPartPr>
              <p14:xfrm>
                <a:off x="2258829" y="1556109"/>
                <a:ext cx="1494000" cy="793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CCE7858-BA0D-CF18-C195-FDE693A2770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251269" y="1548549"/>
                  <a:ext cx="1509120" cy="80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5AB8B06-1475-6637-149A-95FFFD29815B}"/>
                    </a:ext>
                  </a:extLst>
                </p14:cNvPr>
                <p14:cNvContentPartPr/>
                <p14:nvPr/>
              </p14:nvContentPartPr>
              <p14:xfrm>
                <a:off x="2204109" y="2267109"/>
                <a:ext cx="1802520" cy="1285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5AB8B06-1475-6637-149A-95FFFD29815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196549" y="2259549"/>
                  <a:ext cx="18176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2401095-D491-7DA2-48E3-404DB105802D}"/>
                    </a:ext>
                  </a:extLst>
                </p14:cNvPr>
                <p14:cNvContentPartPr/>
                <p14:nvPr/>
              </p14:nvContentPartPr>
              <p14:xfrm>
                <a:off x="2666709" y="1060389"/>
                <a:ext cx="61920" cy="4003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2401095-D491-7DA2-48E3-404DB105802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659149" y="1052829"/>
                  <a:ext cx="77040" cy="41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4451754-40BB-58E0-D85E-C48D5B53A55D}"/>
                    </a:ext>
                  </a:extLst>
                </p14:cNvPr>
                <p14:cNvContentPartPr/>
                <p14:nvPr/>
              </p14:nvContentPartPr>
              <p14:xfrm>
                <a:off x="2681469" y="1035909"/>
                <a:ext cx="259920" cy="3780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4451754-40BB-58E0-D85E-C48D5B53A55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673909" y="1028709"/>
                  <a:ext cx="27504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A853E5F-BDAD-36B2-A12B-5240FD509D30}"/>
                    </a:ext>
                  </a:extLst>
                </p14:cNvPr>
                <p14:cNvContentPartPr/>
                <p14:nvPr/>
              </p14:nvContentPartPr>
              <p14:xfrm>
                <a:off x="3018429" y="1029069"/>
                <a:ext cx="180000" cy="2430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A853E5F-BDAD-36B2-A12B-5240FD509D3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010869" y="1021509"/>
                  <a:ext cx="19512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1C8C1D3-30F7-4C6D-5107-237E985249C2}"/>
                    </a:ext>
                  </a:extLst>
                </p14:cNvPr>
                <p14:cNvContentPartPr/>
                <p14:nvPr/>
              </p14:nvContentPartPr>
              <p14:xfrm>
                <a:off x="3364749" y="993429"/>
                <a:ext cx="189360" cy="94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1C8C1D3-30F7-4C6D-5107-237E985249C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357189" y="985869"/>
                  <a:ext cx="2044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1793A53-240A-671A-61A8-395140461C2A}"/>
                    </a:ext>
                  </a:extLst>
                </p14:cNvPr>
                <p14:cNvContentPartPr/>
                <p14:nvPr/>
              </p14:nvContentPartPr>
              <p14:xfrm>
                <a:off x="3470949" y="1050669"/>
                <a:ext cx="10440" cy="1998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1793A53-240A-671A-61A8-395140461C2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463389" y="1043109"/>
                  <a:ext cx="2556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8B7E52D-E878-8799-CE34-FBF95A01C2DD}"/>
                    </a:ext>
                  </a:extLst>
                </p14:cNvPr>
                <p14:cNvContentPartPr/>
                <p14:nvPr/>
              </p14:nvContentPartPr>
              <p14:xfrm>
                <a:off x="3584349" y="986589"/>
                <a:ext cx="32760" cy="269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8B7E52D-E878-8799-CE34-FBF95A01C2D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576789" y="979029"/>
                  <a:ext cx="4788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D3EA05B-265A-25C7-2CDE-8D64DFB23F18}"/>
                    </a:ext>
                  </a:extLst>
                </p14:cNvPr>
                <p14:cNvContentPartPr/>
                <p14:nvPr/>
              </p14:nvContentPartPr>
              <p14:xfrm>
                <a:off x="3772629" y="984789"/>
                <a:ext cx="146520" cy="2574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D3EA05B-265A-25C7-2CDE-8D64DFB23F1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765069" y="977229"/>
                  <a:ext cx="16164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B2F57A4-C1AC-4BA8-58D3-E3675187AD96}"/>
                    </a:ext>
                  </a:extLst>
                </p14:cNvPr>
                <p14:cNvContentPartPr/>
                <p14:nvPr/>
              </p14:nvContentPartPr>
              <p14:xfrm>
                <a:off x="3959829" y="1025829"/>
                <a:ext cx="178200" cy="2570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B2F57A4-C1AC-4BA8-58D3-E3675187AD9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952629" y="1018269"/>
                  <a:ext cx="19332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2BBDEF7-A5D3-5886-6A12-8E0498D1A918}"/>
                    </a:ext>
                  </a:extLst>
                </p14:cNvPr>
                <p14:cNvContentPartPr/>
                <p14:nvPr/>
              </p14:nvContentPartPr>
              <p14:xfrm>
                <a:off x="4114269" y="1179549"/>
                <a:ext cx="95040" cy="1980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2BBDEF7-A5D3-5886-6A12-8E0498D1A91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106709" y="1171989"/>
                  <a:ext cx="11016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6714A9B-FD6C-3F29-A94F-9FB8A10B8FD5}"/>
                    </a:ext>
                  </a:extLst>
                </p14:cNvPr>
                <p14:cNvContentPartPr/>
                <p14:nvPr/>
              </p14:nvContentPartPr>
              <p14:xfrm>
                <a:off x="4319829" y="1043829"/>
                <a:ext cx="167760" cy="2444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6714A9B-FD6C-3F29-A94F-9FB8A10B8FD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312269" y="1036269"/>
                  <a:ext cx="18288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000E787-1DE2-0DC0-A003-4E7F0DC4E0CF}"/>
                    </a:ext>
                  </a:extLst>
                </p14:cNvPr>
                <p14:cNvContentPartPr/>
                <p14:nvPr/>
              </p14:nvContentPartPr>
              <p14:xfrm>
                <a:off x="4521789" y="1067949"/>
                <a:ext cx="50760" cy="209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000E787-1DE2-0DC0-A003-4E7F0DC4E0C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14229" y="1060389"/>
                  <a:ext cx="6552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F722A73-827C-EBF6-BD92-9616A2BD2718}"/>
                    </a:ext>
                  </a:extLst>
                </p14:cNvPr>
                <p14:cNvContentPartPr/>
                <p14:nvPr/>
              </p14:nvContentPartPr>
              <p14:xfrm>
                <a:off x="4705389" y="1073709"/>
                <a:ext cx="154800" cy="1782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F722A73-827C-EBF6-BD92-9616A2BD271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697829" y="1066149"/>
                  <a:ext cx="16992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2966523-CB12-9F57-773D-F82917632352}"/>
                    </a:ext>
                  </a:extLst>
                </p14:cNvPr>
                <p14:cNvContentPartPr/>
                <p14:nvPr/>
              </p14:nvContentPartPr>
              <p14:xfrm>
                <a:off x="4950909" y="1053549"/>
                <a:ext cx="120600" cy="142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2966523-CB12-9F57-773D-F8291763235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943349" y="1045989"/>
                  <a:ext cx="13536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35ABABD-AF81-584A-D5C8-02B9C36CB242}"/>
                    </a:ext>
                  </a:extLst>
                </p14:cNvPr>
                <p14:cNvContentPartPr/>
                <p14:nvPr/>
              </p14:nvContentPartPr>
              <p14:xfrm>
                <a:off x="5136309" y="1027269"/>
                <a:ext cx="132480" cy="2484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35ABABD-AF81-584A-D5C8-02B9C36CB24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128749" y="1019709"/>
                  <a:ext cx="14760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552C0FEA-9378-037B-AE00-7050495471A3}"/>
                    </a:ext>
                  </a:extLst>
                </p14:cNvPr>
                <p14:cNvContentPartPr/>
                <p14:nvPr/>
              </p14:nvContentPartPr>
              <p14:xfrm>
                <a:off x="6612669" y="982629"/>
                <a:ext cx="253440" cy="5493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552C0FEA-9378-037B-AE00-7050495471A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605109" y="975429"/>
                  <a:ext cx="268560" cy="56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4FB599A-9245-3683-E4A1-7DF8D9AB0BEE}"/>
                    </a:ext>
                  </a:extLst>
                </p14:cNvPr>
                <p14:cNvContentPartPr/>
                <p14:nvPr/>
              </p14:nvContentPartPr>
              <p14:xfrm>
                <a:off x="6892749" y="1018629"/>
                <a:ext cx="126000" cy="3538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4FB599A-9245-3683-E4A1-7DF8D9AB0BE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885189" y="1011069"/>
                  <a:ext cx="14112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378E68FF-B6FF-4990-3CF6-9C28F49A1C00}"/>
                    </a:ext>
                  </a:extLst>
                </p14:cNvPr>
                <p14:cNvContentPartPr/>
                <p14:nvPr/>
              </p14:nvContentPartPr>
              <p14:xfrm>
                <a:off x="7084629" y="1142469"/>
                <a:ext cx="109440" cy="2487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378E68FF-B6FF-4990-3CF6-9C28F49A1C0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077069" y="1135269"/>
                  <a:ext cx="12420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95D55DB4-2E1F-BC0A-C92B-7A9575CFFF08}"/>
                    </a:ext>
                  </a:extLst>
                </p14:cNvPr>
                <p14:cNvContentPartPr/>
                <p14:nvPr/>
              </p14:nvContentPartPr>
              <p14:xfrm>
                <a:off x="7175709" y="1075149"/>
                <a:ext cx="268200" cy="2782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95D55DB4-2E1F-BC0A-C92B-7A9575CFFF0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168149" y="1067589"/>
                  <a:ext cx="28332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76B14921-299F-1D59-5BB3-05372C9D25A4}"/>
                    </a:ext>
                  </a:extLst>
                </p14:cNvPr>
                <p14:cNvContentPartPr/>
                <p14:nvPr/>
              </p14:nvContentPartPr>
              <p14:xfrm>
                <a:off x="2512989" y="871389"/>
                <a:ext cx="64440" cy="6408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76B14921-299F-1D59-5BB3-05372C9D25A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505429" y="863829"/>
                  <a:ext cx="79560" cy="65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B6820137-F34B-6EBD-5BB1-BB6CCABEDA51}"/>
                    </a:ext>
                  </a:extLst>
                </p14:cNvPr>
                <p14:cNvContentPartPr/>
                <p14:nvPr/>
              </p14:nvContentPartPr>
              <p14:xfrm>
                <a:off x="2296269" y="662229"/>
                <a:ext cx="3304080" cy="9295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B6820137-F34B-6EBD-5BB1-BB6CCABEDA5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288709" y="654669"/>
                  <a:ext cx="3319200" cy="9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BB94218D-5BB4-BC06-E62E-B2CFD8BF078B}"/>
                    </a:ext>
                  </a:extLst>
                </p14:cNvPr>
                <p14:cNvContentPartPr/>
                <p14:nvPr/>
              </p14:nvContentPartPr>
              <p14:xfrm>
                <a:off x="2465469" y="1448829"/>
                <a:ext cx="4149360" cy="2358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BB94218D-5BB4-BC06-E62E-B2CFD8BF078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457909" y="1441269"/>
                  <a:ext cx="4164120" cy="25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977CAF9E-BA47-41F6-EBCC-56754D5C3FA6}"/>
              </a:ext>
            </a:extLst>
          </p:cNvPr>
          <p:cNvGrpSpPr/>
          <p:nvPr/>
        </p:nvGrpSpPr>
        <p:grpSpPr>
          <a:xfrm>
            <a:off x="7205229" y="1612269"/>
            <a:ext cx="1261800" cy="1135800"/>
            <a:chOff x="7205229" y="1612269"/>
            <a:chExt cx="1261800" cy="113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5EC4E390-536B-3146-5A71-F2A259A34A04}"/>
                    </a:ext>
                  </a:extLst>
                </p14:cNvPr>
                <p14:cNvContentPartPr/>
                <p14:nvPr/>
              </p14:nvContentPartPr>
              <p14:xfrm>
                <a:off x="7596909" y="2184669"/>
                <a:ext cx="241200" cy="3211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5EC4E390-536B-3146-5A71-F2A259A34A0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589349" y="2177469"/>
                  <a:ext cx="25596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AF6C84C-C9CD-2C16-055A-8C62A6826B46}"/>
                    </a:ext>
                  </a:extLst>
                </p14:cNvPr>
                <p14:cNvContentPartPr/>
                <p14:nvPr/>
              </p14:nvContentPartPr>
              <p14:xfrm>
                <a:off x="7804629" y="2467629"/>
                <a:ext cx="3600" cy="1368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AF6C84C-C9CD-2C16-055A-8C62A6826B4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797069" y="2460069"/>
                  <a:ext cx="187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CCC520D-7738-DA92-A94E-1973FC687BC6}"/>
                    </a:ext>
                  </a:extLst>
                </p14:cNvPr>
                <p14:cNvContentPartPr/>
                <p14:nvPr/>
              </p14:nvContentPartPr>
              <p14:xfrm>
                <a:off x="7501869" y="2504349"/>
                <a:ext cx="775440" cy="972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CCC520D-7738-DA92-A94E-1973FC687BC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494309" y="2496789"/>
                  <a:ext cx="7905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521B1183-478D-94E7-2F1B-10F5657F18D1}"/>
                    </a:ext>
                  </a:extLst>
                </p14:cNvPr>
                <p14:cNvContentPartPr/>
                <p14:nvPr/>
              </p14:nvContentPartPr>
              <p14:xfrm>
                <a:off x="7205229" y="1612269"/>
                <a:ext cx="1261800" cy="11358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521B1183-478D-94E7-2F1B-10F5657F18D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197669" y="1604709"/>
                  <a:ext cx="1276560" cy="1150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215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1BA16-3B0B-C829-4A07-C097FCA9C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789D8D-5BA5-E463-133C-7B6F0B63F1C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4BB058-BD81-D706-AA78-EEA8FCBB136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C9875B-0E8A-9D90-27AF-EEC39FAC791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42BCD29-1AF5-7C62-583F-FDFB6E639B7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6084458-CA2E-4C9F-1313-8E93473DD3C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97EF2A0-646E-0977-EC18-A1006B625F7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F3805F6-7476-7DE9-6AF9-C1371AC6C3E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DB5A031-CF29-E9F0-AEB6-F4DDEA3E990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6C42B88-2726-189D-5358-394A2D5CF2B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A199E8B-5072-4131-D078-BD7BDC0B473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A289BFD-0815-8EA6-EBDD-FD9C3CF3499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EFD830E-469F-BF14-1ED7-4B783058C23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216E4B1-8CD9-2FAA-067C-F5EC0886F1E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B45F51B-A9FF-8B86-6B90-F5145D2B7C7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46B6424-E1B4-F4EF-71F6-D3DF8FFDD79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5DC46A9-A26C-F53C-0ACE-86106632B03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2A7DC58-6619-FAFA-9E34-B2CB10DB959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52B93F6-441D-D901-D4B3-C8F8214D8DB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9F26C64-9358-A28D-2ADC-A6481538241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68A5916-4592-4C3D-4C09-00EB400C6F1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4CB233A-BA85-DD87-E5DD-21F7C95FF08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352229B-3868-4BE5-7B80-3830FF3F700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073335C-BFEF-A0EB-B252-5D9605A1339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18B15F5-9EBF-A287-92B4-CAE8BD36529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5A705A6-C287-A01C-BFAE-F91DA1F62FF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0DFACBC-8ADD-BA37-2008-3941D3B883D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729103B-05A0-E37F-CEF5-3063AC5769A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6A59DC9-316B-7AF5-267F-00114C2D483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74A6D56-A179-7592-4F52-D1FDB411ECF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B9C71F9-7905-0FB3-79D3-05B817E386B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8CAEA85-C7C4-7973-9B9D-4F95005D215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C5627DE-4432-F928-2EF9-01DEA48AD75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40A0C71-52E8-4BEA-C3CE-5571951E8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7CD73AC-71D3-E7F4-00FB-1B7027F96B2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0FC0068-C534-7F85-8A7A-9F5C48B8B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70F4957-AB5B-0948-71C3-D34A47385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256A296-919F-6721-A054-600C6744E8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5735" y="499737"/>
            <a:ext cx="7195712" cy="563885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5FE7094F-0B78-1AC2-7211-ECE1E988F826}"/>
                  </a:ext>
                </a:extLst>
              </p14:cNvPr>
              <p14:cNvContentPartPr/>
              <p14:nvPr/>
            </p14:nvContentPartPr>
            <p14:xfrm>
              <a:off x="7928545" y="1336775"/>
              <a:ext cx="1559160" cy="1069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5FE7094F-0B78-1AC2-7211-ECE1E988F82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20985" y="1329215"/>
                <a:ext cx="157428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E77ECA1E-EC58-48F6-CFB2-A7E2B728D381}"/>
                  </a:ext>
                </a:extLst>
              </p14:cNvPr>
              <p14:cNvContentPartPr/>
              <p14:nvPr/>
            </p14:nvContentPartPr>
            <p14:xfrm>
              <a:off x="5279305" y="2972615"/>
              <a:ext cx="3179160" cy="1911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E77ECA1E-EC58-48F6-CFB2-A7E2B728D38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71745" y="2965055"/>
                <a:ext cx="3194280" cy="20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uppo 40">
            <a:extLst>
              <a:ext uri="{FF2B5EF4-FFF2-40B4-BE49-F238E27FC236}">
                <a16:creationId xmlns:a16="http://schemas.microsoft.com/office/drawing/2014/main" id="{B614AC64-4776-87FF-3831-B9A1A23CCBE4}"/>
              </a:ext>
            </a:extLst>
          </p:cNvPr>
          <p:cNvGrpSpPr/>
          <p:nvPr/>
        </p:nvGrpSpPr>
        <p:grpSpPr>
          <a:xfrm>
            <a:off x="4554265" y="4034312"/>
            <a:ext cx="1013760" cy="364320"/>
            <a:chOff x="4554265" y="4034312"/>
            <a:chExt cx="1013760" cy="36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20AE188-36CF-BDA4-F9DA-AFC5AC65560E}"/>
                    </a:ext>
                  </a:extLst>
                </p14:cNvPr>
                <p14:cNvContentPartPr/>
                <p14:nvPr/>
              </p14:nvContentPartPr>
              <p14:xfrm>
                <a:off x="4554265" y="4034312"/>
                <a:ext cx="372600" cy="318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20AE188-36CF-BDA4-F9DA-AFC5AC65560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546705" y="4026752"/>
                  <a:ext cx="3877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60C17E7-5AFB-04AF-4136-30F20668641A}"/>
                    </a:ext>
                  </a:extLst>
                </p14:cNvPr>
                <p14:cNvContentPartPr/>
                <p14:nvPr/>
              </p14:nvContentPartPr>
              <p14:xfrm>
                <a:off x="4838305" y="4093352"/>
                <a:ext cx="191160" cy="2376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60C17E7-5AFB-04AF-4136-30F20668641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830745" y="4085792"/>
                  <a:ext cx="2062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F236836-DCCB-E31D-680E-4B593FFAE2C4}"/>
                    </a:ext>
                  </a:extLst>
                </p14:cNvPr>
                <p14:cNvContentPartPr/>
                <p14:nvPr/>
              </p14:nvContentPartPr>
              <p14:xfrm>
                <a:off x="5044945" y="4083632"/>
                <a:ext cx="109440" cy="2656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F236836-DCCB-E31D-680E-4B593FFAE2C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037385" y="4076072"/>
                  <a:ext cx="12420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C7A5989-70A1-9A01-9547-8D02FB659ED6}"/>
                    </a:ext>
                  </a:extLst>
                </p14:cNvPr>
                <p14:cNvContentPartPr/>
                <p14:nvPr/>
              </p14:nvContentPartPr>
              <p14:xfrm>
                <a:off x="5163745" y="4155272"/>
                <a:ext cx="195120" cy="2433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C7A5989-70A1-9A01-9547-8D02FB659ED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156185" y="4147712"/>
                  <a:ext cx="21024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69C3B70-0640-8D81-721A-8F31CD21A289}"/>
                    </a:ext>
                  </a:extLst>
                </p14:cNvPr>
                <p14:cNvContentPartPr/>
                <p14:nvPr/>
              </p14:nvContentPartPr>
              <p14:xfrm>
                <a:off x="5413945" y="4106312"/>
                <a:ext cx="154080" cy="2401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69C3B70-0640-8D81-721A-8F31CD21A28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406385" y="4098752"/>
                  <a:ext cx="169200" cy="25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22FA6BB0-3439-10B3-C337-460146710599}"/>
              </a:ext>
            </a:extLst>
          </p:cNvPr>
          <p:cNvGrpSpPr/>
          <p:nvPr/>
        </p:nvGrpSpPr>
        <p:grpSpPr>
          <a:xfrm>
            <a:off x="7393585" y="2537072"/>
            <a:ext cx="220680" cy="128160"/>
            <a:chOff x="7393585" y="2537072"/>
            <a:chExt cx="220680" cy="12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5C78E0F-2831-BB18-2F38-0490658C2FBD}"/>
                    </a:ext>
                  </a:extLst>
                </p14:cNvPr>
                <p14:cNvContentPartPr/>
                <p14:nvPr/>
              </p14:nvContentPartPr>
              <p14:xfrm>
                <a:off x="7393585" y="2586392"/>
                <a:ext cx="100800" cy="788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5C78E0F-2831-BB18-2F38-0490658C2FB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386025" y="2578832"/>
                  <a:ext cx="1159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3F35139-FA26-F754-2E35-357A59B9271E}"/>
                    </a:ext>
                  </a:extLst>
                </p14:cNvPr>
                <p14:cNvContentPartPr/>
                <p14:nvPr/>
              </p14:nvContentPartPr>
              <p14:xfrm>
                <a:off x="7508785" y="2537072"/>
                <a:ext cx="105480" cy="428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3F35139-FA26-F754-2E35-357A59B9271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501225" y="2529512"/>
                  <a:ext cx="120600" cy="5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EFB01FAC-CDBD-6586-6B1C-AC2BF4A16A80}"/>
              </a:ext>
            </a:extLst>
          </p:cNvPr>
          <p:cNvGrpSpPr/>
          <p:nvPr/>
        </p:nvGrpSpPr>
        <p:grpSpPr>
          <a:xfrm>
            <a:off x="8327065" y="2538872"/>
            <a:ext cx="70920" cy="199080"/>
            <a:chOff x="8327065" y="2538872"/>
            <a:chExt cx="70920" cy="19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D8C299A-39A6-519E-62E7-79075374F633}"/>
                    </a:ext>
                  </a:extLst>
                </p14:cNvPr>
                <p14:cNvContentPartPr/>
                <p14:nvPr/>
              </p14:nvContentPartPr>
              <p14:xfrm>
                <a:off x="8340025" y="2538872"/>
                <a:ext cx="360" cy="61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D8C299A-39A6-519E-62E7-79075374F63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332465" y="2531312"/>
                  <a:ext cx="154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D1A92CC-054D-D04A-B125-0479D8309ABE}"/>
                    </a:ext>
                  </a:extLst>
                </p14:cNvPr>
                <p14:cNvContentPartPr/>
                <p14:nvPr/>
              </p14:nvContentPartPr>
              <p14:xfrm>
                <a:off x="8327065" y="2570912"/>
                <a:ext cx="70920" cy="1670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D1A92CC-054D-D04A-B125-0479D8309AB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319505" y="2563352"/>
                  <a:ext cx="86040" cy="182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6649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4ABE4-0150-B127-190B-42B1F13E4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277F3D0-532D-9D6B-F0BC-68B259C4CDD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3D76BE-56F6-8A21-F92E-E387FB5395E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CF7F4F-B27E-8D10-5CCF-D96B4B20484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0C0FFD5-6E85-D5DA-76DD-3D0DFF720DF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67C8E00-5902-020D-F06A-665E78E5678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01FFD95-1AAC-E25C-E2C8-92EDF2CB68F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35A3F77-9E54-34CD-BE22-E91EB9949A4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4425A0A-9E36-636B-BE56-AF039F7456A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DC03A0E-FE5D-A65B-659C-3C3C7DEE4D7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43B4650-9A77-90C3-FA6C-86B500F127E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E4F937F-755A-5FAD-0D1D-ADDACB34B37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A19E9CE-D877-4658-5366-1C8E4E0C4F9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73AAA9F-3F3F-65A0-7CC9-0D49B6218ED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A3F4D0A-4FA6-1580-53DA-8CA36C400F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0931457-AFAB-6E45-EC9A-D80D5945D26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6DFA6BB-A8B3-8222-98E3-5191AFDF283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ECDFD87-E309-D2F7-463C-F9C59AA5A98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35F863B-2783-9C40-4369-02512F2EB65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67A9B6E-1502-8283-3440-28314B93845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42C4E87-2104-DC5D-3D56-65E68223176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525412C-37FC-A5D5-ADDA-F0947C15ADB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9F4B16B-176C-7674-2122-D9A83DC42B4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80836BC-3E40-DF76-1369-0914F2352DB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64F3046-D41E-E9DE-B1C0-88CD822C2B3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51F3012-A23A-550B-7593-EC440696024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AF48082-B02E-2C23-4DD1-8898B696CA6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50D3A9A-871B-7B9D-5EF9-062F5CFEC52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B1803BA-1D2B-0479-024F-AD60ED618CD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4FC2170-C041-6EC6-8963-8CA5EEF2998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141D471-4ABB-EE8C-5ED7-69355E66274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3BFC84B-D6CE-4A6D-B953-F2332577EB4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0CA6DDD-9D75-7816-30A7-B5BBE8A3FD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29366B8-A9CF-96DD-A5F5-BE66EC0F2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47F4D3-FBB6-B14D-6FFA-750351EC03B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778F854-732E-AABD-2D0B-99D244FBF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EA5F8DB-BCEA-4C72-F737-76925E77E7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13F46B2-0AB4-1CA3-27A7-6114B184AC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8896" y="412749"/>
            <a:ext cx="7548688" cy="502588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B9AE3E0D-DF5E-5372-3036-6B1756CB81C6}"/>
                  </a:ext>
                </a:extLst>
              </p14:cNvPr>
              <p14:cNvContentPartPr/>
              <p14:nvPr/>
            </p14:nvContentPartPr>
            <p14:xfrm>
              <a:off x="3533495" y="773469"/>
              <a:ext cx="2448720" cy="1342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B9AE3E0D-DF5E-5372-3036-6B1756CB81C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25935" y="765909"/>
                <a:ext cx="2463480" cy="149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uppo 37">
            <a:extLst>
              <a:ext uri="{FF2B5EF4-FFF2-40B4-BE49-F238E27FC236}">
                <a16:creationId xmlns:a16="http://schemas.microsoft.com/office/drawing/2014/main" id="{CE076D9E-E26F-3CB5-AFBF-7BA6624684C3}"/>
              </a:ext>
            </a:extLst>
          </p:cNvPr>
          <p:cNvGrpSpPr/>
          <p:nvPr/>
        </p:nvGrpSpPr>
        <p:grpSpPr>
          <a:xfrm>
            <a:off x="4882775" y="1257215"/>
            <a:ext cx="707040" cy="442440"/>
            <a:chOff x="4882775" y="1257215"/>
            <a:chExt cx="707040" cy="44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49CBA49-309E-F587-5A2B-9A0BAC8D94E3}"/>
                    </a:ext>
                  </a:extLst>
                </p14:cNvPr>
                <p14:cNvContentPartPr/>
                <p14:nvPr/>
              </p14:nvContentPartPr>
              <p14:xfrm>
                <a:off x="4882775" y="1393655"/>
                <a:ext cx="310320" cy="3060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49CBA49-309E-F587-5A2B-9A0BAC8D94E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75575" y="1386095"/>
                  <a:ext cx="32544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1048FE1-A1AB-581A-6371-6A0539189D26}"/>
                    </a:ext>
                  </a:extLst>
                </p14:cNvPr>
                <p14:cNvContentPartPr/>
                <p14:nvPr/>
              </p14:nvContentPartPr>
              <p14:xfrm>
                <a:off x="5127935" y="1465295"/>
                <a:ext cx="151920" cy="1310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1048FE1-A1AB-581A-6371-6A0539189D2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20375" y="1458095"/>
                  <a:ext cx="1670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59D7186-898B-0363-2318-89A12051D565}"/>
                    </a:ext>
                  </a:extLst>
                </p14:cNvPr>
                <p14:cNvContentPartPr/>
                <p14:nvPr/>
              </p14:nvContentPartPr>
              <p14:xfrm>
                <a:off x="5296415" y="1257215"/>
                <a:ext cx="159480" cy="3567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59D7186-898B-0363-2318-89A12051D56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288855" y="1249655"/>
                  <a:ext cx="174600" cy="37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C9C8408-0257-EA34-2C87-A463AFD87F88}"/>
                    </a:ext>
                  </a:extLst>
                </p14:cNvPr>
                <p14:cNvContentPartPr/>
                <p14:nvPr/>
              </p14:nvContentPartPr>
              <p14:xfrm>
                <a:off x="5526095" y="1414175"/>
                <a:ext cx="63720" cy="186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C9C8408-0257-EA34-2C87-A463AFD87F8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518535" y="1406615"/>
                  <a:ext cx="78840" cy="201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6D3F4851-855A-1021-4AED-7C450CE91CEE}"/>
                  </a:ext>
                </a:extLst>
              </p14:cNvPr>
              <p14:cNvContentPartPr/>
              <p14:nvPr/>
            </p14:nvContentPartPr>
            <p14:xfrm>
              <a:off x="6062495" y="1380335"/>
              <a:ext cx="246960" cy="19908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6D3F4851-855A-1021-4AED-7C450CE91CE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054935" y="1372775"/>
                <a:ext cx="262080" cy="214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79A37840-38E8-53D8-342A-787037A75A12}"/>
              </a:ext>
            </a:extLst>
          </p:cNvPr>
          <p:cNvGrpSpPr/>
          <p:nvPr/>
        </p:nvGrpSpPr>
        <p:grpSpPr>
          <a:xfrm>
            <a:off x="6828215" y="1285295"/>
            <a:ext cx="778680" cy="368280"/>
            <a:chOff x="6828215" y="1285295"/>
            <a:chExt cx="778680" cy="36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73AF295-DB51-7430-8946-5F6B9ACC1103}"/>
                    </a:ext>
                  </a:extLst>
                </p14:cNvPr>
                <p14:cNvContentPartPr/>
                <p14:nvPr/>
              </p14:nvContentPartPr>
              <p14:xfrm>
                <a:off x="6828215" y="1285295"/>
                <a:ext cx="213480" cy="2984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73AF295-DB51-7430-8946-5F6B9ACC110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821015" y="1277735"/>
                  <a:ext cx="22860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98BB798-E6BA-B561-9DB1-30E44277C9BB}"/>
                    </a:ext>
                  </a:extLst>
                </p14:cNvPr>
                <p14:cNvContentPartPr/>
                <p14:nvPr/>
              </p14:nvContentPartPr>
              <p14:xfrm>
                <a:off x="7080575" y="1375295"/>
                <a:ext cx="177120" cy="1447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98BB798-E6BA-B561-9DB1-30E44277C9B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073375" y="1367735"/>
                  <a:ext cx="1922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71F7353-CEB2-02E1-D4F6-D21DD35F6522}"/>
                    </a:ext>
                  </a:extLst>
                </p14:cNvPr>
                <p14:cNvContentPartPr/>
                <p14:nvPr/>
              </p14:nvContentPartPr>
              <p14:xfrm>
                <a:off x="7284695" y="1361975"/>
                <a:ext cx="102600" cy="1767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71F7353-CEB2-02E1-D4F6-D21DD35F652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277135" y="1354415"/>
                  <a:ext cx="1177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44E9254-FAE7-B473-D76A-64EF94BAB295}"/>
                    </a:ext>
                  </a:extLst>
                </p14:cNvPr>
                <p14:cNvContentPartPr/>
                <p14:nvPr/>
              </p14:nvContentPartPr>
              <p14:xfrm>
                <a:off x="7450295" y="1368455"/>
                <a:ext cx="156600" cy="2851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44E9254-FAE7-B473-D76A-64EF94BAB29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42735" y="1360895"/>
                  <a:ext cx="171720" cy="30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7D3149B0-DBBE-339A-4C10-E21055079D96}"/>
              </a:ext>
            </a:extLst>
          </p:cNvPr>
          <p:cNvGrpSpPr/>
          <p:nvPr/>
        </p:nvGrpSpPr>
        <p:grpSpPr>
          <a:xfrm>
            <a:off x="6571535" y="3754175"/>
            <a:ext cx="3778560" cy="266760"/>
            <a:chOff x="6571535" y="3754175"/>
            <a:chExt cx="3778560" cy="26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BA51E14-E8A0-AF84-A075-6FCDC707C1B9}"/>
                    </a:ext>
                  </a:extLst>
                </p14:cNvPr>
                <p14:cNvContentPartPr/>
                <p14:nvPr/>
              </p14:nvContentPartPr>
              <p14:xfrm>
                <a:off x="6571535" y="3845975"/>
                <a:ext cx="2697120" cy="1749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BA51E14-E8A0-AF84-A075-6FCDC707C1B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563975" y="3838415"/>
                  <a:ext cx="27122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DD138A1-6B3D-0314-028D-132216AB4571}"/>
                    </a:ext>
                  </a:extLst>
                </p14:cNvPr>
                <p14:cNvContentPartPr/>
                <p14:nvPr/>
              </p14:nvContentPartPr>
              <p14:xfrm>
                <a:off x="9697415" y="3799895"/>
                <a:ext cx="32040" cy="547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DD138A1-6B3D-0314-028D-132216AB457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689855" y="3792335"/>
                  <a:ext cx="471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B13FF3B-A106-02B2-BA6B-02C7B58AEEEC}"/>
                    </a:ext>
                  </a:extLst>
                </p14:cNvPr>
                <p14:cNvContentPartPr/>
                <p14:nvPr/>
              </p14:nvContentPartPr>
              <p14:xfrm>
                <a:off x="9943295" y="3871535"/>
                <a:ext cx="3240" cy="3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B13FF3B-A106-02B2-BA6B-02C7B58AEEE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935735" y="3863975"/>
                  <a:ext cx="1836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8A194B2-4E86-0999-07D8-B493A630B526}"/>
                    </a:ext>
                  </a:extLst>
                </p14:cNvPr>
                <p14:cNvContentPartPr/>
                <p14:nvPr/>
              </p14:nvContentPartPr>
              <p14:xfrm>
                <a:off x="10349735" y="3754175"/>
                <a:ext cx="360" cy="3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8A194B2-4E86-0999-07D8-B493A630B52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342535" y="374661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7B63A760-C345-AC20-D55A-62202BAC48B2}"/>
              </a:ext>
            </a:extLst>
          </p:cNvPr>
          <p:cNvGrpSpPr/>
          <p:nvPr/>
        </p:nvGrpSpPr>
        <p:grpSpPr>
          <a:xfrm>
            <a:off x="8061935" y="2115455"/>
            <a:ext cx="726480" cy="189000"/>
            <a:chOff x="8061935" y="2115455"/>
            <a:chExt cx="726480" cy="18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430C2B58-B353-FDBB-78A4-866313909C7F}"/>
                    </a:ext>
                  </a:extLst>
                </p14:cNvPr>
                <p14:cNvContentPartPr/>
                <p14:nvPr/>
              </p14:nvContentPartPr>
              <p14:xfrm>
                <a:off x="8061935" y="2123735"/>
                <a:ext cx="159480" cy="1551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430C2B58-B353-FDBB-78A4-866313909C7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054375" y="2116175"/>
                  <a:ext cx="1746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F1A09B1E-4E1D-FC2F-F72D-CCBA8BDF6B00}"/>
                    </a:ext>
                  </a:extLst>
                </p14:cNvPr>
                <p14:cNvContentPartPr/>
                <p14:nvPr/>
              </p14:nvContentPartPr>
              <p14:xfrm>
                <a:off x="8235815" y="2175575"/>
                <a:ext cx="162360" cy="1072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F1A09B1E-4E1D-FC2F-F72D-CCBA8BDF6B0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228255" y="2168015"/>
                  <a:ext cx="1774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7C6E13F0-2F97-96F3-AFB5-87A0E0B410E8}"/>
                    </a:ext>
                  </a:extLst>
                </p14:cNvPr>
                <p14:cNvContentPartPr/>
                <p14:nvPr/>
              </p14:nvContentPartPr>
              <p14:xfrm>
                <a:off x="8481695" y="2115455"/>
                <a:ext cx="71280" cy="1717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7C6E13F0-2F97-96F3-AFB5-87A0E0B410E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474135" y="2107895"/>
                  <a:ext cx="8604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686E2BCD-8655-232D-365A-CF31F56AAFBE}"/>
                    </a:ext>
                  </a:extLst>
                </p14:cNvPr>
                <p14:cNvContentPartPr/>
                <p14:nvPr/>
              </p14:nvContentPartPr>
              <p14:xfrm>
                <a:off x="8654855" y="2170535"/>
                <a:ext cx="133560" cy="1339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686E2BCD-8655-232D-365A-CF31F56AAFB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647295" y="2162975"/>
                  <a:ext cx="148680" cy="14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7ACF9E7C-F211-0FC9-4078-CED82D270C9E}"/>
                  </a:ext>
                </a:extLst>
              </p14:cNvPr>
              <p14:cNvContentPartPr/>
              <p14:nvPr/>
            </p14:nvContentPartPr>
            <p14:xfrm>
              <a:off x="7889495" y="1673735"/>
              <a:ext cx="39600" cy="21600"/>
            </p14:xfrm>
          </p:contentPart>
        </mc:Choice>
        <mc:Fallback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7ACF9E7C-F211-0FC9-4078-CED82D270C9E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881935" y="1666175"/>
                <a:ext cx="54360" cy="3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82" name="Gruppo 81">
            <a:extLst>
              <a:ext uri="{FF2B5EF4-FFF2-40B4-BE49-F238E27FC236}">
                <a16:creationId xmlns:a16="http://schemas.microsoft.com/office/drawing/2014/main" id="{68C1AE51-6D44-9ACE-3155-A693853038B7}"/>
              </a:ext>
            </a:extLst>
          </p:cNvPr>
          <p:cNvGrpSpPr/>
          <p:nvPr/>
        </p:nvGrpSpPr>
        <p:grpSpPr>
          <a:xfrm>
            <a:off x="4863335" y="1921415"/>
            <a:ext cx="2704320" cy="737640"/>
            <a:chOff x="4863335" y="1921415"/>
            <a:chExt cx="2704320" cy="73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43CB5B0-B7D7-ADCB-5A8E-19BE2256073E}"/>
                    </a:ext>
                  </a:extLst>
                </p14:cNvPr>
                <p14:cNvContentPartPr/>
                <p14:nvPr/>
              </p14:nvContentPartPr>
              <p14:xfrm>
                <a:off x="4863335" y="2296535"/>
                <a:ext cx="206280" cy="1587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43CB5B0-B7D7-ADCB-5A8E-19BE2256073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855775" y="2288975"/>
                  <a:ext cx="2210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DD80DB7-51FF-8E24-DC97-C7674F48E1B3}"/>
                    </a:ext>
                  </a:extLst>
                </p14:cNvPr>
                <p14:cNvContentPartPr/>
                <p14:nvPr/>
              </p14:nvContentPartPr>
              <p14:xfrm>
                <a:off x="5125055" y="2240375"/>
                <a:ext cx="157680" cy="1468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DD80DB7-51FF-8E24-DC97-C7674F48E1B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117495" y="2232815"/>
                  <a:ext cx="1728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2431E54-D33C-EF56-46CA-CF0281F60323}"/>
                    </a:ext>
                  </a:extLst>
                </p14:cNvPr>
                <p14:cNvContentPartPr/>
                <p14:nvPr/>
              </p14:nvContentPartPr>
              <p14:xfrm>
                <a:off x="5352935" y="2112575"/>
                <a:ext cx="146520" cy="2804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2431E54-D33C-EF56-46CA-CF0281F6032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345375" y="2105015"/>
                  <a:ext cx="1616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3460AB0-6088-A9B9-E6DC-4055BA55B41D}"/>
                    </a:ext>
                  </a:extLst>
                </p14:cNvPr>
                <p14:cNvContentPartPr/>
                <p14:nvPr/>
              </p14:nvContentPartPr>
              <p14:xfrm>
                <a:off x="5558855" y="2258735"/>
                <a:ext cx="55080" cy="604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3460AB0-6088-A9B9-E6DC-4055BA55B41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551295" y="2251175"/>
                  <a:ext cx="702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13B5E72-4F9E-5191-3360-15848C00C3CF}"/>
                    </a:ext>
                  </a:extLst>
                </p14:cNvPr>
                <p14:cNvContentPartPr/>
                <p14:nvPr/>
              </p14:nvContentPartPr>
              <p14:xfrm>
                <a:off x="6104255" y="2171615"/>
                <a:ext cx="251640" cy="1958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13B5E72-4F9E-5191-3360-15848C00C3C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096695" y="2164055"/>
                  <a:ext cx="2667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1AB43192-E935-E921-56FA-87741C761D79}"/>
                    </a:ext>
                  </a:extLst>
                </p14:cNvPr>
                <p14:cNvContentPartPr/>
                <p14:nvPr/>
              </p14:nvContentPartPr>
              <p14:xfrm>
                <a:off x="6372455" y="2160095"/>
                <a:ext cx="125640" cy="2102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1AB43192-E935-E921-56FA-87741C761D7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364895" y="2152535"/>
                  <a:ext cx="14076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6544D107-56F8-EC6F-7362-6CBA613DFEB6}"/>
                    </a:ext>
                  </a:extLst>
                </p14:cNvPr>
                <p14:cNvContentPartPr/>
                <p14:nvPr/>
              </p14:nvContentPartPr>
              <p14:xfrm>
                <a:off x="6531575" y="2165855"/>
                <a:ext cx="76680" cy="1396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6544D107-56F8-EC6F-7362-6CBA613DFEB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524015" y="2158295"/>
                  <a:ext cx="918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6D4E23F-D48E-7E40-BBD9-65EAC044231A}"/>
                    </a:ext>
                  </a:extLst>
                </p14:cNvPr>
                <p14:cNvContentPartPr/>
                <p14:nvPr/>
              </p14:nvContentPartPr>
              <p14:xfrm>
                <a:off x="6629855" y="2147495"/>
                <a:ext cx="88200" cy="1728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6D4E23F-D48E-7E40-BBD9-65EAC044231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622295" y="2139935"/>
                  <a:ext cx="1033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D5EB3601-3E1C-81E1-58F7-C0489AEB92D0}"/>
                    </a:ext>
                  </a:extLst>
                </p14:cNvPr>
                <p14:cNvContentPartPr/>
                <p14:nvPr/>
              </p14:nvContentPartPr>
              <p14:xfrm>
                <a:off x="6754055" y="2178455"/>
                <a:ext cx="72000" cy="1206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D5EB3601-3E1C-81E1-58F7-C0489AEB92D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746495" y="2170895"/>
                  <a:ext cx="871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2F1B1A6D-C714-8BD0-68F3-D53A4A93E973}"/>
                    </a:ext>
                  </a:extLst>
                </p14:cNvPr>
                <p14:cNvContentPartPr/>
                <p14:nvPr/>
              </p14:nvContentPartPr>
              <p14:xfrm>
                <a:off x="7325375" y="2177375"/>
                <a:ext cx="242280" cy="1767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2F1B1A6D-C714-8BD0-68F3-D53A4A93E97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318175" y="2169815"/>
                  <a:ext cx="25740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E8882F43-69B9-0593-7352-6A5D4F344E21}"/>
                    </a:ext>
                  </a:extLst>
                </p14:cNvPr>
                <p14:cNvContentPartPr/>
                <p14:nvPr/>
              </p14:nvContentPartPr>
              <p14:xfrm>
                <a:off x="5787455" y="1921415"/>
                <a:ext cx="1184040" cy="7376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E8882F43-69B9-0593-7352-6A5D4F344E2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779895" y="1913855"/>
                  <a:ext cx="1198800" cy="752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8427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E5E94-3CCF-8053-5F08-4691EF042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98EB12-30CA-424B-11D8-4FECECB0C95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A81099-CD96-0780-0425-6C0CEB9A99A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6C21AD-D030-EBD4-D93B-0CD0737000E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4DBBB1E-1028-72AC-C72C-604ED020C23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C89A48B-0312-D122-BE24-28884E6F5FE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4027B0-8C3E-B137-DB8C-7174191330A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0074D46-5E48-C51A-98D7-904645ACEEC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513DD78-7D1B-A818-2150-C72655406FF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F61CCD2-4FE7-ACC6-015C-A7661C18836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04657A1-69FA-96A0-6816-1C5BAEFB3BE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9D437E0-05B9-18E4-9131-D6DCE4E48AF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48D26B9-7DF4-7544-C493-2AAF185250F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41D79A0-2E5E-A521-84EA-9AADC4ABC3A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66FD6F4-1342-B604-97FD-BDD07B680B0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D1E6996-F00A-FBE2-F756-DA0ACB99B3F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5D7F475-7969-E464-C568-A8F07BCBD31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FA2E3B8-AF4A-BB82-9F00-47781613465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081FA04-CDB6-5053-8F25-CC9222F2B57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D0E445B-8938-F4A2-02BA-5499E8B3BCD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2BA32AE-C965-71D4-F300-CB16CFB1DA3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49D94D9-15F7-1619-353F-37F6CA92A82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1FD070A-917C-88ED-CCEA-BD84374709E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3070481-A7AA-4A97-B53F-D24444AC688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A93B176-C102-0110-B8FD-1A332AF02B0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6CD8734-6B4B-897C-9A3A-9AD0B1EF179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6DFC645-0C9D-1DDD-3CB2-F17B4D3FCC7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7B4E4DA-B6AB-7340-119F-C5C884AD06F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55E5143-5CD4-0F78-AE63-3D2EDAB9346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B74D035-1E27-D29A-C5BA-2DDDD60444B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9CF206A-8C55-A444-1518-36CF587DCF6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D9F19BB-A515-1A84-8258-38602DF1C50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E356D8A-DD8D-02E9-BF70-1086417D0B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74C303A-6D91-14D7-4523-00BF1E4390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A510EA1-5D9D-061D-C09F-6EE4B16C269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6198A7D-971C-F9C0-F5C8-5A7118FD8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F7836A9-BA03-B7EF-E857-2E6EA869C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0621339C-E174-37D4-9B20-5E01C3FFC7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0053" y="203200"/>
            <a:ext cx="6317706" cy="6612314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849ECF42-8E38-26A7-DCC9-D31C7B8B633E}"/>
              </a:ext>
            </a:extLst>
          </p:cNvPr>
          <p:cNvGrpSpPr/>
          <p:nvPr/>
        </p:nvGrpSpPr>
        <p:grpSpPr>
          <a:xfrm>
            <a:off x="2943972" y="3306708"/>
            <a:ext cx="89280" cy="114480"/>
            <a:chOff x="2943972" y="3306708"/>
            <a:chExt cx="89280" cy="11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F89E0A9-9E63-0686-8C8D-819331D1E61F}"/>
                    </a:ext>
                  </a:extLst>
                </p14:cNvPr>
                <p14:cNvContentPartPr/>
                <p14:nvPr/>
              </p14:nvContentPartPr>
              <p14:xfrm>
                <a:off x="2943972" y="3344868"/>
                <a:ext cx="72720" cy="12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F89E0A9-9E63-0686-8C8D-819331D1E61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36412" y="3337308"/>
                  <a:ext cx="878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41D7516-6F2B-5D22-8BA3-F0BE525964B0}"/>
                    </a:ext>
                  </a:extLst>
                </p14:cNvPr>
                <p14:cNvContentPartPr/>
                <p14:nvPr/>
              </p14:nvContentPartPr>
              <p14:xfrm>
                <a:off x="3005892" y="3306708"/>
                <a:ext cx="27360" cy="1144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41D7516-6F2B-5D22-8BA3-F0BE525964B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998332" y="3299148"/>
                  <a:ext cx="42480" cy="12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2A4D4148-DBD1-BC7D-913C-5F953BAECDCB}"/>
                  </a:ext>
                </a:extLst>
              </p14:cNvPr>
              <p14:cNvContentPartPr/>
              <p14:nvPr/>
            </p14:nvContentPartPr>
            <p14:xfrm>
              <a:off x="6174072" y="6794640"/>
              <a:ext cx="1383480" cy="2304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2A4D4148-DBD1-BC7D-913C-5F953BAECDC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69752" y="6790320"/>
                <a:ext cx="1392120" cy="3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6AD6DF55-5141-ABA2-4235-8B99C167C5A6}"/>
                  </a:ext>
                </a:extLst>
              </p14:cNvPr>
              <p14:cNvContentPartPr/>
              <p14:nvPr/>
            </p14:nvContentPartPr>
            <p14:xfrm>
              <a:off x="2709213" y="3817633"/>
              <a:ext cx="6730560" cy="13644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6AD6DF55-5141-ABA2-4235-8B99C167C5A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01653" y="3810073"/>
                <a:ext cx="6745680" cy="15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FA8ECEB5-EB73-96DC-D07D-02E4EB974838}"/>
                  </a:ext>
                </a:extLst>
              </p14:cNvPr>
              <p14:cNvContentPartPr/>
              <p14:nvPr/>
            </p14:nvContentPartPr>
            <p14:xfrm>
              <a:off x="1400905" y="225886"/>
              <a:ext cx="132840" cy="7992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FA8ECEB5-EB73-96DC-D07D-02E4EB97483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393345" y="218326"/>
                <a:ext cx="14796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F84CC0E7-B5EF-B4FC-AEED-3E3B756E4CC9}"/>
                  </a:ext>
                </a:extLst>
              </p14:cNvPr>
              <p14:cNvContentPartPr/>
              <p14:nvPr/>
            </p14:nvContentPartPr>
            <p14:xfrm>
              <a:off x="1351945" y="330646"/>
              <a:ext cx="185400" cy="2592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F84CC0E7-B5EF-B4FC-AEED-3E3B756E4CC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344385" y="323086"/>
                <a:ext cx="20052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A066AAF9-AC47-E911-9F0F-E23C22E5C998}"/>
                  </a:ext>
                </a:extLst>
              </p14:cNvPr>
              <p14:cNvContentPartPr/>
              <p14:nvPr/>
            </p14:nvContentPartPr>
            <p14:xfrm>
              <a:off x="1414585" y="415606"/>
              <a:ext cx="106200" cy="11520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A066AAF9-AC47-E911-9F0F-E23C22E5C99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407025" y="408046"/>
                <a:ext cx="12132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30920AF7-D3F4-E60F-2460-4B358BB7CC9C}"/>
                  </a:ext>
                </a:extLst>
              </p14:cNvPr>
              <p14:cNvContentPartPr/>
              <p14:nvPr/>
            </p14:nvContentPartPr>
            <p14:xfrm>
              <a:off x="1598185" y="233086"/>
              <a:ext cx="55080" cy="13284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30920AF7-D3F4-E60F-2460-4B358BB7CC9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590625" y="225526"/>
                <a:ext cx="69840" cy="14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42C3ED38-8F5F-B07B-DB3C-3F9EEDA0912D}"/>
                  </a:ext>
                </a:extLst>
              </p14:cNvPr>
              <p14:cNvContentPartPr/>
              <p14:nvPr/>
            </p14:nvContentPartPr>
            <p14:xfrm>
              <a:off x="1626985" y="306166"/>
              <a:ext cx="48240" cy="5580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42C3ED38-8F5F-B07B-DB3C-3F9EEDA0912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619425" y="298606"/>
                <a:ext cx="6336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EC03CF75-1CA4-A3E5-A0E5-E6559F03636E}"/>
                  </a:ext>
                </a:extLst>
              </p14:cNvPr>
              <p14:cNvContentPartPr/>
              <p14:nvPr/>
            </p14:nvContentPartPr>
            <p14:xfrm>
              <a:off x="1673065" y="235966"/>
              <a:ext cx="64440" cy="11628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EC03CF75-1CA4-A3E5-A0E5-E6559F03636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665505" y="228406"/>
                <a:ext cx="7956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9CB8345D-54E3-F216-01F5-0448F1AF4F47}"/>
                  </a:ext>
                </a:extLst>
              </p14:cNvPr>
              <p14:cNvContentPartPr/>
              <p14:nvPr/>
            </p14:nvContentPartPr>
            <p14:xfrm>
              <a:off x="1702585" y="294646"/>
              <a:ext cx="33120" cy="4680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9CB8345D-54E3-F216-01F5-0448F1AF4F4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695025" y="287086"/>
                <a:ext cx="4824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35BB76C7-4264-6E56-4561-CA9232DCAABD}"/>
                  </a:ext>
                </a:extLst>
              </p14:cNvPr>
              <p14:cNvContentPartPr/>
              <p14:nvPr/>
            </p14:nvContentPartPr>
            <p14:xfrm>
              <a:off x="1764505" y="292846"/>
              <a:ext cx="40680" cy="1980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35BB76C7-4264-6E56-4561-CA9232DCAAB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756945" y="285286"/>
                <a:ext cx="5580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D4F53626-B8D1-263B-AE38-D82B56767A03}"/>
                  </a:ext>
                </a:extLst>
              </p14:cNvPr>
              <p14:cNvContentPartPr/>
              <p14:nvPr/>
            </p14:nvContentPartPr>
            <p14:xfrm>
              <a:off x="1802305" y="238486"/>
              <a:ext cx="14760" cy="9828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D4F53626-B8D1-263B-AE38-D82B56767A0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794745" y="230926"/>
                <a:ext cx="2988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33062F7A-33A0-A425-63CE-34B1DC295787}"/>
                  </a:ext>
                </a:extLst>
              </p14:cNvPr>
              <p14:cNvContentPartPr/>
              <p14:nvPr/>
            </p14:nvContentPartPr>
            <p14:xfrm>
              <a:off x="1844425" y="251806"/>
              <a:ext cx="8280" cy="8784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33062F7A-33A0-A425-63CE-34B1DC295787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836865" y="244246"/>
                <a:ext cx="2340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E9AA23FA-D8B5-5CF1-29C6-14484C98FB39}"/>
                  </a:ext>
                </a:extLst>
              </p14:cNvPr>
              <p14:cNvContentPartPr/>
              <p14:nvPr/>
            </p14:nvContentPartPr>
            <p14:xfrm>
              <a:off x="1974385" y="292846"/>
              <a:ext cx="66240" cy="828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E9AA23FA-D8B5-5CF1-29C6-14484C98FB39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966825" y="285286"/>
                <a:ext cx="8136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54CB22F4-9E1A-4746-D22F-7D20DAD78A53}"/>
                  </a:ext>
                </a:extLst>
              </p14:cNvPr>
              <p14:cNvContentPartPr/>
              <p14:nvPr/>
            </p14:nvContentPartPr>
            <p14:xfrm>
              <a:off x="1968985" y="374926"/>
              <a:ext cx="71640" cy="972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54CB22F4-9E1A-4746-D22F-7D20DAD78A5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961425" y="367366"/>
                <a:ext cx="86760" cy="2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86" name="Gruppo 85">
            <a:extLst>
              <a:ext uri="{FF2B5EF4-FFF2-40B4-BE49-F238E27FC236}">
                <a16:creationId xmlns:a16="http://schemas.microsoft.com/office/drawing/2014/main" id="{61B0486B-6751-378D-0B1E-3ED555E55B0E}"/>
              </a:ext>
            </a:extLst>
          </p:cNvPr>
          <p:cNvGrpSpPr/>
          <p:nvPr/>
        </p:nvGrpSpPr>
        <p:grpSpPr>
          <a:xfrm>
            <a:off x="2168425" y="256846"/>
            <a:ext cx="300960" cy="127080"/>
            <a:chOff x="2168425" y="256846"/>
            <a:chExt cx="300960" cy="12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4C89A4E-A555-991C-574C-AD131F10DF6A}"/>
                    </a:ext>
                  </a:extLst>
                </p14:cNvPr>
                <p14:cNvContentPartPr/>
                <p14:nvPr/>
              </p14:nvContentPartPr>
              <p14:xfrm>
                <a:off x="2168425" y="282406"/>
                <a:ext cx="7560" cy="860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4C89A4E-A555-991C-574C-AD131F10DF6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160865" y="274846"/>
                  <a:ext cx="226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88CC1B13-75B4-D44E-7B0C-C87BC82A80C6}"/>
                    </a:ext>
                  </a:extLst>
                </p14:cNvPr>
                <p14:cNvContentPartPr/>
                <p14:nvPr/>
              </p14:nvContentPartPr>
              <p14:xfrm>
                <a:off x="2178145" y="256846"/>
                <a:ext cx="78120" cy="950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88CC1B13-75B4-D44E-7B0C-C87BC82A80C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170585" y="249286"/>
                  <a:ext cx="932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BC180FFD-4B1F-4756-9E72-2031651322B2}"/>
                    </a:ext>
                  </a:extLst>
                </p14:cNvPr>
                <p14:cNvContentPartPr/>
                <p14:nvPr/>
              </p14:nvContentPartPr>
              <p14:xfrm>
                <a:off x="2269225" y="289966"/>
                <a:ext cx="61560" cy="939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BC180FFD-4B1F-4756-9E72-2031651322B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261665" y="282406"/>
                  <a:ext cx="766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070DD3DF-1F61-901E-8A65-B05A8AA34831}"/>
                    </a:ext>
                  </a:extLst>
                </p14:cNvPr>
                <p14:cNvContentPartPr/>
                <p14:nvPr/>
              </p14:nvContentPartPr>
              <p14:xfrm>
                <a:off x="2359945" y="278806"/>
                <a:ext cx="109440" cy="997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070DD3DF-1F61-901E-8A65-B05A8AA3483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352385" y="271246"/>
                  <a:ext cx="124560" cy="11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655EFA25-38A5-FEC2-9AB7-1EE5DA21C223}"/>
              </a:ext>
            </a:extLst>
          </p:cNvPr>
          <p:cNvGrpSpPr/>
          <p:nvPr/>
        </p:nvGrpSpPr>
        <p:grpSpPr>
          <a:xfrm>
            <a:off x="2607265" y="257926"/>
            <a:ext cx="206280" cy="95040"/>
            <a:chOff x="2607265" y="257926"/>
            <a:chExt cx="206280" cy="9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70A08106-8761-68F2-E050-2324280E0A35}"/>
                    </a:ext>
                  </a:extLst>
                </p14:cNvPr>
                <p14:cNvContentPartPr/>
                <p14:nvPr/>
              </p14:nvContentPartPr>
              <p14:xfrm>
                <a:off x="2607265" y="257926"/>
                <a:ext cx="44280" cy="950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70A08106-8761-68F2-E050-2324280E0A3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600065" y="250366"/>
                  <a:ext cx="590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493FA1A2-D01F-284A-240F-2D645C9CA171}"/>
                    </a:ext>
                  </a:extLst>
                </p14:cNvPr>
                <p14:cNvContentPartPr/>
                <p14:nvPr/>
              </p14:nvContentPartPr>
              <p14:xfrm>
                <a:off x="2703385" y="262246"/>
                <a:ext cx="39960" cy="766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493FA1A2-D01F-284A-240F-2D645C9CA17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695825" y="254686"/>
                  <a:ext cx="550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D5273420-A423-FC06-DA1B-F62E3AAB5FBF}"/>
                    </a:ext>
                  </a:extLst>
                </p14:cNvPr>
                <p14:cNvContentPartPr/>
                <p14:nvPr/>
              </p14:nvContentPartPr>
              <p14:xfrm>
                <a:off x="2798785" y="328486"/>
                <a:ext cx="14760" cy="190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D5273420-A423-FC06-DA1B-F62E3AAB5FB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791225" y="320926"/>
                  <a:ext cx="2988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uppo 93">
            <a:extLst>
              <a:ext uri="{FF2B5EF4-FFF2-40B4-BE49-F238E27FC236}">
                <a16:creationId xmlns:a16="http://schemas.microsoft.com/office/drawing/2014/main" id="{7A08FA63-3241-989B-A9A5-93B79FD50EAB}"/>
              </a:ext>
            </a:extLst>
          </p:cNvPr>
          <p:cNvGrpSpPr/>
          <p:nvPr/>
        </p:nvGrpSpPr>
        <p:grpSpPr>
          <a:xfrm>
            <a:off x="2093545" y="136246"/>
            <a:ext cx="132480" cy="70560"/>
            <a:chOff x="2093545" y="136246"/>
            <a:chExt cx="132480" cy="7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E9F6BE65-D876-ACEC-62EB-A22C73B0E175}"/>
                    </a:ext>
                  </a:extLst>
                </p14:cNvPr>
                <p14:cNvContentPartPr/>
                <p14:nvPr/>
              </p14:nvContentPartPr>
              <p14:xfrm>
                <a:off x="2093545" y="184846"/>
                <a:ext cx="31680" cy="219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E9F6BE65-D876-ACEC-62EB-A22C73B0E17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085985" y="177646"/>
                  <a:ext cx="468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0D39568B-ECC9-F7E0-8895-E0E9C3E571C5}"/>
                    </a:ext>
                  </a:extLst>
                </p14:cNvPr>
                <p14:cNvContentPartPr/>
                <p14:nvPr/>
              </p14:nvContentPartPr>
              <p14:xfrm>
                <a:off x="2136745" y="136246"/>
                <a:ext cx="89280" cy="352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0D39568B-ECC9-F7E0-8895-E0E9C3E571C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129185" y="128686"/>
                  <a:ext cx="104400" cy="5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uppo 91">
            <a:extLst>
              <a:ext uri="{FF2B5EF4-FFF2-40B4-BE49-F238E27FC236}">
                <a16:creationId xmlns:a16="http://schemas.microsoft.com/office/drawing/2014/main" id="{D4A36239-2849-435E-E29E-7CE2ED6AB52D}"/>
              </a:ext>
            </a:extLst>
          </p:cNvPr>
          <p:cNvGrpSpPr/>
          <p:nvPr/>
        </p:nvGrpSpPr>
        <p:grpSpPr>
          <a:xfrm>
            <a:off x="2877265" y="104566"/>
            <a:ext cx="46440" cy="87480"/>
            <a:chOff x="2877265" y="104566"/>
            <a:chExt cx="46440" cy="8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ABAE3AD8-5262-9479-7C83-CD5142A45B5A}"/>
                    </a:ext>
                  </a:extLst>
                </p14:cNvPr>
                <p14:cNvContentPartPr/>
                <p14:nvPr/>
              </p14:nvContentPartPr>
              <p14:xfrm>
                <a:off x="2877265" y="104566"/>
                <a:ext cx="15840" cy="388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ABAE3AD8-5262-9479-7C83-CD5142A45B5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869705" y="97006"/>
                  <a:ext cx="306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0BD15607-7840-D9E4-4DF7-4CC8CA42624E}"/>
                    </a:ext>
                  </a:extLst>
                </p14:cNvPr>
                <p14:cNvContentPartPr/>
                <p14:nvPr/>
              </p14:nvContentPartPr>
              <p14:xfrm>
                <a:off x="2915785" y="144166"/>
                <a:ext cx="7920" cy="478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0BD15607-7840-D9E4-4DF7-4CC8CA42624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908225" y="136606"/>
                  <a:ext cx="23040" cy="62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95" name="Input penna 94">
                <a:extLst>
                  <a:ext uri="{FF2B5EF4-FFF2-40B4-BE49-F238E27FC236}">
                    <a16:creationId xmlns:a16="http://schemas.microsoft.com/office/drawing/2014/main" id="{6EFB4E02-E8DB-AFD1-0166-06BF72427BF6}"/>
                  </a:ext>
                </a:extLst>
              </p14:cNvPr>
              <p14:cNvContentPartPr/>
              <p14:nvPr/>
            </p14:nvContentPartPr>
            <p14:xfrm>
              <a:off x="1305505" y="826006"/>
              <a:ext cx="132480" cy="226800"/>
            </p14:xfrm>
          </p:contentPart>
        </mc:Choice>
        <mc:Fallback>
          <p:pic>
            <p:nvPicPr>
              <p:cNvPr id="95" name="Input penna 94">
                <a:extLst>
                  <a:ext uri="{FF2B5EF4-FFF2-40B4-BE49-F238E27FC236}">
                    <a16:creationId xmlns:a16="http://schemas.microsoft.com/office/drawing/2014/main" id="{6EFB4E02-E8DB-AFD1-0166-06BF72427BF6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297945" y="818446"/>
                <a:ext cx="147240" cy="24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96" name="Input penna 95">
                <a:extLst>
                  <a:ext uri="{FF2B5EF4-FFF2-40B4-BE49-F238E27FC236}">
                    <a16:creationId xmlns:a16="http://schemas.microsoft.com/office/drawing/2014/main" id="{05CF63F4-FB1D-28FF-1EAA-91D146C2C1C7}"/>
                  </a:ext>
                </a:extLst>
              </p14:cNvPr>
              <p14:cNvContentPartPr/>
              <p14:nvPr/>
            </p14:nvContentPartPr>
            <p14:xfrm>
              <a:off x="1453465" y="858406"/>
              <a:ext cx="51480" cy="74520"/>
            </p14:xfrm>
          </p:contentPart>
        </mc:Choice>
        <mc:Fallback>
          <p:pic>
            <p:nvPicPr>
              <p:cNvPr id="96" name="Input penna 95">
                <a:extLst>
                  <a:ext uri="{FF2B5EF4-FFF2-40B4-BE49-F238E27FC236}">
                    <a16:creationId xmlns:a16="http://schemas.microsoft.com/office/drawing/2014/main" id="{05CF63F4-FB1D-28FF-1EAA-91D146C2C1C7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445905" y="850846"/>
                <a:ext cx="6660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97" name="Input penna 96">
                <a:extLst>
                  <a:ext uri="{FF2B5EF4-FFF2-40B4-BE49-F238E27FC236}">
                    <a16:creationId xmlns:a16="http://schemas.microsoft.com/office/drawing/2014/main" id="{31D549FD-0EC3-FF72-7637-044A03FF204D}"/>
                  </a:ext>
                </a:extLst>
              </p14:cNvPr>
              <p14:cNvContentPartPr/>
              <p14:nvPr/>
            </p14:nvContentPartPr>
            <p14:xfrm>
              <a:off x="1545265" y="850846"/>
              <a:ext cx="38520" cy="68760"/>
            </p14:xfrm>
          </p:contentPart>
        </mc:Choice>
        <mc:Fallback>
          <p:pic>
            <p:nvPicPr>
              <p:cNvPr id="97" name="Input penna 96">
                <a:extLst>
                  <a:ext uri="{FF2B5EF4-FFF2-40B4-BE49-F238E27FC236}">
                    <a16:creationId xmlns:a16="http://schemas.microsoft.com/office/drawing/2014/main" id="{31D549FD-0EC3-FF72-7637-044A03FF204D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537705" y="843286"/>
                <a:ext cx="5364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98" name="Input penna 97">
                <a:extLst>
                  <a:ext uri="{FF2B5EF4-FFF2-40B4-BE49-F238E27FC236}">
                    <a16:creationId xmlns:a16="http://schemas.microsoft.com/office/drawing/2014/main" id="{5A914F04-C689-7B7C-BB72-D2F9EC690428}"/>
                  </a:ext>
                </a:extLst>
              </p14:cNvPr>
              <p14:cNvContentPartPr/>
              <p14:nvPr/>
            </p14:nvContentPartPr>
            <p14:xfrm>
              <a:off x="1626265" y="797566"/>
              <a:ext cx="7920" cy="120960"/>
            </p14:xfrm>
          </p:contentPart>
        </mc:Choice>
        <mc:Fallback>
          <p:pic>
            <p:nvPicPr>
              <p:cNvPr id="98" name="Input penna 97">
                <a:extLst>
                  <a:ext uri="{FF2B5EF4-FFF2-40B4-BE49-F238E27FC236}">
                    <a16:creationId xmlns:a16="http://schemas.microsoft.com/office/drawing/2014/main" id="{5A914F04-C689-7B7C-BB72-D2F9EC690428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618705" y="790366"/>
                <a:ext cx="2304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99" name="Input penna 98">
                <a:extLst>
                  <a:ext uri="{FF2B5EF4-FFF2-40B4-BE49-F238E27FC236}">
                    <a16:creationId xmlns:a16="http://schemas.microsoft.com/office/drawing/2014/main" id="{94268DD7-C36F-679D-789F-E2B1B4DB2F0E}"/>
                  </a:ext>
                </a:extLst>
              </p14:cNvPr>
              <p14:cNvContentPartPr/>
              <p14:nvPr/>
            </p14:nvContentPartPr>
            <p14:xfrm>
              <a:off x="1661905" y="864526"/>
              <a:ext cx="25920" cy="55440"/>
            </p14:xfrm>
          </p:contentPart>
        </mc:Choice>
        <mc:Fallback>
          <p:pic>
            <p:nvPicPr>
              <p:cNvPr id="99" name="Input penna 98">
                <a:extLst>
                  <a:ext uri="{FF2B5EF4-FFF2-40B4-BE49-F238E27FC236}">
                    <a16:creationId xmlns:a16="http://schemas.microsoft.com/office/drawing/2014/main" id="{94268DD7-C36F-679D-789F-E2B1B4DB2F0E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654345" y="856966"/>
                <a:ext cx="4104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100" name="Input penna 99">
                <a:extLst>
                  <a:ext uri="{FF2B5EF4-FFF2-40B4-BE49-F238E27FC236}">
                    <a16:creationId xmlns:a16="http://schemas.microsoft.com/office/drawing/2014/main" id="{C18C4A9B-2AC3-BD0F-A838-114C54DEA603}"/>
                  </a:ext>
                </a:extLst>
              </p14:cNvPr>
              <p14:cNvContentPartPr/>
              <p14:nvPr/>
            </p14:nvContentPartPr>
            <p14:xfrm>
              <a:off x="1724545" y="818086"/>
              <a:ext cx="11880" cy="87480"/>
            </p14:xfrm>
          </p:contentPart>
        </mc:Choice>
        <mc:Fallback>
          <p:pic>
            <p:nvPicPr>
              <p:cNvPr id="100" name="Input penna 99">
                <a:extLst>
                  <a:ext uri="{FF2B5EF4-FFF2-40B4-BE49-F238E27FC236}">
                    <a16:creationId xmlns:a16="http://schemas.microsoft.com/office/drawing/2014/main" id="{C18C4A9B-2AC3-BD0F-A838-114C54DEA603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716985" y="810526"/>
                <a:ext cx="2700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101" name="Input penna 100">
                <a:extLst>
                  <a:ext uri="{FF2B5EF4-FFF2-40B4-BE49-F238E27FC236}">
                    <a16:creationId xmlns:a16="http://schemas.microsoft.com/office/drawing/2014/main" id="{513FD50A-7B10-274B-2709-8115973D7258}"/>
                  </a:ext>
                </a:extLst>
              </p14:cNvPr>
              <p14:cNvContentPartPr/>
              <p14:nvPr/>
            </p14:nvContentPartPr>
            <p14:xfrm>
              <a:off x="1724545" y="855526"/>
              <a:ext cx="42120" cy="17280"/>
            </p14:xfrm>
          </p:contentPart>
        </mc:Choice>
        <mc:Fallback>
          <p:pic>
            <p:nvPicPr>
              <p:cNvPr id="101" name="Input penna 100">
                <a:extLst>
                  <a:ext uri="{FF2B5EF4-FFF2-40B4-BE49-F238E27FC236}">
                    <a16:creationId xmlns:a16="http://schemas.microsoft.com/office/drawing/2014/main" id="{513FD50A-7B10-274B-2709-8115973D7258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716985" y="847966"/>
                <a:ext cx="57240" cy="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102" name="Input penna 101">
                <a:extLst>
                  <a:ext uri="{FF2B5EF4-FFF2-40B4-BE49-F238E27FC236}">
                    <a16:creationId xmlns:a16="http://schemas.microsoft.com/office/drawing/2014/main" id="{9D0DA131-0E1D-548B-605E-9BF0C752EDD2}"/>
                  </a:ext>
                </a:extLst>
              </p14:cNvPr>
              <p14:cNvContentPartPr/>
              <p14:nvPr/>
            </p14:nvContentPartPr>
            <p14:xfrm>
              <a:off x="1774225" y="868846"/>
              <a:ext cx="33840" cy="46080"/>
            </p14:xfrm>
          </p:contentPart>
        </mc:Choice>
        <mc:Fallback>
          <p:pic>
            <p:nvPicPr>
              <p:cNvPr id="102" name="Input penna 101">
                <a:extLst>
                  <a:ext uri="{FF2B5EF4-FFF2-40B4-BE49-F238E27FC236}">
                    <a16:creationId xmlns:a16="http://schemas.microsoft.com/office/drawing/2014/main" id="{9D0DA131-0E1D-548B-605E-9BF0C752EDD2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766665" y="861286"/>
                <a:ext cx="4896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103" name="Input penna 102">
                <a:extLst>
                  <a:ext uri="{FF2B5EF4-FFF2-40B4-BE49-F238E27FC236}">
                    <a16:creationId xmlns:a16="http://schemas.microsoft.com/office/drawing/2014/main" id="{FB86E249-BFE2-6AC8-E34E-8BEC04827414}"/>
                  </a:ext>
                </a:extLst>
              </p14:cNvPr>
              <p14:cNvContentPartPr/>
              <p14:nvPr/>
            </p14:nvContentPartPr>
            <p14:xfrm>
              <a:off x="1857385" y="742126"/>
              <a:ext cx="907920" cy="39600"/>
            </p14:xfrm>
          </p:contentPart>
        </mc:Choice>
        <mc:Fallback>
          <p:pic>
            <p:nvPicPr>
              <p:cNvPr id="103" name="Input penna 102">
                <a:extLst>
                  <a:ext uri="{FF2B5EF4-FFF2-40B4-BE49-F238E27FC236}">
                    <a16:creationId xmlns:a16="http://schemas.microsoft.com/office/drawing/2014/main" id="{FB86E249-BFE2-6AC8-E34E-8BEC04827414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849825" y="734566"/>
                <a:ext cx="923040" cy="54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7B2C2D76-5E05-84B0-39A0-7111D314F047}"/>
              </a:ext>
            </a:extLst>
          </p:cNvPr>
          <p:cNvGrpSpPr/>
          <p:nvPr/>
        </p:nvGrpSpPr>
        <p:grpSpPr>
          <a:xfrm>
            <a:off x="1770605" y="489448"/>
            <a:ext cx="1013760" cy="200478"/>
            <a:chOff x="1770605" y="489448"/>
            <a:chExt cx="1013760" cy="20047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515BCEA4-D9F2-8309-BC67-3D6817297DEA}"/>
                    </a:ext>
                  </a:extLst>
                </p14:cNvPr>
                <p14:cNvContentPartPr/>
                <p14:nvPr/>
              </p14:nvContentPartPr>
              <p14:xfrm>
                <a:off x="1843345" y="602806"/>
                <a:ext cx="6840" cy="853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515BCEA4-D9F2-8309-BC67-3D6817297DE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835785" y="595246"/>
                  <a:ext cx="219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BCE8C9FB-547F-51FF-816C-771D203CE04D}"/>
                    </a:ext>
                  </a:extLst>
                </p14:cNvPr>
                <p14:cNvContentPartPr/>
                <p14:nvPr/>
              </p14:nvContentPartPr>
              <p14:xfrm>
                <a:off x="1886905" y="609646"/>
                <a:ext cx="56160" cy="730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BCE8C9FB-547F-51FF-816C-771D203CE04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879345" y="602086"/>
                  <a:ext cx="7128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0DC2DA7A-D096-A49F-E555-8020608AA2C2}"/>
                    </a:ext>
                  </a:extLst>
                </p14:cNvPr>
                <p14:cNvContentPartPr/>
                <p14:nvPr/>
              </p14:nvContentPartPr>
              <p14:xfrm>
                <a:off x="2004985" y="555646"/>
                <a:ext cx="57600" cy="1281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0DC2DA7A-D096-A49F-E555-8020608AA2C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997425" y="548086"/>
                  <a:ext cx="727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B2E8D2E8-77CC-51B3-B6C4-063CE29E7E11}"/>
                    </a:ext>
                  </a:extLst>
                </p14:cNvPr>
                <p14:cNvContentPartPr/>
                <p14:nvPr/>
              </p14:nvContentPartPr>
              <p14:xfrm>
                <a:off x="2100385" y="587326"/>
                <a:ext cx="49680" cy="1026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B2E8D2E8-77CC-51B3-B6C4-063CE29E7E1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092825" y="579766"/>
                  <a:ext cx="648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E4349D6A-6C57-E13C-3B43-A7EEC65EEFDE}"/>
                    </a:ext>
                  </a:extLst>
                </p14:cNvPr>
                <p14:cNvContentPartPr/>
                <p14:nvPr/>
              </p14:nvContentPartPr>
              <p14:xfrm>
                <a:off x="2205145" y="603886"/>
                <a:ext cx="32760" cy="666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E4349D6A-6C57-E13C-3B43-A7EEC65EEFD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197585" y="596326"/>
                  <a:ext cx="478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A23AE05-069B-7F4E-E865-00FF0BD3E6B1}"/>
                    </a:ext>
                  </a:extLst>
                </p14:cNvPr>
                <p14:cNvContentPartPr/>
                <p14:nvPr/>
              </p14:nvContentPartPr>
              <p14:xfrm>
                <a:off x="2253385" y="611086"/>
                <a:ext cx="5400" cy="518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A23AE05-069B-7F4E-E865-00FF0BD3E6B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245825" y="603526"/>
                  <a:ext cx="205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86ED481D-3F4C-03B7-DBC4-3598C95F0725}"/>
                    </a:ext>
                  </a:extLst>
                </p14:cNvPr>
                <p14:cNvContentPartPr/>
                <p14:nvPr/>
              </p14:nvContentPartPr>
              <p14:xfrm>
                <a:off x="2273185" y="597766"/>
                <a:ext cx="39960" cy="676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86ED481D-3F4C-03B7-DBC4-3598C95F072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265625" y="590206"/>
                  <a:ext cx="550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85F92F64-98A5-61B6-1696-BF6EE89811E1}"/>
                    </a:ext>
                  </a:extLst>
                </p14:cNvPr>
                <p14:cNvContentPartPr/>
                <p14:nvPr/>
              </p14:nvContentPartPr>
              <p14:xfrm>
                <a:off x="2388745" y="582646"/>
                <a:ext cx="8640" cy="698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85F92F64-98A5-61B6-1696-BF6EE89811E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381545" y="575086"/>
                  <a:ext cx="237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F0D7602C-5C14-212C-D87C-6BBD16244234}"/>
                    </a:ext>
                  </a:extLst>
                </p14:cNvPr>
                <p14:cNvContentPartPr/>
                <p14:nvPr/>
              </p14:nvContentPartPr>
              <p14:xfrm>
                <a:off x="2444905" y="599206"/>
                <a:ext cx="49680" cy="597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F0D7602C-5C14-212C-D87C-6BBD1624423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437345" y="591646"/>
                  <a:ext cx="648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6FA39A33-5C2C-F750-3604-C18CFCFA4CF4}"/>
                    </a:ext>
                  </a:extLst>
                </p14:cNvPr>
                <p14:cNvContentPartPr/>
                <p14:nvPr/>
              </p14:nvContentPartPr>
              <p14:xfrm>
                <a:off x="2532025" y="595246"/>
                <a:ext cx="66600" cy="306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6FA39A33-5C2C-F750-3604-C18CFCFA4CF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524825" y="587686"/>
                  <a:ext cx="817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AB3A0D9C-DFEF-A343-F648-C4EF761513BF}"/>
                    </a:ext>
                  </a:extLst>
                </p14:cNvPr>
                <p14:cNvContentPartPr/>
                <p14:nvPr/>
              </p14:nvContentPartPr>
              <p14:xfrm>
                <a:off x="2615185" y="580126"/>
                <a:ext cx="42840" cy="705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AB3A0D9C-DFEF-A343-F648-C4EF761513B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607625" y="572566"/>
                  <a:ext cx="579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5CE4A9EB-A1FD-4E0E-D573-20B8B46F78E4}"/>
                    </a:ext>
                  </a:extLst>
                </p14:cNvPr>
                <p14:cNvContentPartPr/>
                <p14:nvPr/>
              </p14:nvContentPartPr>
              <p14:xfrm>
                <a:off x="1770605" y="525448"/>
                <a:ext cx="45360" cy="392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5CE4A9EB-A1FD-4E0E-D573-20B8B46F78E4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763045" y="517888"/>
                  <a:ext cx="604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19BC4A68-AF47-112F-3BE2-1D54120C2D81}"/>
                    </a:ext>
                  </a:extLst>
                </p14:cNvPr>
                <p14:cNvContentPartPr/>
                <p14:nvPr/>
              </p14:nvContentPartPr>
              <p14:xfrm>
                <a:off x="1821725" y="504208"/>
                <a:ext cx="34200" cy="266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19BC4A68-AF47-112F-3BE2-1D54120C2D8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814165" y="496648"/>
                  <a:ext cx="493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31932B4C-2A5B-0B91-6CAB-CE94EFDAA5F8}"/>
                    </a:ext>
                  </a:extLst>
                </p14:cNvPr>
                <p14:cNvContentPartPr/>
                <p14:nvPr/>
              </p14:nvContentPartPr>
              <p14:xfrm>
                <a:off x="2757005" y="489448"/>
                <a:ext cx="8280" cy="198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31932B4C-2A5B-0B91-6CAB-CE94EFDAA5F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749445" y="481888"/>
                  <a:ext cx="234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3E8870C4-E69E-7358-9045-DCEAFFD0D4AC}"/>
                    </a:ext>
                  </a:extLst>
                </p14:cNvPr>
                <p14:cNvContentPartPr/>
                <p14:nvPr/>
              </p14:nvContentPartPr>
              <p14:xfrm>
                <a:off x="2733965" y="539848"/>
                <a:ext cx="50400" cy="7920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3E8870C4-E69E-7358-9045-DCEAFFD0D4A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726405" y="532288"/>
                  <a:ext cx="65520" cy="94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119" name="Input penna 118">
                <a:extLst>
                  <a:ext uri="{FF2B5EF4-FFF2-40B4-BE49-F238E27FC236}">
                    <a16:creationId xmlns:a16="http://schemas.microsoft.com/office/drawing/2014/main" id="{048FBAC9-B70A-BF71-8788-D429E87F96A5}"/>
                  </a:ext>
                </a:extLst>
              </p14:cNvPr>
              <p14:cNvContentPartPr/>
              <p14:nvPr/>
            </p14:nvContentPartPr>
            <p14:xfrm>
              <a:off x="3683735" y="1351191"/>
              <a:ext cx="360" cy="360"/>
            </p14:xfrm>
          </p:contentPart>
        </mc:Choice>
        <mc:Fallback>
          <p:pic>
            <p:nvPicPr>
              <p:cNvPr id="119" name="Input penna 118">
                <a:extLst>
                  <a:ext uri="{FF2B5EF4-FFF2-40B4-BE49-F238E27FC236}">
                    <a16:creationId xmlns:a16="http://schemas.microsoft.com/office/drawing/2014/main" id="{048FBAC9-B70A-BF71-8788-D429E87F96A5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3679415" y="1346871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A2F0AF7F-326C-2877-FAF5-E287D3F603BA}"/>
              </a:ext>
            </a:extLst>
          </p:cNvPr>
          <p:cNvGrpSpPr/>
          <p:nvPr/>
        </p:nvGrpSpPr>
        <p:grpSpPr>
          <a:xfrm>
            <a:off x="3277551" y="925498"/>
            <a:ext cx="783000" cy="109440"/>
            <a:chOff x="3277551" y="925498"/>
            <a:chExt cx="783000" cy="10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C53550DB-A706-FDCD-DD53-20217D3BE2AC}"/>
                    </a:ext>
                  </a:extLst>
                </p14:cNvPr>
                <p14:cNvContentPartPr/>
                <p14:nvPr/>
              </p14:nvContentPartPr>
              <p14:xfrm>
                <a:off x="3277551" y="971938"/>
                <a:ext cx="12600" cy="6300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C53550DB-A706-FDCD-DD53-20217D3BE2A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269991" y="964378"/>
                  <a:ext cx="277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095CD0FE-6E5A-72DA-4720-FF40747CEA50}"/>
                    </a:ext>
                  </a:extLst>
                </p14:cNvPr>
                <p14:cNvContentPartPr/>
                <p14:nvPr/>
              </p14:nvContentPartPr>
              <p14:xfrm>
                <a:off x="3331551" y="969418"/>
                <a:ext cx="30240" cy="392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095CD0FE-6E5A-72DA-4720-FF40747CEA5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323991" y="961858"/>
                  <a:ext cx="453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5D828B04-53B5-CF72-8011-62D1E116C6C3}"/>
                    </a:ext>
                  </a:extLst>
                </p14:cNvPr>
                <p14:cNvContentPartPr/>
                <p14:nvPr/>
              </p14:nvContentPartPr>
              <p14:xfrm>
                <a:off x="3463671" y="962218"/>
                <a:ext cx="18720" cy="604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5D828B04-53B5-CF72-8011-62D1E116C6C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456111" y="954658"/>
                  <a:ext cx="338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B1F8A751-693B-9208-E47E-8407D268AECD}"/>
                    </a:ext>
                  </a:extLst>
                </p14:cNvPr>
                <p14:cNvContentPartPr/>
                <p14:nvPr/>
              </p14:nvContentPartPr>
              <p14:xfrm>
                <a:off x="3500391" y="979858"/>
                <a:ext cx="33480" cy="270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B1F8A751-693B-9208-E47E-8407D268AEC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492831" y="972298"/>
                  <a:ext cx="486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62F180F4-549D-D3A7-3E16-DAF6BA90430D}"/>
                    </a:ext>
                  </a:extLst>
                </p14:cNvPr>
                <p14:cNvContentPartPr/>
                <p14:nvPr/>
              </p14:nvContentPartPr>
              <p14:xfrm>
                <a:off x="3549711" y="955738"/>
                <a:ext cx="32760" cy="442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62F180F4-549D-D3A7-3E16-DAF6BA90430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542151" y="948178"/>
                  <a:ext cx="478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7AD94BEE-3A77-561F-CAAE-D81E36ED678F}"/>
                    </a:ext>
                  </a:extLst>
                </p14:cNvPr>
                <p14:cNvContentPartPr/>
                <p14:nvPr/>
              </p14:nvContentPartPr>
              <p14:xfrm>
                <a:off x="3613431" y="951778"/>
                <a:ext cx="12960" cy="486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7AD94BEE-3A77-561F-CAAE-D81E36ED678F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605871" y="944218"/>
                  <a:ext cx="280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6947A4D9-6C01-4D69-F56C-3DDE56189867}"/>
                    </a:ext>
                  </a:extLst>
                </p14:cNvPr>
                <p14:cNvContentPartPr/>
                <p14:nvPr/>
              </p14:nvContentPartPr>
              <p14:xfrm>
                <a:off x="3653391" y="934498"/>
                <a:ext cx="2520" cy="396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6947A4D9-6C01-4D69-F56C-3DDE5618986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645831" y="926938"/>
                  <a:ext cx="176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3EE61B53-CDC8-27DC-BF36-73FF0EC8B02A}"/>
                    </a:ext>
                  </a:extLst>
                </p14:cNvPr>
                <p14:cNvContentPartPr/>
                <p14:nvPr/>
              </p14:nvContentPartPr>
              <p14:xfrm>
                <a:off x="3662391" y="958618"/>
                <a:ext cx="360" cy="3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3EE61B53-CDC8-27DC-BF36-73FF0EC8B02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654831" y="95105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D27A74E6-A0EB-98F0-31E2-9E12C414B50C}"/>
                    </a:ext>
                  </a:extLst>
                </p14:cNvPr>
                <p14:cNvContentPartPr/>
                <p14:nvPr/>
              </p14:nvContentPartPr>
              <p14:xfrm>
                <a:off x="3710631" y="947098"/>
                <a:ext cx="9720" cy="3852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D27A74E6-A0EB-98F0-31E2-9E12C414B50C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703071" y="939538"/>
                  <a:ext cx="248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5C7B151E-58DA-6277-49E1-E454606E5C68}"/>
                    </a:ext>
                  </a:extLst>
                </p14:cNvPr>
                <p14:cNvContentPartPr/>
                <p14:nvPr/>
              </p14:nvContentPartPr>
              <p14:xfrm>
                <a:off x="3810351" y="939178"/>
                <a:ext cx="22320" cy="464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5C7B151E-58DA-6277-49E1-E454606E5C6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802791" y="931618"/>
                  <a:ext cx="374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4C05DE98-DCC2-E8E8-8ED4-E875651E8276}"/>
                    </a:ext>
                  </a:extLst>
                </p14:cNvPr>
                <p14:cNvContentPartPr/>
                <p14:nvPr/>
              </p14:nvContentPartPr>
              <p14:xfrm>
                <a:off x="3865431" y="938458"/>
                <a:ext cx="5040" cy="316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4C05DE98-DCC2-E8E8-8ED4-E875651E827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857871" y="930898"/>
                  <a:ext cx="201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8F21F279-37CB-C07B-633F-90C95435015A}"/>
                    </a:ext>
                  </a:extLst>
                </p14:cNvPr>
                <p14:cNvContentPartPr/>
                <p14:nvPr/>
              </p14:nvContentPartPr>
              <p14:xfrm>
                <a:off x="3894951" y="931618"/>
                <a:ext cx="27000" cy="4032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8F21F279-37CB-C07B-633F-90C95435015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887391" y="924058"/>
                  <a:ext cx="421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F8569E4E-E12C-525F-6202-1C031C17A59F}"/>
                    </a:ext>
                  </a:extLst>
                </p14:cNvPr>
                <p14:cNvContentPartPr/>
                <p14:nvPr/>
              </p14:nvContentPartPr>
              <p14:xfrm>
                <a:off x="3905751" y="931618"/>
                <a:ext cx="360" cy="3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F8569E4E-E12C-525F-6202-1C031C17A59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898191" y="92405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1638D51E-B4E0-3A45-27E6-AB4570FDAAE1}"/>
                    </a:ext>
                  </a:extLst>
                </p14:cNvPr>
                <p14:cNvContentPartPr/>
                <p14:nvPr/>
              </p14:nvContentPartPr>
              <p14:xfrm>
                <a:off x="3905751" y="931618"/>
                <a:ext cx="360" cy="3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1638D51E-B4E0-3A45-27E6-AB4570FDAAE1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898191" y="92405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30F7569B-542E-DAC5-C39A-F8336321389B}"/>
                    </a:ext>
                  </a:extLst>
                </p14:cNvPr>
                <p14:cNvContentPartPr/>
                <p14:nvPr/>
              </p14:nvContentPartPr>
              <p14:xfrm>
                <a:off x="3959031" y="927658"/>
                <a:ext cx="19800" cy="446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30F7569B-542E-DAC5-C39A-F8336321389B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951831" y="920098"/>
                  <a:ext cx="349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9DCFF059-5E7F-BE2A-9D65-6D80D9421383}"/>
                    </a:ext>
                  </a:extLst>
                </p14:cNvPr>
                <p14:cNvContentPartPr/>
                <p14:nvPr/>
              </p14:nvContentPartPr>
              <p14:xfrm>
                <a:off x="4001871" y="925498"/>
                <a:ext cx="28080" cy="504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9DCFF059-5E7F-BE2A-9D65-6D80D942138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994311" y="917938"/>
                  <a:ext cx="4320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6ADF84CC-80C1-ACC0-2EB3-C0243D29CDC1}"/>
                    </a:ext>
                  </a:extLst>
                </p14:cNvPr>
                <p14:cNvContentPartPr/>
                <p14:nvPr/>
              </p14:nvContentPartPr>
              <p14:xfrm>
                <a:off x="4050471" y="949978"/>
                <a:ext cx="10080" cy="374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6ADF84CC-80C1-ACC0-2EB3-C0243D29CDC1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042911" y="942418"/>
                  <a:ext cx="25200" cy="5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2">
            <p14:nvContentPartPr>
              <p14:cNvPr id="142" name="Input penna 141">
                <a:extLst>
                  <a:ext uri="{FF2B5EF4-FFF2-40B4-BE49-F238E27FC236}">
                    <a16:creationId xmlns:a16="http://schemas.microsoft.com/office/drawing/2014/main" id="{C8F481B7-98DB-C408-024A-347700AE9699}"/>
                  </a:ext>
                </a:extLst>
              </p14:cNvPr>
              <p14:cNvContentPartPr/>
              <p14:nvPr/>
            </p14:nvContentPartPr>
            <p14:xfrm>
              <a:off x="4633671" y="1258498"/>
              <a:ext cx="728280" cy="36360"/>
            </p14:xfrm>
          </p:contentPart>
        </mc:Choice>
        <mc:Fallback>
          <p:pic>
            <p:nvPicPr>
              <p:cNvPr id="142" name="Input penna 141">
                <a:extLst>
                  <a:ext uri="{FF2B5EF4-FFF2-40B4-BE49-F238E27FC236}">
                    <a16:creationId xmlns:a16="http://schemas.microsoft.com/office/drawing/2014/main" id="{C8F481B7-98DB-C408-024A-347700AE9699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4626111" y="1251298"/>
                <a:ext cx="743400" cy="5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8DCBD444-DE17-7B84-9E29-6CE5C7B49DEE}"/>
              </a:ext>
            </a:extLst>
          </p:cNvPr>
          <p:cNvGrpSpPr/>
          <p:nvPr/>
        </p:nvGrpSpPr>
        <p:grpSpPr>
          <a:xfrm>
            <a:off x="215903" y="1360108"/>
            <a:ext cx="1980000" cy="354240"/>
            <a:chOff x="215903" y="1360108"/>
            <a:chExt cx="1980000" cy="35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C65AD754-469B-0068-41A2-F5777EC1E6F9}"/>
                    </a:ext>
                  </a:extLst>
                </p14:cNvPr>
                <p14:cNvContentPartPr/>
                <p14:nvPr/>
              </p14:nvContentPartPr>
              <p14:xfrm>
                <a:off x="231743" y="1419508"/>
                <a:ext cx="176040" cy="1803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C65AD754-469B-0068-41A2-F5777EC1E6F9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24183" y="1411948"/>
                  <a:ext cx="19116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32F466E2-E45C-437F-0795-C5835528C484}"/>
                    </a:ext>
                  </a:extLst>
                </p14:cNvPr>
                <p14:cNvContentPartPr/>
                <p14:nvPr/>
              </p14:nvContentPartPr>
              <p14:xfrm>
                <a:off x="231023" y="1515988"/>
                <a:ext cx="167760" cy="2484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32F466E2-E45C-437F-0795-C5835528C484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23463" y="1508428"/>
                  <a:ext cx="1828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E5F7E556-E26F-27EE-5575-91A520C7A402}"/>
                    </a:ext>
                  </a:extLst>
                </p14:cNvPr>
                <p14:cNvContentPartPr/>
                <p14:nvPr/>
              </p14:nvContentPartPr>
              <p14:xfrm>
                <a:off x="460703" y="1437508"/>
                <a:ext cx="5760" cy="1544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E5F7E556-E26F-27EE-5575-91A520C7A402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53143" y="1429948"/>
                  <a:ext cx="208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CAF4F187-5B3C-F2AD-DCA4-D669708B5589}"/>
                    </a:ext>
                  </a:extLst>
                </p14:cNvPr>
                <p14:cNvContentPartPr/>
                <p14:nvPr/>
              </p14:nvContentPartPr>
              <p14:xfrm>
                <a:off x="461423" y="1529668"/>
                <a:ext cx="63000" cy="792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CAF4F187-5B3C-F2AD-DCA4-D669708B5589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53863" y="1522108"/>
                  <a:ext cx="777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5D0669D8-908A-60EB-B564-14EA27174FD8}"/>
                    </a:ext>
                  </a:extLst>
                </p14:cNvPr>
                <p14:cNvContentPartPr/>
                <p14:nvPr/>
              </p14:nvContentPartPr>
              <p14:xfrm>
                <a:off x="567263" y="1422388"/>
                <a:ext cx="68040" cy="1148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5D0669D8-908A-60EB-B564-14EA27174FD8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59703" y="1414828"/>
                  <a:ext cx="831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1E380475-4032-F897-51DB-9E15B94BB396}"/>
                    </a:ext>
                  </a:extLst>
                </p14:cNvPr>
                <p14:cNvContentPartPr/>
                <p14:nvPr/>
              </p14:nvContentPartPr>
              <p14:xfrm>
                <a:off x="574463" y="1483948"/>
                <a:ext cx="56160" cy="75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1E380475-4032-F897-51DB-9E15B94BB39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66903" y="1476388"/>
                  <a:ext cx="712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0A813007-5D4C-D628-6883-386426840B36}"/>
                    </a:ext>
                  </a:extLst>
                </p14:cNvPr>
                <p14:cNvContentPartPr/>
                <p14:nvPr/>
              </p14:nvContentPartPr>
              <p14:xfrm>
                <a:off x="655823" y="1418788"/>
                <a:ext cx="59400" cy="990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0A813007-5D4C-D628-6883-386426840B36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48263" y="1411228"/>
                  <a:ext cx="745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9B6BC67F-E52F-F860-E957-1E02B5D27F0D}"/>
                    </a:ext>
                  </a:extLst>
                </p14:cNvPr>
                <p14:cNvContentPartPr/>
                <p14:nvPr/>
              </p14:nvContentPartPr>
              <p14:xfrm>
                <a:off x="676703" y="1476028"/>
                <a:ext cx="40320" cy="1224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9B6BC67F-E52F-F860-E957-1E02B5D27F0D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69143" y="1468468"/>
                  <a:ext cx="554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95C1BE06-8F7C-E60B-CFE6-66121DE79BF6}"/>
                    </a:ext>
                  </a:extLst>
                </p14:cNvPr>
                <p14:cNvContentPartPr/>
                <p14:nvPr/>
              </p14:nvContentPartPr>
              <p14:xfrm>
                <a:off x="594263" y="1544428"/>
                <a:ext cx="56520" cy="111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95C1BE06-8F7C-E60B-CFE6-66121DE79BF6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86703" y="1537228"/>
                  <a:ext cx="716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AC3E310E-0839-A093-02F6-D3FDB26AEDFC}"/>
                    </a:ext>
                  </a:extLst>
                </p14:cNvPr>
                <p14:cNvContentPartPr/>
                <p14:nvPr/>
              </p14:nvContentPartPr>
              <p14:xfrm>
                <a:off x="780383" y="1458748"/>
                <a:ext cx="79920" cy="115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AC3E310E-0839-A093-02F6-D3FDB26AEDF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72823" y="1451188"/>
                  <a:ext cx="950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74A47774-6E4E-C38E-8EDB-854E9B4EB77E}"/>
                    </a:ext>
                  </a:extLst>
                </p14:cNvPr>
                <p14:cNvContentPartPr/>
                <p14:nvPr/>
              </p14:nvContentPartPr>
              <p14:xfrm>
                <a:off x="768503" y="1481428"/>
                <a:ext cx="61200" cy="9828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74A47774-6E4E-C38E-8EDB-854E9B4EB77E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760943" y="1473868"/>
                  <a:ext cx="763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B6C9C3C8-B67E-024E-E343-78FD2A2D254E}"/>
                    </a:ext>
                  </a:extLst>
                </p14:cNvPr>
                <p14:cNvContentPartPr/>
                <p14:nvPr/>
              </p14:nvContentPartPr>
              <p14:xfrm>
                <a:off x="866063" y="1476388"/>
                <a:ext cx="4680" cy="7560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B6C9C3C8-B67E-024E-E343-78FD2A2D254E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858503" y="1468828"/>
                  <a:ext cx="198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85D15D17-E046-3B97-DBE3-91EE4A1067FF}"/>
                    </a:ext>
                  </a:extLst>
                </p14:cNvPr>
                <p14:cNvContentPartPr/>
                <p14:nvPr/>
              </p14:nvContentPartPr>
              <p14:xfrm>
                <a:off x="879743" y="1522108"/>
                <a:ext cx="39960" cy="360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85D15D17-E046-3B97-DBE3-91EE4A1067FF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72183" y="1514548"/>
                  <a:ext cx="550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63C63F91-1D20-CECC-C1A0-614404F64C66}"/>
                    </a:ext>
                  </a:extLst>
                </p14:cNvPr>
                <p14:cNvContentPartPr/>
                <p14:nvPr/>
              </p14:nvContentPartPr>
              <p14:xfrm>
                <a:off x="1068023" y="1495468"/>
                <a:ext cx="48960" cy="93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63C63F91-1D20-CECC-C1A0-614404F64C66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060463" y="1487908"/>
                  <a:ext cx="640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A2E6CD55-DD92-D76B-00D1-13AADACDEA90}"/>
                    </a:ext>
                  </a:extLst>
                </p14:cNvPr>
                <p14:cNvContentPartPr/>
                <p14:nvPr/>
              </p14:nvContentPartPr>
              <p14:xfrm>
                <a:off x="1060823" y="1549828"/>
                <a:ext cx="51120" cy="396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A2E6CD55-DD92-D76B-00D1-13AADACDEA90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053263" y="1542268"/>
                  <a:ext cx="658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A54A0E50-93F1-36E2-4599-3697B1C86794}"/>
                    </a:ext>
                  </a:extLst>
                </p14:cNvPr>
                <p14:cNvContentPartPr/>
                <p14:nvPr/>
              </p14:nvContentPartPr>
              <p14:xfrm>
                <a:off x="1176743" y="1467748"/>
                <a:ext cx="65520" cy="892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A54A0E50-93F1-36E2-4599-3697B1C86794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169183" y="1460188"/>
                  <a:ext cx="8064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59ED2382-DAA4-D2A9-7722-4272A823CFD3}"/>
                    </a:ext>
                  </a:extLst>
                </p14:cNvPr>
                <p14:cNvContentPartPr/>
                <p14:nvPr/>
              </p14:nvContentPartPr>
              <p14:xfrm>
                <a:off x="1220303" y="1487548"/>
                <a:ext cx="39600" cy="5184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59ED2382-DAA4-D2A9-7722-4272A823CFD3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212743" y="1479988"/>
                  <a:ext cx="543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C65851C6-6842-0717-F46A-3062EE20A633}"/>
                    </a:ext>
                  </a:extLst>
                </p14:cNvPr>
                <p14:cNvContentPartPr/>
                <p14:nvPr/>
              </p14:nvContentPartPr>
              <p14:xfrm>
                <a:off x="1285463" y="1478548"/>
                <a:ext cx="71640" cy="6732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C65851C6-6842-0717-F46A-3062EE20A633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277903" y="1470988"/>
                  <a:ext cx="867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BAFCA02F-77C3-A478-02BC-5CD6DCEB3689}"/>
                    </a:ext>
                  </a:extLst>
                </p14:cNvPr>
                <p14:cNvContentPartPr/>
                <p14:nvPr/>
              </p14:nvContentPartPr>
              <p14:xfrm>
                <a:off x="1364303" y="1464508"/>
                <a:ext cx="56520" cy="867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BAFCA02F-77C3-A478-02BC-5CD6DCEB3689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357103" y="1456948"/>
                  <a:ext cx="7164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FA274768-1DA1-9B6C-F341-860269ACF32F}"/>
                    </a:ext>
                  </a:extLst>
                </p14:cNvPr>
                <p14:cNvContentPartPr/>
                <p14:nvPr/>
              </p14:nvContentPartPr>
              <p14:xfrm>
                <a:off x="1459343" y="1476748"/>
                <a:ext cx="59040" cy="6300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FA274768-1DA1-9B6C-F341-860269ACF32F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451783" y="1469188"/>
                  <a:ext cx="741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C5F587F5-B718-35B9-C3BA-07E98BEC171A}"/>
                    </a:ext>
                  </a:extLst>
                </p14:cNvPr>
                <p14:cNvContentPartPr/>
                <p14:nvPr/>
              </p14:nvContentPartPr>
              <p14:xfrm>
                <a:off x="1527383" y="1460188"/>
                <a:ext cx="60840" cy="10044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C5F587F5-B718-35B9-C3BA-07E98BEC171A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519823" y="1452628"/>
                  <a:ext cx="759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3DBAB03C-5238-3F0D-978F-095660016D5D}"/>
                    </a:ext>
                  </a:extLst>
                </p14:cNvPr>
                <p14:cNvContentPartPr/>
                <p14:nvPr/>
              </p14:nvContentPartPr>
              <p14:xfrm>
                <a:off x="1607663" y="1459468"/>
                <a:ext cx="48960" cy="6012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3DBAB03C-5238-3F0D-978F-095660016D5D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600103" y="1452268"/>
                  <a:ext cx="637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FD5605B5-F3CA-D94E-E954-911219AF26E7}"/>
                    </a:ext>
                  </a:extLst>
                </p14:cNvPr>
                <p14:cNvContentPartPr/>
                <p14:nvPr/>
              </p14:nvContentPartPr>
              <p14:xfrm>
                <a:off x="1705223" y="1360108"/>
                <a:ext cx="21960" cy="1360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FD5605B5-F3CA-D94E-E954-911219AF26E7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697663" y="1352548"/>
                  <a:ext cx="370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6B5D96F8-503A-22EB-6352-0304B8CC4673}"/>
                    </a:ext>
                  </a:extLst>
                </p14:cNvPr>
                <p14:cNvContentPartPr/>
                <p14:nvPr/>
              </p14:nvContentPartPr>
              <p14:xfrm>
                <a:off x="1703423" y="1445428"/>
                <a:ext cx="31320" cy="140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6B5D96F8-503A-22EB-6352-0304B8CC4673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695863" y="1437868"/>
                  <a:ext cx="464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D529D737-04E0-BEE5-953A-320ED98E2564}"/>
                    </a:ext>
                  </a:extLst>
                </p14:cNvPr>
                <p14:cNvContentPartPr/>
                <p14:nvPr/>
              </p14:nvContentPartPr>
              <p14:xfrm>
                <a:off x="1753823" y="1449388"/>
                <a:ext cx="44280" cy="6408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D529D737-04E0-BEE5-953A-320ED98E2564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746263" y="1441828"/>
                  <a:ext cx="590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0582A919-A25F-F3BD-7EAD-125FEA8DEED0}"/>
                    </a:ext>
                  </a:extLst>
                </p14:cNvPr>
                <p14:cNvContentPartPr/>
                <p14:nvPr/>
              </p14:nvContentPartPr>
              <p14:xfrm>
                <a:off x="215903" y="1622908"/>
                <a:ext cx="1980000" cy="9144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0582A919-A25F-F3BD-7EAD-125FEA8DEED0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208343" y="1615348"/>
                  <a:ext cx="199476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5" name="Gruppo 174">
            <a:extLst>
              <a:ext uri="{FF2B5EF4-FFF2-40B4-BE49-F238E27FC236}">
                <a16:creationId xmlns:a16="http://schemas.microsoft.com/office/drawing/2014/main" id="{9B9A3D6A-CDD3-F385-BC4E-6CF2F2B3081E}"/>
              </a:ext>
            </a:extLst>
          </p:cNvPr>
          <p:cNvGrpSpPr/>
          <p:nvPr/>
        </p:nvGrpSpPr>
        <p:grpSpPr>
          <a:xfrm>
            <a:off x="211445" y="2011182"/>
            <a:ext cx="271080" cy="226800"/>
            <a:chOff x="211445" y="2011182"/>
            <a:chExt cx="271080" cy="22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37170F48-0AF2-EBE3-FCAD-AFCE51BD8C6D}"/>
                    </a:ext>
                  </a:extLst>
                </p14:cNvPr>
                <p14:cNvContentPartPr/>
                <p14:nvPr/>
              </p14:nvContentPartPr>
              <p14:xfrm>
                <a:off x="211445" y="2068062"/>
                <a:ext cx="137520" cy="16992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37170F48-0AF2-EBE3-FCAD-AFCE51BD8C6D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203885" y="2060502"/>
                  <a:ext cx="15264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79A9EA88-0A0B-49DD-CA1C-54D4598B1EEF}"/>
                    </a:ext>
                  </a:extLst>
                </p14:cNvPr>
                <p14:cNvContentPartPr/>
                <p14:nvPr/>
              </p14:nvContentPartPr>
              <p14:xfrm>
                <a:off x="370205" y="2011182"/>
                <a:ext cx="58680" cy="16704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79A9EA88-0A0B-49DD-CA1C-54D4598B1EEF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362645" y="2003622"/>
                  <a:ext cx="738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6AE93063-1E33-13C9-3607-476809CC109A}"/>
                    </a:ext>
                  </a:extLst>
                </p14:cNvPr>
                <p14:cNvContentPartPr/>
                <p14:nvPr/>
              </p14:nvContentPartPr>
              <p14:xfrm>
                <a:off x="441485" y="2124222"/>
                <a:ext cx="41040" cy="903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6AE93063-1E33-13C9-3607-476809CC109A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33925" y="2116662"/>
                  <a:ext cx="5616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" name="Gruppo 180">
            <a:extLst>
              <a:ext uri="{FF2B5EF4-FFF2-40B4-BE49-F238E27FC236}">
                <a16:creationId xmlns:a16="http://schemas.microsoft.com/office/drawing/2014/main" id="{81431E14-FDA8-2631-6505-B3B21826A035}"/>
              </a:ext>
            </a:extLst>
          </p:cNvPr>
          <p:cNvGrpSpPr/>
          <p:nvPr/>
        </p:nvGrpSpPr>
        <p:grpSpPr>
          <a:xfrm>
            <a:off x="788885" y="2091462"/>
            <a:ext cx="297360" cy="118800"/>
            <a:chOff x="788885" y="2091462"/>
            <a:chExt cx="297360" cy="11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72B1F8EF-3790-BF1E-96C6-F6DA3DB70977}"/>
                    </a:ext>
                  </a:extLst>
                </p14:cNvPr>
                <p14:cNvContentPartPr/>
                <p14:nvPr/>
              </p14:nvContentPartPr>
              <p14:xfrm>
                <a:off x="788885" y="2135022"/>
                <a:ext cx="43920" cy="752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72B1F8EF-3790-BF1E-96C6-F6DA3DB70977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81325" y="2127462"/>
                  <a:ext cx="590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168E5682-509E-9E39-B6C1-4462818FB4B5}"/>
                    </a:ext>
                  </a:extLst>
                </p14:cNvPr>
                <p14:cNvContentPartPr/>
                <p14:nvPr/>
              </p14:nvContentPartPr>
              <p14:xfrm>
                <a:off x="857285" y="2112342"/>
                <a:ext cx="68400" cy="946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168E5682-509E-9E39-B6C1-4462818FB4B5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50085" y="2104782"/>
                  <a:ext cx="835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BCBB37DB-C9F9-51AD-8908-F6411F9A1738}"/>
                    </a:ext>
                  </a:extLst>
                </p14:cNvPr>
                <p14:cNvContentPartPr/>
                <p14:nvPr/>
              </p14:nvContentPartPr>
              <p14:xfrm>
                <a:off x="992645" y="2091462"/>
                <a:ext cx="6840" cy="8676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BCBB37DB-C9F9-51AD-8908-F6411F9A1738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985085" y="2084262"/>
                  <a:ext cx="219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7B040688-D357-ECFB-0185-22AFCDCCA4A1}"/>
                    </a:ext>
                  </a:extLst>
                </p14:cNvPr>
                <p14:cNvContentPartPr/>
                <p14:nvPr/>
              </p14:nvContentPartPr>
              <p14:xfrm>
                <a:off x="1077245" y="2180022"/>
                <a:ext cx="9000" cy="72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7B040688-D357-ECFB-0185-22AFCDCCA4A1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069685" y="2172462"/>
                  <a:ext cx="23760" cy="1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B9126E26-0EA9-9B89-AC58-7F2269362C29}"/>
              </a:ext>
            </a:extLst>
          </p:cNvPr>
          <p:cNvGrpSpPr/>
          <p:nvPr/>
        </p:nvGrpSpPr>
        <p:grpSpPr>
          <a:xfrm>
            <a:off x="1398642" y="1951435"/>
            <a:ext cx="665280" cy="327240"/>
            <a:chOff x="1398642" y="1951435"/>
            <a:chExt cx="665280" cy="32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88EF6C93-3DE7-2FC4-F84D-377CE96F068A}"/>
                    </a:ext>
                  </a:extLst>
                </p14:cNvPr>
                <p14:cNvContentPartPr/>
                <p14:nvPr/>
              </p14:nvContentPartPr>
              <p14:xfrm>
                <a:off x="1398642" y="1951435"/>
                <a:ext cx="99360" cy="29268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88EF6C93-3DE7-2FC4-F84D-377CE96F068A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391442" y="1943875"/>
                  <a:ext cx="11412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76617EBB-B3CE-7B09-085D-060CA6BB67E0}"/>
                    </a:ext>
                  </a:extLst>
                </p14:cNvPr>
                <p14:cNvContentPartPr/>
                <p14:nvPr/>
              </p14:nvContentPartPr>
              <p14:xfrm>
                <a:off x="1545162" y="2032795"/>
                <a:ext cx="21240" cy="13572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76617EBB-B3CE-7B09-085D-060CA6BB67E0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537602" y="2025235"/>
                  <a:ext cx="3636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86CED391-5330-64F1-6139-4E9FDB8ED547}"/>
                    </a:ext>
                  </a:extLst>
                </p14:cNvPr>
                <p14:cNvContentPartPr/>
                <p14:nvPr/>
              </p14:nvContentPartPr>
              <p14:xfrm>
                <a:off x="1555242" y="2009395"/>
                <a:ext cx="72720" cy="1630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86CED391-5330-64F1-6139-4E9FDB8ED547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547682" y="2001835"/>
                  <a:ext cx="8784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FF7693EC-27BB-CC46-5E5D-C66B059932A0}"/>
                    </a:ext>
                  </a:extLst>
                </p14:cNvPr>
                <p14:cNvContentPartPr/>
                <p14:nvPr/>
              </p14:nvContentPartPr>
              <p14:xfrm>
                <a:off x="1654602" y="2047195"/>
                <a:ext cx="55800" cy="1044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FF7693EC-27BB-CC46-5E5D-C66B059932A0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647042" y="2039635"/>
                  <a:ext cx="705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842762C9-D76B-018D-4A6C-0C73CB260771}"/>
                    </a:ext>
                  </a:extLst>
                </p14:cNvPr>
                <p14:cNvContentPartPr/>
                <p14:nvPr/>
              </p14:nvContentPartPr>
              <p14:xfrm>
                <a:off x="1652442" y="2096875"/>
                <a:ext cx="52200" cy="331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842762C9-D76B-018D-4A6C-0C73CB260771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644882" y="2089315"/>
                  <a:ext cx="673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5D3D4695-D6D7-C8EB-BCFB-13327617FF13}"/>
                    </a:ext>
                  </a:extLst>
                </p14:cNvPr>
                <p14:cNvContentPartPr/>
                <p14:nvPr/>
              </p14:nvContentPartPr>
              <p14:xfrm>
                <a:off x="1743882" y="2008315"/>
                <a:ext cx="720" cy="9828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5D3D4695-D6D7-C8EB-BCFB-13327617FF13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736322" y="2000755"/>
                  <a:ext cx="158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3ABF9B09-1378-833B-7A48-5FAC23C24B49}"/>
                    </a:ext>
                  </a:extLst>
                </p14:cNvPr>
                <p14:cNvContentPartPr/>
                <p14:nvPr/>
              </p14:nvContentPartPr>
              <p14:xfrm>
                <a:off x="1654242" y="2186155"/>
                <a:ext cx="94680" cy="7236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3ABF9B09-1378-833B-7A48-5FAC23C24B49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646682" y="2178595"/>
                  <a:ext cx="1098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1AC510DF-A9B7-E6C3-5F3C-FA21C6C13684}"/>
                    </a:ext>
                  </a:extLst>
                </p14:cNvPr>
                <p14:cNvContentPartPr/>
                <p14:nvPr/>
              </p14:nvContentPartPr>
              <p14:xfrm>
                <a:off x="1795722" y="2041075"/>
                <a:ext cx="45000" cy="11376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1AC510DF-A9B7-E6C3-5F3C-FA21C6C13684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788162" y="2033515"/>
                  <a:ext cx="601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5A8B6CB4-B754-A141-DDEE-68DA2708C42C}"/>
                    </a:ext>
                  </a:extLst>
                </p14:cNvPr>
                <p14:cNvContentPartPr/>
                <p14:nvPr/>
              </p14:nvContentPartPr>
              <p14:xfrm>
                <a:off x="1814442" y="2122075"/>
                <a:ext cx="68400" cy="360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5A8B6CB4-B754-A141-DDEE-68DA2708C42C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806882" y="2114515"/>
                  <a:ext cx="8352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FDC8E9E3-C8BB-3ABE-D6F1-28F3CCC32C8D}"/>
                    </a:ext>
                  </a:extLst>
                </p14:cNvPr>
                <p14:cNvContentPartPr/>
                <p14:nvPr/>
              </p14:nvContentPartPr>
              <p14:xfrm>
                <a:off x="1897242" y="2096515"/>
                <a:ext cx="34200" cy="1368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FDC8E9E3-C8BB-3ABE-D6F1-28F3CCC32C8D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889682" y="2088955"/>
                  <a:ext cx="493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84BBEABB-5FF4-87E0-B9AA-62D1A62858DE}"/>
                    </a:ext>
                  </a:extLst>
                </p14:cNvPr>
                <p14:cNvContentPartPr/>
                <p14:nvPr/>
              </p14:nvContentPartPr>
              <p14:xfrm>
                <a:off x="1947642" y="2052595"/>
                <a:ext cx="2160" cy="918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84BBEABB-5FF4-87E0-B9AA-62D1A62858DE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940082" y="2045035"/>
                  <a:ext cx="172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5F664833-A5C4-FAA9-2A40-9576EFDD0F83}"/>
                    </a:ext>
                  </a:extLst>
                </p14:cNvPr>
                <p14:cNvContentPartPr/>
                <p14:nvPr/>
              </p14:nvContentPartPr>
              <p14:xfrm>
                <a:off x="1998762" y="1979155"/>
                <a:ext cx="65160" cy="2995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5F664833-A5C4-FAA9-2A40-9576EFDD0F83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991562" y="1971595"/>
                  <a:ext cx="79920" cy="31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55CA96CC-4CF8-37CD-9E14-70AE01E4524A}"/>
              </a:ext>
            </a:extLst>
          </p:cNvPr>
          <p:cNvGrpSpPr/>
          <p:nvPr/>
        </p:nvGrpSpPr>
        <p:grpSpPr>
          <a:xfrm>
            <a:off x="5805921" y="152363"/>
            <a:ext cx="374400" cy="146520"/>
            <a:chOff x="5805921" y="152363"/>
            <a:chExt cx="374400" cy="14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51732FB5-F6EC-D15E-3B0C-282131FBCAAD}"/>
                    </a:ext>
                  </a:extLst>
                </p14:cNvPr>
                <p14:cNvContentPartPr/>
                <p14:nvPr/>
              </p14:nvContentPartPr>
              <p14:xfrm>
                <a:off x="5819241" y="152363"/>
                <a:ext cx="68760" cy="849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51732FB5-F6EC-D15E-3B0C-282131FBCAAD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5811681" y="144803"/>
                  <a:ext cx="838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E29C9256-973E-DDDB-3ADC-7AA6238817F5}"/>
                    </a:ext>
                  </a:extLst>
                </p14:cNvPr>
                <p14:cNvContentPartPr/>
                <p14:nvPr/>
              </p14:nvContentPartPr>
              <p14:xfrm>
                <a:off x="5834001" y="210683"/>
                <a:ext cx="73440" cy="208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E29C9256-973E-DDDB-3ADC-7AA6238817F5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826441" y="203123"/>
                  <a:ext cx="885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35141CBE-45C8-87ED-6439-FC8977691D21}"/>
                    </a:ext>
                  </a:extLst>
                </p14:cNvPr>
                <p14:cNvContentPartPr/>
                <p14:nvPr/>
              </p14:nvContentPartPr>
              <p14:xfrm>
                <a:off x="5805921" y="269003"/>
                <a:ext cx="63720" cy="288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35141CBE-45C8-87ED-6439-FC8977691D21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798361" y="261443"/>
                  <a:ext cx="788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7760053C-2490-0B91-69D4-61E210C47DEF}"/>
                    </a:ext>
                  </a:extLst>
                </p14:cNvPr>
                <p14:cNvContentPartPr/>
                <p14:nvPr/>
              </p14:nvContentPartPr>
              <p14:xfrm>
                <a:off x="5860641" y="271883"/>
                <a:ext cx="9720" cy="270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7760053C-2490-0B91-69D4-61E210C47DEF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853081" y="264323"/>
                  <a:ext cx="248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A775EF26-4021-B2D1-B429-AD670A00D8E0}"/>
                    </a:ext>
                  </a:extLst>
                </p14:cNvPr>
                <p14:cNvContentPartPr/>
                <p14:nvPr/>
              </p14:nvContentPartPr>
              <p14:xfrm>
                <a:off x="5946681" y="166403"/>
                <a:ext cx="6840" cy="867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A775EF26-4021-B2D1-B429-AD670A00D8E0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939121" y="158843"/>
                  <a:ext cx="219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0309FF9C-4598-B31A-0BA3-D44B41DE2D42}"/>
                    </a:ext>
                  </a:extLst>
                </p14:cNvPr>
                <p14:cNvContentPartPr/>
                <p14:nvPr/>
              </p14:nvContentPartPr>
              <p14:xfrm>
                <a:off x="5998881" y="176123"/>
                <a:ext cx="68400" cy="104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0309FF9C-4598-B31A-0BA3-D44B41DE2D42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5991321" y="168563"/>
                  <a:ext cx="835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93EFBF50-2A89-59A2-CF57-794115F5CC1E}"/>
                    </a:ext>
                  </a:extLst>
                </p14:cNvPr>
                <p14:cNvContentPartPr/>
                <p14:nvPr/>
              </p14:nvContentPartPr>
              <p14:xfrm>
                <a:off x="5997801" y="179723"/>
                <a:ext cx="37440" cy="914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93EFBF50-2A89-59A2-CF57-794115F5CC1E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5990241" y="172163"/>
                  <a:ext cx="525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9E461831-B9DE-6A1F-5580-CBD2B9B05DFE}"/>
                    </a:ext>
                  </a:extLst>
                </p14:cNvPr>
                <p14:cNvContentPartPr/>
                <p14:nvPr/>
              </p14:nvContentPartPr>
              <p14:xfrm>
                <a:off x="6078801" y="171803"/>
                <a:ext cx="2520" cy="943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9E461831-B9DE-6A1F-5580-CBD2B9B05DFE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071241" y="164243"/>
                  <a:ext cx="176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224951BF-0A7E-1144-39C6-0FB0012F17D5}"/>
                    </a:ext>
                  </a:extLst>
                </p14:cNvPr>
                <p14:cNvContentPartPr/>
                <p14:nvPr/>
              </p14:nvContentPartPr>
              <p14:xfrm>
                <a:off x="6074481" y="226883"/>
                <a:ext cx="105840" cy="212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224951BF-0A7E-1144-39C6-0FB0012F17D5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066921" y="219683"/>
                  <a:ext cx="120960" cy="3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8" name="Gruppo 217">
            <a:extLst>
              <a:ext uri="{FF2B5EF4-FFF2-40B4-BE49-F238E27FC236}">
                <a16:creationId xmlns:a16="http://schemas.microsoft.com/office/drawing/2014/main" id="{8B255646-B906-5F3F-278F-F2CAD63A7E1B}"/>
              </a:ext>
            </a:extLst>
          </p:cNvPr>
          <p:cNvGrpSpPr/>
          <p:nvPr/>
        </p:nvGrpSpPr>
        <p:grpSpPr>
          <a:xfrm>
            <a:off x="6377241" y="126443"/>
            <a:ext cx="377280" cy="246240"/>
            <a:chOff x="6377241" y="126443"/>
            <a:chExt cx="377280" cy="24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48F3D61A-0ED7-438C-7DE7-B20C19C00B03}"/>
                    </a:ext>
                  </a:extLst>
                </p14:cNvPr>
                <p14:cNvContentPartPr/>
                <p14:nvPr/>
              </p14:nvContentPartPr>
              <p14:xfrm>
                <a:off x="6384441" y="201683"/>
                <a:ext cx="59400" cy="154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48F3D61A-0ED7-438C-7DE7-B20C19C00B03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376881" y="194123"/>
                  <a:ext cx="745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BE1E4B37-A2C8-7602-2FB0-C2D0A1AFAB7D}"/>
                    </a:ext>
                  </a:extLst>
                </p14:cNvPr>
                <p14:cNvContentPartPr/>
                <p14:nvPr/>
              </p14:nvContentPartPr>
              <p14:xfrm>
                <a:off x="6377241" y="241283"/>
                <a:ext cx="101880" cy="270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BE1E4B37-A2C8-7602-2FB0-C2D0A1AFAB7D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6369681" y="233723"/>
                  <a:ext cx="1170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DCEEDA16-D0D6-A80C-1FA2-320693896E8D}"/>
                    </a:ext>
                  </a:extLst>
                </p14:cNvPr>
                <p14:cNvContentPartPr/>
                <p14:nvPr/>
              </p14:nvContentPartPr>
              <p14:xfrm>
                <a:off x="6595401" y="126443"/>
                <a:ext cx="78480" cy="972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DCEEDA16-D0D6-A80C-1FA2-320693896E8D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6587841" y="119243"/>
                  <a:ext cx="936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9B7B3B8E-E376-67FE-3B6F-BEF4A571AF5D}"/>
                    </a:ext>
                  </a:extLst>
                </p14:cNvPr>
                <p14:cNvContentPartPr/>
                <p14:nvPr/>
              </p14:nvContentPartPr>
              <p14:xfrm>
                <a:off x="6607641" y="197363"/>
                <a:ext cx="83160" cy="32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9B7B3B8E-E376-67FE-3B6F-BEF4A571AF5D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6600081" y="189803"/>
                  <a:ext cx="982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752B55AC-AD5A-F891-87BF-87D2E1381173}"/>
                    </a:ext>
                  </a:extLst>
                </p14:cNvPr>
                <p14:cNvContentPartPr/>
                <p14:nvPr/>
              </p14:nvContentPartPr>
              <p14:xfrm>
                <a:off x="6623481" y="247403"/>
                <a:ext cx="56520" cy="50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752B55AC-AD5A-F891-87BF-87D2E1381173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615921" y="239843"/>
                  <a:ext cx="716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D5786B82-B5A4-FF4B-22D4-07ED4292BB82}"/>
                    </a:ext>
                  </a:extLst>
                </p14:cNvPr>
                <p14:cNvContentPartPr/>
                <p14:nvPr/>
              </p14:nvContentPartPr>
              <p14:xfrm>
                <a:off x="6662001" y="244883"/>
                <a:ext cx="9720" cy="460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D5786B82-B5A4-FF4B-22D4-07ED4292BB82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654801" y="237323"/>
                  <a:ext cx="248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88F6FFC7-90CC-3607-7173-9960A06CC5FC}"/>
                    </a:ext>
                  </a:extLst>
                </p14:cNvPr>
                <p14:cNvContentPartPr/>
                <p14:nvPr/>
              </p14:nvContentPartPr>
              <p14:xfrm>
                <a:off x="6741921" y="152003"/>
                <a:ext cx="12600" cy="730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88F6FFC7-90CC-3607-7173-9960A06CC5FC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734721" y="144443"/>
                  <a:ext cx="277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625A5E0F-A53C-02C4-5B65-5B1180093A9B}"/>
                    </a:ext>
                  </a:extLst>
                </p14:cNvPr>
                <p14:cNvContentPartPr/>
                <p14:nvPr/>
              </p14:nvContentPartPr>
              <p14:xfrm>
                <a:off x="6667401" y="300323"/>
                <a:ext cx="72720" cy="723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625A5E0F-A53C-02C4-5B65-5B1180093A9B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659841" y="292763"/>
                  <a:ext cx="87840" cy="8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2" name="Gruppo 221">
            <a:extLst>
              <a:ext uri="{FF2B5EF4-FFF2-40B4-BE49-F238E27FC236}">
                <a16:creationId xmlns:a16="http://schemas.microsoft.com/office/drawing/2014/main" id="{7A7F4483-8E2E-30E2-DD1C-AF5E9EEBFCEB}"/>
              </a:ext>
            </a:extLst>
          </p:cNvPr>
          <p:cNvGrpSpPr/>
          <p:nvPr/>
        </p:nvGrpSpPr>
        <p:grpSpPr>
          <a:xfrm>
            <a:off x="2986515" y="1491950"/>
            <a:ext cx="59400" cy="60840"/>
            <a:chOff x="2986515" y="1491950"/>
            <a:chExt cx="59400" cy="6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340BB447-E2B1-8A51-30B6-3EB94040D2FB}"/>
                    </a:ext>
                  </a:extLst>
                </p14:cNvPr>
                <p14:cNvContentPartPr/>
                <p14:nvPr/>
              </p14:nvContentPartPr>
              <p14:xfrm>
                <a:off x="2986515" y="1518230"/>
                <a:ext cx="34560" cy="1008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340BB447-E2B1-8A51-30B6-3EB94040D2FB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2978955" y="1510670"/>
                  <a:ext cx="496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E185737A-47EE-E42A-7A8F-A7CBC88B87A6}"/>
                    </a:ext>
                  </a:extLst>
                </p14:cNvPr>
                <p14:cNvContentPartPr/>
                <p14:nvPr/>
              </p14:nvContentPartPr>
              <p14:xfrm>
                <a:off x="3035835" y="1491950"/>
                <a:ext cx="10080" cy="6084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E185737A-47EE-E42A-7A8F-A7CBC88B87A6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3028275" y="1484390"/>
                  <a:ext cx="25200" cy="75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2">
            <p14:nvContentPartPr>
              <p14:cNvPr id="223" name="Input penna 222">
                <a:extLst>
                  <a:ext uri="{FF2B5EF4-FFF2-40B4-BE49-F238E27FC236}">
                    <a16:creationId xmlns:a16="http://schemas.microsoft.com/office/drawing/2014/main" id="{26AAB9D1-3837-79F2-F57F-CADB25791557}"/>
                  </a:ext>
                </a:extLst>
              </p14:cNvPr>
              <p14:cNvContentPartPr/>
              <p14:nvPr/>
            </p14:nvContentPartPr>
            <p14:xfrm>
              <a:off x="5757680" y="1677553"/>
              <a:ext cx="641520" cy="60120"/>
            </p14:xfrm>
          </p:contentPart>
        </mc:Choice>
        <mc:Fallback>
          <p:pic>
            <p:nvPicPr>
              <p:cNvPr id="223" name="Input penna 222">
                <a:extLst>
                  <a:ext uri="{FF2B5EF4-FFF2-40B4-BE49-F238E27FC236}">
                    <a16:creationId xmlns:a16="http://schemas.microsoft.com/office/drawing/2014/main" id="{26AAB9D1-3837-79F2-F57F-CADB25791557}"/>
                  </a:ext>
                </a:extLst>
              </p:cNvPr>
              <p:cNvPicPr/>
              <p:nvPr/>
            </p:nvPicPr>
            <p:blipFill>
              <a:blip r:embed="rId273"/>
              <a:stretch>
                <a:fillRect/>
              </a:stretch>
            </p:blipFill>
            <p:spPr>
              <a:xfrm>
                <a:off x="5750120" y="1669993"/>
                <a:ext cx="656640" cy="75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71" name="Gruppo 270">
            <a:extLst>
              <a:ext uri="{FF2B5EF4-FFF2-40B4-BE49-F238E27FC236}">
                <a16:creationId xmlns:a16="http://schemas.microsoft.com/office/drawing/2014/main" id="{3C9C6BFA-200F-B133-E2D6-22AE0EF5A956}"/>
              </a:ext>
            </a:extLst>
          </p:cNvPr>
          <p:cNvGrpSpPr/>
          <p:nvPr/>
        </p:nvGrpSpPr>
        <p:grpSpPr>
          <a:xfrm>
            <a:off x="184787" y="3656527"/>
            <a:ext cx="756720" cy="213120"/>
            <a:chOff x="184787" y="3656527"/>
            <a:chExt cx="756720" cy="21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C91E941D-B399-D933-3D6A-098F3C0C3E96}"/>
                    </a:ext>
                  </a:extLst>
                </p14:cNvPr>
                <p14:cNvContentPartPr/>
                <p14:nvPr/>
              </p14:nvContentPartPr>
              <p14:xfrm>
                <a:off x="184787" y="3667327"/>
                <a:ext cx="151200" cy="1800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C91E941D-B399-D933-3D6A-098F3C0C3E96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77587" y="3659767"/>
                  <a:ext cx="1659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84639508-BD6D-C1B0-21AD-3B6C1851C9B8}"/>
                    </a:ext>
                  </a:extLst>
                </p14:cNvPr>
                <p14:cNvContentPartPr/>
                <p14:nvPr/>
              </p14:nvContentPartPr>
              <p14:xfrm>
                <a:off x="216827" y="3734647"/>
                <a:ext cx="70200" cy="1116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84639508-BD6D-C1B0-21AD-3B6C1851C9B8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209267" y="3727087"/>
                  <a:ext cx="853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D280FE8F-C7F8-E447-A793-EACEC78BE40A}"/>
                    </a:ext>
                  </a:extLst>
                </p14:cNvPr>
                <p14:cNvContentPartPr/>
                <p14:nvPr/>
              </p14:nvContentPartPr>
              <p14:xfrm>
                <a:off x="247787" y="3755527"/>
                <a:ext cx="67320" cy="8208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D280FE8F-C7F8-E447-A793-EACEC78BE40A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240227" y="3747967"/>
                  <a:ext cx="824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101D5885-AC6C-D748-0988-B9DF94B7594C}"/>
                    </a:ext>
                  </a:extLst>
                </p14:cNvPr>
                <p14:cNvContentPartPr/>
                <p14:nvPr/>
              </p14:nvContentPartPr>
              <p14:xfrm>
                <a:off x="369827" y="3687487"/>
                <a:ext cx="6120" cy="14616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101D5885-AC6C-D748-0988-B9DF94B7594C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362627" y="3679927"/>
                  <a:ext cx="2124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42AE076C-5C39-4A6C-F776-3859250D43C4}"/>
                    </a:ext>
                  </a:extLst>
                </p14:cNvPr>
                <p14:cNvContentPartPr/>
                <p14:nvPr/>
              </p14:nvContentPartPr>
              <p14:xfrm>
                <a:off x="375587" y="3733207"/>
                <a:ext cx="48960" cy="421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42AE076C-5C39-4A6C-F776-3859250D43C4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368387" y="3725647"/>
                  <a:ext cx="640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886C2753-D038-3F84-AFFF-9BCBBA1B628A}"/>
                    </a:ext>
                  </a:extLst>
                </p14:cNvPr>
                <p14:cNvContentPartPr/>
                <p14:nvPr/>
              </p14:nvContentPartPr>
              <p14:xfrm>
                <a:off x="450827" y="3656527"/>
                <a:ext cx="48960" cy="12456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886C2753-D038-3F84-AFFF-9BCBBA1B628A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443267" y="3648967"/>
                  <a:ext cx="640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967B2970-8010-A4CF-58CA-B78DB9326C4E}"/>
                    </a:ext>
                  </a:extLst>
                </p14:cNvPr>
                <p14:cNvContentPartPr/>
                <p14:nvPr/>
              </p14:nvContentPartPr>
              <p14:xfrm>
                <a:off x="567107" y="3657607"/>
                <a:ext cx="65160" cy="8028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967B2970-8010-A4CF-58CA-B78DB9326C4E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559547" y="3650047"/>
                  <a:ext cx="802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9D7CD9A3-48F1-2AB4-6479-E807A605F7C9}"/>
                    </a:ext>
                  </a:extLst>
                </p14:cNvPr>
                <p14:cNvContentPartPr/>
                <p14:nvPr/>
              </p14:nvContentPartPr>
              <p14:xfrm>
                <a:off x="598787" y="3741127"/>
                <a:ext cx="23400" cy="5220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9D7CD9A3-48F1-2AB4-6479-E807A605F7C9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591227" y="3733567"/>
                  <a:ext cx="385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BAA953FA-0A03-727A-A45C-7B3355B71D19}"/>
                    </a:ext>
                  </a:extLst>
                </p14:cNvPr>
                <p14:cNvContentPartPr/>
                <p14:nvPr/>
              </p14:nvContentPartPr>
              <p14:xfrm>
                <a:off x="625787" y="3735007"/>
                <a:ext cx="21960" cy="6948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BAA953FA-0A03-727A-A45C-7B3355B71D19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618227" y="3727447"/>
                  <a:ext cx="370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B0E6E25F-9DDC-49E6-7BF6-7B64EE170645}"/>
                    </a:ext>
                  </a:extLst>
                </p14:cNvPr>
                <p14:cNvContentPartPr/>
                <p14:nvPr/>
              </p14:nvContentPartPr>
              <p14:xfrm>
                <a:off x="534707" y="3783607"/>
                <a:ext cx="303840" cy="3924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B0E6E25F-9DDC-49E6-7BF6-7B64EE170645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527147" y="3776407"/>
                  <a:ext cx="3189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5288A23C-B170-CC8E-8290-22057B5D18AE}"/>
                    </a:ext>
                  </a:extLst>
                </p14:cNvPr>
                <p14:cNvContentPartPr/>
                <p14:nvPr/>
              </p14:nvContentPartPr>
              <p14:xfrm>
                <a:off x="886427" y="3861007"/>
                <a:ext cx="55080" cy="864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5288A23C-B170-CC8E-8290-22057B5D18AE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878867" y="3853447"/>
                  <a:ext cx="7020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2" name="Gruppo 281">
            <a:extLst>
              <a:ext uri="{FF2B5EF4-FFF2-40B4-BE49-F238E27FC236}">
                <a16:creationId xmlns:a16="http://schemas.microsoft.com/office/drawing/2014/main" id="{F6D4C4F3-46E6-05F9-DFCF-A1CADC8110EC}"/>
              </a:ext>
            </a:extLst>
          </p:cNvPr>
          <p:cNvGrpSpPr/>
          <p:nvPr/>
        </p:nvGrpSpPr>
        <p:grpSpPr>
          <a:xfrm>
            <a:off x="1275947" y="3558247"/>
            <a:ext cx="593280" cy="291960"/>
            <a:chOff x="1275947" y="3558247"/>
            <a:chExt cx="593280" cy="29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D0F25DF6-F103-F87B-96F7-3B592C6BD8E5}"/>
                    </a:ext>
                  </a:extLst>
                </p14:cNvPr>
                <p14:cNvContentPartPr/>
                <p14:nvPr/>
              </p14:nvContentPartPr>
              <p14:xfrm>
                <a:off x="1275947" y="3616567"/>
                <a:ext cx="89280" cy="23364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D0F25DF6-F103-F87B-96F7-3B592C6BD8E5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268387" y="3609007"/>
                  <a:ext cx="1044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D317B6A0-D2FB-F2E7-5EED-F929C0CD251A}"/>
                    </a:ext>
                  </a:extLst>
                </p14:cNvPr>
                <p14:cNvContentPartPr/>
                <p14:nvPr/>
              </p14:nvContentPartPr>
              <p14:xfrm>
                <a:off x="1389707" y="3656527"/>
                <a:ext cx="43200" cy="7200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D317B6A0-D2FB-F2E7-5EED-F929C0CD251A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382147" y="3648967"/>
                  <a:ext cx="583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8911BD22-01BF-04A3-EB5B-9B78B085C61C}"/>
                    </a:ext>
                  </a:extLst>
                </p14:cNvPr>
                <p14:cNvContentPartPr/>
                <p14:nvPr/>
              </p14:nvContentPartPr>
              <p14:xfrm>
                <a:off x="1465307" y="3651127"/>
                <a:ext cx="50400" cy="7200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8911BD22-01BF-04A3-EB5B-9B78B085C61C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457747" y="3643927"/>
                  <a:ext cx="655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BEDB3D40-CE54-03BD-6D57-2A64F937C096}"/>
                    </a:ext>
                  </a:extLst>
                </p14:cNvPr>
                <p14:cNvContentPartPr/>
                <p14:nvPr/>
              </p14:nvContentPartPr>
              <p14:xfrm>
                <a:off x="1562507" y="3651487"/>
                <a:ext cx="17280" cy="6588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BEDB3D40-CE54-03BD-6D57-2A64F937C096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554947" y="3643927"/>
                  <a:ext cx="324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6F9CFB58-7D70-50A1-5175-E6F324647DA8}"/>
                    </a:ext>
                  </a:extLst>
                </p14:cNvPr>
                <p14:cNvContentPartPr/>
                <p14:nvPr/>
              </p14:nvContentPartPr>
              <p14:xfrm>
                <a:off x="1624067" y="3638167"/>
                <a:ext cx="33840" cy="6624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6F9CFB58-7D70-50A1-5175-E6F324647DA8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616507" y="3630607"/>
                  <a:ext cx="489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E7A2061F-B651-6277-C8BC-1CB0202F9E9E}"/>
                    </a:ext>
                  </a:extLst>
                </p14:cNvPr>
                <p14:cNvContentPartPr/>
                <p14:nvPr/>
              </p14:nvContentPartPr>
              <p14:xfrm>
                <a:off x="1684547" y="3642487"/>
                <a:ext cx="45360" cy="4572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E7A2061F-B651-6277-C8BC-1CB0202F9E9E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676987" y="3634927"/>
                  <a:ext cx="604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88B330F1-651C-F555-52E2-918407D4C83C}"/>
                    </a:ext>
                  </a:extLst>
                </p14:cNvPr>
                <p14:cNvContentPartPr/>
                <p14:nvPr/>
              </p14:nvContentPartPr>
              <p14:xfrm>
                <a:off x="1752587" y="3558247"/>
                <a:ext cx="7560" cy="9792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88B330F1-651C-F555-52E2-918407D4C83C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745027" y="3550687"/>
                  <a:ext cx="226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77087873-1F31-80EE-270D-25BD8FD6D7DB}"/>
                    </a:ext>
                  </a:extLst>
                </p14:cNvPr>
                <p14:cNvContentPartPr/>
                <p14:nvPr/>
              </p14:nvContentPartPr>
              <p14:xfrm>
                <a:off x="1755827" y="3625207"/>
                <a:ext cx="24480" cy="1368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77087873-1F31-80EE-270D-25BD8FD6D7DB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748267" y="3617647"/>
                  <a:ext cx="396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C38730AF-818B-DB7F-D515-3DE1A4E2FA82}"/>
                    </a:ext>
                  </a:extLst>
                </p14:cNvPr>
                <p14:cNvContentPartPr/>
                <p14:nvPr/>
              </p14:nvContentPartPr>
              <p14:xfrm>
                <a:off x="1827467" y="3612247"/>
                <a:ext cx="41760" cy="7272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C38730AF-818B-DB7F-D515-3DE1A4E2FA82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819907" y="3604687"/>
                  <a:ext cx="56880" cy="8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6" name="Gruppo 325">
            <a:extLst>
              <a:ext uri="{FF2B5EF4-FFF2-40B4-BE49-F238E27FC236}">
                <a16:creationId xmlns:a16="http://schemas.microsoft.com/office/drawing/2014/main" id="{31FF6050-6D9E-A3FB-65B1-7DA2568EE4B5}"/>
              </a:ext>
            </a:extLst>
          </p:cNvPr>
          <p:cNvGrpSpPr/>
          <p:nvPr/>
        </p:nvGrpSpPr>
        <p:grpSpPr>
          <a:xfrm>
            <a:off x="7405627" y="763767"/>
            <a:ext cx="1277280" cy="321120"/>
            <a:chOff x="7405627" y="763767"/>
            <a:chExt cx="1277280" cy="32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B4B4E744-7EF7-E964-5DAD-E9737CFAD38D}"/>
                    </a:ext>
                  </a:extLst>
                </p14:cNvPr>
                <p14:cNvContentPartPr/>
                <p14:nvPr/>
              </p14:nvContentPartPr>
              <p14:xfrm>
                <a:off x="7405627" y="891927"/>
                <a:ext cx="43920" cy="9216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B4B4E744-7EF7-E964-5DAD-E9737CFAD38D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7398427" y="884367"/>
                  <a:ext cx="586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4DD4E09A-D19B-2C37-B6F1-6446BFAE9836}"/>
                    </a:ext>
                  </a:extLst>
                </p14:cNvPr>
                <p14:cNvContentPartPr/>
                <p14:nvPr/>
              </p14:nvContentPartPr>
              <p14:xfrm>
                <a:off x="7425067" y="933327"/>
                <a:ext cx="24840" cy="4032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4DD4E09A-D19B-2C37-B6F1-6446BFAE9836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7417507" y="925767"/>
                  <a:ext cx="399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E823A57D-A16B-394C-A048-63B8698D6B1E}"/>
                    </a:ext>
                  </a:extLst>
                </p14:cNvPr>
                <p14:cNvContentPartPr/>
                <p14:nvPr/>
              </p14:nvContentPartPr>
              <p14:xfrm>
                <a:off x="7466827" y="900567"/>
                <a:ext cx="20880" cy="7920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E823A57D-A16B-394C-A048-63B8698D6B1E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7459267" y="893007"/>
                  <a:ext cx="360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4B757A35-5B9C-3725-E64E-0AE77C51EAD6}"/>
                    </a:ext>
                  </a:extLst>
                </p14:cNvPr>
                <p14:cNvContentPartPr/>
                <p14:nvPr/>
              </p14:nvContentPartPr>
              <p14:xfrm>
                <a:off x="7467187" y="968247"/>
                <a:ext cx="17640" cy="936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4B757A35-5B9C-3725-E64E-0AE77C51EAD6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7459627" y="960687"/>
                  <a:ext cx="327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2C4127EF-B784-2FD5-78F7-004F02DF5132}"/>
                    </a:ext>
                  </a:extLst>
                </p14:cNvPr>
                <p14:cNvContentPartPr/>
                <p14:nvPr/>
              </p14:nvContentPartPr>
              <p14:xfrm>
                <a:off x="7533787" y="899487"/>
                <a:ext cx="3240" cy="720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2C4127EF-B784-2FD5-78F7-004F02DF5132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7526587" y="891927"/>
                  <a:ext cx="183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F0DE4594-7473-04BB-7C1F-73B09E415901}"/>
                    </a:ext>
                  </a:extLst>
                </p14:cNvPr>
                <p14:cNvContentPartPr/>
                <p14:nvPr/>
              </p14:nvContentPartPr>
              <p14:xfrm>
                <a:off x="7543507" y="948807"/>
                <a:ext cx="19440" cy="576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F0DE4594-7473-04BB-7C1F-73B09E415901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7535947" y="941247"/>
                  <a:ext cx="345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F78F498D-8124-1EC1-EA76-A3A734FBD2E0}"/>
                    </a:ext>
                  </a:extLst>
                </p14:cNvPr>
                <p14:cNvContentPartPr/>
                <p14:nvPr/>
              </p14:nvContentPartPr>
              <p14:xfrm>
                <a:off x="7454947" y="989487"/>
                <a:ext cx="88560" cy="4608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F78F498D-8124-1EC1-EA76-A3A734FBD2E0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7447387" y="981927"/>
                  <a:ext cx="1033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57E195F5-9DD4-ECCF-5BE0-DA96C73F611F}"/>
                    </a:ext>
                  </a:extLst>
                </p14:cNvPr>
                <p14:cNvContentPartPr/>
                <p14:nvPr/>
              </p14:nvContentPartPr>
              <p14:xfrm>
                <a:off x="7486627" y="1024767"/>
                <a:ext cx="38880" cy="1512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57E195F5-9DD4-ECCF-5BE0-DA96C73F611F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7479067" y="1017207"/>
                  <a:ext cx="540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3D33167C-A557-3989-FB07-C71F5B5463A8}"/>
                    </a:ext>
                  </a:extLst>
                </p14:cNvPr>
                <p14:cNvContentPartPr/>
                <p14:nvPr/>
              </p14:nvContentPartPr>
              <p14:xfrm>
                <a:off x="7486267" y="1040247"/>
                <a:ext cx="41760" cy="4464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3D33167C-A557-3989-FB07-C71F5B5463A8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7478707" y="1032687"/>
                  <a:ext cx="568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824524FE-8236-D30E-CB1A-37F853AFE17A}"/>
                    </a:ext>
                  </a:extLst>
                </p14:cNvPr>
                <p14:cNvContentPartPr/>
                <p14:nvPr/>
              </p14:nvContentPartPr>
              <p14:xfrm>
                <a:off x="7581667" y="943407"/>
                <a:ext cx="38880" cy="4680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824524FE-8236-D30E-CB1A-37F853AFE17A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7574467" y="935847"/>
                  <a:ext cx="540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49B23FEC-E0E2-17CB-E52F-A23AEAF32879}"/>
                    </a:ext>
                  </a:extLst>
                </p14:cNvPr>
                <p14:cNvContentPartPr/>
                <p14:nvPr/>
              </p14:nvContentPartPr>
              <p14:xfrm>
                <a:off x="7647187" y="933687"/>
                <a:ext cx="29880" cy="5580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49B23FEC-E0E2-17CB-E52F-A23AEAF32879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7639987" y="926127"/>
                  <a:ext cx="450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A611497C-35B7-F8C8-BDF5-A5B725E469B8}"/>
                    </a:ext>
                  </a:extLst>
                </p14:cNvPr>
                <p14:cNvContentPartPr/>
                <p14:nvPr/>
              </p14:nvContentPartPr>
              <p14:xfrm>
                <a:off x="7723867" y="924687"/>
                <a:ext cx="42840" cy="1044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A611497C-35B7-F8C8-BDF5-A5B725E469B8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7716307" y="917127"/>
                  <a:ext cx="579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A8E9FAF0-5408-D3A3-FF58-8E724FB2F1BA}"/>
                    </a:ext>
                  </a:extLst>
                </p14:cNvPr>
                <p14:cNvContentPartPr/>
                <p14:nvPr/>
              </p14:nvContentPartPr>
              <p14:xfrm>
                <a:off x="7701547" y="946287"/>
                <a:ext cx="62280" cy="626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A8E9FAF0-5408-D3A3-FF58-8E724FB2F1BA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7694347" y="938727"/>
                  <a:ext cx="774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57C9BCD8-3CD8-48FD-315D-6C5A55ADA4FF}"/>
                    </a:ext>
                  </a:extLst>
                </p14:cNvPr>
                <p14:cNvContentPartPr/>
                <p14:nvPr/>
              </p14:nvContentPartPr>
              <p14:xfrm>
                <a:off x="7792987" y="926127"/>
                <a:ext cx="7200" cy="5076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57C9BCD8-3CD8-48FD-315D-6C5A55ADA4FF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7785427" y="918567"/>
                  <a:ext cx="223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B309615F-D873-E4F5-1B1F-1697209F67FD}"/>
                    </a:ext>
                  </a:extLst>
                </p14:cNvPr>
                <p14:cNvContentPartPr/>
                <p14:nvPr/>
              </p14:nvContentPartPr>
              <p14:xfrm>
                <a:off x="7806307" y="966807"/>
                <a:ext cx="24480" cy="936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B309615F-D873-E4F5-1B1F-1697209F67FD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7798747" y="959247"/>
                  <a:ext cx="396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DCA25C7C-08A3-AC4E-CFBC-933B149AF663}"/>
                    </a:ext>
                  </a:extLst>
                </p14:cNvPr>
                <p14:cNvContentPartPr/>
                <p14:nvPr/>
              </p14:nvContentPartPr>
              <p14:xfrm>
                <a:off x="7940587" y="886527"/>
                <a:ext cx="47160" cy="36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DCA25C7C-08A3-AC4E-CFBC-933B149AF663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7933027" y="878967"/>
                  <a:ext cx="622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A859CAD1-8C60-1442-7D79-0F214CB1195B}"/>
                    </a:ext>
                  </a:extLst>
                </p14:cNvPr>
                <p14:cNvContentPartPr/>
                <p14:nvPr/>
              </p14:nvContentPartPr>
              <p14:xfrm>
                <a:off x="7924387" y="952047"/>
                <a:ext cx="81720" cy="165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A859CAD1-8C60-1442-7D79-0F214CB1195B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7916827" y="944487"/>
                  <a:ext cx="968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B77BEA24-12D4-3476-AA95-EBF8A20A0050}"/>
                    </a:ext>
                  </a:extLst>
                </p14:cNvPr>
                <p14:cNvContentPartPr/>
                <p14:nvPr/>
              </p14:nvContentPartPr>
              <p14:xfrm>
                <a:off x="8028427" y="912447"/>
                <a:ext cx="74160" cy="5436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B77BEA24-12D4-3476-AA95-EBF8A20A0050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8020867" y="904887"/>
                  <a:ext cx="892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1FB78A22-FB6B-6A2A-14F1-D827D2CB1CD0}"/>
                    </a:ext>
                  </a:extLst>
                </p14:cNvPr>
                <p14:cNvContentPartPr/>
                <p14:nvPr/>
              </p14:nvContentPartPr>
              <p14:xfrm>
                <a:off x="8125267" y="885087"/>
                <a:ext cx="47520" cy="6156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1FB78A22-FB6B-6A2A-14F1-D827D2CB1CD0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8117707" y="877527"/>
                  <a:ext cx="6264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D44334D5-EB6A-61B0-DDC4-1BA0FCCE7B3C}"/>
                    </a:ext>
                  </a:extLst>
                </p14:cNvPr>
                <p14:cNvContentPartPr/>
                <p14:nvPr/>
              </p14:nvContentPartPr>
              <p14:xfrm>
                <a:off x="8174587" y="885087"/>
                <a:ext cx="35640" cy="7020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D44334D5-EB6A-61B0-DDC4-1BA0FCCE7B3C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8167027" y="877527"/>
                  <a:ext cx="507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C2ACD620-97E6-8520-87F6-BB5DF8AB39E6}"/>
                    </a:ext>
                  </a:extLst>
                </p14:cNvPr>
                <p14:cNvContentPartPr/>
                <p14:nvPr/>
              </p14:nvContentPartPr>
              <p14:xfrm>
                <a:off x="8226787" y="895167"/>
                <a:ext cx="47880" cy="4824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C2ACD620-97E6-8520-87F6-BB5DF8AB39E6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8219227" y="887607"/>
                  <a:ext cx="630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126ADD58-4B59-9EFE-2C6B-118FCCAD7FBA}"/>
                    </a:ext>
                  </a:extLst>
                </p14:cNvPr>
                <p14:cNvContentPartPr/>
                <p14:nvPr/>
              </p14:nvContentPartPr>
              <p14:xfrm>
                <a:off x="8293387" y="879687"/>
                <a:ext cx="47160" cy="6084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126ADD58-4B59-9EFE-2C6B-118FCCAD7FBA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8285827" y="872127"/>
                  <a:ext cx="619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08457A4F-9182-7CB7-25FB-0282BC0B82F3}"/>
                    </a:ext>
                  </a:extLst>
                </p14:cNvPr>
                <p14:cNvContentPartPr/>
                <p14:nvPr/>
              </p14:nvContentPartPr>
              <p14:xfrm>
                <a:off x="8365387" y="893727"/>
                <a:ext cx="47160" cy="4608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08457A4F-9182-7CB7-25FB-0282BC0B82F3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8357827" y="886167"/>
                  <a:ext cx="619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EBB21A8F-04A8-1B57-DF86-D16300A1209E}"/>
                    </a:ext>
                  </a:extLst>
                </p14:cNvPr>
                <p14:cNvContentPartPr/>
                <p14:nvPr/>
              </p14:nvContentPartPr>
              <p14:xfrm>
                <a:off x="8454307" y="763767"/>
                <a:ext cx="10080" cy="13752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EBB21A8F-04A8-1B57-DF86-D16300A1209E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8446747" y="756207"/>
                  <a:ext cx="252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74022A69-0D85-AF8C-D055-02D6BCD0D4CB}"/>
                    </a:ext>
                  </a:extLst>
                </p14:cNvPr>
                <p14:cNvContentPartPr/>
                <p14:nvPr/>
              </p14:nvContentPartPr>
              <p14:xfrm>
                <a:off x="8496427" y="829287"/>
                <a:ext cx="36360" cy="7884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74022A69-0D85-AF8C-D055-02D6BCD0D4CB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8488867" y="821727"/>
                  <a:ext cx="514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F4777849-2E52-8B61-3EC4-3C9D7374C15B}"/>
                    </a:ext>
                  </a:extLst>
                </p14:cNvPr>
                <p14:cNvContentPartPr/>
                <p14:nvPr/>
              </p14:nvContentPartPr>
              <p14:xfrm>
                <a:off x="8574907" y="859887"/>
                <a:ext cx="24120" cy="5220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F4777849-2E52-8B61-3EC4-3C9D7374C15B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8567707" y="852327"/>
                  <a:ext cx="392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B756669A-D49F-FBC3-F382-EF134DF61958}"/>
                    </a:ext>
                  </a:extLst>
                </p14:cNvPr>
                <p14:cNvContentPartPr/>
                <p14:nvPr/>
              </p14:nvContentPartPr>
              <p14:xfrm>
                <a:off x="8642587" y="858807"/>
                <a:ext cx="40320" cy="7632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B756669A-D49F-FBC3-F382-EF134DF61958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8635027" y="851247"/>
                  <a:ext cx="55440" cy="9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1" name="Gruppo 370">
            <a:extLst>
              <a:ext uri="{FF2B5EF4-FFF2-40B4-BE49-F238E27FC236}">
                <a16:creationId xmlns:a16="http://schemas.microsoft.com/office/drawing/2014/main" id="{D275CABE-BDC9-BB9F-2931-5D6ADD71D641}"/>
              </a:ext>
            </a:extLst>
          </p:cNvPr>
          <p:cNvGrpSpPr/>
          <p:nvPr/>
        </p:nvGrpSpPr>
        <p:grpSpPr>
          <a:xfrm>
            <a:off x="67427" y="2767687"/>
            <a:ext cx="2156040" cy="586340"/>
            <a:chOff x="67427" y="2767687"/>
            <a:chExt cx="2156040" cy="5863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B14223BB-8CC4-DF46-4278-8883DFBBAFA2}"/>
                    </a:ext>
                  </a:extLst>
                </p14:cNvPr>
                <p14:cNvContentPartPr/>
                <p14:nvPr/>
              </p14:nvContentPartPr>
              <p14:xfrm>
                <a:off x="208473" y="3040073"/>
                <a:ext cx="294480" cy="1260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B14223BB-8CC4-DF46-4278-8883DFBBAFA2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200913" y="3032513"/>
                  <a:ext cx="3092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FF4B0173-F222-FFBD-3576-4C35EE5F47FC}"/>
                    </a:ext>
                  </a:extLst>
                </p14:cNvPr>
                <p14:cNvContentPartPr/>
                <p14:nvPr/>
              </p14:nvContentPartPr>
              <p14:xfrm>
                <a:off x="288753" y="3065993"/>
                <a:ext cx="37080" cy="6840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FF4B0173-F222-FFBD-3576-4C35EE5F47FC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281193" y="3058433"/>
                  <a:ext cx="522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F413B3A9-087F-7ABF-F9C0-C84F289E929D}"/>
                    </a:ext>
                  </a:extLst>
                </p14:cNvPr>
                <p14:cNvContentPartPr/>
                <p14:nvPr/>
              </p14:nvContentPartPr>
              <p14:xfrm>
                <a:off x="346713" y="3051233"/>
                <a:ext cx="75960" cy="5292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F413B3A9-087F-7ABF-F9C0-C84F289E929D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339153" y="3043673"/>
                  <a:ext cx="910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B608E41F-9ECC-4395-BD66-392DF6C73C4A}"/>
                    </a:ext>
                  </a:extLst>
                </p14:cNvPr>
                <p14:cNvContentPartPr/>
                <p14:nvPr/>
              </p14:nvContentPartPr>
              <p14:xfrm>
                <a:off x="339513" y="3150233"/>
                <a:ext cx="29520" cy="6948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B608E41F-9ECC-4395-BD66-392DF6C73C4A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331953" y="3142673"/>
                  <a:ext cx="446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8CB3E4E2-6CE9-0F8E-0305-DE0984F718F2}"/>
                    </a:ext>
                  </a:extLst>
                </p14:cNvPr>
                <p14:cNvContentPartPr/>
                <p14:nvPr/>
              </p14:nvContentPartPr>
              <p14:xfrm>
                <a:off x="389553" y="3166433"/>
                <a:ext cx="20160" cy="3204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8CB3E4E2-6CE9-0F8E-0305-DE0984F718F2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381993" y="3158873"/>
                  <a:ext cx="349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F5733044-03E2-4F58-ED10-6869610A993F}"/>
                    </a:ext>
                  </a:extLst>
                </p14:cNvPr>
                <p14:cNvContentPartPr/>
                <p14:nvPr/>
              </p14:nvContentPartPr>
              <p14:xfrm>
                <a:off x="265713" y="3193433"/>
                <a:ext cx="199800" cy="4860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F5733044-03E2-4F58-ED10-6869610A993F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258513" y="3185873"/>
                  <a:ext cx="2149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99E13275-D51E-F1DA-AF8E-D2BF441E64FC}"/>
                    </a:ext>
                  </a:extLst>
                </p14:cNvPr>
                <p14:cNvContentPartPr/>
                <p14:nvPr/>
              </p14:nvContentPartPr>
              <p14:xfrm>
                <a:off x="714633" y="3058073"/>
                <a:ext cx="118800" cy="1044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99E13275-D51E-F1DA-AF8E-D2BF441E64FC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707073" y="3050513"/>
                  <a:ext cx="1339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9509AC91-0811-95B3-3A1E-90982319CB2E}"/>
                    </a:ext>
                  </a:extLst>
                </p14:cNvPr>
                <p14:cNvContentPartPr/>
                <p14:nvPr/>
              </p14:nvContentPartPr>
              <p14:xfrm>
                <a:off x="745593" y="3119273"/>
                <a:ext cx="110520" cy="3024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9509AC91-0811-95B3-3A1E-90982319CB2E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738033" y="3111713"/>
                  <a:ext cx="1256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28802D4F-6DDC-0391-FC32-9833AF058C4D}"/>
                    </a:ext>
                  </a:extLst>
                </p14:cNvPr>
                <p14:cNvContentPartPr/>
                <p14:nvPr/>
              </p14:nvContentPartPr>
              <p14:xfrm>
                <a:off x="1096233" y="3067793"/>
                <a:ext cx="117720" cy="9036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28802D4F-6DDC-0391-FC32-9833AF058C4D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088673" y="3060233"/>
                  <a:ext cx="1328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59A24D7E-684B-8D9C-1B68-5A6DD735CBD9}"/>
                    </a:ext>
                  </a:extLst>
                </p14:cNvPr>
                <p14:cNvContentPartPr/>
                <p14:nvPr/>
              </p14:nvContentPartPr>
              <p14:xfrm>
                <a:off x="1243113" y="2926673"/>
                <a:ext cx="42840" cy="24480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59A24D7E-684B-8D9C-1B68-5A6DD735CBD9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1235553" y="2919113"/>
                  <a:ext cx="5796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D1A8BCD0-55F1-3682-D782-61B3861078AD}"/>
                    </a:ext>
                  </a:extLst>
                </p14:cNvPr>
                <p14:cNvContentPartPr/>
                <p14:nvPr/>
              </p14:nvContentPartPr>
              <p14:xfrm>
                <a:off x="1275513" y="3017033"/>
                <a:ext cx="80280" cy="1008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D1A8BCD0-55F1-3682-D782-61B3861078AD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1267953" y="3009833"/>
                  <a:ext cx="95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12DC91AD-316E-7593-F136-0CC248239932}"/>
                    </a:ext>
                  </a:extLst>
                </p14:cNvPr>
                <p14:cNvContentPartPr/>
                <p14:nvPr/>
              </p14:nvContentPartPr>
              <p14:xfrm>
                <a:off x="1362633" y="2890313"/>
                <a:ext cx="11880" cy="27648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12DC91AD-316E-7593-F136-0CC248239932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1355073" y="2882753"/>
                  <a:ext cx="2700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7DB038BA-7861-23FC-1D2F-A944FE2072EC}"/>
                    </a:ext>
                  </a:extLst>
                </p14:cNvPr>
                <p14:cNvContentPartPr/>
                <p14:nvPr/>
              </p14:nvContentPartPr>
              <p14:xfrm>
                <a:off x="1381713" y="2989313"/>
                <a:ext cx="52200" cy="972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7DB038BA-7861-23FC-1D2F-A944FE2072EC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1374153" y="2981753"/>
                  <a:ext cx="673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09B88128-05F5-2C39-7765-641A2A4CB1E0}"/>
                    </a:ext>
                  </a:extLst>
                </p14:cNvPr>
                <p14:cNvContentPartPr/>
                <p14:nvPr/>
              </p14:nvContentPartPr>
              <p14:xfrm>
                <a:off x="1420233" y="3037913"/>
                <a:ext cx="66240" cy="9288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09B88128-05F5-2C39-7765-641A2A4CB1E0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1412673" y="3030713"/>
                  <a:ext cx="813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155DCF55-F06D-B4AE-D697-5557ADA78EE8}"/>
                    </a:ext>
                  </a:extLst>
                </p14:cNvPr>
                <p14:cNvContentPartPr/>
                <p14:nvPr/>
              </p14:nvContentPartPr>
              <p14:xfrm>
                <a:off x="1499793" y="3055193"/>
                <a:ext cx="30240" cy="6156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155DCF55-F06D-B4AE-D697-5557ADA78EE8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492233" y="3047633"/>
                  <a:ext cx="453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74344596-A9DC-95D9-5105-30160BB7660C}"/>
                    </a:ext>
                  </a:extLst>
                </p14:cNvPr>
                <p14:cNvContentPartPr/>
                <p14:nvPr/>
              </p14:nvContentPartPr>
              <p14:xfrm>
                <a:off x="1553073" y="3045113"/>
                <a:ext cx="47160" cy="702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74344596-A9DC-95D9-5105-30160BB7660C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1545513" y="3037553"/>
                  <a:ext cx="622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1196A7E4-C449-5E03-EE9F-C962C1671E31}"/>
                    </a:ext>
                  </a:extLst>
                </p14:cNvPr>
                <p14:cNvContentPartPr/>
                <p14:nvPr/>
              </p14:nvContentPartPr>
              <p14:xfrm>
                <a:off x="1641633" y="3030353"/>
                <a:ext cx="31320" cy="7920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1196A7E4-C449-5E03-EE9F-C962C1671E31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1634073" y="3022793"/>
                  <a:ext cx="464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394BEE01-E84C-2127-9B6A-FC44380CA794}"/>
                    </a:ext>
                  </a:extLst>
                </p14:cNvPr>
                <p14:cNvContentPartPr/>
                <p14:nvPr/>
              </p14:nvContentPartPr>
              <p14:xfrm>
                <a:off x="1717233" y="2945033"/>
                <a:ext cx="12960" cy="14292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394BEE01-E84C-2127-9B6A-FC44380CA794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1709673" y="2937473"/>
                  <a:ext cx="280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B609E1F8-6886-525F-D30E-54BA2D325629}"/>
                    </a:ext>
                  </a:extLst>
                </p14:cNvPr>
                <p14:cNvContentPartPr/>
                <p14:nvPr/>
              </p14:nvContentPartPr>
              <p14:xfrm>
                <a:off x="1707513" y="3065633"/>
                <a:ext cx="27000" cy="684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B609E1F8-6886-525F-D30E-54BA2D325629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1699953" y="3058073"/>
                  <a:ext cx="421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6070B343-0397-0C6C-459C-5F8A5B3F79F4}"/>
                    </a:ext>
                  </a:extLst>
                </p14:cNvPr>
                <p14:cNvContentPartPr/>
                <p14:nvPr/>
              </p14:nvContentPartPr>
              <p14:xfrm>
                <a:off x="1765473" y="3031073"/>
                <a:ext cx="5400" cy="5112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6070B343-0397-0C6C-459C-5F8A5B3F79F4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1757913" y="3023513"/>
                  <a:ext cx="2016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A2CA8AA9-BEFE-10F0-838A-C39D6287A8B3}"/>
                    </a:ext>
                  </a:extLst>
                </p14:cNvPr>
                <p14:cNvContentPartPr/>
                <p14:nvPr/>
              </p14:nvContentPartPr>
              <p14:xfrm>
                <a:off x="1806153" y="3041153"/>
                <a:ext cx="47880" cy="4824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A2CA8AA9-BEFE-10F0-838A-C39D6287A8B3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1798593" y="3033593"/>
                  <a:ext cx="630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48D98216-0FC6-7D9D-55DA-231F7CDA3561}"/>
                    </a:ext>
                  </a:extLst>
                </p14:cNvPr>
                <p14:cNvContentPartPr/>
                <p14:nvPr/>
              </p14:nvContentPartPr>
              <p14:xfrm>
                <a:off x="1864473" y="3033593"/>
                <a:ext cx="84960" cy="6804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48D98216-0FC6-7D9D-55DA-231F7CDA3561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1857273" y="3026033"/>
                  <a:ext cx="1000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526DBC54-9675-13CB-2CD7-6F47143FE4DD}"/>
                    </a:ext>
                  </a:extLst>
                </p14:cNvPr>
                <p14:cNvContentPartPr/>
                <p14:nvPr/>
              </p14:nvContentPartPr>
              <p14:xfrm>
                <a:off x="988307" y="3229207"/>
                <a:ext cx="1235160" cy="9684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526DBC54-9675-13CB-2CD7-6F47143FE4DD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980747" y="3221647"/>
                  <a:ext cx="12502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955569B5-1083-8992-B009-A0A36A2E174E}"/>
                    </a:ext>
                  </a:extLst>
                </p14:cNvPr>
                <p14:cNvContentPartPr/>
                <p14:nvPr/>
              </p14:nvContentPartPr>
              <p14:xfrm>
                <a:off x="1005587" y="2909527"/>
                <a:ext cx="27360" cy="32976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955569B5-1083-8992-B009-A0A36A2E174E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998027" y="2901967"/>
                  <a:ext cx="4248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F17ED666-69A7-FB30-92B2-40D8DDEE4383}"/>
                    </a:ext>
                  </a:extLst>
                </p14:cNvPr>
                <p14:cNvContentPartPr/>
                <p14:nvPr/>
              </p14:nvContentPartPr>
              <p14:xfrm>
                <a:off x="947267" y="2767687"/>
                <a:ext cx="1204560" cy="43488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F17ED666-69A7-FB30-92B2-40D8DDEE4383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939707" y="2760127"/>
                  <a:ext cx="1219320" cy="45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39BEE325-C29F-8DD7-DCA7-45D74D81DF60}"/>
                    </a:ext>
                  </a:extLst>
                </p14:cNvPr>
                <p14:cNvContentPartPr/>
                <p14:nvPr/>
              </p14:nvContentPartPr>
              <p14:xfrm>
                <a:off x="67427" y="2862627"/>
                <a:ext cx="642960" cy="49140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39BEE325-C29F-8DD7-DCA7-45D74D81DF60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59867" y="2855067"/>
                  <a:ext cx="658080" cy="50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7" name="Gruppo 376">
            <a:extLst>
              <a:ext uri="{FF2B5EF4-FFF2-40B4-BE49-F238E27FC236}">
                <a16:creationId xmlns:a16="http://schemas.microsoft.com/office/drawing/2014/main" id="{99FE5B5A-1B3A-E3DC-2965-4DF3F45C3A83}"/>
              </a:ext>
            </a:extLst>
          </p:cNvPr>
          <p:cNvGrpSpPr/>
          <p:nvPr/>
        </p:nvGrpSpPr>
        <p:grpSpPr>
          <a:xfrm>
            <a:off x="9457147" y="936653"/>
            <a:ext cx="1339560" cy="593007"/>
            <a:chOff x="9457147" y="936653"/>
            <a:chExt cx="1339560" cy="59300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4A1A8787-5294-73E2-DEBF-AF8BB95B83BA}"/>
                    </a:ext>
                  </a:extLst>
                </p14:cNvPr>
                <p14:cNvContentPartPr/>
                <p14:nvPr/>
              </p14:nvContentPartPr>
              <p14:xfrm>
                <a:off x="9490627" y="948533"/>
                <a:ext cx="112680" cy="1044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4A1A8787-5294-73E2-DEBF-AF8BB95B83BA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9483427" y="940973"/>
                  <a:ext cx="1274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63680180-B6F2-CFDF-E5B5-E2BE8865A19C}"/>
                    </a:ext>
                  </a:extLst>
                </p14:cNvPr>
                <p14:cNvContentPartPr/>
                <p14:nvPr/>
              </p14:nvContentPartPr>
              <p14:xfrm>
                <a:off x="9480907" y="950333"/>
                <a:ext cx="77400" cy="11160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63680180-B6F2-CFDF-E5B5-E2BE8865A19C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9473347" y="942773"/>
                  <a:ext cx="925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C4747668-1645-FA48-FDDB-27D01201E9BF}"/>
                    </a:ext>
                  </a:extLst>
                </p14:cNvPr>
                <p14:cNvContentPartPr/>
                <p14:nvPr/>
              </p14:nvContentPartPr>
              <p14:xfrm>
                <a:off x="9528787" y="1073453"/>
                <a:ext cx="6120" cy="6048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C4747668-1645-FA48-FDDB-27D01201E9BF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9521227" y="1065893"/>
                  <a:ext cx="212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F45B7D2A-8A69-9BC6-61A7-C319B1547298}"/>
                    </a:ext>
                  </a:extLst>
                </p14:cNvPr>
                <p14:cNvContentPartPr/>
                <p14:nvPr/>
              </p14:nvContentPartPr>
              <p14:xfrm>
                <a:off x="9457147" y="1111613"/>
                <a:ext cx="141840" cy="4608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F45B7D2A-8A69-9BC6-61A7-C319B1547298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9449587" y="1104053"/>
                  <a:ext cx="1569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D591D9E8-5985-9DE8-ECA5-F100A3E1C457}"/>
                    </a:ext>
                  </a:extLst>
                </p14:cNvPr>
                <p14:cNvContentPartPr/>
                <p14:nvPr/>
              </p14:nvContentPartPr>
              <p14:xfrm>
                <a:off x="9651187" y="963293"/>
                <a:ext cx="18360" cy="15876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D591D9E8-5985-9DE8-ECA5-F100A3E1C457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9643627" y="955733"/>
                  <a:ext cx="334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0D1CA0E7-51E0-AEAF-28D6-93E850A6D821}"/>
                    </a:ext>
                  </a:extLst>
                </p14:cNvPr>
                <p14:cNvContentPartPr/>
                <p14:nvPr/>
              </p14:nvContentPartPr>
              <p14:xfrm>
                <a:off x="9724987" y="980213"/>
                <a:ext cx="104400" cy="1692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0D1CA0E7-51E0-AEAF-28D6-93E850A6D821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9717427" y="972653"/>
                  <a:ext cx="1195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CA6F3BBF-9E02-332C-FDB9-19A594393154}"/>
                    </a:ext>
                  </a:extLst>
                </p14:cNvPr>
                <p14:cNvContentPartPr/>
                <p14:nvPr/>
              </p14:nvContentPartPr>
              <p14:xfrm>
                <a:off x="9745147" y="990293"/>
                <a:ext cx="84600" cy="9972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CA6F3BBF-9E02-332C-FDB9-19A594393154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9737587" y="982733"/>
                  <a:ext cx="997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AC8C43A8-B30B-2436-C03B-1F6CEC511F92}"/>
                    </a:ext>
                  </a:extLst>
                </p14:cNvPr>
                <p14:cNvContentPartPr/>
                <p14:nvPr/>
              </p14:nvContentPartPr>
              <p14:xfrm>
                <a:off x="9870067" y="987413"/>
                <a:ext cx="360" cy="7884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AC8C43A8-B30B-2436-C03B-1F6CEC511F92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9862507" y="979853"/>
                  <a:ext cx="154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0A9B4C8E-25A8-D8BE-9539-6628F83C2AF3}"/>
                    </a:ext>
                  </a:extLst>
                </p14:cNvPr>
                <p14:cNvContentPartPr/>
                <p14:nvPr/>
              </p14:nvContentPartPr>
              <p14:xfrm>
                <a:off x="9874747" y="1022333"/>
                <a:ext cx="82800" cy="2736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0A9B4C8E-25A8-D8BE-9539-6628F83C2AF3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9867187" y="1014773"/>
                  <a:ext cx="975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899E3485-D690-FDEA-6044-839F4757F58C}"/>
                    </a:ext>
                  </a:extLst>
                </p14:cNvPr>
                <p14:cNvContentPartPr/>
                <p14:nvPr/>
              </p14:nvContentPartPr>
              <p14:xfrm>
                <a:off x="10152307" y="936653"/>
                <a:ext cx="13320" cy="11628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899E3485-D690-FDEA-6044-839F4757F58C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10144747" y="929093"/>
                  <a:ext cx="284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22DAD061-C18D-8602-419D-8F6EC220E558}"/>
                    </a:ext>
                  </a:extLst>
                </p14:cNvPr>
                <p14:cNvContentPartPr/>
                <p14:nvPr/>
              </p14:nvContentPartPr>
              <p14:xfrm>
                <a:off x="10082827" y="1019453"/>
                <a:ext cx="132480" cy="2988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22DAD061-C18D-8602-419D-8F6EC220E558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10075267" y="1011893"/>
                  <a:ext cx="1476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95E3230C-8807-A280-1135-EBB93ABC925B}"/>
                    </a:ext>
                  </a:extLst>
                </p14:cNvPr>
                <p14:cNvContentPartPr/>
                <p14:nvPr/>
              </p14:nvContentPartPr>
              <p14:xfrm>
                <a:off x="10025587" y="1203773"/>
                <a:ext cx="136800" cy="1512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95E3230C-8807-A280-1135-EBB93ABC925B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10018027" y="1196213"/>
                  <a:ext cx="1519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FBBCFFAE-1680-252A-008E-EC8AE0BFAD38}"/>
                    </a:ext>
                  </a:extLst>
                </p14:cNvPr>
                <p14:cNvContentPartPr/>
                <p14:nvPr/>
              </p14:nvContentPartPr>
              <p14:xfrm>
                <a:off x="10055107" y="1212413"/>
                <a:ext cx="41760" cy="8316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FBBCFFAE-1680-252A-008E-EC8AE0BFAD38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10047547" y="1204853"/>
                  <a:ext cx="568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0FDCC701-740D-EEB2-BEC4-F628237E5F65}"/>
                    </a:ext>
                  </a:extLst>
                </p14:cNvPr>
                <p14:cNvContentPartPr/>
                <p14:nvPr/>
              </p14:nvContentPartPr>
              <p14:xfrm>
                <a:off x="10091107" y="1228973"/>
                <a:ext cx="38160" cy="5652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0FDCC701-740D-EEB2-BEC4-F628237E5F65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10083547" y="1221413"/>
                  <a:ext cx="529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98D96875-2BDA-2D6E-290B-F485D76665A7}"/>
                    </a:ext>
                  </a:extLst>
                </p14:cNvPr>
                <p14:cNvContentPartPr/>
                <p14:nvPr/>
              </p14:nvContentPartPr>
              <p14:xfrm>
                <a:off x="10174627" y="1222493"/>
                <a:ext cx="3240" cy="4392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98D96875-2BDA-2D6E-290B-F485D76665A7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10167067" y="1214933"/>
                  <a:ext cx="183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0F007ED2-A2FF-7B56-25C8-373ADB12449F}"/>
                    </a:ext>
                  </a:extLst>
                </p14:cNvPr>
                <p14:cNvContentPartPr/>
                <p14:nvPr/>
              </p14:nvContentPartPr>
              <p14:xfrm>
                <a:off x="10178227" y="1264613"/>
                <a:ext cx="38160" cy="432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0F007ED2-A2FF-7B56-25C8-373ADB12449F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10170667" y="1257053"/>
                  <a:ext cx="5292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7C2858C3-7AAA-DC32-4789-450EAADF1A2F}"/>
                    </a:ext>
                  </a:extLst>
                </p14:cNvPr>
                <p14:cNvContentPartPr/>
                <p14:nvPr/>
              </p14:nvContentPartPr>
              <p14:xfrm>
                <a:off x="10064827" y="1337693"/>
                <a:ext cx="62640" cy="8100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7C2858C3-7AAA-DC32-4789-450EAADF1A2F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10057267" y="1330133"/>
                  <a:ext cx="777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A9A9B83C-DB27-DCBD-D8A4-902398FBEF09}"/>
                    </a:ext>
                  </a:extLst>
                </p14:cNvPr>
                <p14:cNvContentPartPr/>
                <p14:nvPr/>
              </p14:nvContentPartPr>
              <p14:xfrm>
                <a:off x="10129987" y="1317533"/>
                <a:ext cx="54360" cy="216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A9A9B83C-DB27-DCBD-D8A4-902398FBEF09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10122427" y="1309973"/>
                  <a:ext cx="694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5700139E-1B2D-750A-D13D-055A072CF2E4}"/>
                    </a:ext>
                  </a:extLst>
                </p14:cNvPr>
                <p14:cNvContentPartPr/>
                <p14:nvPr/>
              </p14:nvContentPartPr>
              <p14:xfrm>
                <a:off x="10167427" y="1321493"/>
                <a:ext cx="30960" cy="97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5700139E-1B2D-750A-D13D-055A072CF2E4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10159867" y="1313933"/>
                  <a:ext cx="460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183BDCB6-D73F-0C67-8085-06BA69B59EF3}"/>
                    </a:ext>
                  </a:extLst>
                </p14:cNvPr>
                <p14:cNvContentPartPr/>
                <p14:nvPr/>
              </p14:nvContentPartPr>
              <p14:xfrm>
                <a:off x="10161307" y="1324373"/>
                <a:ext cx="51840" cy="7092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183BDCB6-D73F-0C67-8085-06BA69B59EF3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10153747" y="1317173"/>
                  <a:ext cx="669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36D2B0AD-CFD2-07C9-85A2-EE7B87B3933D}"/>
                    </a:ext>
                  </a:extLst>
                </p14:cNvPr>
                <p14:cNvContentPartPr/>
                <p14:nvPr/>
              </p14:nvContentPartPr>
              <p14:xfrm>
                <a:off x="10261387" y="1230053"/>
                <a:ext cx="45720" cy="7056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36D2B0AD-CFD2-07C9-85A2-EE7B87B3933D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10253827" y="1222493"/>
                  <a:ext cx="608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84C81C00-7A8C-9FE2-887E-E25A8C1C1377}"/>
                    </a:ext>
                  </a:extLst>
                </p14:cNvPr>
                <p14:cNvContentPartPr/>
                <p14:nvPr/>
              </p14:nvContentPartPr>
              <p14:xfrm>
                <a:off x="10356427" y="1213133"/>
                <a:ext cx="23400" cy="8532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84C81C00-7A8C-9FE2-887E-E25A8C1C1377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10348867" y="1205573"/>
                  <a:ext cx="385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6B6D2054-8674-3F24-EDA3-3F570E213FF5}"/>
                    </a:ext>
                  </a:extLst>
                </p14:cNvPr>
                <p14:cNvContentPartPr/>
                <p14:nvPr/>
              </p14:nvContentPartPr>
              <p14:xfrm>
                <a:off x="10354267" y="1262453"/>
                <a:ext cx="151920" cy="1512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6B6D2054-8674-3F24-EDA3-3F570E213FF5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10346707" y="1254893"/>
                  <a:ext cx="1670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4A0EC627-22E0-723E-2AC1-57F115D46DE8}"/>
                    </a:ext>
                  </a:extLst>
                </p14:cNvPr>
                <p14:cNvContentPartPr/>
                <p14:nvPr/>
              </p14:nvContentPartPr>
              <p14:xfrm>
                <a:off x="9897787" y="1417613"/>
                <a:ext cx="898920" cy="576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4A0EC627-22E0-723E-2AC1-57F115D46DE8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9890227" y="1410053"/>
                  <a:ext cx="9140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0793F91D-BF96-9324-161C-6C2297F90E78}"/>
                    </a:ext>
                  </a:extLst>
                </p14:cNvPr>
                <p14:cNvContentPartPr/>
                <p14:nvPr/>
              </p14:nvContentPartPr>
              <p14:xfrm>
                <a:off x="9819580" y="1091900"/>
                <a:ext cx="848520" cy="43776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0793F91D-BF96-9324-161C-6C2297F90E78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9812380" y="1084340"/>
                  <a:ext cx="863280" cy="45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5" name="Gruppo 384">
            <a:extLst>
              <a:ext uri="{FF2B5EF4-FFF2-40B4-BE49-F238E27FC236}">
                <a16:creationId xmlns:a16="http://schemas.microsoft.com/office/drawing/2014/main" id="{1A8B4B6A-EEEF-D4AC-4B3A-3BCFA11BFE73}"/>
              </a:ext>
            </a:extLst>
          </p:cNvPr>
          <p:cNvGrpSpPr/>
          <p:nvPr/>
        </p:nvGrpSpPr>
        <p:grpSpPr>
          <a:xfrm>
            <a:off x="6983508" y="2137996"/>
            <a:ext cx="489600" cy="151560"/>
            <a:chOff x="6983508" y="2137996"/>
            <a:chExt cx="489600" cy="15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204B4DD8-BA34-EE1C-93E1-085EB98AC2A7}"/>
                    </a:ext>
                  </a:extLst>
                </p14:cNvPr>
                <p14:cNvContentPartPr/>
                <p14:nvPr/>
              </p14:nvContentPartPr>
              <p14:xfrm>
                <a:off x="6983508" y="2162476"/>
                <a:ext cx="57240" cy="8316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204B4DD8-BA34-EE1C-93E1-085EB98AC2A7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6975948" y="2154916"/>
                  <a:ext cx="723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B26F29C3-FB3C-C4B1-1955-B8240B26ACE5}"/>
                    </a:ext>
                  </a:extLst>
                </p14:cNvPr>
                <p14:cNvContentPartPr/>
                <p14:nvPr/>
              </p14:nvContentPartPr>
              <p14:xfrm>
                <a:off x="7069908" y="2137996"/>
                <a:ext cx="24840" cy="15156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B26F29C3-FB3C-C4B1-1955-B8240B26ACE5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7062348" y="2130436"/>
                  <a:ext cx="399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B1422EA5-5BCD-BE2F-40F2-07997362EB77}"/>
                    </a:ext>
                  </a:extLst>
                </p14:cNvPr>
                <p14:cNvContentPartPr/>
                <p14:nvPr/>
              </p14:nvContentPartPr>
              <p14:xfrm>
                <a:off x="7130028" y="2145556"/>
                <a:ext cx="47160" cy="11808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B1422EA5-5BCD-BE2F-40F2-07997362EB77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7122468" y="2137996"/>
                  <a:ext cx="622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CD608DD3-76E9-0779-EFC7-E82E85E4BDBD}"/>
                    </a:ext>
                  </a:extLst>
                </p14:cNvPr>
                <p14:cNvContentPartPr/>
                <p14:nvPr/>
              </p14:nvContentPartPr>
              <p14:xfrm>
                <a:off x="7222908" y="2143756"/>
                <a:ext cx="64800" cy="7668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CD608DD3-76E9-0779-EFC7-E82E85E4BDBD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7215348" y="2136196"/>
                  <a:ext cx="799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8217F261-728A-D409-BE0B-AF5F1CD7DD0C}"/>
                    </a:ext>
                  </a:extLst>
                </p14:cNvPr>
                <p14:cNvContentPartPr/>
                <p14:nvPr/>
              </p14:nvContentPartPr>
              <p14:xfrm>
                <a:off x="7313988" y="2140516"/>
                <a:ext cx="18360" cy="6372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8217F261-728A-D409-BE0B-AF5F1CD7DD0C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7306428" y="2132956"/>
                  <a:ext cx="334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CF3E864D-9E8D-500B-0AD1-81D8CFFF2EC5}"/>
                    </a:ext>
                  </a:extLst>
                </p14:cNvPr>
                <p14:cNvContentPartPr/>
                <p14:nvPr/>
              </p14:nvContentPartPr>
              <p14:xfrm>
                <a:off x="7371948" y="2151676"/>
                <a:ext cx="101160" cy="8712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CF3E864D-9E8D-500B-0AD1-81D8CFFF2EC5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7364388" y="2144116"/>
                  <a:ext cx="115920" cy="10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2" name="Gruppo 391">
            <a:extLst>
              <a:ext uri="{FF2B5EF4-FFF2-40B4-BE49-F238E27FC236}">
                <a16:creationId xmlns:a16="http://schemas.microsoft.com/office/drawing/2014/main" id="{1895B075-9E45-D364-89AF-F9F9AD05D932}"/>
              </a:ext>
            </a:extLst>
          </p:cNvPr>
          <p:cNvGrpSpPr/>
          <p:nvPr/>
        </p:nvGrpSpPr>
        <p:grpSpPr>
          <a:xfrm>
            <a:off x="3877767" y="2372071"/>
            <a:ext cx="225720" cy="93240"/>
            <a:chOff x="3877767" y="2372071"/>
            <a:chExt cx="225720" cy="9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10A29DAB-157C-FE19-3DA5-A0B26B5CD1AC}"/>
                    </a:ext>
                  </a:extLst>
                </p14:cNvPr>
                <p14:cNvContentPartPr/>
                <p14:nvPr/>
              </p14:nvContentPartPr>
              <p14:xfrm>
                <a:off x="3877767" y="2397271"/>
                <a:ext cx="49680" cy="6768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10A29DAB-157C-FE19-3DA5-A0B26B5CD1AC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3870207" y="2389711"/>
                  <a:ext cx="648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AB3A3160-BF19-24C3-3EA9-CA7557DB5E13}"/>
                    </a:ext>
                  </a:extLst>
                </p14:cNvPr>
                <p14:cNvContentPartPr/>
                <p14:nvPr/>
              </p14:nvContentPartPr>
              <p14:xfrm>
                <a:off x="3955887" y="2389351"/>
                <a:ext cx="6120" cy="5400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AB3A3160-BF19-24C3-3EA9-CA7557DB5E13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3948327" y="2381791"/>
                  <a:ext cx="212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56C5B33D-6E4C-5197-15D9-E1020E13552C}"/>
                    </a:ext>
                  </a:extLst>
                </p14:cNvPr>
                <p14:cNvContentPartPr/>
                <p14:nvPr/>
              </p14:nvContentPartPr>
              <p14:xfrm>
                <a:off x="3996927" y="2372071"/>
                <a:ext cx="41400" cy="7488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56C5B33D-6E4C-5197-15D9-E1020E13552C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3989367" y="2364511"/>
                  <a:ext cx="565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BD19DBB2-A420-B021-30C5-F3B9C1DF64CF}"/>
                    </a:ext>
                  </a:extLst>
                </p14:cNvPr>
                <p14:cNvContentPartPr/>
                <p14:nvPr/>
              </p14:nvContentPartPr>
              <p14:xfrm>
                <a:off x="4073967" y="2413831"/>
                <a:ext cx="29520" cy="5148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BD19DBB2-A420-B021-30C5-F3B9C1DF64CF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4066407" y="2406271"/>
                  <a:ext cx="44280" cy="66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0">
            <p14:nvContentPartPr>
              <p14:cNvPr id="393" name="Input penna 392">
                <a:extLst>
                  <a:ext uri="{FF2B5EF4-FFF2-40B4-BE49-F238E27FC236}">
                    <a16:creationId xmlns:a16="http://schemas.microsoft.com/office/drawing/2014/main" id="{391C6ECF-6CE7-CDF9-478E-45B2487F294E}"/>
                  </a:ext>
                </a:extLst>
              </p14:cNvPr>
              <p14:cNvContentPartPr/>
              <p14:nvPr/>
            </p14:nvContentPartPr>
            <p14:xfrm>
              <a:off x="5928863" y="2708293"/>
              <a:ext cx="473040" cy="32040"/>
            </p14:xfrm>
          </p:contentPart>
        </mc:Choice>
        <mc:Fallback>
          <p:pic>
            <p:nvPicPr>
              <p:cNvPr id="393" name="Input penna 392">
                <a:extLst>
                  <a:ext uri="{FF2B5EF4-FFF2-40B4-BE49-F238E27FC236}">
                    <a16:creationId xmlns:a16="http://schemas.microsoft.com/office/drawing/2014/main" id="{391C6ECF-6CE7-CDF9-478E-45B2487F294E}"/>
                  </a:ext>
                </a:extLst>
              </p:cNvPr>
              <p:cNvPicPr/>
              <p:nvPr/>
            </p:nvPicPr>
            <p:blipFill>
              <a:blip r:embed="rId491"/>
              <a:stretch>
                <a:fillRect/>
              </a:stretch>
            </p:blipFill>
            <p:spPr>
              <a:xfrm>
                <a:off x="5921303" y="2700733"/>
                <a:ext cx="488160" cy="4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408" name="Gruppo 407">
            <a:extLst>
              <a:ext uri="{FF2B5EF4-FFF2-40B4-BE49-F238E27FC236}">
                <a16:creationId xmlns:a16="http://schemas.microsoft.com/office/drawing/2014/main" id="{3CAE30D4-9BC1-1CC1-C68D-0C287D82C7E3}"/>
              </a:ext>
            </a:extLst>
          </p:cNvPr>
          <p:cNvGrpSpPr/>
          <p:nvPr/>
        </p:nvGrpSpPr>
        <p:grpSpPr>
          <a:xfrm>
            <a:off x="5756783" y="2211133"/>
            <a:ext cx="718920" cy="171000"/>
            <a:chOff x="5756783" y="2211133"/>
            <a:chExt cx="718920" cy="17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02DF82FE-ECDD-E2DD-72B2-0B8483DD1FAF}"/>
                    </a:ext>
                  </a:extLst>
                </p14:cNvPr>
                <p14:cNvContentPartPr/>
                <p14:nvPr/>
              </p14:nvContentPartPr>
              <p14:xfrm>
                <a:off x="5756783" y="2287813"/>
                <a:ext cx="65160" cy="7560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02DF82FE-ECDD-E2DD-72B2-0B8483DD1FAF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5749223" y="2280253"/>
                  <a:ext cx="802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0BEC84A1-7D70-0A1F-720E-144E0B7ECA94}"/>
                    </a:ext>
                  </a:extLst>
                </p14:cNvPr>
                <p14:cNvContentPartPr/>
                <p14:nvPr/>
              </p14:nvContentPartPr>
              <p14:xfrm>
                <a:off x="5827703" y="2259013"/>
                <a:ext cx="62280" cy="12312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0BEC84A1-7D70-0A1F-720E-144E0B7ECA94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5820143" y="2251453"/>
                  <a:ext cx="774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414A18EA-87A2-127C-E84E-61ACEECE2171}"/>
                    </a:ext>
                  </a:extLst>
                </p14:cNvPr>
                <p14:cNvContentPartPr/>
                <p14:nvPr/>
              </p14:nvContentPartPr>
              <p14:xfrm>
                <a:off x="5941823" y="2262253"/>
                <a:ext cx="46440" cy="8604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414A18EA-87A2-127C-E84E-61ACEECE2171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5934263" y="2254693"/>
                  <a:ext cx="615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74EA1F41-97AB-0117-5D36-B92676ABBDB6}"/>
                    </a:ext>
                  </a:extLst>
                </p14:cNvPr>
                <p14:cNvContentPartPr/>
                <p14:nvPr/>
              </p14:nvContentPartPr>
              <p14:xfrm>
                <a:off x="6019223" y="2262973"/>
                <a:ext cx="25920" cy="6588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74EA1F41-97AB-0117-5D36-B92676ABBDB6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6011663" y="2255413"/>
                  <a:ext cx="410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F67D8E45-A3C2-846F-6AEE-0A9231858054}"/>
                    </a:ext>
                  </a:extLst>
                </p14:cNvPr>
                <p14:cNvContentPartPr/>
                <p14:nvPr/>
              </p14:nvContentPartPr>
              <p14:xfrm>
                <a:off x="6069623" y="2288173"/>
                <a:ext cx="4320" cy="3420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F67D8E45-A3C2-846F-6AEE-0A9231858054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6062063" y="2280613"/>
                  <a:ext cx="194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890FCAE0-A4A2-2A13-58CD-9E8BBBD27C67}"/>
                    </a:ext>
                  </a:extLst>
                </p14:cNvPr>
                <p14:cNvContentPartPr/>
                <p14:nvPr/>
              </p14:nvContentPartPr>
              <p14:xfrm>
                <a:off x="6096263" y="2277733"/>
                <a:ext cx="44280" cy="5832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890FCAE0-A4A2-2A13-58CD-9E8BBBD27C67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6088703" y="2270173"/>
                  <a:ext cx="594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E4100D92-2729-77F2-FB64-CE466DBABAF8}"/>
                    </a:ext>
                  </a:extLst>
                </p14:cNvPr>
                <p14:cNvContentPartPr/>
                <p14:nvPr/>
              </p14:nvContentPartPr>
              <p14:xfrm>
                <a:off x="6168983" y="2211133"/>
                <a:ext cx="4680" cy="12600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E4100D92-2729-77F2-FB64-CE466DBABAF8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6161423" y="2203933"/>
                  <a:ext cx="198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75DC28E0-0AC0-A758-B054-0EB551719BC4}"/>
                    </a:ext>
                  </a:extLst>
                </p14:cNvPr>
                <p14:cNvContentPartPr/>
                <p14:nvPr/>
              </p14:nvContentPartPr>
              <p14:xfrm>
                <a:off x="6194903" y="2275213"/>
                <a:ext cx="47880" cy="7056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75DC28E0-0AC0-A758-B054-0EB551719BC4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6187343" y="2267653"/>
                  <a:ext cx="630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28865F36-E827-A837-1439-D339CA63230A}"/>
                    </a:ext>
                  </a:extLst>
                </p14:cNvPr>
                <p14:cNvContentPartPr/>
                <p14:nvPr/>
              </p14:nvContentPartPr>
              <p14:xfrm>
                <a:off x="6271583" y="2293213"/>
                <a:ext cx="34920" cy="4392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28865F36-E827-A837-1439-D339CA63230A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6264023" y="2285653"/>
                  <a:ext cx="500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0109F7F7-174F-F065-4FE0-B2AE21CBFE07}"/>
                    </a:ext>
                  </a:extLst>
                </p14:cNvPr>
                <p14:cNvContentPartPr/>
                <p14:nvPr/>
              </p14:nvContentPartPr>
              <p14:xfrm>
                <a:off x="6333503" y="2307253"/>
                <a:ext cx="36000" cy="2916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0109F7F7-174F-F065-4FE0-B2AE21CBFE07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6325943" y="2299693"/>
                  <a:ext cx="511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5328318C-0840-55E6-24A2-FF03A03960A8}"/>
                    </a:ext>
                  </a:extLst>
                </p14:cNvPr>
                <p14:cNvContentPartPr/>
                <p14:nvPr/>
              </p14:nvContentPartPr>
              <p14:xfrm>
                <a:off x="6390383" y="2235253"/>
                <a:ext cx="4320" cy="6624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5328318C-0840-55E6-24A2-FF03A03960A8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6382823" y="2227693"/>
                  <a:ext cx="194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00403145-EA4D-FCF1-E54A-451440ED938D}"/>
                    </a:ext>
                  </a:extLst>
                </p14:cNvPr>
                <p14:cNvContentPartPr/>
                <p14:nvPr/>
              </p14:nvContentPartPr>
              <p14:xfrm>
                <a:off x="6397583" y="2278453"/>
                <a:ext cx="26280" cy="216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00403145-EA4D-FCF1-E54A-451440ED938D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6390023" y="2270893"/>
                  <a:ext cx="414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12D97FE2-D804-E966-43E0-D4D3447BFD64}"/>
                    </a:ext>
                  </a:extLst>
                </p14:cNvPr>
                <p14:cNvContentPartPr/>
                <p14:nvPr/>
              </p14:nvContentPartPr>
              <p14:xfrm>
                <a:off x="6447623" y="2256853"/>
                <a:ext cx="28080" cy="6624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12D97FE2-D804-E966-43E0-D4D3447BFD64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6440063" y="2249293"/>
                  <a:ext cx="42840" cy="8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5" name="Gruppo 414">
            <a:extLst>
              <a:ext uri="{FF2B5EF4-FFF2-40B4-BE49-F238E27FC236}">
                <a16:creationId xmlns:a16="http://schemas.microsoft.com/office/drawing/2014/main" id="{1C4F8D6C-4BAA-8CE9-FA15-0E59C90E6C6E}"/>
              </a:ext>
            </a:extLst>
          </p:cNvPr>
          <p:cNvGrpSpPr/>
          <p:nvPr/>
        </p:nvGrpSpPr>
        <p:grpSpPr>
          <a:xfrm>
            <a:off x="6502881" y="2377453"/>
            <a:ext cx="342000" cy="97200"/>
            <a:chOff x="6502881" y="2377453"/>
            <a:chExt cx="342000" cy="9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2955134A-3ADD-AA36-FBC9-430F19E9F3B6}"/>
                    </a:ext>
                  </a:extLst>
                </p14:cNvPr>
                <p14:cNvContentPartPr/>
                <p14:nvPr/>
              </p14:nvContentPartPr>
              <p14:xfrm>
                <a:off x="6502881" y="2400133"/>
                <a:ext cx="47160" cy="7452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2955134A-3ADD-AA36-FBC9-430F19E9F3B6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6495321" y="2392573"/>
                  <a:ext cx="619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13383F45-FD5B-3B56-DF98-62A67DFD052E}"/>
                    </a:ext>
                  </a:extLst>
                </p14:cNvPr>
                <p14:cNvContentPartPr/>
                <p14:nvPr/>
              </p14:nvContentPartPr>
              <p14:xfrm>
                <a:off x="6587481" y="2388973"/>
                <a:ext cx="55440" cy="6084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13383F45-FD5B-3B56-DF98-62A67DFD052E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6579921" y="2381413"/>
                  <a:ext cx="705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7E405D03-2F2C-9A6D-89DD-F7074F1012F0}"/>
                    </a:ext>
                  </a:extLst>
                </p14:cNvPr>
                <p14:cNvContentPartPr/>
                <p14:nvPr/>
              </p14:nvContentPartPr>
              <p14:xfrm>
                <a:off x="6662001" y="2388973"/>
                <a:ext cx="33120" cy="5652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7E405D03-2F2C-9A6D-89DD-F7074F1012F0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6654441" y="2381413"/>
                  <a:ext cx="482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A33B24E7-E2DB-368E-430A-2683D0EFA99B}"/>
                    </a:ext>
                  </a:extLst>
                </p14:cNvPr>
                <p14:cNvContentPartPr/>
                <p14:nvPr/>
              </p14:nvContentPartPr>
              <p14:xfrm>
                <a:off x="6718161" y="2386093"/>
                <a:ext cx="62280" cy="4716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A33B24E7-E2DB-368E-430A-2683D0EFA99B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6710601" y="2378533"/>
                  <a:ext cx="774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FCE59519-D3AE-920D-1778-616189C5C626}"/>
                    </a:ext>
                  </a:extLst>
                </p14:cNvPr>
                <p14:cNvContentPartPr/>
                <p14:nvPr/>
              </p14:nvContentPartPr>
              <p14:xfrm>
                <a:off x="6802761" y="2377453"/>
                <a:ext cx="42120" cy="6084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FCE59519-D3AE-920D-1778-616189C5C626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6795201" y="2369893"/>
                  <a:ext cx="57240" cy="75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28">
            <p14:nvContentPartPr>
              <p14:cNvPr id="416" name="Input penna 415">
                <a:extLst>
                  <a:ext uri="{FF2B5EF4-FFF2-40B4-BE49-F238E27FC236}">
                    <a16:creationId xmlns:a16="http://schemas.microsoft.com/office/drawing/2014/main" id="{D8AC17A4-0765-3CD4-B651-8F566DACDF05}"/>
                  </a:ext>
                </a:extLst>
              </p14:cNvPr>
              <p14:cNvContentPartPr/>
              <p14:nvPr/>
            </p14:nvContentPartPr>
            <p14:xfrm>
              <a:off x="7758201" y="2772373"/>
              <a:ext cx="575640" cy="27720"/>
            </p14:xfrm>
          </p:contentPart>
        </mc:Choice>
        <mc:Fallback>
          <p:pic>
            <p:nvPicPr>
              <p:cNvPr id="416" name="Input penna 415">
                <a:extLst>
                  <a:ext uri="{FF2B5EF4-FFF2-40B4-BE49-F238E27FC236}">
                    <a16:creationId xmlns:a16="http://schemas.microsoft.com/office/drawing/2014/main" id="{D8AC17A4-0765-3CD4-B651-8F566DACDF05}"/>
                  </a:ext>
                </a:extLst>
              </p:cNvPr>
              <p:cNvPicPr/>
              <p:nvPr/>
            </p:nvPicPr>
            <p:blipFill>
              <a:blip r:embed="rId529"/>
              <a:stretch>
                <a:fillRect/>
              </a:stretch>
            </p:blipFill>
            <p:spPr>
              <a:xfrm>
                <a:off x="7750641" y="2764813"/>
                <a:ext cx="590760" cy="42840"/>
              </a:xfrm>
              <a:prstGeom prst="rect">
                <a:avLst/>
              </a:prstGeom>
            </p:spPr>
          </p:pic>
        </mc:Fallback>
      </mc:AlternateContent>
      <p:grpSp>
        <p:nvGrpSpPr>
          <p:cNvPr id="420" name="Gruppo 419">
            <a:extLst>
              <a:ext uri="{FF2B5EF4-FFF2-40B4-BE49-F238E27FC236}">
                <a16:creationId xmlns:a16="http://schemas.microsoft.com/office/drawing/2014/main" id="{B4EDBE38-E4BA-8DB3-8882-346C40B0B6EE}"/>
              </a:ext>
            </a:extLst>
          </p:cNvPr>
          <p:cNvGrpSpPr/>
          <p:nvPr/>
        </p:nvGrpSpPr>
        <p:grpSpPr>
          <a:xfrm>
            <a:off x="7760001" y="2276653"/>
            <a:ext cx="188280" cy="115560"/>
            <a:chOff x="7760001" y="2276653"/>
            <a:chExt cx="188280" cy="11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9A23DA4B-5A82-AEC6-C9D2-E7DB4247D159}"/>
                    </a:ext>
                  </a:extLst>
                </p14:cNvPr>
                <p14:cNvContentPartPr/>
                <p14:nvPr/>
              </p14:nvContentPartPr>
              <p14:xfrm>
                <a:off x="7760001" y="2286733"/>
                <a:ext cx="82440" cy="10044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9A23DA4B-5A82-AEC6-C9D2-E7DB4247D159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7752441" y="2279173"/>
                  <a:ext cx="972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42B0E871-3BC6-C1E2-E53C-1F7C578BBE8D}"/>
                    </a:ext>
                  </a:extLst>
                </p14:cNvPr>
                <p14:cNvContentPartPr/>
                <p14:nvPr/>
              </p14:nvContentPartPr>
              <p14:xfrm>
                <a:off x="7852161" y="2276653"/>
                <a:ext cx="96120" cy="11556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42B0E871-3BC6-C1E2-E53C-1F7C578BBE8D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7844601" y="2269093"/>
                  <a:ext cx="111240" cy="13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4" name="Gruppo 443">
            <a:extLst>
              <a:ext uri="{FF2B5EF4-FFF2-40B4-BE49-F238E27FC236}">
                <a16:creationId xmlns:a16="http://schemas.microsoft.com/office/drawing/2014/main" id="{096E286C-56A6-5DE6-EE01-BD10A634263E}"/>
              </a:ext>
            </a:extLst>
          </p:cNvPr>
          <p:cNvGrpSpPr/>
          <p:nvPr/>
        </p:nvGrpSpPr>
        <p:grpSpPr>
          <a:xfrm>
            <a:off x="8235561" y="2111773"/>
            <a:ext cx="1180440" cy="249120"/>
            <a:chOff x="8235561" y="2111773"/>
            <a:chExt cx="1180440" cy="24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15800A8E-C5E1-09B9-4339-787472F66309}"/>
                    </a:ext>
                  </a:extLst>
                </p14:cNvPr>
                <p14:cNvContentPartPr/>
                <p14:nvPr/>
              </p14:nvContentPartPr>
              <p14:xfrm>
                <a:off x="8300001" y="2111773"/>
                <a:ext cx="21600" cy="4356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15800A8E-C5E1-09B9-4339-787472F66309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8292441" y="2104213"/>
                  <a:ext cx="363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DFC5B540-F937-2A17-268A-AE138C413E16}"/>
                    </a:ext>
                  </a:extLst>
                </p14:cNvPr>
                <p14:cNvContentPartPr/>
                <p14:nvPr/>
              </p14:nvContentPartPr>
              <p14:xfrm>
                <a:off x="8235561" y="2170453"/>
                <a:ext cx="137160" cy="1656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DFC5B540-F937-2A17-268A-AE138C413E16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8228001" y="2162893"/>
                  <a:ext cx="1522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8ACBED54-B724-F834-3180-38C4616FF7C1}"/>
                    </a:ext>
                  </a:extLst>
                </p14:cNvPr>
                <p14:cNvContentPartPr/>
                <p14:nvPr/>
              </p14:nvContentPartPr>
              <p14:xfrm>
                <a:off x="8281281" y="2171533"/>
                <a:ext cx="32040" cy="7164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8ACBED54-B724-F834-3180-38C4616FF7C1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8273721" y="2163973"/>
                  <a:ext cx="471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856FB3DF-5947-8ADC-15D9-580D8C05E171}"/>
                    </a:ext>
                  </a:extLst>
                </p14:cNvPr>
                <p14:cNvContentPartPr/>
                <p14:nvPr/>
              </p14:nvContentPartPr>
              <p14:xfrm>
                <a:off x="8320881" y="2191333"/>
                <a:ext cx="46440" cy="3204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856FB3DF-5947-8ADC-15D9-580D8C05E171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8313321" y="2183773"/>
                  <a:ext cx="615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8ACE0BD5-BB65-5ED8-3B3E-6D2FFFC9515D}"/>
                    </a:ext>
                  </a:extLst>
                </p14:cNvPr>
                <p14:cNvContentPartPr/>
                <p14:nvPr/>
              </p14:nvContentPartPr>
              <p14:xfrm>
                <a:off x="8400801" y="2171173"/>
                <a:ext cx="15120" cy="4680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8ACE0BD5-BB65-5ED8-3B3E-6D2FFFC9515D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8393241" y="2163613"/>
                  <a:ext cx="298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CE33E15B-5877-C6E7-9199-9E8E1E66237D}"/>
                    </a:ext>
                  </a:extLst>
                </p14:cNvPr>
                <p14:cNvContentPartPr/>
                <p14:nvPr/>
              </p14:nvContentPartPr>
              <p14:xfrm>
                <a:off x="8400441" y="2210053"/>
                <a:ext cx="77400" cy="1296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CE33E15B-5877-C6E7-9199-9E8E1E66237D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8392881" y="2202493"/>
                  <a:ext cx="925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02524E25-4947-FCE0-64C7-4C89FD6AD9EF}"/>
                    </a:ext>
                  </a:extLst>
                </p14:cNvPr>
                <p14:cNvContentPartPr/>
                <p14:nvPr/>
              </p14:nvContentPartPr>
              <p14:xfrm>
                <a:off x="8329881" y="2276653"/>
                <a:ext cx="112320" cy="2952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02524E25-4947-FCE0-64C7-4C89FD6AD9EF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8322321" y="2269093"/>
                  <a:ext cx="1274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D229D4F3-696A-E807-BF81-A054D4F9FC18}"/>
                    </a:ext>
                  </a:extLst>
                </p14:cNvPr>
                <p14:cNvContentPartPr/>
                <p14:nvPr/>
              </p14:nvContentPartPr>
              <p14:xfrm>
                <a:off x="8352561" y="2292853"/>
                <a:ext cx="41760" cy="6804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D229D4F3-696A-E807-BF81-A054D4F9FC18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8345001" y="2285293"/>
                  <a:ext cx="568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7F4FEBF1-B031-D2AD-E289-E91D1CC8930F}"/>
                    </a:ext>
                  </a:extLst>
                </p14:cNvPr>
                <p14:cNvContentPartPr/>
                <p14:nvPr/>
              </p14:nvContentPartPr>
              <p14:xfrm>
                <a:off x="8391081" y="2306173"/>
                <a:ext cx="37080" cy="2052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7F4FEBF1-B031-D2AD-E289-E91D1CC8930F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8383521" y="2298613"/>
                  <a:ext cx="522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4848239B-3205-313D-B3F6-81617549649C}"/>
                    </a:ext>
                  </a:extLst>
                </p14:cNvPr>
                <p14:cNvContentPartPr/>
                <p14:nvPr/>
              </p14:nvContentPartPr>
              <p14:xfrm>
                <a:off x="8473521" y="2199613"/>
                <a:ext cx="77040" cy="1008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4848239B-3205-313D-B3F6-81617549649C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8465961" y="2192053"/>
                  <a:ext cx="921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967E2A63-120B-D60B-B370-06E1720AF92A}"/>
                    </a:ext>
                  </a:extLst>
                </p14:cNvPr>
                <p14:cNvContentPartPr/>
                <p14:nvPr/>
              </p14:nvContentPartPr>
              <p14:xfrm>
                <a:off x="8494761" y="2214733"/>
                <a:ext cx="34200" cy="7056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967E2A63-120B-D60B-B370-06E1720AF92A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8487201" y="2207173"/>
                  <a:ext cx="493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547CE9F3-B6BE-F55E-518F-852FA7FB12FF}"/>
                    </a:ext>
                  </a:extLst>
                </p14:cNvPr>
                <p14:cNvContentPartPr/>
                <p14:nvPr/>
              </p14:nvContentPartPr>
              <p14:xfrm>
                <a:off x="8575041" y="2213293"/>
                <a:ext cx="3960" cy="4212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547CE9F3-B6BE-F55E-518F-852FA7FB12FF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8567481" y="2205733"/>
                  <a:ext cx="190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25673F0C-9DDE-6341-CB1D-0E981A1F09F4}"/>
                    </a:ext>
                  </a:extLst>
                </p14:cNvPr>
                <p14:cNvContentPartPr/>
                <p14:nvPr/>
              </p14:nvContentPartPr>
              <p14:xfrm>
                <a:off x="8578281" y="2226613"/>
                <a:ext cx="63360" cy="2196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25673F0C-9DDE-6341-CB1D-0E981A1F09F4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8570721" y="2219053"/>
                  <a:ext cx="781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0686CBF0-A0ED-5A00-C9A3-B6D6599CC670}"/>
                    </a:ext>
                  </a:extLst>
                </p14:cNvPr>
                <p14:cNvContentPartPr/>
                <p14:nvPr/>
              </p14:nvContentPartPr>
              <p14:xfrm>
                <a:off x="8766561" y="2173333"/>
                <a:ext cx="41040" cy="1512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0686CBF0-A0ED-5A00-C9A3-B6D6599CC670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8759001" y="2165773"/>
                  <a:ext cx="561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408569F8-1E99-ADD7-D684-05E3A14901D6}"/>
                    </a:ext>
                  </a:extLst>
                </p14:cNvPr>
                <p14:cNvContentPartPr/>
                <p14:nvPr/>
              </p14:nvContentPartPr>
              <p14:xfrm>
                <a:off x="8751081" y="2216893"/>
                <a:ext cx="58680" cy="828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408569F8-1E99-ADD7-D684-05E3A14901D6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8743521" y="2209333"/>
                  <a:ext cx="738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50D0DD08-B57C-DCC2-F52B-B7474EE31BE2}"/>
                    </a:ext>
                  </a:extLst>
                </p14:cNvPr>
                <p14:cNvContentPartPr/>
                <p14:nvPr/>
              </p14:nvContentPartPr>
              <p14:xfrm>
                <a:off x="8863761" y="2140933"/>
                <a:ext cx="102960" cy="8352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50D0DD08-B57C-DCC2-F52B-B7474EE31BE2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8856201" y="2133373"/>
                  <a:ext cx="1180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DF3AD159-F7A2-3FB9-BF4A-CBCE5A6F3967}"/>
                    </a:ext>
                  </a:extLst>
                </p14:cNvPr>
                <p14:cNvContentPartPr/>
                <p14:nvPr/>
              </p14:nvContentPartPr>
              <p14:xfrm>
                <a:off x="8968881" y="2143093"/>
                <a:ext cx="73440" cy="6876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DF3AD159-F7A2-3FB9-BF4A-CBCE5A6F3967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8961321" y="2135533"/>
                  <a:ext cx="885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0DB96A13-398A-5182-0DAF-9036284ACFB4}"/>
                    </a:ext>
                  </a:extLst>
                </p14:cNvPr>
                <p14:cNvContentPartPr/>
                <p14:nvPr/>
              </p14:nvContentPartPr>
              <p14:xfrm>
                <a:off x="9059241" y="2153893"/>
                <a:ext cx="41760" cy="6012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0DB96A13-398A-5182-0DAF-9036284ACFB4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9051681" y="2146333"/>
                  <a:ext cx="568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1876229D-4C89-EB79-7D16-6954B252295D}"/>
                    </a:ext>
                  </a:extLst>
                </p14:cNvPr>
                <p14:cNvContentPartPr/>
                <p14:nvPr/>
              </p14:nvContentPartPr>
              <p14:xfrm>
                <a:off x="9143121" y="2153173"/>
                <a:ext cx="44640" cy="6192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1876229D-4C89-EB79-7D16-6954B252295D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9135561" y="2145613"/>
                  <a:ext cx="597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8AAD5028-2A67-40D7-FE1E-53390C48DDE1}"/>
                    </a:ext>
                  </a:extLst>
                </p14:cNvPr>
                <p14:cNvContentPartPr/>
                <p14:nvPr/>
              </p14:nvContentPartPr>
              <p14:xfrm>
                <a:off x="9199641" y="2163253"/>
                <a:ext cx="68400" cy="5328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8AAD5028-2A67-40D7-FE1E-53390C48DDE1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9192081" y="2155693"/>
                  <a:ext cx="835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905F777A-011F-CC2E-2A15-066747E7F21D}"/>
                    </a:ext>
                  </a:extLst>
                </p14:cNvPr>
                <p14:cNvContentPartPr/>
                <p14:nvPr/>
              </p14:nvContentPartPr>
              <p14:xfrm>
                <a:off x="9306201" y="2173333"/>
                <a:ext cx="45000" cy="3564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905F777A-011F-CC2E-2A15-066747E7F21D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9298641" y="2165773"/>
                  <a:ext cx="601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0ED58F34-D3BA-0C85-4FC7-A5B64138DCCE}"/>
                    </a:ext>
                  </a:extLst>
                </p14:cNvPr>
                <p14:cNvContentPartPr/>
                <p14:nvPr/>
              </p14:nvContentPartPr>
              <p14:xfrm>
                <a:off x="9346881" y="2154613"/>
                <a:ext cx="69120" cy="10260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0ED58F34-D3BA-0C85-4FC7-A5B64138DCCE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9339321" y="2147053"/>
                  <a:ext cx="84240" cy="11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78">
            <p14:nvContentPartPr>
              <p14:cNvPr id="445" name="Input penna 444">
                <a:extLst>
                  <a:ext uri="{FF2B5EF4-FFF2-40B4-BE49-F238E27FC236}">
                    <a16:creationId xmlns:a16="http://schemas.microsoft.com/office/drawing/2014/main" id="{3D6D2534-434E-9965-E33B-1C806AAC252B}"/>
                  </a:ext>
                </a:extLst>
              </p14:cNvPr>
              <p14:cNvContentPartPr/>
              <p14:nvPr/>
            </p14:nvContentPartPr>
            <p14:xfrm>
              <a:off x="8381001" y="2717653"/>
              <a:ext cx="1267920" cy="97200"/>
            </p14:xfrm>
          </p:contentPart>
        </mc:Choice>
        <mc:Fallback>
          <p:pic>
            <p:nvPicPr>
              <p:cNvPr id="445" name="Input penna 444">
                <a:extLst>
                  <a:ext uri="{FF2B5EF4-FFF2-40B4-BE49-F238E27FC236}">
                    <a16:creationId xmlns:a16="http://schemas.microsoft.com/office/drawing/2014/main" id="{3D6D2534-434E-9965-E33B-1C806AAC252B}"/>
                  </a:ext>
                </a:extLst>
              </p:cNvPr>
              <p:cNvPicPr/>
              <p:nvPr/>
            </p:nvPicPr>
            <p:blipFill>
              <a:blip r:embed="rId579"/>
              <a:stretch>
                <a:fillRect/>
              </a:stretch>
            </p:blipFill>
            <p:spPr>
              <a:xfrm>
                <a:off x="8373441" y="2710453"/>
                <a:ext cx="1283040" cy="11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75" name="Gruppo 474">
            <a:extLst>
              <a:ext uri="{FF2B5EF4-FFF2-40B4-BE49-F238E27FC236}">
                <a16:creationId xmlns:a16="http://schemas.microsoft.com/office/drawing/2014/main" id="{2867FDC4-BEAD-8A26-E133-0D9C81A66F95}"/>
              </a:ext>
            </a:extLst>
          </p:cNvPr>
          <p:cNvGrpSpPr/>
          <p:nvPr/>
        </p:nvGrpSpPr>
        <p:grpSpPr>
          <a:xfrm>
            <a:off x="8799321" y="2976853"/>
            <a:ext cx="950760" cy="301680"/>
            <a:chOff x="8799321" y="2976853"/>
            <a:chExt cx="950760" cy="30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189449E4-70DD-69C7-E397-7E4764A21743}"/>
                    </a:ext>
                  </a:extLst>
                </p14:cNvPr>
                <p14:cNvContentPartPr/>
                <p14:nvPr/>
              </p14:nvContentPartPr>
              <p14:xfrm>
                <a:off x="8799321" y="3083773"/>
                <a:ext cx="64800" cy="7560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189449E4-70DD-69C7-E397-7E4764A21743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8791761" y="3076213"/>
                  <a:ext cx="799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522A1448-44F1-03A7-6167-65B5903B5CB7}"/>
                    </a:ext>
                  </a:extLst>
                </p14:cNvPr>
                <p14:cNvContentPartPr/>
                <p14:nvPr/>
              </p14:nvContentPartPr>
              <p14:xfrm>
                <a:off x="8892921" y="3074053"/>
                <a:ext cx="69840" cy="6948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522A1448-44F1-03A7-6167-65B5903B5CB7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8885361" y="3066493"/>
                  <a:ext cx="849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37CC6ACA-1766-A761-21C8-0CB0771C8D53}"/>
                    </a:ext>
                  </a:extLst>
                </p14:cNvPr>
                <p14:cNvContentPartPr/>
                <p14:nvPr/>
              </p14:nvContentPartPr>
              <p14:xfrm>
                <a:off x="8914521" y="3155053"/>
                <a:ext cx="11880" cy="2520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37CC6ACA-1766-A761-21C8-0CB0771C8D53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8906961" y="3147493"/>
                  <a:ext cx="266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6F6FDE2B-20AE-F9FE-3A75-69EBD14342C6}"/>
                    </a:ext>
                  </a:extLst>
                </p14:cNvPr>
                <p14:cNvContentPartPr/>
                <p14:nvPr/>
              </p14:nvContentPartPr>
              <p14:xfrm>
                <a:off x="8850441" y="3171973"/>
                <a:ext cx="114840" cy="3168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6F6FDE2B-20AE-F9FE-3A75-69EBD14342C6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8842881" y="3164413"/>
                  <a:ext cx="1299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5B7A80F0-1FD4-1084-02AD-FF6FC44A32DA}"/>
                    </a:ext>
                  </a:extLst>
                </p14:cNvPr>
                <p14:cNvContentPartPr/>
                <p14:nvPr/>
              </p14:nvContentPartPr>
              <p14:xfrm>
                <a:off x="8893281" y="3218413"/>
                <a:ext cx="42840" cy="6012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5B7A80F0-1FD4-1084-02AD-FF6FC44A32DA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8885721" y="3210853"/>
                  <a:ext cx="579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B1AEA102-2A19-3CEC-E2BB-AB95A441B121}"/>
                    </a:ext>
                  </a:extLst>
                </p14:cNvPr>
                <p14:cNvContentPartPr/>
                <p14:nvPr/>
              </p14:nvContentPartPr>
              <p14:xfrm>
                <a:off x="9061041" y="3115093"/>
                <a:ext cx="48960" cy="756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B1AEA102-2A19-3CEC-E2BB-AB95A441B121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9053481" y="3107533"/>
                  <a:ext cx="640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C5F8B29F-4355-C680-53AA-ABBDB3D09F97}"/>
                    </a:ext>
                  </a:extLst>
                </p14:cNvPr>
                <p14:cNvContentPartPr/>
                <p14:nvPr/>
              </p14:nvContentPartPr>
              <p14:xfrm>
                <a:off x="9061761" y="3153973"/>
                <a:ext cx="50400" cy="612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C5F8B29F-4355-C680-53AA-ABBDB3D09F97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9054201" y="3146413"/>
                  <a:ext cx="651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FF1BF36D-3676-3451-DD8F-1B391F403290}"/>
                    </a:ext>
                  </a:extLst>
                </p14:cNvPr>
                <p14:cNvContentPartPr/>
                <p14:nvPr/>
              </p14:nvContentPartPr>
              <p14:xfrm>
                <a:off x="9164001" y="3108253"/>
                <a:ext cx="59760" cy="4608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FF1BF36D-3676-3451-DD8F-1B391F403290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9156441" y="3100693"/>
                  <a:ext cx="745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97A1D13A-E983-BAAE-5876-67B1EC828F2F}"/>
                    </a:ext>
                  </a:extLst>
                </p14:cNvPr>
                <p14:cNvContentPartPr/>
                <p14:nvPr/>
              </p14:nvContentPartPr>
              <p14:xfrm>
                <a:off x="9248241" y="3081253"/>
                <a:ext cx="42480" cy="7164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97A1D13A-E983-BAAE-5876-67B1EC828F2F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9240681" y="3073693"/>
                  <a:ext cx="576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52289188-8705-E6E2-24B3-AE57C1020BEF}"/>
                    </a:ext>
                  </a:extLst>
                </p14:cNvPr>
                <p14:cNvContentPartPr/>
                <p14:nvPr/>
              </p14:nvContentPartPr>
              <p14:xfrm>
                <a:off x="9314121" y="3102853"/>
                <a:ext cx="22320" cy="4968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52289188-8705-E6E2-24B3-AE57C1020BEF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9306561" y="3095293"/>
                  <a:ext cx="374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BECD0E7F-5232-2411-5514-F7ABF40837CB}"/>
                    </a:ext>
                  </a:extLst>
                </p14:cNvPr>
                <p14:cNvContentPartPr/>
                <p14:nvPr/>
              </p14:nvContentPartPr>
              <p14:xfrm>
                <a:off x="9370641" y="3096013"/>
                <a:ext cx="32760" cy="3816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BECD0E7F-5232-2411-5514-F7ABF40837CB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9363441" y="3088453"/>
                  <a:ext cx="478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CF2FA907-BEF9-5D65-AE13-3942A33E8429}"/>
                    </a:ext>
                  </a:extLst>
                </p14:cNvPr>
                <p14:cNvContentPartPr/>
                <p14:nvPr/>
              </p14:nvContentPartPr>
              <p14:xfrm>
                <a:off x="9458121" y="2976853"/>
                <a:ext cx="4680" cy="14868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CF2FA907-BEF9-5D65-AE13-3942A33E8429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9450561" y="2969293"/>
                  <a:ext cx="198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8A7D59D3-1ECC-A488-1F44-6B5E31266816}"/>
                    </a:ext>
                  </a:extLst>
                </p14:cNvPr>
                <p14:cNvContentPartPr/>
                <p14:nvPr/>
              </p14:nvContentPartPr>
              <p14:xfrm>
                <a:off x="9497001" y="3069373"/>
                <a:ext cx="46440" cy="5508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8A7D59D3-1ECC-A488-1F44-6B5E31266816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9489441" y="3061813"/>
                  <a:ext cx="6156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8D797785-6F4D-A3A1-4E9A-F0606968421B}"/>
                    </a:ext>
                  </a:extLst>
                </p14:cNvPr>
                <p14:cNvContentPartPr/>
                <p14:nvPr/>
              </p14:nvContentPartPr>
              <p14:xfrm>
                <a:off x="9551361" y="3012133"/>
                <a:ext cx="10080" cy="11052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8D797785-6F4D-A3A1-4E9A-F0606968421B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9543801" y="3004573"/>
                  <a:ext cx="252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D6E5BCDE-1461-2755-1A6A-A98556B1E525}"/>
                    </a:ext>
                  </a:extLst>
                </p14:cNvPr>
                <p14:cNvContentPartPr/>
                <p14:nvPr/>
              </p14:nvContentPartPr>
              <p14:xfrm>
                <a:off x="9549201" y="3088813"/>
                <a:ext cx="36360" cy="1512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D6E5BCDE-1461-2755-1A6A-A98556B1E525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9541641" y="3081253"/>
                  <a:ext cx="514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C2BA63AD-E64C-A02E-7DE2-D931ACB98EF2}"/>
                    </a:ext>
                  </a:extLst>
                </p14:cNvPr>
                <p14:cNvContentPartPr/>
                <p14:nvPr/>
              </p14:nvContentPartPr>
              <p14:xfrm>
                <a:off x="9603921" y="3078013"/>
                <a:ext cx="24120" cy="2016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C2BA63AD-E64C-A02E-7DE2-D931ACB98EF2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9596361" y="3070453"/>
                  <a:ext cx="392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4F6D1225-97CF-E9B5-2FAF-1175DB7B2018}"/>
                    </a:ext>
                  </a:extLst>
                </p14:cNvPr>
                <p14:cNvContentPartPr/>
                <p14:nvPr/>
              </p14:nvContentPartPr>
              <p14:xfrm>
                <a:off x="9654321" y="3075493"/>
                <a:ext cx="24840" cy="1800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4F6D1225-97CF-E9B5-2FAF-1175DB7B2018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9646761" y="3067933"/>
                  <a:ext cx="396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B03F2B18-0374-14DF-3F5F-40A2B8C80993}"/>
                    </a:ext>
                  </a:extLst>
                </p14:cNvPr>
                <p14:cNvContentPartPr/>
                <p14:nvPr/>
              </p14:nvContentPartPr>
              <p14:xfrm>
                <a:off x="9705081" y="3077293"/>
                <a:ext cx="10800" cy="2736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B03F2B18-0374-14DF-3F5F-40A2B8C80993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9697521" y="3070093"/>
                  <a:ext cx="259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146BFB05-7A5B-4085-9359-BC3E3415DD09}"/>
                    </a:ext>
                  </a:extLst>
                </p14:cNvPr>
                <p14:cNvContentPartPr/>
                <p14:nvPr/>
              </p14:nvContentPartPr>
              <p14:xfrm>
                <a:off x="9707601" y="3093133"/>
                <a:ext cx="360" cy="36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146BFB05-7A5B-4085-9359-BC3E3415DD0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700041" y="308557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875B8BEE-6D8D-9550-37F0-5FFC8789D4E4}"/>
                    </a:ext>
                  </a:extLst>
                </p14:cNvPr>
                <p14:cNvContentPartPr/>
                <p14:nvPr/>
              </p14:nvContentPartPr>
              <p14:xfrm>
                <a:off x="9707601" y="3093133"/>
                <a:ext cx="360" cy="36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875B8BEE-6D8D-9550-37F0-5FFC8789D4E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700041" y="308557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68A39810-808F-8E88-07A1-D6500697DC68}"/>
                    </a:ext>
                  </a:extLst>
                </p14:cNvPr>
                <p14:cNvContentPartPr/>
                <p14:nvPr/>
              </p14:nvContentPartPr>
              <p14:xfrm>
                <a:off x="9728841" y="3026893"/>
                <a:ext cx="1440" cy="5904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68A39810-808F-8E88-07A1-D6500697DC68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9721641" y="3019333"/>
                  <a:ext cx="165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DF5DBD46-8594-19BC-A4F2-AAB1199B523F}"/>
                    </a:ext>
                  </a:extLst>
                </p14:cNvPr>
                <p14:cNvContentPartPr/>
                <p14:nvPr/>
              </p14:nvContentPartPr>
              <p14:xfrm>
                <a:off x="9733161" y="3066133"/>
                <a:ext cx="16920" cy="432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DF5DBD46-8594-19BC-A4F2-AAB1199B523F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9725601" y="3058573"/>
                  <a:ext cx="3204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0DF81899-7B10-4AC7-551C-10E0CE5729BF}"/>
                    </a:ext>
                  </a:extLst>
                </p14:cNvPr>
                <p14:cNvContentPartPr/>
                <p14:nvPr/>
              </p14:nvContentPartPr>
              <p14:xfrm>
                <a:off x="9733161" y="3066133"/>
                <a:ext cx="360" cy="36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0DF81899-7B10-4AC7-551C-10E0CE5729B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725601" y="305857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BE978D34-8617-EBD3-7770-3363E33FF66D}"/>
                    </a:ext>
                  </a:extLst>
                </p14:cNvPr>
                <p14:cNvContentPartPr/>
                <p14:nvPr/>
              </p14:nvContentPartPr>
              <p14:xfrm>
                <a:off x="9733161" y="3066133"/>
                <a:ext cx="360" cy="36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BE978D34-8617-EBD3-7770-3363E33FF66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725601" y="305857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5" name="Gruppo 484">
            <a:extLst>
              <a:ext uri="{FF2B5EF4-FFF2-40B4-BE49-F238E27FC236}">
                <a16:creationId xmlns:a16="http://schemas.microsoft.com/office/drawing/2014/main" id="{F5A71669-0F21-EB9F-9B70-FD2721DAA61F}"/>
              </a:ext>
            </a:extLst>
          </p:cNvPr>
          <p:cNvGrpSpPr/>
          <p:nvPr/>
        </p:nvGrpSpPr>
        <p:grpSpPr>
          <a:xfrm>
            <a:off x="4415704" y="3045567"/>
            <a:ext cx="533160" cy="136800"/>
            <a:chOff x="4415704" y="3045567"/>
            <a:chExt cx="533160" cy="13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1D9DAFF9-91D4-DD3D-E310-5A2575A7345B}"/>
                    </a:ext>
                  </a:extLst>
                </p14:cNvPr>
                <p14:cNvContentPartPr/>
                <p14:nvPr/>
              </p14:nvContentPartPr>
              <p14:xfrm>
                <a:off x="4415704" y="3122607"/>
                <a:ext cx="87120" cy="4752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1D9DAFF9-91D4-DD3D-E310-5A2575A7345B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4408144" y="3115047"/>
                  <a:ext cx="1022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507CBE7E-816A-A996-7828-BA661374C45B}"/>
                    </a:ext>
                  </a:extLst>
                </p14:cNvPr>
                <p14:cNvContentPartPr/>
                <p14:nvPr/>
              </p14:nvContentPartPr>
              <p14:xfrm>
                <a:off x="4610104" y="3113967"/>
                <a:ext cx="64440" cy="6012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507CBE7E-816A-A996-7828-BA661374C45B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4602544" y="3106407"/>
                  <a:ext cx="795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C89BF6CA-6A92-0AB2-2DCC-53B39FA10A50}"/>
                    </a:ext>
                  </a:extLst>
                </p14:cNvPr>
                <p14:cNvContentPartPr/>
                <p14:nvPr/>
              </p14:nvContentPartPr>
              <p14:xfrm>
                <a:off x="4665904" y="3109647"/>
                <a:ext cx="51480" cy="4248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C89BF6CA-6A92-0AB2-2DCC-53B39FA10A50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4658344" y="3102087"/>
                  <a:ext cx="666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08057023-218E-5591-0410-F6378A97467D}"/>
                    </a:ext>
                  </a:extLst>
                </p14:cNvPr>
                <p14:cNvContentPartPr/>
                <p14:nvPr/>
              </p14:nvContentPartPr>
              <p14:xfrm>
                <a:off x="4754824" y="3045567"/>
                <a:ext cx="24840" cy="12564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08057023-218E-5591-0410-F6378A97467D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4747264" y="3038367"/>
                  <a:ext cx="396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2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852EB121-8330-56C4-45BE-866B1682800B}"/>
                    </a:ext>
                  </a:extLst>
                </p14:cNvPr>
                <p14:cNvContentPartPr/>
                <p14:nvPr/>
              </p14:nvContentPartPr>
              <p14:xfrm>
                <a:off x="4801264" y="3062487"/>
                <a:ext cx="6120" cy="8280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852EB121-8330-56C4-45BE-866B1682800B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4793704" y="3054927"/>
                  <a:ext cx="212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61D4D9CD-61E4-3C07-75CB-18FF330529A1}"/>
                    </a:ext>
                  </a:extLst>
                </p14:cNvPr>
                <p14:cNvContentPartPr/>
                <p14:nvPr/>
              </p14:nvContentPartPr>
              <p14:xfrm>
                <a:off x="4836904" y="3100287"/>
                <a:ext cx="111960" cy="8208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61D4D9CD-61E4-3C07-75CB-18FF330529A1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4829344" y="3092727"/>
                  <a:ext cx="127080" cy="9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7" name="Gruppo 506">
            <a:extLst>
              <a:ext uri="{FF2B5EF4-FFF2-40B4-BE49-F238E27FC236}">
                <a16:creationId xmlns:a16="http://schemas.microsoft.com/office/drawing/2014/main" id="{9FE09910-AFAC-FC63-8E3A-237355C88412}"/>
              </a:ext>
            </a:extLst>
          </p:cNvPr>
          <p:cNvGrpSpPr/>
          <p:nvPr/>
        </p:nvGrpSpPr>
        <p:grpSpPr>
          <a:xfrm>
            <a:off x="6190385" y="3095967"/>
            <a:ext cx="1028880" cy="113040"/>
            <a:chOff x="6190385" y="3095967"/>
            <a:chExt cx="1028880" cy="11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F738A064-4A43-0155-96A9-D4465D4D824D}"/>
                    </a:ext>
                  </a:extLst>
                </p14:cNvPr>
                <p14:cNvContentPartPr/>
                <p14:nvPr/>
              </p14:nvContentPartPr>
              <p14:xfrm>
                <a:off x="6190385" y="3116127"/>
                <a:ext cx="39240" cy="7416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F738A064-4A43-0155-96A9-D4465D4D824D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6182825" y="3108567"/>
                  <a:ext cx="543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A03105E6-6C13-163A-5CDD-D843D9352FEE}"/>
                    </a:ext>
                  </a:extLst>
                </p14:cNvPr>
                <p14:cNvContentPartPr/>
                <p14:nvPr/>
              </p14:nvContentPartPr>
              <p14:xfrm>
                <a:off x="6206585" y="3156447"/>
                <a:ext cx="29880" cy="5256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A03105E6-6C13-163A-5CDD-D843D9352FEE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6199025" y="3148887"/>
                  <a:ext cx="450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95469587-334B-D122-DCC2-402D5EF213C3}"/>
                    </a:ext>
                  </a:extLst>
                </p14:cNvPr>
                <p14:cNvContentPartPr/>
                <p14:nvPr/>
              </p14:nvContentPartPr>
              <p14:xfrm>
                <a:off x="6273545" y="3125847"/>
                <a:ext cx="5760" cy="6912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95469587-334B-D122-DCC2-402D5EF213C3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6265985" y="3118287"/>
                  <a:ext cx="208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6DA7F244-D29F-B2FC-04FD-ED57144237D5}"/>
                    </a:ext>
                  </a:extLst>
                </p14:cNvPr>
                <p14:cNvContentPartPr/>
                <p14:nvPr/>
              </p14:nvContentPartPr>
              <p14:xfrm>
                <a:off x="6307025" y="3121167"/>
                <a:ext cx="44640" cy="6876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6DA7F244-D29F-B2FC-04FD-ED57144237D5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6299465" y="3113607"/>
                  <a:ext cx="597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746253D3-AED4-A5E9-16CA-24732868C194}"/>
                    </a:ext>
                  </a:extLst>
                </p14:cNvPr>
                <p14:cNvContentPartPr/>
                <p14:nvPr/>
              </p14:nvContentPartPr>
              <p14:xfrm>
                <a:off x="6308105" y="3162927"/>
                <a:ext cx="26640" cy="1008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746253D3-AED4-A5E9-16CA-24732868C194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6300545" y="3155367"/>
                  <a:ext cx="417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6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6373FCE9-CBBC-D09D-4E09-E78DC117434A}"/>
                    </a:ext>
                  </a:extLst>
                </p14:cNvPr>
                <p14:cNvContentPartPr/>
                <p14:nvPr/>
              </p14:nvContentPartPr>
              <p14:xfrm>
                <a:off x="6366065" y="3129447"/>
                <a:ext cx="2160" cy="4932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6373FCE9-CBBC-D09D-4E09-E78DC117434A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6358505" y="3121887"/>
                  <a:ext cx="169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8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F3DFB441-4516-BF74-F525-D1A9B079D49B}"/>
                    </a:ext>
                  </a:extLst>
                </p14:cNvPr>
                <p14:cNvContentPartPr/>
                <p14:nvPr/>
              </p14:nvContentPartPr>
              <p14:xfrm>
                <a:off x="6392705" y="3135207"/>
                <a:ext cx="43200" cy="432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F3DFB441-4516-BF74-F525-D1A9B079D49B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6385505" y="3127647"/>
                  <a:ext cx="583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0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1C9693CD-0F06-3DEE-8B66-1A8F2B83508D}"/>
                    </a:ext>
                  </a:extLst>
                </p14:cNvPr>
                <p14:cNvContentPartPr/>
                <p14:nvPr/>
              </p14:nvContentPartPr>
              <p14:xfrm>
                <a:off x="6395945" y="3137367"/>
                <a:ext cx="28080" cy="5688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1C9693CD-0F06-3DEE-8B66-1A8F2B83508D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6388745" y="3129807"/>
                  <a:ext cx="432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28333DF0-1A08-7E0A-B1A4-2716600D1DB5}"/>
                    </a:ext>
                  </a:extLst>
                </p14:cNvPr>
                <p14:cNvContentPartPr/>
                <p14:nvPr/>
              </p14:nvContentPartPr>
              <p14:xfrm>
                <a:off x="6460745" y="3133047"/>
                <a:ext cx="9000" cy="4500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28333DF0-1A08-7E0A-B1A4-2716600D1DB5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6453185" y="3125487"/>
                  <a:ext cx="241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4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61CBCBDC-FEFC-5660-8CA7-E02EACD13DD2}"/>
                    </a:ext>
                  </a:extLst>
                </p14:cNvPr>
                <p14:cNvContentPartPr/>
                <p14:nvPr/>
              </p14:nvContentPartPr>
              <p14:xfrm>
                <a:off x="6469025" y="3146367"/>
                <a:ext cx="78840" cy="1440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61CBCBDC-FEFC-5660-8CA7-E02EACD13DD2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6461465" y="3138807"/>
                  <a:ext cx="936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6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E7B90F49-06DA-75F3-EDCB-8618214F3BCA}"/>
                    </a:ext>
                  </a:extLst>
                </p14:cNvPr>
                <p14:cNvContentPartPr/>
                <p14:nvPr/>
              </p14:nvContentPartPr>
              <p14:xfrm>
                <a:off x="6615905" y="3123687"/>
                <a:ext cx="22680" cy="756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E7B90F49-06DA-75F3-EDCB-8618214F3BCA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6608345" y="3116127"/>
                  <a:ext cx="378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E213DF7B-3355-5573-C068-F3C0DDC14757}"/>
                    </a:ext>
                  </a:extLst>
                </p14:cNvPr>
                <p14:cNvContentPartPr/>
                <p14:nvPr/>
              </p14:nvContentPartPr>
              <p14:xfrm>
                <a:off x="6596105" y="3161127"/>
                <a:ext cx="39240" cy="792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E213DF7B-3355-5573-C068-F3C0DDC14757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6588545" y="3153567"/>
                  <a:ext cx="543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E6D4F600-3FEA-E83D-A3C6-59F5AD6909A7}"/>
                    </a:ext>
                  </a:extLst>
                </p14:cNvPr>
                <p14:cNvContentPartPr/>
                <p14:nvPr/>
              </p14:nvContentPartPr>
              <p14:xfrm>
                <a:off x="6747665" y="3115767"/>
                <a:ext cx="67680" cy="6912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E6D4F600-3FEA-E83D-A3C6-59F5AD6909A7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6740105" y="3108207"/>
                  <a:ext cx="828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2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2072E92B-25C2-6B31-3755-633383C1480B}"/>
                    </a:ext>
                  </a:extLst>
                </p14:cNvPr>
                <p14:cNvContentPartPr/>
                <p14:nvPr/>
              </p14:nvContentPartPr>
              <p14:xfrm>
                <a:off x="6843785" y="3120447"/>
                <a:ext cx="48960" cy="5724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2072E92B-25C2-6B31-3755-633383C1480B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6836585" y="3112887"/>
                  <a:ext cx="640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4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BC1E2E37-6498-E1DF-49FD-D8074882C9F0}"/>
                    </a:ext>
                  </a:extLst>
                </p14:cNvPr>
                <p14:cNvContentPartPr/>
                <p14:nvPr/>
              </p14:nvContentPartPr>
              <p14:xfrm>
                <a:off x="6906425" y="3096687"/>
                <a:ext cx="43920" cy="9180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BC1E2E37-6498-E1DF-49FD-D8074882C9F0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6898865" y="3089127"/>
                  <a:ext cx="586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CCD0BE47-B655-9FF2-0F45-20FA418946D3}"/>
                    </a:ext>
                  </a:extLst>
                </p14:cNvPr>
                <p14:cNvContentPartPr/>
                <p14:nvPr/>
              </p14:nvContentPartPr>
              <p14:xfrm>
                <a:off x="6978065" y="3125487"/>
                <a:ext cx="7920" cy="4536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CCD0BE47-B655-9FF2-0F45-20FA418946D3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6970865" y="3117927"/>
                  <a:ext cx="230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F83D4007-9A27-12C1-5C99-A0E2756E3015}"/>
                    </a:ext>
                  </a:extLst>
                </p14:cNvPr>
                <p14:cNvContentPartPr/>
                <p14:nvPr/>
              </p14:nvContentPartPr>
              <p14:xfrm>
                <a:off x="7014065" y="3120447"/>
                <a:ext cx="26640" cy="3384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F83D4007-9A27-12C1-5C99-A0E2756E3015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7006505" y="3112887"/>
                  <a:ext cx="417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ECC88DCB-EA94-3D45-E064-C181DF97A2AE}"/>
                    </a:ext>
                  </a:extLst>
                </p14:cNvPr>
                <p14:cNvContentPartPr/>
                <p14:nvPr/>
              </p14:nvContentPartPr>
              <p14:xfrm>
                <a:off x="7076345" y="3114687"/>
                <a:ext cx="28800" cy="2232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ECC88DCB-EA94-3D45-E064-C181DF97A2AE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7068785" y="3107127"/>
                  <a:ext cx="439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344F3B38-0FC3-0F4F-2E01-987B211E17A5}"/>
                    </a:ext>
                  </a:extLst>
                </p14:cNvPr>
                <p14:cNvContentPartPr/>
                <p14:nvPr/>
              </p14:nvContentPartPr>
              <p14:xfrm>
                <a:off x="7137185" y="3103887"/>
                <a:ext cx="12960" cy="2736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344F3B38-0FC3-0F4F-2E01-987B211E17A5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7129625" y="3096327"/>
                  <a:ext cx="280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46019642-00C6-EE74-4AA0-68BAC280B15A}"/>
                    </a:ext>
                  </a:extLst>
                </p14:cNvPr>
                <p14:cNvContentPartPr/>
                <p14:nvPr/>
              </p14:nvContentPartPr>
              <p14:xfrm>
                <a:off x="7168145" y="3095967"/>
                <a:ext cx="51120" cy="4968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46019642-00C6-EE74-4AA0-68BAC280B15A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7160585" y="3088407"/>
                  <a:ext cx="66240" cy="6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9" name="Gruppo 548">
            <a:extLst>
              <a:ext uri="{FF2B5EF4-FFF2-40B4-BE49-F238E27FC236}">
                <a16:creationId xmlns:a16="http://schemas.microsoft.com/office/drawing/2014/main" id="{9C2A6AAF-34DB-DFAC-D63A-58DFC008942C}"/>
              </a:ext>
            </a:extLst>
          </p:cNvPr>
          <p:cNvGrpSpPr/>
          <p:nvPr/>
        </p:nvGrpSpPr>
        <p:grpSpPr>
          <a:xfrm>
            <a:off x="197161" y="4302221"/>
            <a:ext cx="1779120" cy="790200"/>
            <a:chOff x="197161" y="4302221"/>
            <a:chExt cx="1779120" cy="79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2789F4AE-1391-E882-EA8F-7F0440EAA366}"/>
                    </a:ext>
                  </a:extLst>
                </p14:cNvPr>
                <p14:cNvContentPartPr/>
                <p14:nvPr/>
              </p14:nvContentPartPr>
              <p14:xfrm>
                <a:off x="278521" y="4302221"/>
                <a:ext cx="73080" cy="19944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2789F4AE-1391-E882-EA8F-7F0440EAA366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270961" y="4294661"/>
                  <a:ext cx="882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364DBFF6-DDF5-410C-06C0-9F885DD3EE3F}"/>
                    </a:ext>
                  </a:extLst>
                </p14:cNvPr>
                <p14:cNvContentPartPr/>
                <p14:nvPr/>
              </p14:nvContentPartPr>
              <p14:xfrm>
                <a:off x="311281" y="4395821"/>
                <a:ext cx="53280" cy="8856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364DBFF6-DDF5-410C-06C0-9F885DD3EE3F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304081" y="4388261"/>
                  <a:ext cx="680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64F27718-CCCB-E886-F09E-904CA6B34EA9}"/>
                    </a:ext>
                  </a:extLst>
                </p14:cNvPr>
                <p14:cNvContentPartPr/>
                <p14:nvPr/>
              </p14:nvContentPartPr>
              <p14:xfrm>
                <a:off x="400561" y="4308701"/>
                <a:ext cx="13680" cy="24264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64F27718-CCCB-E886-F09E-904CA6B34EA9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393001" y="4301141"/>
                  <a:ext cx="2880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75BCB89B-2BA4-5CE1-4DAF-81DB03B4D3FD}"/>
                    </a:ext>
                  </a:extLst>
                </p14:cNvPr>
                <p14:cNvContentPartPr/>
                <p14:nvPr/>
              </p14:nvContentPartPr>
              <p14:xfrm>
                <a:off x="410281" y="4443341"/>
                <a:ext cx="32760" cy="648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75BCB89B-2BA4-5CE1-4DAF-81DB03B4D3FD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402721" y="4435781"/>
                  <a:ext cx="478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00CD5570-AB7E-94C3-18C6-294A27679AFE}"/>
                    </a:ext>
                  </a:extLst>
                </p14:cNvPr>
                <p14:cNvContentPartPr/>
                <p14:nvPr/>
              </p14:nvContentPartPr>
              <p14:xfrm>
                <a:off x="466801" y="4333901"/>
                <a:ext cx="21600" cy="17712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00CD5570-AB7E-94C3-18C6-294A27679AFE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459241" y="4326341"/>
                  <a:ext cx="363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78214678-7F8F-AF99-B373-996EF2135FD4}"/>
                    </a:ext>
                  </a:extLst>
                </p14:cNvPr>
                <p14:cNvContentPartPr/>
                <p14:nvPr/>
              </p14:nvContentPartPr>
              <p14:xfrm>
                <a:off x="363121" y="4570061"/>
                <a:ext cx="113040" cy="9252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78214678-7F8F-AF99-B373-996EF2135FD4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355561" y="4562501"/>
                  <a:ext cx="1281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96FE219E-3115-309B-FAC4-E0349AC9DA75}"/>
                    </a:ext>
                  </a:extLst>
                </p14:cNvPr>
                <p14:cNvContentPartPr/>
                <p14:nvPr/>
              </p14:nvContentPartPr>
              <p14:xfrm>
                <a:off x="574801" y="4378541"/>
                <a:ext cx="56520" cy="14040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96FE219E-3115-309B-FAC4-E0349AC9DA75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567241" y="4370981"/>
                  <a:ext cx="712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EB903349-2015-E2A3-BC18-D123E71E56CD}"/>
                    </a:ext>
                  </a:extLst>
                </p14:cNvPr>
                <p14:cNvContentPartPr/>
                <p14:nvPr/>
              </p14:nvContentPartPr>
              <p14:xfrm>
                <a:off x="585601" y="4487621"/>
                <a:ext cx="64080" cy="2700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EB903349-2015-E2A3-BC18-D123E71E56CD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578041" y="4480061"/>
                  <a:ext cx="792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81F4CA67-7857-8749-F17C-69938374DAC1}"/>
                    </a:ext>
                  </a:extLst>
                </p14:cNvPr>
                <p14:cNvContentPartPr/>
                <p14:nvPr/>
              </p14:nvContentPartPr>
              <p14:xfrm>
                <a:off x="703321" y="4390781"/>
                <a:ext cx="10440" cy="10044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81F4CA67-7857-8749-F17C-69938374DAC1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695761" y="4383221"/>
                  <a:ext cx="255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0F8884B4-0B76-0515-8E67-FA30BA783393}"/>
                    </a:ext>
                  </a:extLst>
                </p14:cNvPr>
                <p14:cNvContentPartPr/>
                <p14:nvPr/>
              </p14:nvContentPartPr>
              <p14:xfrm>
                <a:off x="632401" y="4531541"/>
                <a:ext cx="79200" cy="7848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0F8884B4-0B76-0515-8E67-FA30BA783393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624841" y="4523981"/>
                  <a:ext cx="939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6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98AE035B-7FCC-410E-F961-4B91D1498A73}"/>
                    </a:ext>
                  </a:extLst>
                </p14:cNvPr>
                <p14:cNvContentPartPr/>
                <p14:nvPr/>
              </p14:nvContentPartPr>
              <p14:xfrm>
                <a:off x="907081" y="4411661"/>
                <a:ext cx="87120" cy="23040"/>
              </p14:xfrm>
            </p:contentPart>
          </mc:Choice>
          <mc:Fallback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98AE035B-7FCC-410E-F961-4B91D1498A73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899521" y="4404101"/>
                  <a:ext cx="1022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8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BDDB75DF-047A-67BC-EEE8-6E15A6BA61EA}"/>
                    </a:ext>
                  </a:extLst>
                </p14:cNvPr>
                <p14:cNvContentPartPr/>
                <p14:nvPr/>
              </p14:nvContentPartPr>
              <p14:xfrm>
                <a:off x="933001" y="4483661"/>
                <a:ext cx="64800" cy="1296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BDDB75DF-047A-67BC-EEE8-6E15A6BA61EA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925441" y="4476101"/>
                  <a:ext cx="799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0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9871890C-1F7F-3885-7C84-D4F29F7D797E}"/>
                    </a:ext>
                  </a:extLst>
                </p14:cNvPr>
                <p14:cNvContentPartPr/>
                <p14:nvPr/>
              </p14:nvContentPartPr>
              <p14:xfrm>
                <a:off x="1168441" y="4416341"/>
                <a:ext cx="93960" cy="112680"/>
              </p14:xfrm>
            </p:contentPart>
          </mc:Choice>
          <mc:Fallback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9871890C-1F7F-3885-7C84-D4F29F7D797E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1160881" y="4408781"/>
                  <a:ext cx="1090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2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62DE6337-6F90-5B77-9F96-920ADC6A66E7}"/>
                    </a:ext>
                  </a:extLst>
                </p14:cNvPr>
                <p14:cNvContentPartPr/>
                <p14:nvPr/>
              </p14:nvContentPartPr>
              <p14:xfrm>
                <a:off x="1300201" y="4467821"/>
                <a:ext cx="122760" cy="70920"/>
              </p14:xfrm>
            </p:contentPart>
          </mc:Choice>
          <mc:Fallback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62DE6337-6F90-5B77-9F96-920ADC6A66E7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1293001" y="4460261"/>
                  <a:ext cx="1378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4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62C0C143-D4B8-ADF1-C7DE-E04AFFFED2F4}"/>
                    </a:ext>
                  </a:extLst>
                </p14:cNvPr>
                <p14:cNvContentPartPr/>
                <p14:nvPr/>
              </p14:nvContentPartPr>
              <p14:xfrm>
                <a:off x="1429801" y="4473221"/>
                <a:ext cx="69840" cy="70920"/>
              </p14:xfrm>
            </p:contentPart>
          </mc:Choice>
          <mc:Fallback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62C0C143-D4B8-ADF1-C7DE-E04AFFFED2F4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1422241" y="4465661"/>
                  <a:ext cx="849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6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AD621A2B-3054-77EB-FFC0-7F24111898A8}"/>
                    </a:ext>
                  </a:extLst>
                </p14:cNvPr>
                <p14:cNvContentPartPr/>
                <p14:nvPr/>
              </p14:nvContentPartPr>
              <p14:xfrm>
                <a:off x="1525921" y="4443341"/>
                <a:ext cx="87480" cy="12348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AD621A2B-3054-77EB-FFC0-7F24111898A8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1518361" y="4435781"/>
                  <a:ext cx="1026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8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745FEE2C-7CF4-FE70-A088-8FD5634AE721}"/>
                    </a:ext>
                  </a:extLst>
                </p14:cNvPr>
                <p14:cNvContentPartPr/>
                <p14:nvPr/>
              </p14:nvContentPartPr>
              <p14:xfrm>
                <a:off x="1647601" y="4369901"/>
                <a:ext cx="5040" cy="102240"/>
              </p14:xfrm>
            </p:contentPart>
          </mc:Choice>
          <mc:Fallback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745FEE2C-7CF4-FE70-A088-8FD5634AE721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1640041" y="4362341"/>
                  <a:ext cx="201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0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AB83F206-FC20-5FF6-BB1A-5A4170A45267}"/>
                    </a:ext>
                  </a:extLst>
                </p14:cNvPr>
                <p14:cNvContentPartPr/>
                <p14:nvPr/>
              </p14:nvContentPartPr>
              <p14:xfrm>
                <a:off x="1682521" y="4417781"/>
                <a:ext cx="50760" cy="75960"/>
              </p14:xfrm>
            </p:contentPart>
          </mc:Choice>
          <mc:Fallback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AB83F206-FC20-5FF6-BB1A-5A4170A45267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1674961" y="4410221"/>
                  <a:ext cx="658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2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A022EDE0-A7DF-CCC4-6828-F5A7FB0ACABB}"/>
                    </a:ext>
                  </a:extLst>
                </p14:cNvPr>
                <p14:cNvContentPartPr/>
                <p14:nvPr/>
              </p14:nvContentPartPr>
              <p14:xfrm>
                <a:off x="1753441" y="4427141"/>
                <a:ext cx="25200" cy="44280"/>
              </p14:xfrm>
            </p:contentPart>
          </mc:Choice>
          <mc:Fallback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A022EDE0-A7DF-CCC4-6828-F5A7FB0ACABB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1745881" y="4419581"/>
                  <a:ext cx="403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4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3B812F35-EF36-4FF3-4B98-052B2B945267}"/>
                    </a:ext>
                  </a:extLst>
                </p14:cNvPr>
                <p14:cNvContentPartPr/>
                <p14:nvPr/>
              </p14:nvContentPartPr>
              <p14:xfrm>
                <a:off x="1799881" y="4424621"/>
                <a:ext cx="25560" cy="41040"/>
              </p14:xfrm>
            </p:contentPart>
          </mc:Choice>
          <mc:Fallback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3B812F35-EF36-4FF3-4B98-052B2B945267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1792321" y="4417061"/>
                  <a:ext cx="406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6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B7089FC4-E81E-9C6D-E50B-693CBFB96982}"/>
                    </a:ext>
                  </a:extLst>
                </p14:cNvPr>
                <p14:cNvContentPartPr/>
                <p14:nvPr/>
              </p14:nvContentPartPr>
              <p14:xfrm>
                <a:off x="1861081" y="4417421"/>
                <a:ext cx="41760" cy="39600"/>
              </p14:xfrm>
            </p:contentPart>
          </mc:Choice>
          <mc:Fallback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B7089FC4-E81E-9C6D-E50B-693CBFB96982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1853521" y="4409861"/>
                  <a:ext cx="568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8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7E72A30E-6512-C7B5-06A2-D0DBD03FE07D}"/>
                    </a:ext>
                  </a:extLst>
                </p14:cNvPr>
                <p14:cNvContentPartPr/>
                <p14:nvPr/>
              </p14:nvContentPartPr>
              <p14:xfrm>
                <a:off x="1943521" y="4404461"/>
                <a:ext cx="32760" cy="51840"/>
              </p14:xfrm>
            </p:contentPart>
          </mc:Choice>
          <mc:Fallback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7E72A30E-6512-C7B5-06A2-D0DBD03FE07D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1935961" y="4396901"/>
                  <a:ext cx="478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0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B5F543D0-D1B5-BB4E-A52B-CD1823A8C36C}"/>
                    </a:ext>
                  </a:extLst>
                </p14:cNvPr>
                <p14:cNvContentPartPr/>
                <p14:nvPr/>
              </p14:nvContentPartPr>
              <p14:xfrm>
                <a:off x="197161" y="4821341"/>
                <a:ext cx="99360" cy="16272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B5F543D0-D1B5-BB4E-A52B-CD1823A8C36C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189601" y="4813781"/>
                  <a:ext cx="11448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2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5CF1CDF4-E712-657B-5249-3DA297AA936B}"/>
                    </a:ext>
                  </a:extLst>
                </p14:cNvPr>
                <p14:cNvContentPartPr/>
                <p14:nvPr/>
              </p14:nvContentPartPr>
              <p14:xfrm>
                <a:off x="230641" y="4902341"/>
                <a:ext cx="37800" cy="6480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5CF1CDF4-E712-657B-5249-3DA297AA936B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223081" y="4894781"/>
                  <a:ext cx="529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4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3BB76885-B558-EE49-73BC-D9D625017CCE}"/>
                    </a:ext>
                  </a:extLst>
                </p14:cNvPr>
                <p14:cNvContentPartPr/>
                <p14:nvPr/>
              </p14:nvContentPartPr>
              <p14:xfrm>
                <a:off x="317761" y="4822421"/>
                <a:ext cx="16920" cy="16452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3BB76885-B558-EE49-73BC-D9D625017CCE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310561" y="4814861"/>
                  <a:ext cx="320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6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5D72D6B7-181C-E6BD-F137-2700CF346FCF}"/>
                    </a:ext>
                  </a:extLst>
                </p14:cNvPr>
                <p14:cNvContentPartPr/>
                <p14:nvPr/>
              </p14:nvContentPartPr>
              <p14:xfrm>
                <a:off x="314161" y="4905941"/>
                <a:ext cx="61560" cy="1224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5D72D6B7-181C-E6BD-F137-2700CF346FCF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306601" y="4898381"/>
                  <a:ext cx="766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8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F0B54056-26AB-50E2-531B-4DB342BD205B}"/>
                    </a:ext>
                  </a:extLst>
                </p14:cNvPr>
                <p14:cNvContentPartPr/>
                <p14:nvPr/>
              </p14:nvContentPartPr>
              <p14:xfrm>
                <a:off x="395521" y="4825661"/>
                <a:ext cx="10080" cy="14292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F0B54056-26AB-50E2-531B-4DB342BD205B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387961" y="4818101"/>
                  <a:ext cx="2520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0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59035009-047F-4BCE-57BC-CF09B24A6D43}"/>
                    </a:ext>
                  </a:extLst>
                </p14:cNvPr>
                <p14:cNvContentPartPr/>
                <p14:nvPr/>
              </p14:nvContentPartPr>
              <p14:xfrm>
                <a:off x="284641" y="5001341"/>
                <a:ext cx="95760" cy="91080"/>
              </p14:xfrm>
            </p:contentPart>
          </mc:Choice>
          <mc:Fallback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59035009-047F-4BCE-57BC-CF09B24A6D43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277081" y="4993781"/>
                  <a:ext cx="1108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2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B067F4A2-AAFC-1F6A-8564-2A0F2FB2A9E4}"/>
                    </a:ext>
                  </a:extLst>
                </p14:cNvPr>
                <p14:cNvContentPartPr/>
                <p14:nvPr/>
              </p14:nvContentPartPr>
              <p14:xfrm>
                <a:off x="485161" y="4881461"/>
                <a:ext cx="68760" cy="67320"/>
              </p14:xfrm>
            </p:contentPart>
          </mc:Choice>
          <mc:Fallback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B067F4A2-AAFC-1F6A-8564-2A0F2FB2A9E4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477601" y="4873901"/>
                  <a:ext cx="838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4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BF5B41FE-4CE1-92EF-1FA0-6458838C331C}"/>
                    </a:ext>
                  </a:extLst>
                </p14:cNvPr>
                <p14:cNvContentPartPr/>
                <p14:nvPr/>
              </p14:nvContentPartPr>
              <p14:xfrm>
                <a:off x="608281" y="4867781"/>
                <a:ext cx="14400" cy="78840"/>
              </p14:xfrm>
            </p:contentPart>
          </mc:Choice>
          <mc:Fallback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BF5B41FE-4CE1-92EF-1FA0-6458838C331C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600721" y="4860221"/>
                  <a:ext cx="295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6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32748C72-5079-1A1B-0B8A-6DFF510D1508}"/>
                    </a:ext>
                  </a:extLst>
                </p14:cNvPr>
                <p14:cNvContentPartPr/>
                <p14:nvPr/>
              </p14:nvContentPartPr>
              <p14:xfrm>
                <a:off x="539881" y="4985141"/>
                <a:ext cx="50400" cy="8928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32748C72-5079-1A1B-0B8A-6DFF510D1508}"/>
                    </a:ext>
                  </a:extLst>
                </p:cNvPr>
                <p:cNvPicPr/>
                <p:nvPr/>
              </p:nvPicPr>
              <p:blipFill>
                <a:blip r:embed="rId737"/>
                <a:stretch>
                  <a:fillRect/>
                </a:stretch>
              </p:blipFill>
              <p:spPr>
                <a:xfrm>
                  <a:off x="532321" y="4977581"/>
                  <a:ext cx="651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8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A0FCABBA-B700-6F80-CD25-DCC74361CAA1}"/>
                    </a:ext>
                  </a:extLst>
                </p14:cNvPr>
                <p14:cNvContentPartPr/>
                <p14:nvPr/>
              </p14:nvContentPartPr>
              <p14:xfrm>
                <a:off x="729961" y="4880381"/>
                <a:ext cx="121320" cy="2052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A0FCABBA-B700-6F80-CD25-DCC74361CAA1}"/>
                    </a:ext>
                  </a:extLst>
                </p:cNvPr>
                <p:cNvPicPr/>
                <p:nvPr/>
              </p:nvPicPr>
              <p:blipFill>
                <a:blip r:embed="rId739"/>
                <a:stretch>
                  <a:fillRect/>
                </a:stretch>
              </p:blipFill>
              <p:spPr>
                <a:xfrm>
                  <a:off x="722401" y="4872821"/>
                  <a:ext cx="1364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0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D0C73559-D902-2D59-5316-51668922D170}"/>
                    </a:ext>
                  </a:extLst>
                </p14:cNvPr>
                <p14:cNvContentPartPr/>
                <p14:nvPr/>
              </p14:nvContentPartPr>
              <p14:xfrm>
                <a:off x="765241" y="4939421"/>
                <a:ext cx="122760" cy="1908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D0C73559-D902-2D59-5316-51668922D170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757681" y="4932221"/>
                  <a:ext cx="1378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2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6082CAF7-E6F0-B2B5-E4DD-0884F97C8A5F}"/>
                    </a:ext>
                  </a:extLst>
                </p14:cNvPr>
                <p14:cNvContentPartPr/>
                <p14:nvPr/>
              </p14:nvContentPartPr>
              <p14:xfrm>
                <a:off x="921481" y="4638461"/>
                <a:ext cx="295920" cy="25740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6082CAF7-E6F0-B2B5-E4DD-0884F97C8A5F}"/>
                    </a:ext>
                  </a:extLst>
                </p:cNvPr>
                <p:cNvPicPr/>
                <p:nvPr/>
              </p:nvPicPr>
              <p:blipFill>
                <a:blip r:embed="rId743"/>
                <a:stretch>
                  <a:fillRect/>
                </a:stretch>
              </p:blipFill>
              <p:spPr>
                <a:xfrm>
                  <a:off x="913921" y="4631261"/>
                  <a:ext cx="311040" cy="27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0" name="Gruppo 559">
            <a:extLst>
              <a:ext uri="{FF2B5EF4-FFF2-40B4-BE49-F238E27FC236}">
                <a16:creationId xmlns:a16="http://schemas.microsoft.com/office/drawing/2014/main" id="{C530EE83-6F4D-4BA4-DD67-9EFD81D50AC2}"/>
              </a:ext>
            </a:extLst>
          </p:cNvPr>
          <p:cNvGrpSpPr/>
          <p:nvPr/>
        </p:nvGrpSpPr>
        <p:grpSpPr>
          <a:xfrm>
            <a:off x="2123881" y="4228421"/>
            <a:ext cx="575640" cy="381960"/>
            <a:chOff x="2123881" y="4228421"/>
            <a:chExt cx="575640" cy="38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4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8185418E-6E09-376A-2580-DE816E4218FC}"/>
                    </a:ext>
                  </a:extLst>
                </p14:cNvPr>
                <p14:cNvContentPartPr/>
                <p14:nvPr/>
              </p14:nvContentPartPr>
              <p14:xfrm>
                <a:off x="2123881" y="4270181"/>
                <a:ext cx="131400" cy="29376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8185418E-6E09-376A-2580-DE816E4218FC}"/>
                    </a:ext>
                  </a:extLst>
                </p:cNvPr>
                <p:cNvPicPr/>
                <p:nvPr/>
              </p:nvPicPr>
              <p:blipFill>
                <a:blip r:embed="rId745"/>
                <a:stretch>
                  <a:fillRect/>
                </a:stretch>
              </p:blipFill>
              <p:spPr>
                <a:xfrm>
                  <a:off x="2116321" y="4262621"/>
                  <a:ext cx="14652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6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53A480D8-35E4-A9AA-DC08-3AB270DB6879}"/>
                    </a:ext>
                  </a:extLst>
                </p14:cNvPr>
                <p14:cNvContentPartPr/>
                <p14:nvPr/>
              </p14:nvContentPartPr>
              <p14:xfrm>
                <a:off x="2253841" y="4397981"/>
                <a:ext cx="76320" cy="6372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53A480D8-35E4-A9AA-DC08-3AB270DB6879}"/>
                    </a:ext>
                  </a:extLst>
                </p:cNvPr>
                <p:cNvPicPr/>
                <p:nvPr/>
              </p:nvPicPr>
              <p:blipFill>
                <a:blip r:embed="rId747"/>
                <a:stretch>
                  <a:fillRect/>
                </a:stretch>
              </p:blipFill>
              <p:spPr>
                <a:xfrm>
                  <a:off x="2246281" y="4390421"/>
                  <a:ext cx="914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8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F75DCC8D-7E69-41A0-088C-2A1F2054C1FD}"/>
                    </a:ext>
                  </a:extLst>
                </p14:cNvPr>
                <p14:cNvContentPartPr/>
                <p14:nvPr/>
              </p14:nvContentPartPr>
              <p14:xfrm>
                <a:off x="2339161" y="4311941"/>
                <a:ext cx="71640" cy="17064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F75DCC8D-7E69-41A0-088C-2A1F2054C1FD}"/>
                    </a:ext>
                  </a:extLst>
                </p:cNvPr>
                <p:cNvPicPr/>
                <p:nvPr/>
              </p:nvPicPr>
              <p:blipFill>
                <a:blip r:embed="rId749"/>
                <a:stretch>
                  <a:fillRect/>
                </a:stretch>
              </p:blipFill>
              <p:spPr>
                <a:xfrm>
                  <a:off x="2331601" y="4304381"/>
                  <a:ext cx="8676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0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62E6822C-900E-048E-30A7-AF100821F0CA}"/>
                    </a:ext>
                  </a:extLst>
                </p14:cNvPr>
                <p14:cNvContentPartPr/>
                <p14:nvPr/>
              </p14:nvContentPartPr>
              <p14:xfrm>
                <a:off x="2425201" y="4387901"/>
                <a:ext cx="65520" cy="8136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62E6822C-900E-048E-30A7-AF100821F0CA}"/>
                    </a:ext>
                  </a:extLst>
                </p:cNvPr>
                <p:cNvPicPr/>
                <p:nvPr/>
              </p:nvPicPr>
              <p:blipFill>
                <a:blip r:embed="rId751"/>
                <a:stretch>
                  <a:fillRect/>
                </a:stretch>
              </p:blipFill>
              <p:spPr>
                <a:xfrm>
                  <a:off x="2417641" y="4380341"/>
                  <a:ext cx="806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2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CBE94DC5-B729-9D8D-28BB-91FA826CA43B}"/>
                    </a:ext>
                  </a:extLst>
                </p14:cNvPr>
                <p14:cNvContentPartPr/>
                <p14:nvPr/>
              </p14:nvContentPartPr>
              <p14:xfrm>
                <a:off x="2514841" y="4291421"/>
                <a:ext cx="3960" cy="154080"/>
              </p14:xfrm>
            </p:contentPart>
          </mc:Choice>
          <mc:Fallback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CBE94DC5-B729-9D8D-28BB-91FA826CA43B}"/>
                    </a:ext>
                  </a:extLst>
                </p:cNvPr>
                <p:cNvPicPr/>
                <p:nvPr/>
              </p:nvPicPr>
              <p:blipFill>
                <a:blip r:embed="rId753"/>
                <a:stretch>
                  <a:fillRect/>
                </a:stretch>
              </p:blipFill>
              <p:spPr>
                <a:xfrm>
                  <a:off x="2507281" y="4283861"/>
                  <a:ext cx="190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4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C8FDFA46-9025-459A-BA23-B097FCAFF7BB}"/>
                    </a:ext>
                  </a:extLst>
                </p14:cNvPr>
                <p14:cNvContentPartPr/>
                <p14:nvPr/>
              </p14:nvContentPartPr>
              <p14:xfrm>
                <a:off x="2558401" y="4277381"/>
                <a:ext cx="12960" cy="156600"/>
              </p14:xfrm>
            </p:contentPart>
          </mc:Choice>
          <mc:Fallback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C8FDFA46-9025-459A-BA23-B097FCAFF7BB}"/>
                    </a:ext>
                  </a:extLst>
                </p:cNvPr>
                <p:cNvPicPr/>
                <p:nvPr/>
              </p:nvPicPr>
              <p:blipFill>
                <a:blip r:embed="rId755"/>
                <a:stretch>
                  <a:fillRect/>
                </a:stretch>
              </p:blipFill>
              <p:spPr>
                <a:xfrm>
                  <a:off x="2550841" y="4269821"/>
                  <a:ext cx="2808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6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E6B6864A-57D3-FD80-1B47-98ED07D6202F}"/>
                    </a:ext>
                  </a:extLst>
                </p14:cNvPr>
                <p14:cNvContentPartPr/>
                <p14:nvPr/>
              </p14:nvContentPartPr>
              <p14:xfrm>
                <a:off x="2550481" y="4400141"/>
                <a:ext cx="45360" cy="4320"/>
              </p14:xfrm>
            </p:contentPart>
          </mc:Choice>
          <mc:Fallback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E6B6864A-57D3-FD80-1B47-98ED07D6202F}"/>
                    </a:ext>
                  </a:extLst>
                </p:cNvPr>
                <p:cNvPicPr/>
                <p:nvPr/>
              </p:nvPicPr>
              <p:blipFill>
                <a:blip r:embed="rId757"/>
                <a:stretch>
                  <a:fillRect/>
                </a:stretch>
              </p:blipFill>
              <p:spPr>
                <a:xfrm>
                  <a:off x="2543281" y="4392581"/>
                  <a:ext cx="604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8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C49A5A42-A958-DD27-0F45-48401A8A7E15}"/>
                    </a:ext>
                  </a:extLst>
                </p14:cNvPr>
                <p14:cNvContentPartPr/>
                <p14:nvPr/>
              </p14:nvContentPartPr>
              <p14:xfrm>
                <a:off x="2625361" y="4378541"/>
                <a:ext cx="10080" cy="76320"/>
              </p14:xfrm>
            </p:contentPart>
          </mc:Choice>
          <mc:Fallback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C49A5A42-A958-DD27-0F45-48401A8A7E15}"/>
                    </a:ext>
                  </a:extLst>
                </p:cNvPr>
                <p:cNvPicPr/>
                <p:nvPr/>
              </p:nvPicPr>
              <p:blipFill>
                <a:blip r:embed="rId759"/>
                <a:stretch>
                  <a:fillRect/>
                </a:stretch>
              </p:blipFill>
              <p:spPr>
                <a:xfrm>
                  <a:off x="2617801" y="4370981"/>
                  <a:ext cx="252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0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6A935FF1-119E-84B0-5522-34624BBA29F7}"/>
                    </a:ext>
                  </a:extLst>
                </p14:cNvPr>
                <p14:cNvContentPartPr/>
                <p14:nvPr/>
              </p14:nvContentPartPr>
              <p14:xfrm>
                <a:off x="2665681" y="4228421"/>
                <a:ext cx="33840" cy="38196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6A935FF1-119E-84B0-5522-34624BBA29F7}"/>
                    </a:ext>
                  </a:extLst>
                </p:cNvPr>
                <p:cNvPicPr/>
                <p:nvPr/>
              </p:nvPicPr>
              <p:blipFill>
                <a:blip r:embed="rId761"/>
                <a:stretch>
                  <a:fillRect/>
                </a:stretch>
              </p:blipFill>
              <p:spPr>
                <a:xfrm>
                  <a:off x="2658481" y="4220861"/>
                  <a:ext cx="48960" cy="39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8" name="Gruppo 577">
            <a:extLst>
              <a:ext uri="{FF2B5EF4-FFF2-40B4-BE49-F238E27FC236}">
                <a16:creationId xmlns:a16="http://schemas.microsoft.com/office/drawing/2014/main" id="{A5607DE0-AE7A-08D5-4F50-2D7001377EFD}"/>
              </a:ext>
            </a:extLst>
          </p:cNvPr>
          <p:cNvGrpSpPr/>
          <p:nvPr/>
        </p:nvGrpSpPr>
        <p:grpSpPr>
          <a:xfrm>
            <a:off x="1178161" y="4809461"/>
            <a:ext cx="1357560" cy="320400"/>
            <a:chOff x="1178161" y="4809461"/>
            <a:chExt cx="1357560" cy="32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2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35179351-C6E6-5CC4-D856-FD8C3644438D}"/>
                    </a:ext>
                  </a:extLst>
                </p14:cNvPr>
                <p14:cNvContentPartPr/>
                <p14:nvPr/>
              </p14:nvContentPartPr>
              <p14:xfrm>
                <a:off x="1178161" y="4851581"/>
                <a:ext cx="360720" cy="226080"/>
              </p14:xfrm>
            </p:contentPart>
          </mc:Choice>
          <mc:Fallback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35179351-C6E6-5CC4-D856-FD8C3644438D}"/>
                    </a:ext>
                  </a:extLst>
                </p:cNvPr>
                <p:cNvPicPr/>
                <p:nvPr/>
              </p:nvPicPr>
              <p:blipFill>
                <a:blip r:embed="rId763"/>
                <a:stretch>
                  <a:fillRect/>
                </a:stretch>
              </p:blipFill>
              <p:spPr>
                <a:xfrm>
                  <a:off x="1170961" y="4844381"/>
                  <a:ext cx="37548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4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C33315D1-8A91-6229-0B12-97F7EF123FA8}"/>
                    </a:ext>
                  </a:extLst>
                </p14:cNvPr>
                <p14:cNvContentPartPr/>
                <p14:nvPr/>
              </p14:nvContentPartPr>
              <p14:xfrm>
                <a:off x="1391641" y="4999541"/>
                <a:ext cx="176760" cy="81720"/>
              </p14:xfrm>
            </p:contentPart>
          </mc:Choice>
          <mc:Fallback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C33315D1-8A91-6229-0B12-97F7EF123FA8}"/>
                    </a:ext>
                  </a:extLst>
                </p:cNvPr>
                <p:cNvPicPr/>
                <p:nvPr/>
              </p:nvPicPr>
              <p:blipFill>
                <a:blip r:embed="rId765"/>
                <a:stretch>
                  <a:fillRect/>
                </a:stretch>
              </p:blipFill>
              <p:spPr>
                <a:xfrm>
                  <a:off x="1384081" y="4991981"/>
                  <a:ext cx="1918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6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9EC2CF98-6CD9-2566-213D-41690C5F7B0F}"/>
                    </a:ext>
                  </a:extLst>
                </p14:cNvPr>
                <p14:cNvContentPartPr/>
                <p14:nvPr/>
              </p14:nvContentPartPr>
              <p14:xfrm>
                <a:off x="1710961" y="4809461"/>
                <a:ext cx="162000" cy="320400"/>
              </p14:xfrm>
            </p:contentPart>
          </mc:Choice>
          <mc:Fallback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9EC2CF98-6CD9-2566-213D-41690C5F7B0F}"/>
                    </a:ext>
                  </a:extLst>
                </p:cNvPr>
                <p:cNvPicPr/>
                <p:nvPr/>
              </p:nvPicPr>
              <p:blipFill>
                <a:blip r:embed="rId767"/>
                <a:stretch>
                  <a:fillRect/>
                </a:stretch>
              </p:blipFill>
              <p:spPr>
                <a:xfrm>
                  <a:off x="1703401" y="4801901"/>
                  <a:ext cx="17712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8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875C1C9A-DE33-6882-858D-81EE75BB980A}"/>
                    </a:ext>
                  </a:extLst>
                </p14:cNvPr>
                <p14:cNvContentPartPr/>
                <p14:nvPr/>
              </p14:nvContentPartPr>
              <p14:xfrm>
                <a:off x="1895281" y="4949141"/>
                <a:ext cx="55440" cy="9144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875C1C9A-DE33-6882-858D-81EE75BB980A}"/>
                    </a:ext>
                  </a:extLst>
                </p:cNvPr>
                <p:cNvPicPr/>
                <p:nvPr/>
              </p:nvPicPr>
              <p:blipFill>
                <a:blip r:embed="rId769"/>
                <a:stretch>
                  <a:fillRect/>
                </a:stretch>
              </p:blipFill>
              <p:spPr>
                <a:xfrm>
                  <a:off x="1887721" y="4941581"/>
                  <a:ext cx="705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0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CC3FA176-0379-66AC-D338-E3BD5E6DD1C8}"/>
                    </a:ext>
                  </a:extLst>
                </p14:cNvPr>
                <p14:cNvContentPartPr/>
                <p14:nvPr/>
              </p14:nvContentPartPr>
              <p14:xfrm>
                <a:off x="1891681" y="4955621"/>
                <a:ext cx="109800" cy="14472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CC3FA176-0379-66AC-D338-E3BD5E6DD1C8}"/>
                    </a:ext>
                  </a:extLst>
                </p:cNvPr>
                <p:cNvPicPr/>
                <p:nvPr/>
              </p:nvPicPr>
              <p:blipFill>
                <a:blip r:embed="rId771"/>
                <a:stretch>
                  <a:fillRect/>
                </a:stretch>
              </p:blipFill>
              <p:spPr>
                <a:xfrm>
                  <a:off x="1884121" y="4948061"/>
                  <a:ext cx="12492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2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7388BF51-3E5F-2F93-2717-6DEC0F8370A2}"/>
                    </a:ext>
                  </a:extLst>
                </p14:cNvPr>
                <p14:cNvContentPartPr/>
                <p14:nvPr/>
              </p14:nvContentPartPr>
              <p14:xfrm>
                <a:off x="2059081" y="4969661"/>
                <a:ext cx="9360" cy="9360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7388BF51-3E5F-2F93-2717-6DEC0F8370A2}"/>
                    </a:ext>
                  </a:extLst>
                </p:cNvPr>
                <p:cNvPicPr/>
                <p:nvPr/>
              </p:nvPicPr>
              <p:blipFill>
                <a:blip r:embed="rId773"/>
                <a:stretch>
                  <a:fillRect/>
                </a:stretch>
              </p:blipFill>
              <p:spPr>
                <a:xfrm>
                  <a:off x="2051521" y="4962101"/>
                  <a:ext cx="244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4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3E897590-F2B4-1F99-3B52-A8A79409F1FB}"/>
                    </a:ext>
                  </a:extLst>
                </p14:cNvPr>
                <p14:cNvContentPartPr/>
                <p14:nvPr/>
              </p14:nvContentPartPr>
              <p14:xfrm>
                <a:off x="2121721" y="4967141"/>
                <a:ext cx="85680" cy="7092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3E897590-F2B4-1F99-3B52-A8A79409F1FB}"/>
                    </a:ext>
                  </a:extLst>
                </p:cNvPr>
                <p:cNvPicPr/>
                <p:nvPr/>
              </p:nvPicPr>
              <p:blipFill>
                <a:blip r:embed="rId775"/>
                <a:stretch>
                  <a:fillRect/>
                </a:stretch>
              </p:blipFill>
              <p:spPr>
                <a:xfrm>
                  <a:off x="2114161" y="4959581"/>
                  <a:ext cx="1008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6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DBB108D8-122B-BACD-97BC-845D9CB20F96}"/>
                    </a:ext>
                  </a:extLst>
                </p14:cNvPr>
                <p14:cNvContentPartPr/>
                <p14:nvPr/>
              </p14:nvContentPartPr>
              <p14:xfrm>
                <a:off x="2231521" y="4953101"/>
                <a:ext cx="61560" cy="4968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DBB108D8-122B-BACD-97BC-845D9CB20F96}"/>
                    </a:ext>
                  </a:extLst>
                </p:cNvPr>
                <p:cNvPicPr/>
                <p:nvPr/>
              </p:nvPicPr>
              <p:blipFill>
                <a:blip r:embed="rId777"/>
                <a:stretch>
                  <a:fillRect/>
                </a:stretch>
              </p:blipFill>
              <p:spPr>
                <a:xfrm>
                  <a:off x="2223961" y="4945541"/>
                  <a:ext cx="766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8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24773F9D-65B3-1A48-7099-3D9973D5244B}"/>
                    </a:ext>
                  </a:extLst>
                </p14:cNvPr>
                <p14:cNvContentPartPr/>
                <p14:nvPr/>
              </p14:nvContentPartPr>
              <p14:xfrm>
                <a:off x="2314681" y="4955621"/>
                <a:ext cx="38160" cy="4176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24773F9D-65B3-1A48-7099-3D9973D5244B}"/>
                    </a:ext>
                  </a:extLst>
                </p:cNvPr>
                <p:cNvPicPr/>
                <p:nvPr/>
              </p:nvPicPr>
              <p:blipFill>
                <a:blip r:embed="rId779"/>
                <a:stretch>
                  <a:fillRect/>
                </a:stretch>
              </p:blipFill>
              <p:spPr>
                <a:xfrm>
                  <a:off x="2307121" y="4948061"/>
                  <a:ext cx="532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0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7D257704-BB68-233F-38EF-C88E5D5F83B5}"/>
                    </a:ext>
                  </a:extLst>
                </p14:cNvPr>
                <p14:cNvContentPartPr/>
                <p14:nvPr/>
              </p14:nvContentPartPr>
              <p14:xfrm>
                <a:off x="2366521" y="4972181"/>
                <a:ext cx="38520" cy="2880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7D257704-BB68-233F-38EF-C88E5D5F83B5}"/>
                    </a:ext>
                  </a:extLst>
                </p:cNvPr>
                <p:cNvPicPr/>
                <p:nvPr/>
              </p:nvPicPr>
              <p:blipFill>
                <a:blip r:embed="rId781"/>
                <a:stretch>
                  <a:fillRect/>
                </a:stretch>
              </p:blipFill>
              <p:spPr>
                <a:xfrm>
                  <a:off x="2358961" y="4964621"/>
                  <a:ext cx="536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2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006E306C-ADAF-A15E-2871-A0C65A1DD9DD}"/>
                    </a:ext>
                  </a:extLst>
                </p14:cNvPr>
                <p14:cNvContentPartPr/>
                <p14:nvPr/>
              </p14:nvContentPartPr>
              <p14:xfrm>
                <a:off x="2438521" y="4949861"/>
                <a:ext cx="360" cy="5400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006E306C-ADAF-A15E-2871-A0C65A1DD9DD}"/>
                    </a:ext>
                  </a:extLst>
                </p:cNvPr>
                <p:cNvPicPr/>
                <p:nvPr/>
              </p:nvPicPr>
              <p:blipFill>
                <a:blip r:embed="rId783"/>
                <a:stretch>
                  <a:fillRect/>
                </a:stretch>
              </p:blipFill>
              <p:spPr>
                <a:xfrm>
                  <a:off x="2431321" y="4942301"/>
                  <a:ext cx="154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4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E4ECBE76-4603-44D1-C374-2D7FC0B5640F}"/>
                    </a:ext>
                  </a:extLst>
                </p14:cNvPr>
                <p14:cNvContentPartPr/>
                <p14:nvPr/>
              </p14:nvContentPartPr>
              <p14:xfrm>
                <a:off x="2506921" y="4815941"/>
                <a:ext cx="28800" cy="28224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E4ECBE76-4603-44D1-C374-2D7FC0B5640F}"/>
                    </a:ext>
                  </a:extLst>
                </p:cNvPr>
                <p:cNvPicPr/>
                <p:nvPr/>
              </p:nvPicPr>
              <p:blipFill>
                <a:blip r:embed="rId785"/>
                <a:stretch>
                  <a:fillRect/>
                </a:stretch>
              </p:blipFill>
              <p:spPr>
                <a:xfrm>
                  <a:off x="2499361" y="4808381"/>
                  <a:ext cx="43920" cy="297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86">
            <p14:nvContentPartPr>
              <p14:cNvPr id="579" name="Input penna 578">
                <a:extLst>
                  <a:ext uri="{FF2B5EF4-FFF2-40B4-BE49-F238E27FC236}">
                    <a16:creationId xmlns:a16="http://schemas.microsoft.com/office/drawing/2014/main" id="{1841B243-0010-AFAF-6A3F-930A147666F8}"/>
                  </a:ext>
                </a:extLst>
              </p14:cNvPr>
              <p14:cNvContentPartPr/>
              <p14:nvPr/>
            </p14:nvContentPartPr>
            <p14:xfrm>
              <a:off x="6112814" y="4209140"/>
              <a:ext cx="517680" cy="9000"/>
            </p14:xfrm>
          </p:contentPart>
        </mc:Choice>
        <mc:Fallback>
          <p:pic>
            <p:nvPicPr>
              <p:cNvPr id="579" name="Input penna 578">
                <a:extLst>
                  <a:ext uri="{FF2B5EF4-FFF2-40B4-BE49-F238E27FC236}">
                    <a16:creationId xmlns:a16="http://schemas.microsoft.com/office/drawing/2014/main" id="{1841B243-0010-AFAF-6A3F-930A147666F8}"/>
                  </a:ext>
                </a:extLst>
              </p:cNvPr>
              <p:cNvPicPr/>
              <p:nvPr/>
            </p:nvPicPr>
            <p:blipFill>
              <a:blip r:embed="rId787"/>
              <a:stretch>
                <a:fillRect/>
              </a:stretch>
            </p:blipFill>
            <p:spPr>
              <a:xfrm>
                <a:off x="6108494" y="4204820"/>
                <a:ext cx="526320" cy="17640"/>
              </a:xfrm>
              <a:prstGeom prst="rect">
                <a:avLst/>
              </a:prstGeom>
            </p:spPr>
          </p:pic>
        </mc:Fallback>
      </mc:AlternateContent>
      <p:grpSp>
        <p:nvGrpSpPr>
          <p:cNvPr id="611" name="Gruppo 610">
            <a:extLst>
              <a:ext uri="{FF2B5EF4-FFF2-40B4-BE49-F238E27FC236}">
                <a16:creationId xmlns:a16="http://schemas.microsoft.com/office/drawing/2014/main" id="{1B588DFA-B532-0A23-22CF-7D45F1E9E6CE}"/>
              </a:ext>
            </a:extLst>
          </p:cNvPr>
          <p:cNvGrpSpPr/>
          <p:nvPr/>
        </p:nvGrpSpPr>
        <p:grpSpPr>
          <a:xfrm>
            <a:off x="7238894" y="4418029"/>
            <a:ext cx="1139664" cy="223111"/>
            <a:chOff x="7238894" y="4418029"/>
            <a:chExt cx="1139664" cy="223111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8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C2DDCC1E-BD73-9A16-02BD-8DB4C8DB7125}"/>
                    </a:ext>
                  </a:extLst>
                </p14:cNvPr>
                <p14:cNvContentPartPr/>
                <p14:nvPr/>
              </p14:nvContentPartPr>
              <p14:xfrm>
                <a:off x="7238894" y="4491740"/>
                <a:ext cx="82800" cy="14580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C2DDCC1E-BD73-9A16-02BD-8DB4C8DB7125}"/>
                    </a:ext>
                  </a:extLst>
                </p:cNvPr>
                <p:cNvPicPr/>
                <p:nvPr/>
              </p:nvPicPr>
              <p:blipFill>
                <a:blip r:embed="rId789"/>
                <a:stretch>
                  <a:fillRect/>
                </a:stretch>
              </p:blipFill>
              <p:spPr>
                <a:xfrm>
                  <a:off x="7231334" y="4484180"/>
                  <a:ext cx="9792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0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9A8177EA-3231-CA1B-3A61-4194F45E2F3F}"/>
                    </a:ext>
                  </a:extLst>
                </p14:cNvPr>
                <p14:cNvContentPartPr/>
                <p14:nvPr/>
              </p14:nvContentPartPr>
              <p14:xfrm>
                <a:off x="7363094" y="4521260"/>
                <a:ext cx="10440" cy="11988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9A8177EA-3231-CA1B-3A61-4194F45E2F3F}"/>
                    </a:ext>
                  </a:extLst>
                </p:cNvPr>
                <p:cNvPicPr/>
                <p:nvPr/>
              </p:nvPicPr>
              <p:blipFill>
                <a:blip r:embed="rId791"/>
                <a:stretch>
                  <a:fillRect/>
                </a:stretch>
              </p:blipFill>
              <p:spPr>
                <a:xfrm>
                  <a:off x="7355534" y="4513700"/>
                  <a:ext cx="255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2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B8F1DFCA-3D96-F2C7-18DE-D88E542EFF20}"/>
                    </a:ext>
                  </a:extLst>
                </p14:cNvPr>
                <p14:cNvContentPartPr/>
                <p14:nvPr/>
              </p14:nvContentPartPr>
              <p14:xfrm>
                <a:off x="7368494" y="4605140"/>
                <a:ext cx="52560" cy="1692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B8F1DFCA-3D96-F2C7-18DE-D88E542EFF20}"/>
                    </a:ext>
                  </a:extLst>
                </p:cNvPr>
                <p:cNvPicPr/>
                <p:nvPr/>
              </p:nvPicPr>
              <p:blipFill>
                <a:blip r:embed="rId793"/>
                <a:stretch>
                  <a:fillRect/>
                </a:stretch>
              </p:blipFill>
              <p:spPr>
                <a:xfrm>
                  <a:off x="7361294" y="4597580"/>
                  <a:ext cx="676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4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DAB5D566-61B0-9760-09CD-EC45AB1BD86F}"/>
                    </a:ext>
                  </a:extLst>
                </p14:cNvPr>
                <p14:cNvContentPartPr/>
                <p14:nvPr/>
              </p14:nvContentPartPr>
              <p14:xfrm>
                <a:off x="7455254" y="4531700"/>
                <a:ext cx="40680" cy="9108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DAB5D566-61B0-9760-09CD-EC45AB1BD86F}"/>
                    </a:ext>
                  </a:extLst>
                </p:cNvPr>
                <p:cNvPicPr/>
                <p:nvPr/>
              </p:nvPicPr>
              <p:blipFill>
                <a:blip r:embed="rId795"/>
                <a:stretch>
                  <a:fillRect/>
                </a:stretch>
              </p:blipFill>
              <p:spPr>
                <a:xfrm>
                  <a:off x="7447694" y="4524140"/>
                  <a:ext cx="558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6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FAFBBBEB-44EB-559E-0EBA-421F735303E0}"/>
                    </a:ext>
                  </a:extLst>
                </p14:cNvPr>
                <p14:cNvContentPartPr/>
                <p14:nvPr/>
              </p14:nvContentPartPr>
              <p14:xfrm>
                <a:off x="7462454" y="4578140"/>
                <a:ext cx="48600" cy="2988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FAFBBBEB-44EB-559E-0EBA-421F735303E0}"/>
                    </a:ext>
                  </a:extLst>
                </p:cNvPr>
                <p:cNvPicPr/>
                <p:nvPr/>
              </p:nvPicPr>
              <p:blipFill>
                <a:blip r:embed="rId797"/>
                <a:stretch>
                  <a:fillRect/>
                </a:stretch>
              </p:blipFill>
              <p:spPr>
                <a:xfrm>
                  <a:off x="7454894" y="4570580"/>
                  <a:ext cx="637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8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A9BBEB65-9520-D51B-A8C5-C46AD5192B7C}"/>
                    </a:ext>
                  </a:extLst>
                </p14:cNvPr>
                <p14:cNvContentPartPr/>
                <p14:nvPr/>
              </p14:nvContentPartPr>
              <p14:xfrm>
                <a:off x="7535534" y="4557980"/>
                <a:ext cx="37080" cy="2304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A9BBEB65-9520-D51B-A8C5-C46AD5192B7C}"/>
                    </a:ext>
                  </a:extLst>
                </p:cNvPr>
                <p:cNvPicPr/>
                <p:nvPr/>
              </p:nvPicPr>
              <p:blipFill>
                <a:blip r:embed="rId799"/>
                <a:stretch>
                  <a:fillRect/>
                </a:stretch>
              </p:blipFill>
              <p:spPr>
                <a:xfrm>
                  <a:off x="7527974" y="4550420"/>
                  <a:ext cx="522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0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FB3EA1CE-D4C9-355A-1B5C-42D8A5CB498E}"/>
                    </a:ext>
                  </a:extLst>
                </p14:cNvPr>
                <p14:cNvContentPartPr/>
                <p14:nvPr/>
              </p14:nvContentPartPr>
              <p14:xfrm>
                <a:off x="7581254" y="4518380"/>
                <a:ext cx="4680" cy="10800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FB3EA1CE-D4C9-355A-1B5C-42D8A5CB498E}"/>
                    </a:ext>
                  </a:extLst>
                </p:cNvPr>
                <p:cNvPicPr/>
                <p:nvPr/>
              </p:nvPicPr>
              <p:blipFill>
                <a:blip r:embed="rId801"/>
                <a:stretch>
                  <a:fillRect/>
                </a:stretch>
              </p:blipFill>
              <p:spPr>
                <a:xfrm>
                  <a:off x="7573694" y="4510820"/>
                  <a:ext cx="194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2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F416051E-31ED-5395-5859-71EB14AABB8C}"/>
                    </a:ext>
                  </a:extLst>
                </p14:cNvPr>
                <p14:cNvContentPartPr/>
                <p14:nvPr/>
              </p14:nvContentPartPr>
              <p14:xfrm>
                <a:off x="7662254" y="4527380"/>
                <a:ext cx="61920" cy="3456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F416051E-31ED-5395-5859-71EB14AABB8C}"/>
                    </a:ext>
                  </a:extLst>
                </p:cNvPr>
                <p:cNvPicPr/>
                <p:nvPr/>
              </p:nvPicPr>
              <p:blipFill>
                <a:blip r:embed="rId803"/>
                <a:stretch>
                  <a:fillRect/>
                </a:stretch>
              </p:blipFill>
              <p:spPr>
                <a:xfrm>
                  <a:off x="7654694" y="4519820"/>
                  <a:ext cx="770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4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599B1164-A733-3684-7AA9-D7B0766CF9EE}"/>
                    </a:ext>
                  </a:extLst>
                </p14:cNvPr>
                <p14:cNvContentPartPr/>
                <p14:nvPr/>
              </p14:nvContentPartPr>
              <p14:xfrm>
                <a:off x="7670174" y="4595060"/>
                <a:ext cx="64080" cy="180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599B1164-A733-3684-7AA9-D7B0766CF9EE}"/>
                    </a:ext>
                  </a:extLst>
                </p:cNvPr>
                <p:cNvPicPr/>
                <p:nvPr/>
              </p:nvPicPr>
              <p:blipFill>
                <a:blip r:embed="rId805"/>
                <a:stretch>
                  <a:fillRect/>
                </a:stretch>
              </p:blipFill>
              <p:spPr>
                <a:xfrm>
                  <a:off x="7662614" y="4587500"/>
                  <a:ext cx="7920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6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E3D10552-8D14-125F-7BE2-3699F9D0DF13}"/>
                    </a:ext>
                  </a:extLst>
                </p14:cNvPr>
                <p14:cNvContentPartPr/>
                <p14:nvPr/>
              </p14:nvContentPartPr>
              <p14:xfrm>
                <a:off x="7781054" y="4497500"/>
                <a:ext cx="74160" cy="8712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E3D10552-8D14-125F-7BE2-3699F9D0DF13}"/>
                    </a:ext>
                  </a:extLst>
                </p:cNvPr>
                <p:cNvPicPr/>
                <p:nvPr/>
              </p:nvPicPr>
              <p:blipFill>
                <a:blip r:embed="rId807"/>
                <a:stretch>
                  <a:fillRect/>
                </a:stretch>
              </p:blipFill>
              <p:spPr>
                <a:xfrm>
                  <a:off x="7773494" y="4489940"/>
                  <a:ext cx="892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8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8EE36B41-FB08-107C-B942-1BB69FAA66F2}"/>
                    </a:ext>
                  </a:extLst>
                </p14:cNvPr>
                <p14:cNvContentPartPr/>
                <p14:nvPr/>
              </p14:nvContentPartPr>
              <p14:xfrm>
                <a:off x="7856294" y="4502540"/>
                <a:ext cx="53640" cy="7848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8EE36B41-FB08-107C-B942-1BB69FAA66F2}"/>
                    </a:ext>
                  </a:extLst>
                </p:cNvPr>
                <p:cNvPicPr/>
                <p:nvPr/>
              </p:nvPicPr>
              <p:blipFill>
                <a:blip r:embed="rId809"/>
                <a:stretch>
                  <a:fillRect/>
                </a:stretch>
              </p:blipFill>
              <p:spPr>
                <a:xfrm>
                  <a:off x="7849094" y="4494980"/>
                  <a:ext cx="687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0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2BF597CA-6E55-5F53-2C3C-5532F4E96AF8}"/>
                    </a:ext>
                  </a:extLst>
                </p14:cNvPr>
                <p14:cNvContentPartPr/>
                <p14:nvPr/>
              </p14:nvContentPartPr>
              <p14:xfrm>
                <a:off x="7957358" y="4479589"/>
                <a:ext cx="33840" cy="97200"/>
              </p14:xfrm>
            </p:contentPart>
          </mc:Choice>
          <mc:Fallback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2BF597CA-6E55-5F53-2C3C-5532F4E96AF8}"/>
                    </a:ext>
                  </a:extLst>
                </p:cNvPr>
                <p:cNvPicPr/>
                <p:nvPr/>
              </p:nvPicPr>
              <p:blipFill>
                <a:blip r:embed="rId811"/>
                <a:stretch>
                  <a:fillRect/>
                </a:stretch>
              </p:blipFill>
              <p:spPr>
                <a:xfrm>
                  <a:off x="7949798" y="4472029"/>
                  <a:ext cx="489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2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E9891EE0-2935-46AD-736D-48DB62AE0A43}"/>
                    </a:ext>
                  </a:extLst>
                </p14:cNvPr>
                <p14:cNvContentPartPr/>
                <p14:nvPr/>
              </p14:nvContentPartPr>
              <p14:xfrm>
                <a:off x="8024318" y="4518109"/>
                <a:ext cx="43920" cy="63000"/>
              </p14:xfrm>
            </p:contentPart>
          </mc:Choice>
          <mc:Fallback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E9891EE0-2935-46AD-736D-48DB62AE0A43}"/>
                    </a:ext>
                  </a:extLst>
                </p:cNvPr>
                <p:cNvPicPr/>
                <p:nvPr/>
              </p:nvPicPr>
              <p:blipFill>
                <a:blip r:embed="rId813"/>
                <a:stretch>
                  <a:fillRect/>
                </a:stretch>
              </p:blipFill>
              <p:spPr>
                <a:xfrm>
                  <a:off x="8016758" y="4510549"/>
                  <a:ext cx="586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4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16253459-3E58-31E7-CF64-C2B5FF6711A5}"/>
                    </a:ext>
                  </a:extLst>
                </p14:cNvPr>
                <p14:cNvContentPartPr/>
                <p14:nvPr/>
              </p14:nvContentPartPr>
              <p14:xfrm>
                <a:off x="8113958" y="4511269"/>
                <a:ext cx="57600" cy="4464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16253459-3E58-31E7-CF64-C2B5FF6711A5}"/>
                    </a:ext>
                  </a:extLst>
                </p:cNvPr>
                <p:cNvPicPr/>
                <p:nvPr/>
              </p:nvPicPr>
              <p:blipFill>
                <a:blip r:embed="rId815"/>
                <a:stretch>
                  <a:fillRect/>
                </a:stretch>
              </p:blipFill>
              <p:spPr>
                <a:xfrm>
                  <a:off x="8106398" y="4503709"/>
                  <a:ext cx="727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6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4585F83D-E2C5-5464-9EA6-08AF5BCCBD18}"/>
                    </a:ext>
                  </a:extLst>
                </p14:cNvPr>
                <p14:cNvContentPartPr/>
                <p14:nvPr/>
              </p14:nvContentPartPr>
              <p14:xfrm>
                <a:off x="8208278" y="4418029"/>
                <a:ext cx="69120" cy="14364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4585F83D-E2C5-5464-9EA6-08AF5BCCBD18}"/>
                    </a:ext>
                  </a:extLst>
                </p:cNvPr>
                <p:cNvPicPr/>
                <p:nvPr/>
              </p:nvPicPr>
              <p:blipFill>
                <a:blip r:embed="rId817"/>
                <a:stretch>
                  <a:fillRect/>
                </a:stretch>
              </p:blipFill>
              <p:spPr>
                <a:xfrm>
                  <a:off x="8200718" y="4410469"/>
                  <a:ext cx="842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8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40194997-A225-2E4A-C5CC-594F20056423}"/>
                    </a:ext>
                  </a:extLst>
                </p14:cNvPr>
                <p14:cNvContentPartPr/>
                <p14:nvPr/>
              </p14:nvContentPartPr>
              <p14:xfrm>
                <a:off x="8325278" y="4466629"/>
                <a:ext cx="53280" cy="8388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40194997-A225-2E4A-C5CC-594F20056423}"/>
                    </a:ext>
                  </a:extLst>
                </p:cNvPr>
                <p:cNvPicPr/>
                <p:nvPr/>
              </p:nvPicPr>
              <p:blipFill>
                <a:blip r:embed="rId819"/>
                <a:stretch>
                  <a:fillRect/>
                </a:stretch>
              </p:blipFill>
              <p:spPr>
                <a:xfrm>
                  <a:off x="8317718" y="4459069"/>
                  <a:ext cx="6840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8" name="Gruppo 627">
            <a:extLst>
              <a:ext uri="{FF2B5EF4-FFF2-40B4-BE49-F238E27FC236}">
                <a16:creationId xmlns:a16="http://schemas.microsoft.com/office/drawing/2014/main" id="{91CAA020-CE45-CC04-F228-4D0B1F926CC8}"/>
              </a:ext>
            </a:extLst>
          </p:cNvPr>
          <p:cNvGrpSpPr/>
          <p:nvPr/>
        </p:nvGrpSpPr>
        <p:grpSpPr>
          <a:xfrm>
            <a:off x="7623600" y="4853105"/>
            <a:ext cx="1298160" cy="208080"/>
            <a:chOff x="7623600" y="4853105"/>
            <a:chExt cx="1298160" cy="20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0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A64FC986-E12B-7885-DFB9-90CA894D1283}"/>
                    </a:ext>
                  </a:extLst>
                </p14:cNvPr>
                <p14:cNvContentPartPr/>
                <p14:nvPr/>
              </p14:nvContentPartPr>
              <p14:xfrm>
                <a:off x="7623600" y="4897025"/>
                <a:ext cx="58320" cy="164160"/>
              </p14:xfrm>
            </p:contentPart>
          </mc:Choice>
          <mc:Fallback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A64FC986-E12B-7885-DFB9-90CA894D1283}"/>
                    </a:ext>
                  </a:extLst>
                </p:cNvPr>
                <p:cNvPicPr/>
                <p:nvPr/>
              </p:nvPicPr>
              <p:blipFill>
                <a:blip r:embed="rId821"/>
                <a:stretch>
                  <a:fillRect/>
                </a:stretch>
              </p:blipFill>
              <p:spPr>
                <a:xfrm>
                  <a:off x="7616040" y="4889465"/>
                  <a:ext cx="7344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2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3F4A05AD-F9B8-F3E1-CE6D-0B08AACD0A98}"/>
                    </a:ext>
                  </a:extLst>
                </p14:cNvPr>
                <p14:cNvContentPartPr/>
                <p14:nvPr/>
              </p14:nvContentPartPr>
              <p14:xfrm>
                <a:off x="7643760" y="4964345"/>
                <a:ext cx="90000" cy="61560"/>
              </p14:xfrm>
            </p:contentPart>
          </mc:Choice>
          <mc:Fallback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3F4A05AD-F9B8-F3E1-CE6D-0B08AACD0A98}"/>
                    </a:ext>
                  </a:extLst>
                </p:cNvPr>
                <p:cNvPicPr/>
                <p:nvPr/>
              </p:nvPicPr>
              <p:blipFill>
                <a:blip r:embed="rId823"/>
                <a:stretch>
                  <a:fillRect/>
                </a:stretch>
              </p:blipFill>
              <p:spPr>
                <a:xfrm>
                  <a:off x="7636200" y="4957145"/>
                  <a:ext cx="1051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4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B98E34AA-8641-8825-9E33-A1EED3216E42}"/>
                    </a:ext>
                  </a:extLst>
                </p14:cNvPr>
                <p14:cNvContentPartPr/>
                <p14:nvPr/>
              </p14:nvContentPartPr>
              <p14:xfrm>
                <a:off x="7743840" y="4972985"/>
                <a:ext cx="37440" cy="9360"/>
              </p14:xfrm>
            </p:contentPart>
          </mc:Choice>
          <mc:Fallback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B98E34AA-8641-8825-9E33-A1EED3216E42}"/>
                    </a:ext>
                  </a:extLst>
                </p:cNvPr>
                <p:cNvPicPr/>
                <p:nvPr/>
              </p:nvPicPr>
              <p:blipFill>
                <a:blip r:embed="rId825"/>
                <a:stretch>
                  <a:fillRect/>
                </a:stretch>
              </p:blipFill>
              <p:spPr>
                <a:xfrm>
                  <a:off x="7736280" y="4965425"/>
                  <a:ext cx="525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6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12385EC0-5136-CA7F-F1C1-E57B3E623755}"/>
                    </a:ext>
                  </a:extLst>
                </p14:cNvPr>
                <p14:cNvContentPartPr/>
                <p14:nvPr/>
              </p14:nvContentPartPr>
              <p14:xfrm>
                <a:off x="7795680" y="4895225"/>
                <a:ext cx="37440" cy="164160"/>
              </p14:xfrm>
            </p:contentPart>
          </mc:Choice>
          <mc:Fallback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12385EC0-5136-CA7F-F1C1-E57B3E623755}"/>
                    </a:ext>
                  </a:extLst>
                </p:cNvPr>
                <p:cNvPicPr/>
                <p:nvPr/>
              </p:nvPicPr>
              <p:blipFill>
                <a:blip r:embed="rId827"/>
                <a:stretch>
                  <a:fillRect/>
                </a:stretch>
              </p:blipFill>
              <p:spPr>
                <a:xfrm>
                  <a:off x="7788120" y="4887665"/>
                  <a:ext cx="5256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8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936A4313-2C2F-5A1B-375F-44E5604E0C09}"/>
                    </a:ext>
                  </a:extLst>
                </p14:cNvPr>
                <p14:cNvContentPartPr/>
                <p14:nvPr/>
              </p14:nvContentPartPr>
              <p14:xfrm>
                <a:off x="7929240" y="4883345"/>
                <a:ext cx="108000" cy="21960"/>
              </p14:xfrm>
            </p:contentPart>
          </mc:Choice>
          <mc:Fallback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936A4313-2C2F-5A1B-375F-44E5604E0C09}"/>
                    </a:ext>
                  </a:extLst>
                </p:cNvPr>
                <p:cNvPicPr/>
                <p:nvPr/>
              </p:nvPicPr>
              <p:blipFill>
                <a:blip r:embed="rId829"/>
                <a:stretch>
                  <a:fillRect/>
                </a:stretch>
              </p:blipFill>
              <p:spPr>
                <a:xfrm>
                  <a:off x="7921680" y="4875785"/>
                  <a:ext cx="1227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0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52F0431A-AFC8-50C7-6B11-DB108E6005F9}"/>
                    </a:ext>
                  </a:extLst>
                </p14:cNvPr>
                <p14:cNvContentPartPr/>
                <p14:nvPr/>
              </p14:nvContentPartPr>
              <p14:xfrm>
                <a:off x="7928520" y="4954625"/>
                <a:ext cx="111600" cy="20160"/>
              </p14:xfrm>
            </p:contentPart>
          </mc:Choice>
          <mc:Fallback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52F0431A-AFC8-50C7-6B11-DB108E6005F9}"/>
                    </a:ext>
                  </a:extLst>
                </p:cNvPr>
                <p:cNvPicPr/>
                <p:nvPr/>
              </p:nvPicPr>
              <p:blipFill>
                <a:blip r:embed="rId831"/>
                <a:stretch>
                  <a:fillRect/>
                </a:stretch>
              </p:blipFill>
              <p:spPr>
                <a:xfrm>
                  <a:off x="7920960" y="4947065"/>
                  <a:ext cx="1263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2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BBA3685E-4833-684E-769C-95BF9C03B87D}"/>
                    </a:ext>
                  </a:extLst>
                </p14:cNvPr>
                <p14:cNvContentPartPr/>
                <p14:nvPr/>
              </p14:nvContentPartPr>
              <p14:xfrm>
                <a:off x="8181240" y="4853105"/>
                <a:ext cx="104040" cy="133920"/>
              </p14:xfrm>
            </p:contentPart>
          </mc:Choice>
          <mc:Fallback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BBA3685E-4833-684E-769C-95BF9C03B87D}"/>
                    </a:ext>
                  </a:extLst>
                </p:cNvPr>
                <p:cNvPicPr/>
                <p:nvPr/>
              </p:nvPicPr>
              <p:blipFill>
                <a:blip r:embed="rId833"/>
                <a:stretch>
                  <a:fillRect/>
                </a:stretch>
              </p:blipFill>
              <p:spPr>
                <a:xfrm>
                  <a:off x="8173680" y="4845545"/>
                  <a:ext cx="1191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4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89999751-F178-4A5D-6847-54E820DDE54A}"/>
                    </a:ext>
                  </a:extLst>
                </p14:cNvPr>
                <p14:cNvContentPartPr/>
                <p14:nvPr/>
              </p14:nvContentPartPr>
              <p14:xfrm>
                <a:off x="8302920" y="4872905"/>
                <a:ext cx="32400" cy="113040"/>
              </p14:xfrm>
            </p:contentPart>
          </mc:Choice>
          <mc:Fallback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89999751-F178-4A5D-6847-54E820DDE54A}"/>
                    </a:ext>
                  </a:extLst>
                </p:cNvPr>
                <p:cNvPicPr/>
                <p:nvPr/>
              </p:nvPicPr>
              <p:blipFill>
                <a:blip r:embed="rId835"/>
                <a:stretch>
                  <a:fillRect/>
                </a:stretch>
              </p:blipFill>
              <p:spPr>
                <a:xfrm>
                  <a:off x="8295360" y="4865345"/>
                  <a:ext cx="475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6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49FCCBEF-BA5C-E64F-2D96-0535CAFF9780}"/>
                    </a:ext>
                  </a:extLst>
                </p14:cNvPr>
                <p14:cNvContentPartPr/>
                <p14:nvPr/>
              </p14:nvContentPartPr>
              <p14:xfrm>
                <a:off x="8437560" y="4879745"/>
                <a:ext cx="62640" cy="82440"/>
              </p14:xfrm>
            </p:contentPart>
          </mc:Choice>
          <mc:Fallback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49FCCBEF-BA5C-E64F-2D96-0535CAFF9780}"/>
                    </a:ext>
                  </a:extLst>
                </p:cNvPr>
                <p:cNvPicPr/>
                <p:nvPr/>
              </p:nvPicPr>
              <p:blipFill>
                <a:blip r:embed="rId837"/>
                <a:stretch>
                  <a:fillRect/>
                </a:stretch>
              </p:blipFill>
              <p:spPr>
                <a:xfrm>
                  <a:off x="8430000" y="4872185"/>
                  <a:ext cx="777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8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DADB556D-2F59-2D9B-5208-DA7147AAC1D3}"/>
                    </a:ext>
                  </a:extLst>
                </p14:cNvPr>
                <p14:cNvContentPartPr/>
                <p14:nvPr/>
              </p14:nvContentPartPr>
              <p14:xfrm>
                <a:off x="8506680" y="4875785"/>
                <a:ext cx="82440" cy="82080"/>
              </p14:xfrm>
            </p:contentPart>
          </mc:Choice>
          <mc:Fallback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DADB556D-2F59-2D9B-5208-DA7147AAC1D3}"/>
                    </a:ext>
                  </a:extLst>
                </p:cNvPr>
                <p:cNvPicPr/>
                <p:nvPr/>
              </p:nvPicPr>
              <p:blipFill>
                <a:blip r:embed="rId839"/>
                <a:stretch>
                  <a:fillRect/>
                </a:stretch>
              </p:blipFill>
              <p:spPr>
                <a:xfrm>
                  <a:off x="8499120" y="4868225"/>
                  <a:ext cx="9756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0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35AE61FF-54FC-098C-F7F8-BA0D19F6FC1E}"/>
                    </a:ext>
                  </a:extLst>
                </p14:cNvPr>
                <p14:cNvContentPartPr/>
                <p14:nvPr/>
              </p14:nvContentPartPr>
              <p14:xfrm>
                <a:off x="8598840" y="4873985"/>
                <a:ext cx="78480" cy="72000"/>
              </p14:xfrm>
            </p:contentPart>
          </mc:Choice>
          <mc:Fallback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35AE61FF-54FC-098C-F7F8-BA0D19F6FC1E}"/>
                    </a:ext>
                  </a:extLst>
                </p:cNvPr>
                <p:cNvPicPr/>
                <p:nvPr/>
              </p:nvPicPr>
              <p:blipFill>
                <a:blip r:embed="rId841"/>
                <a:stretch>
                  <a:fillRect/>
                </a:stretch>
              </p:blipFill>
              <p:spPr>
                <a:xfrm>
                  <a:off x="8591280" y="4866425"/>
                  <a:ext cx="9360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2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D828C3E7-E25B-BE49-63D6-D33627FA607C}"/>
                    </a:ext>
                  </a:extLst>
                </p14:cNvPr>
                <p14:cNvContentPartPr/>
                <p14:nvPr/>
              </p14:nvContentPartPr>
              <p14:xfrm>
                <a:off x="8712960" y="4868225"/>
                <a:ext cx="84600" cy="7344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D828C3E7-E25B-BE49-63D6-D33627FA607C}"/>
                    </a:ext>
                  </a:extLst>
                </p:cNvPr>
                <p:cNvPicPr/>
                <p:nvPr/>
              </p:nvPicPr>
              <p:blipFill>
                <a:blip r:embed="rId843"/>
                <a:stretch>
                  <a:fillRect/>
                </a:stretch>
              </p:blipFill>
              <p:spPr>
                <a:xfrm>
                  <a:off x="8705400" y="4860665"/>
                  <a:ext cx="997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4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5543A043-A0BA-41D5-FBE0-055B32250901}"/>
                    </a:ext>
                  </a:extLst>
                </p14:cNvPr>
                <p14:cNvContentPartPr/>
                <p14:nvPr/>
              </p14:nvContentPartPr>
              <p14:xfrm>
                <a:off x="8810160" y="4873265"/>
                <a:ext cx="111600" cy="103320"/>
              </p14:xfrm>
            </p:contentPart>
          </mc:Choice>
          <mc:Fallback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5543A043-A0BA-41D5-FBE0-055B32250901}"/>
                    </a:ext>
                  </a:extLst>
                </p:cNvPr>
                <p:cNvPicPr/>
                <p:nvPr/>
              </p:nvPicPr>
              <p:blipFill>
                <a:blip r:embed="rId845"/>
                <a:stretch>
                  <a:fillRect/>
                </a:stretch>
              </p:blipFill>
              <p:spPr>
                <a:xfrm>
                  <a:off x="8802600" y="4866065"/>
                  <a:ext cx="126720" cy="11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4" name="Gruppo 633">
            <a:extLst>
              <a:ext uri="{FF2B5EF4-FFF2-40B4-BE49-F238E27FC236}">
                <a16:creationId xmlns:a16="http://schemas.microsoft.com/office/drawing/2014/main" id="{CB571229-9403-E2BD-A9C6-D9B847FD96A6}"/>
              </a:ext>
            </a:extLst>
          </p:cNvPr>
          <p:cNvGrpSpPr/>
          <p:nvPr/>
        </p:nvGrpSpPr>
        <p:grpSpPr>
          <a:xfrm>
            <a:off x="8583398" y="4293469"/>
            <a:ext cx="1018402" cy="382156"/>
            <a:chOff x="8583398" y="4293469"/>
            <a:chExt cx="1018402" cy="382156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6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D47D9B7F-1DF0-72A8-E407-FC6A3D1FEA35}"/>
                    </a:ext>
                  </a:extLst>
                </p14:cNvPr>
                <p14:cNvContentPartPr/>
                <p14:nvPr/>
              </p14:nvContentPartPr>
              <p14:xfrm>
                <a:off x="8583398" y="4336309"/>
                <a:ext cx="143640" cy="29304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D47D9B7F-1DF0-72A8-E407-FC6A3D1FEA35}"/>
                    </a:ext>
                  </a:extLst>
                </p:cNvPr>
                <p:cNvPicPr/>
                <p:nvPr/>
              </p:nvPicPr>
              <p:blipFill>
                <a:blip r:embed="rId847"/>
                <a:stretch>
                  <a:fillRect/>
                </a:stretch>
              </p:blipFill>
              <p:spPr>
                <a:xfrm>
                  <a:off x="8575838" y="4328749"/>
                  <a:ext cx="15876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8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FDA319D3-89F5-3FCD-BF0B-C3DD7B4A685A}"/>
                    </a:ext>
                  </a:extLst>
                </p14:cNvPr>
                <p14:cNvContentPartPr/>
                <p14:nvPr/>
              </p14:nvContentPartPr>
              <p14:xfrm>
                <a:off x="8709398" y="4445389"/>
                <a:ext cx="106200" cy="14256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FDA319D3-89F5-3FCD-BF0B-C3DD7B4A685A}"/>
                    </a:ext>
                  </a:extLst>
                </p:cNvPr>
                <p:cNvPicPr/>
                <p:nvPr/>
              </p:nvPicPr>
              <p:blipFill>
                <a:blip r:embed="rId849"/>
                <a:stretch>
                  <a:fillRect/>
                </a:stretch>
              </p:blipFill>
              <p:spPr>
                <a:xfrm>
                  <a:off x="8701838" y="4437829"/>
                  <a:ext cx="12132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0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51D3BEDF-8F4C-D77F-F327-F52297233F77}"/>
                    </a:ext>
                  </a:extLst>
                </p14:cNvPr>
                <p14:cNvContentPartPr/>
                <p14:nvPr/>
              </p14:nvContentPartPr>
              <p14:xfrm>
                <a:off x="8854838" y="4464469"/>
                <a:ext cx="86400" cy="8136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51D3BEDF-8F4C-D77F-F327-F52297233F77}"/>
                    </a:ext>
                  </a:extLst>
                </p:cNvPr>
                <p:cNvPicPr/>
                <p:nvPr/>
              </p:nvPicPr>
              <p:blipFill>
                <a:blip r:embed="rId851"/>
                <a:stretch>
                  <a:fillRect/>
                </a:stretch>
              </p:blipFill>
              <p:spPr>
                <a:xfrm>
                  <a:off x="8847278" y="4456909"/>
                  <a:ext cx="1015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2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346E23B1-9591-3E6E-03E1-A906BACD591A}"/>
                    </a:ext>
                  </a:extLst>
                </p14:cNvPr>
                <p14:cNvContentPartPr/>
                <p14:nvPr/>
              </p14:nvContentPartPr>
              <p14:xfrm>
                <a:off x="8979038" y="4478149"/>
                <a:ext cx="61560" cy="5580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346E23B1-9591-3E6E-03E1-A906BACD591A}"/>
                    </a:ext>
                  </a:extLst>
                </p:cNvPr>
                <p:cNvPicPr/>
                <p:nvPr/>
              </p:nvPicPr>
              <p:blipFill>
                <a:blip r:embed="rId853"/>
                <a:stretch>
                  <a:fillRect/>
                </a:stretch>
              </p:blipFill>
              <p:spPr>
                <a:xfrm>
                  <a:off x="8971478" y="4470589"/>
                  <a:ext cx="766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4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51A4741E-FBFF-0CB2-A4FA-9297CD4FB75C}"/>
                    </a:ext>
                  </a:extLst>
                </p14:cNvPr>
                <p14:cNvContentPartPr/>
                <p14:nvPr/>
              </p14:nvContentPartPr>
              <p14:xfrm>
                <a:off x="9053198" y="4460509"/>
                <a:ext cx="36720" cy="87120"/>
              </p14:xfrm>
            </p:contentPart>
          </mc:Choice>
          <mc:Fallback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51A4741E-FBFF-0CB2-A4FA-9297CD4FB75C}"/>
                    </a:ext>
                  </a:extLst>
                </p:cNvPr>
                <p:cNvPicPr/>
                <p:nvPr/>
              </p:nvPicPr>
              <p:blipFill>
                <a:blip r:embed="rId855"/>
                <a:stretch>
                  <a:fillRect/>
                </a:stretch>
              </p:blipFill>
              <p:spPr>
                <a:xfrm>
                  <a:off x="9045998" y="4452949"/>
                  <a:ext cx="518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6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820A2B01-7664-3DEF-20AB-7C512EE4AF9A}"/>
                    </a:ext>
                  </a:extLst>
                </p14:cNvPr>
                <p14:cNvContentPartPr/>
                <p14:nvPr/>
              </p14:nvContentPartPr>
              <p14:xfrm>
                <a:off x="9138158" y="4483549"/>
                <a:ext cx="63720" cy="5472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820A2B01-7664-3DEF-20AB-7C512EE4AF9A}"/>
                    </a:ext>
                  </a:extLst>
                </p:cNvPr>
                <p:cNvPicPr/>
                <p:nvPr/>
              </p:nvPicPr>
              <p:blipFill>
                <a:blip r:embed="rId857"/>
                <a:stretch>
                  <a:fillRect/>
                </a:stretch>
              </p:blipFill>
              <p:spPr>
                <a:xfrm>
                  <a:off x="9130598" y="4475989"/>
                  <a:ext cx="788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8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88C1C1BF-087D-26DB-E7AC-6B839A372D38}"/>
                    </a:ext>
                  </a:extLst>
                </p14:cNvPr>
                <p14:cNvContentPartPr/>
                <p14:nvPr/>
              </p14:nvContentPartPr>
              <p14:xfrm>
                <a:off x="9303398" y="4401829"/>
                <a:ext cx="71280" cy="14796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88C1C1BF-087D-26DB-E7AC-6B839A372D38}"/>
                    </a:ext>
                  </a:extLst>
                </p:cNvPr>
                <p:cNvPicPr/>
                <p:nvPr/>
              </p:nvPicPr>
              <p:blipFill>
                <a:blip r:embed="rId859"/>
                <a:stretch>
                  <a:fillRect/>
                </a:stretch>
              </p:blipFill>
              <p:spPr>
                <a:xfrm>
                  <a:off x="9295838" y="4394269"/>
                  <a:ext cx="864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0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D95ED24E-BD95-E378-5D5F-30504E136255}"/>
                    </a:ext>
                  </a:extLst>
                </p14:cNvPr>
                <p14:cNvContentPartPr/>
                <p14:nvPr/>
              </p14:nvContentPartPr>
              <p14:xfrm>
                <a:off x="9408518" y="4502989"/>
                <a:ext cx="3240" cy="3672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D95ED24E-BD95-E378-5D5F-30504E136255}"/>
                    </a:ext>
                  </a:extLst>
                </p:cNvPr>
                <p:cNvPicPr/>
                <p:nvPr/>
              </p:nvPicPr>
              <p:blipFill>
                <a:blip r:embed="rId861"/>
                <a:stretch>
                  <a:fillRect/>
                </a:stretch>
              </p:blipFill>
              <p:spPr>
                <a:xfrm>
                  <a:off x="9400958" y="4495429"/>
                  <a:ext cx="183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2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45116AC6-8778-788D-9E23-95DEB9946C1F}"/>
                    </a:ext>
                  </a:extLst>
                </p14:cNvPr>
                <p14:cNvContentPartPr/>
                <p14:nvPr/>
              </p14:nvContentPartPr>
              <p14:xfrm>
                <a:off x="9511478" y="4293469"/>
                <a:ext cx="24840" cy="27180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45116AC6-8778-788D-9E23-95DEB9946C1F}"/>
                    </a:ext>
                  </a:extLst>
                </p:cNvPr>
                <p:cNvPicPr/>
                <p:nvPr/>
              </p:nvPicPr>
              <p:blipFill>
                <a:blip r:embed="rId863"/>
                <a:stretch>
                  <a:fillRect/>
                </a:stretch>
              </p:blipFill>
              <p:spPr>
                <a:xfrm>
                  <a:off x="9503918" y="4285909"/>
                  <a:ext cx="3996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4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9653C0E2-7B0D-6C44-4D1E-F6C57CCA5EB8}"/>
                    </a:ext>
                  </a:extLst>
                </p14:cNvPr>
                <p14:cNvContentPartPr/>
                <p14:nvPr/>
              </p14:nvContentPartPr>
              <p14:xfrm>
                <a:off x="8624040" y="4616585"/>
                <a:ext cx="977760" cy="59040"/>
              </p14:xfrm>
            </p:contentPart>
          </mc:Choice>
          <mc:Fallback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9653C0E2-7B0D-6C44-4D1E-F6C57CCA5EB8}"/>
                    </a:ext>
                  </a:extLst>
                </p:cNvPr>
                <p:cNvPicPr/>
                <p:nvPr/>
              </p:nvPicPr>
              <p:blipFill>
                <a:blip r:embed="rId865"/>
                <a:stretch>
                  <a:fillRect/>
                </a:stretch>
              </p:blipFill>
              <p:spPr>
                <a:xfrm>
                  <a:off x="8616480" y="4609025"/>
                  <a:ext cx="992880" cy="7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1" name="Gruppo 650">
            <a:extLst>
              <a:ext uri="{FF2B5EF4-FFF2-40B4-BE49-F238E27FC236}">
                <a16:creationId xmlns:a16="http://schemas.microsoft.com/office/drawing/2014/main" id="{3E8E3C67-E251-926A-D607-B91CDC089894}"/>
              </a:ext>
            </a:extLst>
          </p:cNvPr>
          <p:cNvGrpSpPr/>
          <p:nvPr/>
        </p:nvGrpSpPr>
        <p:grpSpPr>
          <a:xfrm>
            <a:off x="6634837" y="3789055"/>
            <a:ext cx="674640" cy="151560"/>
            <a:chOff x="6634837" y="3789055"/>
            <a:chExt cx="674640" cy="15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6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2688A4CF-5764-B2FC-17AC-FEE277C6122E}"/>
                    </a:ext>
                  </a:extLst>
                </p14:cNvPr>
                <p14:cNvContentPartPr/>
                <p14:nvPr/>
              </p14:nvContentPartPr>
              <p14:xfrm>
                <a:off x="6634837" y="3823255"/>
                <a:ext cx="53280" cy="117360"/>
              </p14:xfrm>
            </p:contentPart>
          </mc:Choice>
          <mc:Fallback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2688A4CF-5764-B2FC-17AC-FEE277C6122E}"/>
                    </a:ext>
                  </a:extLst>
                </p:cNvPr>
                <p:cNvPicPr/>
                <p:nvPr/>
              </p:nvPicPr>
              <p:blipFill>
                <a:blip r:embed="rId867"/>
                <a:stretch>
                  <a:fillRect/>
                </a:stretch>
              </p:blipFill>
              <p:spPr>
                <a:xfrm>
                  <a:off x="6627277" y="3816055"/>
                  <a:ext cx="684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8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F5C290CE-1A1A-67FD-3DD7-1C6F0045CAC6}"/>
                    </a:ext>
                  </a:extLst>
                </p14:cNvPr>
                <p14:cNvContentPartPr/>
                <p14:nvPr/>
              </p14:nvContentPartPr>
              <p14:xfrm>
                <a:off x="6735997" y="3845575"/>
                <a:ext cx="5400" cy="74520"/>
              </p14:xfrm>
            </p:contentPart>
          </mc:Choice>
          <mc:Fallback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F5C290CE-1A1A-67FD-3DD7-1C6F0045CAC6}"/>
                    </a:ext>
                  </a:extLst>
                </p:cNvPr>
                <p:cNvPicPr/>
                <p:nvPr/>
              </p:nvPicPr>
              <p:blipFill>
                <a:blip r:embed="rId869"/>
                <a:stretch>
                  <a:fillRect/>
                </a:stretch>
              </p:blipFill>
              <p:spPr>
                <a:xfrm>
                  <a:off x="6728437" y="3838015"/>
                  <a:ext cx="205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0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C33F3572-A70B-07CE-F1CA-372999EE5BA8}"/>
                    </a:ext>
                  </a:extLst>
                </p14:cNvPr>
                <p14:cNvContentPartPr/>
                <p14:nvPr/>
              </p14:nvContentPartPr>
              <p14:xfrm>
                <a:off x="6765157" y="3868615"/>
                <a:ext cx="30240" cy="39240"/>
              </p14:xfrm>
            </p:contentPart>
          </mc:Choice>
          <mc:Fallback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C33F3572-A70B-07CE-F1CA-372999EE5BA8}"/>
                    </a:ext>
                  </a:extLst>
                </p:cNvPr>
                <p:cNvPicPr/>
                <p:nvPr/>
              </p:nvPicPr>
              <p:blipFill>
                <a:blip r:embed="rId871"/>
                <a:stretch>
                  <a:fillRect/>
                </a:stretch>
              </p:blipFill>
              <p:spPr>
                <a:xfrm>
                  <a:off x="6757597" y="3861055"/>
                  <a:ext cx="453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2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51BE4301-39B9-9B86-C0FE-8C1FE8C65354}"/>
                    </a:ext>
                  </a:extLst>
                </p14:cNvPr>
                <p14:cNvContentPartPr/>
                <p14:nvPr/>
              </p14:nvContentPartPr>
              <p14:xfrm>
                <a:off x="6828517" y="3862135"/>
                <a:ext cx="37440" cy="61920"/>
              </p14:xfrm>
            </p:contentPart>
          </mc:Choice>
          <mc:Fallback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51BE4301-39B9-9B86-C0FE-8C1FE8C65354}"/>
                    </a:ext>
                  </a:extLst>
                </p:cNvPr>
                <p:cNvPicPr/>
                <p:nvPr/>
              </p:nvPicPr>
              <p:blipFill>
                <a:blip r:embed="rId873"/>
                <a:stretch>
                  <a:fillRect/>
                </a:stretch>
              </p:blipFill>
              <p:spPr>
                <a:xfrm>
                  <a:off x="6820957" y="3854575"/>
                  <a:ext cx="525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4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274A069C-728F-5323-1EB8-F593B2ABCB86}"/>
                    </a:ext>
                  </a:extLst>
                </p14:cNvPr>
                <p14:cNvContentPartPr/>
                <p14:nvPr/>
              </p14:nvContentPartPr>
              <p14:xfrm>
                <a:off x="6896917" y="3811735"/>
                <a:ext cx="7200" cy="86400"/>
              </p14:xfrm>
            </p:contentPart>
          </mc:Choice>
          <mc:Fallback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274A069C-728F-5323-1EB8-F593B2ABCB86}"/>
                    </a:ext>
                  </a:extLst>
                </p:cNvPr>
                <p:cNvPicPr/>
                <p:nvPr/>
              </p:nvPicPr>
              <p:blipFill>
                <a:blip r:embed="rId875"/>
                <a:stretch>
                  <a:fillRect/>
                </a:stretch>
              </p:blipFill>
              <p:spPr>
                <a:xfrm>
                  <a:off x="6889357" y="3804175"/>
                  <a:ext cx="223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6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5CFA9C07-D8BF-2555-5B96-854E1E521659}"/>
                    </a:ext>
                  </a:extLst>
                </p14:cNvPr>
                <p14:cNvContentPartPr/>
                <p14:nvPr/>
              </p14:nvContentPartPr>
              <p14:xfrm>
                <a:off x="6894397" y="3863215"/>
                <a:ext cx="37440" cy="22680"/>
              </p14:xfrm>
            </p:contentPart>
          </mc:Choice>
          <mc:Fallback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5CFA9C07-D8BF-2555-5B96-854E1E521659}"/>
                    </a:ext>
                  </a:extLst>
                </p:cNvPr>
                <p:cNvPicPr/>
                <p:nvPr/>
              </p:nvPicPr>
              <p:blipFill>
                <a:blip r:embed="rId877"/>
                <a:stretch>
                  <a:fillRect/>
                </a:stretch>
              </p:blipFill>
              <p:spPr>
                <a:xfrm>
                  <a:off x="6886837" y="3855655"/>
                  <a:ext cx="525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8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B64CDC8C-A5EF-A290-E28D-6E219233B823}"/>
                    </a:ext>
                  </a:extLst>
                </p14:cNvPr>
                <p14:cNvContentPartPr/>
                <p14:nvPr/>
              </p14:nvContentPartPr>
              <p14:xfrm>
                <a:off x="6947317" y="3804175"/>
                <a:ext cx="720" cy="106560"/>
              </p14:xfrm>
            </p:contentPart>
          </mc:Choice>
          <mc:Fallback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B64CDC8C-A5EF-A290-E28D-6E219233B823}"/>
                    </a:ext>
                  </a:extLst>
                </p:cNvPr>
                <p:cNvPicPr/>
                <p:nvPr/>
              </p:nvPicPr>
              <p:blipFill>
                <a:blip r:embed="rId879"/>
                <a:stretch>
                  <a:fillRect/>
                </a:stretch>
              </p:blipFill>
              <p:spPr>
                <a:xfrm>
                  <a:off x="6939757" y="3796615"/>
                  <a:ext cx="158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0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A98D7492-F75F-E2E9-01C1-4E05CA1DC96A}"/>
                    </a:ext>
                  </a:extLst>
                </p14:cNvPr>
                <p14:cNvContentPartPr/>
                <p14:nvPr/>
              </p14:nvContentPartPr>
              <p14:xfrm>
                <a:off x="6942277" y="3863935"/>
                <a:ext cx="25920" cy="12240"/>
              </p14:xfrm>
            </p:contentPart>
          </mc:Choice>
          <mc:Fallback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A98D7492-F75F-E2E9-01C1-4E05CA1DC96A}"/>
                    </a:ext>
                  </a:extLst>
                </p:cNvPr>
                <p:cNvPicPr/>
                <p:nvPr/>
              </p:nvPicPr>
              <p:blipFill>
                <a:blip r:embed="rId881"/>
                <a:stretch>
                  <a:fillRect/>
                </a:stretch>
              </p:blipFill>
              <p:spPr>
                <a:xfrm>
                  <a:off x="6934717" y="3856375"/>
                  <a:ext cx="406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2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22B3ECFB-1C5E-0FFC-EC98-3FA6B2748F32}"/>
                    </a:ext>
                  </a:extLst>
                </p14:cNvPr>
                <p14:cNvContentPartPr/>
                <p14:nvPr/>
              </p14:nvContentPartPr>
              <p14:xfrm>
                <a:off x="6970357" y="3857815"/>
                <a:ext cx="30600" cy="50040"/>
              </p14:xfrm>
            </p:contentPart>
          </mc:Choice>
          <mc:Fallback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22B3ECFB-1C5E-0FFC-EC98-3FA6B2748F32}"/>
                    </a:ext>
                  </a:extLst>
                </p:cNvPr>
                <p:cNvPicPr/>
                <p:nvPr/>
              </p:nvPicPr>
              <p:blipFill>
                <a:blip r:embed="rId883"/>
                <a:stretch>
                  <a:fillRect/>
                </a:stretch>
              </p:blipFill>
              <p:spPr>
                <a:xfrm>
                  <a:off x="6962797" y="3850255"/>
                  <a:ext cx="457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4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A4F28EDD-07BC-7D5C-96DE-53B077A685A9}"/>
                    </a:ext>
                  </a:extLst>
                </p14:cNvPr>
                <p14:cNvContentPartPr/>
                <p14:nvPr/>
              </p14:nvContentPartPr>
              <p14:xfrm>
                <a:off x="7030477" y="3868255"/>
                <a:ext cx="41040" cy="32400"/>
              </p14:xfrm>
            </p:contentPart>
          </mc:Choice>
          <mc:Fallback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A4F28EDD-07BC-7D5C-96DE-53B077A685A9}"/>
                    </a:ext>
                  </a:extLst>
                </p:cNvPr>
                <p:cNvPicPr/>
                <p:nvPr/>
              </p:nvPicPr>
              <p:blipFill>
                <a:blip r:embed="rId885"/>
                <a:stretch>
                  <a:fillRect/>
                </a:stretch>
              </p:blipFill>
              <p:spPr>
                <a:xfrm>
                  <a:off x="7022917" y="3860695"/>
                  <a:ext cx="561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6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313DF80A-0EB3-13CF-FB5E-E7566EF60DEB}"/>
                    </a:ext>
                  </a:extLst>
                </p14:cNvPr>
                <p14:cNvContentPartPr/>
                <p14:nvPr/>
              </p14:nvContentPartPr>
              <p14:xfrm>
                <a:off x="7086997" y="3856735"/>
                <a:ext cx="38880" cy="63000"/>
              </p14:xfrm>
            </p:contentPart>
          </mc:Choice>
          <mc:Fallback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313DF80A-0EB3-13CF-FB5E-E7566EF60DEB}"/>
                    </a:ext>
                  </a:extLst>
                </p:cNvPr>
                <p:cNvPicPr/>
                <p:nvPr/>
              </p:nvPicPr>
              <p:blipFill>
                <a:blip r:embed="rId887"/>
                <a:stretch>
                  <a:fillRect/>
                </a:stretch>
              </p:blipFill>
              <p:spPr>
                <a:xfrm>
                  <a:off x="7079437" y="3849535"/>
                  <a:ext cx="540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8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19F66EA3-4DAF-6076-08E1-0E27D21BDC27}"/>
                    </a:ext>
                  </a:extLst>
                </p14:cNvPr>
                <p14:cNvContentPartPr/>
                <p14:nvPr/>
              </p14:nvContentPartPr>
              <p14:xfrm>
                <a:off x="7146037" y="3864295"/>
                <a:ext cx="41040" cy="25920"/>
              </p14:xfrm>
            </p:contentPart>
          </mc:Choice>
          <mc:Fallback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19F66EA3-4DAF-6076-08E1-0E27D21BDC27}"/>
                    </a:ext>
                  </a:extLst>
                </p:cNvPr>
                <p:cNvPicPr/>
                <p:nvPr/>
              </p:nvPicPr>
              <p:blipFill>
                <a:blip r:embed="rId889"/>
                <a:stretch>
                  <a:fillRect/>
                </a:stretch>
              </p:blipFill>
              <p:spPr>
                <a:xfrm>
                  <a:off x="7138477" y="3857095"/>
                  <a:ext cx="561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0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2C211E86-2CBA-CBDE-9D29-3D123DDEC039}"/>
                    </a:ext>
                  </a:extLst>
                </p14:cNvPr>
                <p14:cNvContentPartPr/>
                <p14:nvPr/>
              </p14:nvContentPartPr>
              <p14:xfrm>
                <a:off x="7215517" y="3789055"/>
                <a:ext cx="12240" cy="72000"/>
              </p14:xfrm>
            </p:contentPart>
          </mc:Choice>
          <mc:Fallback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2C211E86-2CBA-CBDE-9D29-3D123DDEC039}"/>
                    </a:ext>
                  </a:extLst>
                </p:cNvPr>
                <p:cNvPicPr/>
                <p:nvPr/>
              </p:nvPicPr>
              <p:blipFill>
                <a:blip r:embed="rId891"/>
                <a:stretch>
                  <a:fillRect/>
                </a:stretch>
              </p:blipFill>
              <p:spPr>
                <a:xfrm>
                  <a:off x="7207957" y="3781495"/>
                  <a:ext cx="273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2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8A875FF8-0986-C4FC-4650-702559C18350}"/>
                    </a:ext>
                  </a:extLst>
                </p14:cNvPr>
                <p14:cNvContentPartPr/>
                <p14:nvPr/>
              </p14:nvContentPartPr>
              <p14:xfrm>
                <a:off x="7212997" y="3839815"/>
                <a:ext cx="25200" cy="9720"/>
              </p14:xfrm>
            </p:contentPart>
          </mc:Choice>
          <mc:Fallback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8A875FF8-0986-C4FC-4650-702559C18350}"/>
                    </a:ext>
                  </a:extLst>
                </p:cNvPr>
                <p:cNvPicPr/>
                <p:nvPr/>
              </p:nvPicPr>
              <p:blipFill>
                <a:blip r:embed="rId893"/>
                <a:stretch>
                  <a:fillRect/>
                </a:stretch>
              </p:blipFill>
              <p:spPr>
                <a:xfrm>
                  <a:off x="7205437" y="3832255"/>
                  <a:ext cx="403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4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8775B19E-7151-DF2F-F616-4CE8CBD55E0F}"/>
                    </a:ext>
                  </a:extLst>
                </p14:cNvPr>
                <p14:cNvContentPartPr/>
                <p14:nvPr/>
              </p14:nvContentPartPr>
              <p14:xfrm>
                <a:off x="7255117" y="3830455"/>
                <a:ext cx="54360" cy="52920"/>
              </p14:xfrm>
            </p:contentPart>
          </mc:Choice>
          <mc:Fallback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8775B19E-7151-DF2F-F616-4CE8CBD55E0F}"/>
                    </a:ext>
                  </a:extLst>
                </p:cNvPr>
                <p:cNvPicPr/>
                <p:nvPr/>
              </p:nvPicPr>
              <p:blipFill>
                <a:blip r:embed="rId895"/>
                <a:stretch>
                  <a:fillRect/>
                </a:stretch>
              </p:blipFill>
              <p:spPr>
                <a:xfrm>
                  <a:off x="7247557" y="3822895"/>
                  <a:ext cx="69480" cy="6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5" name="Gruppo 654">
            <a:extLst>
              <a:ext uri="{FF2B5EF4-FFF2-40B4-BE49-F238E27FC236}">
                <a16:creationId xmlns:a16="http://schemas.microsoft.com/office/drawing/2014/main" id="{5F5339E1-D61C-5FC1-974D-5E1BDFDB33AD}"/>
              </a:ext>
            </a:extLst>
          </p:cNvPr>
          <p:cNvGrpSpPr/>
          <p:nvPr/>
        </p:nvGrpSpPr>
        <p:grpSpPr>
          <a:xfrm>
            <a:off x="7509277" y="3678895"/>
            <a:ext cx="85680" cy="104040"/>
            <a:chOff x="7509277" y="3678895"/>
            <a:chExt cx="85680" cy="10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6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CD911F6E-DFEF-A1FA-9800-B833541FEA94}"/>
                    </a:ext>
                  </a:extLst>
                </p14:cNvPr>
                <p14:cNvContentPartPr/>
                <p14:nvPr/>
              </p14:nvContentPartPr>
              <p14:xfrm>
                <a:off x="7509277" y="3678895"/>
                <a:ext cx="13680" cy="104040"/>
              </p14:xfrm>
            </p:contentPart>
          </mc:Choice>
          <mc:Fallback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CD911F6E-DFEF-A1FA-9800-B833541FEA94}"/>
                    </a:ext>
                  </a:extLst>
                </p:cNvPr>
                <p:cNvPicPr/>
                <p:nvPr/>
              </p:nvPicPr>
              <p:blipFill>
                <a:blip r:embed="rId897"/>
                <a:stretch>
                  <a:fillRect/>
                </a:stretch>
              </p:blipFill>
              <p:spPr>
                <a:xfrm>
                  <a:off x="7501717" y="3671335"/>
                  <a:ext cx="284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8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657C9D79-14B1-6652-3005-B4B1384C0EAA}"/>
                    </a:ext>
                  </a:extLst>
                </p14:cNvPr>
                <p14:cNvContentPartPr/>
                <p14:nvPr/>
              </p14:nvContentPartPr>
              <p14:xfrm>
                <a:off x="7543837" y="3700495"/>
                <a:ext cx="51120" cy="69840"/>
              </p14:xfrm>
            </p:contentPart>
          </mc:Choice>
          <mc:Fallback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657C9D79-14B1-6652-3005-B4B1384C0EAA}"/>
                    </a:ext>
                  </a:extLst>
                </p:cNvPr>
                <p:cNvPicPr/>
                <p:nvPr/>
              </p:nvPicPr>
              <p:blipFill>
                <a:blip r:embed="rId899"/>
                <a:stretch>
                  <a:fillRect/>
                </a:stretch>
              </p:blipFill>
              <p:spPr>
                <a:xfrm>
                  <a:off x="7536277" y="3692935"/>
                  <a:ext cx="66240" cy="8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1" name="Gruppo 680">
            <a:extLst>
              <a:ext uri="{FF2B5EF4-FFF2-40B4-BE49-F238E27FC236}">
                <a16:creationId xmlns:a16="http://schemas.microsoft.com/office/drawing/2014/main" id="{9055A9DB-7C7D-6662-DF39-43F13D00AAC5}"/>
              </a:ext>
            </a:extLst>
          </p:cNvPr>
          <p:cNvGrpSpPr/>
          <p:nvPr/>
        </p:nvGrpSpPr>
        <p:grpSpPr>
          <a:xfrm>
            <a:off x="5716828" y="4939329"/>
            <a:ext cx="1081800" cy="274320"/>
            <a:chOff x="5716828" y="4939329"/>
            <a:chExt cx="1081800" cy="27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0">
              <p14:nvContentPartPr>
                <p14:cNvPr id="660" name="Input penna 659">
                  <a:extLst>
                    <a:ext uri="{FF2B5EF4-FFF2-40B4-BE49-F238E27FC236}">
                      <a16:creationId xmlns:a16="http://schemas.microsoft.com/office/drawing/2014/main" id="{BFF6C6E5-6D4C-30C7-8013-C35AA21C4BD2}"/>
                    </a:ext>
                  </a:extLst>
                </p14:cNvPr>
                <p14:cNvContentPartPr/>
                <p14:nvPr/>
              </p14:nvContentPartPr>
              <p14:xfrm>
                <a:off x="5829148" y="5017089"/>
                <a:ext cx="20880" cy="50760"/>
              </p14:xfrm>
            </p:contentPart>
          </mc:Choice>
          <mc:Fallback>
            <p:pic>
              <p:nvPicPr>
                <p:cNvPr id="660" name="Input penna 659">
                  <a:extLst>
                    <a:ext uri="{FF2B5EF4-FFF2-40B4-BE49-F238E27FC236}">
                      <a16:creationId xmlns:a16="http://schemas.microsoft.com/office/drawing/2014/main" id="{BFF6C6E5-6D4C-30C7-8013-C35AA21C4BD2}"/>
                    </a:ext>
                  </a:extLst>
                </p:cNvPr>
                <p:cNvPicPr/>
                <p:nvPr/>
              </p:nvPicPr>
              <p:blipFill>
                <a:blip r:embed="rId901"/>
                <a:stretch>
                  <a:fillRect/>
                </a:stretch>
              </p:blipFill>
              <p:spPr>
                <a:xfrm>
                  <a:off x="5821588" y="5009529"/>
                  <a:ext cx="3600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2">
              <p14:nvContentPartPr>
                <p14:cNvPr id="661" name="Input penna 660">
                  <a:extLst>
                    <a:ext uri="{FF2B5EF4-FFF2-40B4-BE49-F238E27FC236}">
                      <a16:creationId xmlns:a16="http://schemas.microsoft.com/office/drawing/2014/main" id="{54430777-65A7-F4FA-2215-914FDF0E5A76}"/>
                    </a:ext>
                  </a:extLst>
                </p14:cNvPr>
                <p14:cNvContentPartPr/>
                <p14:nvPr/>
              </p14:nvContentPartPr>
              <p14:xfrm>
                <a:off x="5716828" y="5075049"/>
                <a:ext cx="232200" cy="3600"/>
              </p14:xfrm>
            </p:contentPart>
          </mc:Choice>
          <mc:Fallback>
            <p:pic>
              <p:nvPicPr>
                <p:cNvPr id="661" name="Input penna 660">
                  <a:extLst>
                    <a:ext uri="{FF2B5EF4-FFF2-40B4-BE49-F238E27FC236}">
                      <a16:creationId xmlns:a16="http://schemas.microsoft.com/office/drawing/2014/main" id="{54430777-65A7-F4FA-2215-914FDF0E5A76}"/>
                    </a:ext>
                  </a:extLst>
                </p:cNvPr>
                <p:cNvPicPr/>
                <p:nvPr/>
              </p:nvPicPr>
              <p:blipFill>
                <a:blip r:embed="rId903"/>
                <a:stretch>
                  <a:fillRect/>
                </a:stretch>
              </p:blipFill>
              <p:spPr>
                <a:xfrm>
                  <a:off x="5709268" y="5067489"/>
                  <a:ext cx="2473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4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46F53F7A-94DA-E5C4-5559-730C6671FDB5}"/>
                    </a:ext>
                  </a:extLst>
                </p14:cNvPr>
                <p14:cNvContentPartPr/>
                <p14:nvPr/>
              </p14:nvContentPartPr>
              <p14:xfrm>
                <a:off x="5803948" y="5062449"/>
                <a:ext cx="36000" cy="102240"/>
              </p14:xfrm>
            </p:contentPart>
          </mc:Choice>
          <mc:Fallback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46F53F7A-94DA-E5C4-5559-730C6671FDB5}"/>
                    </a:ext>
                  </a:extLst>
                </p:cNvPr>
                <p:cNvPicPr/>
                <p:nvPr/>
              </p:nvPicPr>
              <p:blipFill>
                <a:blip r:embed="rId905"/>
                <a:stretch>
                  <a:fillRect/>
                </a:stretch>
              </p:blipFill>
              <p:spPr>
                <a:xfrm>
                  <a:off x="5796388" y="5054889"/>
                  <a:ext cx="511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6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CCE7247E-9CB1-6C5B-3827-EC7760FA0C6F}"/>
                    </a:ext>
                  </a:extLst>
                </p14:cNvPr>
                <p14:cNvContentPartPr/>
                <p14:nvPr/>
              </p14:nvContentPartPr>
              <p14:xfrm>
                <a:off x="5838508" y="5088009"/>
                <a:ext cx="50760" cy="63720"/>
              </p14:xfrm>
            </p:contentPart>
          </mc:Choice>
          <mc:Fallback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CCE7247E-9CB1-6C5B-3827-EC7760FA0C6F}"/>
                    </a:ext>
                  </a:extLst>
                </p:cNvPr>
                <p:cNvPicPr/>
                <p:nvPr/>
              </p:nvPicPr>
              <p:blipFill>
                <a:blip r:embed="rId907"/>
                <a:stretch>
                  <a:fillRect/>
                </a:stretch>
              </p:blipFill>
              <p:spPr>
                <a:xfrm>
                  <a:off x="5831308" y="5080449"/>
                  <a:ext cx="658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8">
              <p14:nvContentPartPr>
                <p14:cNvPr id="664" name="Input penna 663">
                  <a:extLst>
                    <a:ext uri="{FF2B5EF4-FFF2-40B4-BE49-F238E27FC236}">
                      <a16:creationId xmlns:a16="http://schemas.microsoft.com/office/drawing/2014/main" id="{7BF8E387-C94A-45CB-D123-768B84723BF9}"/>
                    </a:ext>
                  </a:extLst>
                </p14:cNvPr>
                <p14:cNvContentPartPr/>
                <p14:nvPr/>
              </p14:nvContentPartPr>
              <p14:xfrm>
                <a:off x="5862628" y="5154969"/>
                <a:ext cx="6120" cy="44640"/>
              </p14:xfrm>
            </p:contentPart>
          </mc:Choice>
          <mc:Fallback>
            <p:pic>
              <p:nvPicPr>
                <p:cNvPr id="664" name="Input penna 663">
                  <a:extLst>
                    <a:ext uri="{FF2B5EF4-FFF2-40B4-BE49-F238E27FC236}">
                      <a16:creationId xmlns:a16="http://schemas.microsoft.com/office/drawing/2014/main" id="{7BF8E387-C94A-45CB-D123-768B84723BF9}"/>
                    </a:ext>
                  </a:extLst>
                </p:cNvPr>
                <p:cNvPicPr/>
                <p:nvPr/>
              </p:nvPicPr>
              <p:blipFill>
                <a:blip r:embed="rId909"/>
                <a:stretch>
                  <a:fillRect/>
                </a:stretch>
              </p:blipFill>
              <p:spPr>
                <a:xfrm>
                  <a:off x="5855068" y="5147409"/>
                  <a:ext cx="212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0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A96C565E-435E-A656-D87D-F53A782534C0}"/>
                    </a:ext>
                  </a:extLst>
                </p14:cNvPr>
                <p14:cNvContentPartPr/>
                <p14:nvPr/>
              </p14:nvContentPartPr>
              <p14:xfrm>
                <a:off x="5820508" y="5182689"/>
                <a:ext cx="133200" cy="30960"/>
              </p14:xfrm>
            </p:contentPart>
          </mc:Choice>
          <mc:Fallback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A96C565E-435E-A656-D87D-F53A782534C0}"/>
                    </a:ext>
                  </a:extLst>
                </p:cNvPr>
                <p:cNvPicPr/>
                <p:nvPr/>
              </p:nvPicPr>
              <p:blipFill>
                <a:blip r:embed="rId911"/>
                <a:stretch>
                  <a:fillRect/>
                </a:stretch>
              </p:blipFill>
              <p:spPr>
                <a:xfrm>
                  <a:off x="5812948" y="5175129"/>
                  <a:ext cx="1483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2">
              <p14:nvContentPartPr>
                <p14:cNvPr id="666" name="Input penna 665">
                  <a:extLst>
                    <a:ext uri="{FF2B5EF4-FFF2-40B4-BE49-F238E27FC236}">
                      <a16:creationId xmlns:a16="http://schemas.microsoft.com/office/drawing/2014/main" id="{325FE360-030D-AB94-82D1-C0868F0E0DB6}"/>
                    </a:ext>
                  </a:extLst>
                </p14:cNvPr>
                <p14:cNvContentPartPr/>
                <p14:nvPr/>
              </p14:nvContentPartPr>
              <p14:xfrm>
                <a:off x="6004108" y="5065689"/>
                <a:ext cx="78480" cy="5400"/>
              </p14:xfrm>
            </p:contentPart>
          </mc:Choice>
          <mc:Fallback>
            <p:pic>
              <p:nvPicPr>
                <p:cNvPr id="666" name="Input penna 665">
                  <a:extLst>
                    <a:ext uri="{FF2B5EF4-FFF2-40B4-BE49-F238E27FC236}">
                      <a16:creationId xmlns:a16="http://schemas.microsoft.com/office/drawing/2014/main" id="{325FE360-030D-AB94-82D1-C0868F0E0DB6}"/>
                    </a:ext>
                  </a:extLst>
                </p:cNvPr>
                <p:cNvPicPr/>
                <p:nvPr/>
              </p:nvPicPr>
              <p:blipFill>
                <a:blip r:embed="rId913"/>
                <a:stretch>
                  <a:fillRect/>
                </a:stretch>
              </p:blipFill>
              <p:spPr>
                <a:xfrm>
                  <a:off x="5996548" y="5058129"/>
                  <a:ext cx="936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4">
              <p14:nvContentPartPr>
                <p14:cNvPr id="667" name="Input penna 666">
                  <a:extLst>
                    <a:ext uri="{FF2B5EF4-FFF2-40B4-BE49-F238E27FC236}">
                      <a16:creationId xmlns:a16="http://schemas.microsoft.com/office/drawing/2014/main" id="{277D92A6-AFA6-A688-A84B-69FBAF68FB7E}"/>
                    </a:ext>
                  </a:extLst>
                </p14:cNvPr>
                <p14:cNvContentPartPr/>
                <p14:nvPr/>
              </p14:nvContentPartPr>
              <p14:xfrm>
                <a:off x="5987908" y="5068929"/>
                <a:ext cx="82080" cy="111600"/>
              </p14:xfrm>
            </p:contentPart>
          </mc:Choice>
          <mc:Fallback>
            <p:pic>
              <p:nvPicPr>
                <p:cNvPr id="667" name="Input penna 666">
                  <a:extLst>
                    <a:ext uri="{FF2B5EF4-FFF2-40B4-BE49-F238E27FC236}">
                      <a16:creationId xmlns:a16="http://schemas.microsoft.com/office/drawing/2014/main" id="{277D92A6-AFA6-A688-A84B-69FBAF68FB7E}"/>
                    </a:ext>
                  </a:extLst>
                </p:cNvPr>
                <p:cNvPicPr/>
                <p:nvPr/>
              </p:nvPicPr>
              <p:blipFill>
                <a:blip r:embed="rId915"/>
                <a:stretch>
                  <a:fillRect/>
                </a:stretch>
              </p:blipFill>
              <p:spPr>
                <a:xfrm>
                  <a:off x="5980348" y="5061369"/>
                  <a:ext cx="972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6">
              <p14:nvContentPartPr>
                <p14:cNvPr id="668" name="Input penna 667">
                  <a:extLst>
                    <a:ext uri="{FF2B5EF4-FFF2-40B4-BE49-F238E27FC236}">
                      <a16:creationId xmlns:a16="http://schemas.microsoft.com/office/drawing/2014/main" id="{39A2D59B-BC06-4F38-2EBD-AB5C5D543475}"/>
                    </a:ext>
                  </a:extLst>
                </p14:cNvPr>
                <p14:cNvContentPartPr/>
                <p14:nvPr/>
              </p14:nvContentPartPr>
              <p14:xfrm>
                <a:off x="6113908" y="5067129"/>
                <a:ext cx="12600" cy="93240"/>
              </p14:xfrm>
            </p:contentPart>
          </mc:Choice>
          <mc:Fallback>
            <p:pic>
              <p:nvPicPr>
                <p:cNvPr id="668" name="Input penna 667">
                  <a:extLst>
                    <a:ext uri="{FF2B5EF4-FFF2-40B4-BE49-F238E27FC236}">
                      <a16:creationId xmlns:a16="http://schemas.microsoft.com/office/drawing/2014/main" id="{39A2D59B-BC06-4F38-2EBD-AB5C5D543475}"/>
                    </a:ext>
                  </a:extLst>
                </p:cNvPr>
                <p:cNvPicPr/>
                <p:nvPr/>
              </p:nvPicPr>
              <p:blipFill>
                <a:blip r:embed="rId917"/>
                <a:stretch>
                  <a:fillRect/>
                </a:stretch>
              </p:blipFill>
              <p:spPr>
                <a:xfrm>
                  <a:off x="6106348" y="5059569"/>
                  <a:ext cx="277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8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90C476F0-6D24-2799-91F5-E75BE829146F}"/>
                    </a:ext>
                  </a:extLst>
                </p14:cNvPr>
                <p14:cNvContentPartPr/>
                <p14:nvPr/>
              </p14:nvContentPartPr>
              <p14:xfrm>
                <a:off x="6112468" y="5113929"/>
                <a:ext cx="38880" cy="25920"/>
              </p14:xfrm>
            </p:contentPart>
          </mc:Choice>
          <mc:Fallback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90C476F0-6D24-2799-91F5-E75BE829146F}"/>
                    </a:ext>
                  </a:extLst>
                </p:cNvPr>
                <p:cNvPicPr/>
                <p:nvPr/>
              </p:nvPicPr>
              <p:blipFill>
                <a:blip r:embed="rId919"/>
                <a:stretch>
                  <a:fillRect/>
                </a:stretch>
              </p:blipFill>
              <p:spPr>
                <a:xfrm>
                  <a:off x="6104908" y="5106369"/>
                  <a:ext cx="540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0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E7501EB3-1A74-6FC3-DF36-AE6FC6ACE465}"/>
                    </a:ext>
                  </a:extLst>
                </p14:cNvPr>
                <p14:cNvContentPartPr/>
                <p14:nvPr/>
              </p14:nvContentPartPr>
              <p14:xfrm>
                <a:off x="6187708" y="5043369"/>
                <a:ext cx="21240" cy="115560"/>
              </p14:xfrm>
            </p:contentPart>
          </mc:Choice>
          <mc:Fallback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E7501EB3-1A74-6FC3-DF36-AE6FC6ACE465}"/>
                    </a:ext>
                  </a:extLst>
                </p:cNvPr>
                <p:cNvPicPr/>
                <p:nvPr/>
              </p:nvPicPr>
              <p:blipFill>
                <a:blip r:embed="rId921"/>
                <a:stretch>
                  <a:fillRect/>
                </a:stretch>
              </p:blipFill>
              <p:spPr>
                <a:xfrm>
                  <a:off x="6180508" y="5036169"/>
                  <a:ext cx="363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2">
              <p14:nvContentPartPr>
                <p14:cNvPr id="671" name="Input penna 670">
                  <a:extLst>
                    <a:ext uri="{FF2B5EF4-FFF2-40B4-BE49-F238E27FC236}">
                      <a16:creationId xmlns:a16="http://schemas.microsoft.com/office/drawing/2014/main" id="{734CF6FB-7452-F018-F07F-DDB44113281D}"/>
                    </a:ext>
                  </a:extLst>
                </p14:cNvPr>
                <p14:cNvContentPartPr/>
                <p14:nvPr/>
              </p14:nvContentPartPr>
              <p14:xfrm>
                <a:off x="6256828" y="5053449"/>
                <a:ext cx="50760" cy="15120"/>
              </p14:xfrm>
            </p:contentPart>
          </mc:Choice>
          <mc:Fallback>
            <p:pic>
              <p:nvPicPr>
                <p:cNvPr id="671" name="Input penna 670">
                  <a:extLst>
                    <a:ext uri="{FF2B5EF4-FFF2-40B4-BE49-F238E27FC236}">
                      <a16:creationId xmlns:a16="http://schemas.microsoft.com/office/drawing/2014/main" id="{734CF6FB-7452-F018-F07F-DDB44113281D}"/>
                    </a:ext>
                  </a:extLst>
                </p:cNvPr>
                <p:cNvPicPr/>
                <p:nvPr/>
              </p:nvPicPr>
              <p:blipFill>
                <a:blip r:embed="rId923"/>
                <a:stretch>
                  <a:fillRect/>
                </a:stretch>
              </p:blipFill>
              <p:spPr>
                <a:xfrm>
                  <a:off x="6249268" y="5045889"/>
                  <a:ext cx="658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4">
              <p14:nvContentPartPr>
                <p14:cNvPr id="672" name="Input penna 671">
                  <a:extLst>
                    <a:ext uri="{FF2B5EF4-FFF2-40B4-BE49-F238E27FC236}">
                      <a16:creationId xmlns:a16="http://schemas.microsoft.com/office/drawing/2014/main" id="{033163E9-8606-3685-F638-1828FC52A8EE}"/>
                    </a:ext>
                  </a:extLst>
                </p14:cNvPr>
                <p14:cNvContentPartPr/>
                <p14:nvPr/>
              </p14:nvContentPartPr>
              <p14:xfrm>
                <a:off x="6246388" y="5138049"/>
                <a:ext cx="54720" cy="5400"/>
              </p14:xfrm>
            </p:contentPart>
          </mc:Choice>
          <mc:Fallback>
            <p:pic>
              <p:nvPicPr>
                <p:cNvPr id="672" name="Input penna 671">
                  <a:extLst>
                    <a:ext uri="{FF2B5EF4-FFF2-40B4-BE49-F238E27FC236}">
                      <a16:creationId xmlns:a16="http://schemas.microsoft.com/office/drawing/2014/main" id="{033163E9-8606-3685-F638-1828FC52A8EE}"/>
                    </a:ext>
                  </a:extLst>
                </p:cNvPr>
                <p:cNvPicPr/>
                <p:nvPr/>
              </p:nvPicPr>
              <p:blipFill>
                <a:blip r:embed="rId925"/>
                <a:stretch>
                  <a:fillRect/>
                </a:stretch>
              </p:blipFill>
              <p:spPr>
                <a:xfrm>
                  <a:off x="6238828" y="5130489"/>
                  <a:ext cx="698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6">
              <p14:nvContentPartPr>
                <p14:cNvPr id="673" name="Input penna 672">
                  <a:extLst>
                    <a:ext uri="{FF2B5EF4-FFF2-40B4-BE49-F238E27FC236}">
                      <a16:creationId xmlns:a16="http://schemas.microsoft.com/office/drawing/2014/main" id="{C1C46923-1D95-2468-0983-5BC43AEE69C9}"/>
                    </a:ext>
                  </a:extLst>
                </p14:cNvPr>
                <p14:cNvContentPartPr/>
                <p14:nvPr/>
              </p14:nvContentPartPr>
              <p14:xfrm>
                <a:off x="6415228" y="5014209"/>
                <a:ext cx="18000" cy="120600"/>
              </p14:xfrm>
            </p:contentPart>
          </mc:Choice>
          <mc:Fallback>
            <p:pic>
              <p:nvPicPr>
                <p:cNvPr id="673" name="Input penna 672">
                  <a:extLst>
                    <a:ext uri="{FF2B5EF4-FFF2-40B4-BE49-F238E27FC236}">
                      <a16:creationId xmlns:a16="http://schemas.microsoft.com/office/drawing/2014/main" id="{C1C46923-1D95-2468-0983-5BC43AEE69C9}"/>
                    </a:ext>
                  </a:extLst>
                </p:cNvPr>
                <p:cNvPicPr/>
                <p:nvPr/>
              </p:nvPicPr>
              <p:blipFill>
                <a:blip r:embed="rId927"/>
                <a:stretch>
                  <a:fillRect/>
                </a:stretch>
              </p:blipFill>
              <p:spPr>
                <a:xfrm>
                  <a:off x="6407668" y="5006649"/>
                  <a:ext cx="331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8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85B3A7AF-9501-6C64-8C57-3AEE67BFA26E}"/>
                    </a:ext>
                  </a:extLst>
                </p14:cNvPr>
                <p14:cNvContentPartPr/>
                <p14:nvPr/>
              </p14:nvContentPartPr>
              <p14:xfrm>
                <a:off x="6462748" y="5053089"/>
                <a:ext cx="59040" cy="103320"/>
              </p14:xfrm>
            </p:contentPart>
          </mc:Choice>
          <mc:Fallback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85B3A7AF-9501-6C64-8C57-3AEE67BFA26E}"/>
                    </a:ext>
                  </a:extLst>
                </p:cNvPr>
                <p:cNvPicPr/>
                <p:nvPr/>
              </p:nvPicPr>
              <p:blipFill>
                <a:blip r:embed="rId929"/>
                <a:stretch>
                  <a:fillRect/>
                </a:stretch>
              </p:blipFill>
              <p:spPr>
                <a:xfrm>
                  <a:off x="6455188" y="5045529"/>
                  <a:ext cx="738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0">
              <p14:nvContentPartPr>
                <p14:cNvPr id="675" name="Input penna 674">
                  <a:extLst>
                    <a:ext uri="{FF2B5EF4-FFF2-40B4-BE49-F238E27FC236}">
                      <a16:creationId xmlns:a16="http://schemas.microsoft.com/office/drawing/2014/main" id="{1B43E5F7-F4E9-0D7C-8AD3-F56443AC641F}"/>
                    </a:ext>
                  </a:extLst>
                </p14:cNvPr>
                <p14:cNvContentPartPr/>
                <p14:nvPr/>
              </p14:nvContentPartPr>
              <p14:xfrm>
                <a:off x="6557428" y="5075769"/>
                <a:ext cx="41040" cy="88920"/>
              </p14:xfrm>
            </p:contentPart>
          </mc:Choice>
          <mc:Fallback>
            <p:pic>
              <p:nvPicPr>
                <p:cNvPr id="675" name="Input penna 674">
                  <a:extLst>
                    <a:ext uri="{FF2B5EF4-FFF2-40B4-BE49-F238E27FC236}">
                      <a16:creationId xmlns:a16="http://schemas.microsoft.com/office/drawing/2014/main" id="{1B43E5F7-F4E9-0D7C-8AD3-F56443AC641F}"/>
                    </a:ext>
                  </a:extLst>
                </p:cNvPr>
                <p:cNvPicPr/>
                <p:nvPr/>
              </p:nvPicPr>
              <p:blipFill>
                <a:blip r:embed="rId931"/>
                <a:stretch>
                  <a:fillRect/>
                </a:stretch>
              </p:blipFill>
              <p:spPr>
                <a:xfrm>
                  <a:off x="6549868" y="5068209"/>
                  <a:ext cx="561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2">
              <p14:nvContentPartPr>
                <p14:cNvPr id="676" name="Input penna 675">
                  <a:extLst>
                    <a:ext uri="{FF2B5EF4-FFF2-40B4-BE49-F238E27FC236}">
                      <a16:creationId xmlns:a16="http://schemas.microsoft.com/office/drawing/2014/main" id="{12462422-B61B-9833-6A6F-D78C4930E0CF}"/>
                    </a:ext>
                  </a:extLst>
                </p14:cNvPr>
                <p14:cNvContentPartPr/>
                <p14:nvPr/>
              </p14:nvContentPartPr>
              <p14:xfrm>
                <a:off x="6635188" y="5068569"/>
                <a:ext cx="2160" cy="61560"/>
              </p14:xfrm>
            </p:contentPart>
          </mc:Choice>
          <mc:Fallback>
            <p:pic>
              <p:nvPicPr>
                <p:cNvPr id="676" name="Input penna 675">
                  <a:extLst>
                    <a:ext uri="{FF2B5EF4-FFF2-40B4-BE49-F238E27FC236}">
                      <a16:creationId xmlns:a16="http://schemas.microsoft.com/office/drawing/2014/main" id="{12462422-B61B-9833-6A6F-D78C4930E0CF}"/>
                    </a:ext>
                  </a:extLst>
                </p:cNvPr>
                <p:cNvPicPr/>
                <p:nvPr/>
              </p:nvPicPr>
              <p:blipFill>
                <a:blip r:embed="rId933"/>
                <a:stretch>
                  <a:fillRect/>
                </a:stretch>
              </p:blipFill>
              <p:spPr>
                <a:xfrm>
                  <a:off x="6627628" y="5061009"/>
                  <a:ext cx="172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4">
              <p14:nvContentPartPr>
                <p14:cNvPr id="677" name="Input penna 676">
                  <a:extLst>
                    <a:ext uri="{FF2B5EF4-FFF2-40B4-BE49-F238E27FC236}">
                      <a16:creationId xmlns:a16="http://schemas.microsoft.com/office/drawing/2014/main" id="{E471E925-B948-F198-8A46-0D36A199F24C}"/>
                    </a:ext>
                  </a:extLst>
                </p14:cNvPr>
                <p14:cNvContentPartPr/>
                <p14:nvPr/>
              </p14:nvContentPartPr>
              <p14:xfrm>
                <a:off x="6678028" y="4939329"/>
                <a:ext cx="12600" cy="217080"/>
              </p14:xfrm>
            </p:contentPart>
          </mc:Choice>
          <mc:Fallback>
            <p:pic>
              <p:nvPicPr>
                <p:cNvPr id="677" name="Input penna 676">
                  <a:extLst>
                    <a:ext uri="{FF2B5EF4-FFF2-40B4-BE49-F238E27FC236}">
                      <a16:creationId xmlns:a16="http://schemas.microsoft.com/office/drawing/2014/main" id="{E471E925-B948-F198-8A46-0D36A199F24C}"/>
                    </a:ext>
                  </a:extLst>
                </p:cNvPr>
                <p:cNvPicPr/>
                <p:nvPr/>
              </p:nvPicPr>
              <p:blipFill>
                <a:blip r:embed="rId935"/>
                <a:stretch>
                  <a:fillRect/>
                </a:stretch>
              </p:blipFill>
              <p:spPr>
                <a:xfrm>
                  <a:off x="6670468" y="4931769"/>
                  <a:ext cx="2772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6">
              <p14:nvContentPartPr>
                <p14:cNvPr id="678" name="Input penna 677">
                  <a:extLst>
                    <a:ext uri="{FF2B5EF4-FFF2-40B4-BE49-F238E27FC236}">
                      <a16:creationId xmlns:a16="http://schemas.microsoft.com/office/drawing/2014/main" id="{0F6502E8-4080-00A7-292E-2C571EDD36EA}"/>
                    </a:ext>
                  </a:extLst>
                </p14:cNvPr>
                <p14:cNvContentPartPr/>
                <p14:nvPr/>
              </p14:nvContentPartPr>
              <p14:xfrm>
                <a:off x="6678028" y="5091249"/>
                <a:ext cx="35280" cy="17640"/>
              </p14:xfrm>
            </p:contentPart>
          </mc:Choice>
          <mc:Fallback>
            <p:pic>
              <p:nvPicPr>
                <p:cNvPr id="678" name="Input penna 677">
                  <a:extLst>
                    <a:ext uri="{FF2B5EF4-FFF2-40B4-BE49-F238E27FC236}">
                      <a16:creationId xmlns:a16="http://schemas.microsoft.com/office/drawing/2014/main" id="{0F6502E8-4080-00A7-292E-2C571EDD36EA}"/>
                    </a:ext>
                  </a:extLst>
                </p:cNvPr>
                <p:cNvPicPr/>
                <p:nvPr/>
              </p:nvPicPr>
              <p:blipFill>
                <a:blip r:embed="rId937"/>
                <a:stretch>
                  <a:fillRect/>
                </a:stretch>
              </p:blipFill>
              <p:spPr>
                <a:xfrm>
                  <a:off x="6670468" y="5083689"/>
                  <a:ext cx="504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8">
              <p14:nvContentPartPr>
                <p14:cNvPr id="679" name="Input penna 678">
                  <a:extLst>
                    <a:ext uri="{FF2B5EF4-FFF2-40B4-BE49-F238E27FC236}">
                      <a16:creationId xmlns:a16="http://schemas.microsoft.com/office/drawing/2014/main" id="{5F93DCD6-48F4-940B-C092-65B9AC4AADC6}"/>
                    </a:ext>
                  </a:extLst>
                </p14:cNvPr>
                <p14:cNvContentPartPr/>
                <p14:nvPr/>
              </p14:nvContentPartPr>
              <p14:xfrm>
                <a:off x="6735268" y="5050929"/>
                <a:ext cx="63360" cy="87840"/>
              </p14:xfrm>
            </p:contentPart>
          </mc:Choice>
          <mc:Fallback>
            <p:pic>
              <p:nvPicPr>
                <p:cNvPr id="679" name="Input penna 678">
                  <a:extLst>
                    <a:ext uri="{FF2B5EF4-FFF2-40B4-BE49-F238E27FC236}">
                      <a16:creationId xmlns:a16="http://schemas.microsoft.com/office/drawing/2014/main" id="{5F93DCD6-48F4-940B-C092-65B9AC4AADC6}"/>
                    </a:ext>
                  </a:extLst>
                </p:cNvPr>
                <p:cNvPicPr/>
                <p:nvPr/>
              </p:nvPicPr>
              <p:blipFill>
                <a:blip r:embed="rId939"/>
                <a:stretch>
                  <a:fillRect/>
                </a:stretch>
              </p:blipFill>
              <p:spPr>
                <a:xfrm>
                  <a:off x="6727708" y="5043369"/>
                  <a:ext cx="7848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0" name="Gruppo 689">
            <a:extLst>
              <a:ext uri="{FF2B5EF4-FFF2-40B4-BE49-F238E27FC236}">
                <a16:creationId xmlns:a16="http://schemas.microsoft.com/office/drawing/2014/main" id="{1E7D1133-F519-1704-654E-88C13485CC9A}"/>
              </a:ext>
            </a:extLst>
          </p:cNvPr>
          <p:cNvGrpSpPr/>
          <p:nvPr/>
        </p:nvGrpSpPr>
        <p:grpSpPr>
          <a:xfrm>
            <a:off x="4080105" y="5278231"/>
            <a:ext cx="299160" cy="98640"/>
            <a:chOff x="4080105" y="5278231"/>
            <a:chExt cx="299160" cy="9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0">
              <p14:nvContentPartPr>
                <p14:cNvPr id="683" name="Input penna 682">
                  <a:extLst>
                    <a:ext uri="{FF2B5EF4-FFF2-40B4-BE49-F238E27FC236}">
                      <a16:creationId xmlns:a16="http://schemas.microsoft.com/office/drawing/2014/main" id="{43D09C0A-6002-79FA-1EBA-D34DD9799213}"/>
                    </a:ext>
                  </a:extLst>
                </p14:cNvPr>
                <p14:cNvContentPartPr/>
                <p14:nvPr/>
              </p14:nvContentPartPr>
              <p14:xfrm>
                <a:off x="4080105" y="5278231"/>
                <a:ext cx="6120" cy="98640"/>
              </p14:xfrm>
            </p:contentPart>
          </mc:Choice>
          <mc:Fallback>
            <p:pic>
              <p:nvPicPr>
                <p:cNvPr id="683" name="Input penna 682">
                  <a:extLst>
                    <a:ext uri="{FF2B5EF4-FFF2-40B4-BE49-F238E27FC236}">
                      <a16:creationId xmlns:a16="http://schemas.microsoft.com/office/drawing/2014/main" id="{43D09C0A-6002-79FA-1EBA-D34DD9799213}"/>
                    </a:ext>
                  </a:extLst>
                </p:cNvPr>
                <p:cNvPicPr/>
                <p:nvPr/>
              </p:nvPicPr>
              <p:blipFill>
                <a:blip r:embed="rId941"/>
                <a:stretch>
                  <a:fillRect/>
                </a:stretch>
              </p:blipFill>
              <p:spPr>
                <a:xfrm>
                  <a:off x="4072545" y="5270671"/>
                  <a:ext cx="212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2">
              <p14:nvContentPartPr>
                <p14:cNvPr id="684" name="Input penna 683">
                  <a:extLst>
                    <a:ext uri="{FF2B5EF4-FFF2-40B4-BE49-F238E27FC236}">
                      <a16:creationId xmlns:a16="http://schemas.microsoft.com/office/drawing/2014/main" id="{69CFFBAE-A82A-3AC0-69D2-6004A69BD41E}"/>
                    </a:ext>
                  </a:extLst>
                </p14:cNvPr>
                <p14:cNvContentPartPr/>
                <p14:nvPr/>
              </p14:nvContentPartPr>
              <p14:xfrm>
                <a:off x="4118985" y="5321071"/>
                <a:ext cx="45000" cy="40680"/>
              </p14:xfrm>
            </p:contentPart>
          </mc:Choice>
          <mc:Fallback>
            <p:pic>
              <p:nvPicPr>
                <p:cNvPr id="684" name="Input penna 683">
                  <a:extLst>
                    <a:ext uri="{FF2B5EF4-FFF2-40B4-BE49-F238E27FC236}">
                      <a16:creationId xmlns:a16="http://schemas.microsoft.com/office/drawing/2014/main" id="{69CFFBAE-A82A-3AC0-69D2-6004A69BD41E}"/>
                    </a:ext>
                  </a:extLst>
                </p:cNvPr>
                <p:cNvPicPr/>
                <p:nvPr/>
              </p:nvPicPr>
              <p:blipFill>
                <a:blip r:embed="rId943"/>
                <a:stretch>
                  <a:fillRect/>
                </a:stretch>
              </p:blipFill>
              <p:spPr>
                <a:xfrm>
                  <a:off x="4111425" y="5313511"/>
                  <a:ext cx="601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4">
              <p14:nvContentPartPr>
                <p14:cNvPr id="685" name="Input penna 684">
                  <a:extLst>
                    <a:ext uri="{FF2B5EF4-FFF2-40B4-BE49-F238E27FC236}">
                      <a16:creationId xmlns:a16="http://schemas.microsoft.com/office/drawing/2014/main" id="{95C740AC-5B02-2B41-9609-6D4800D174C6}"/>
                    </a:ext>
                  </a:extLst>
                </p14:cNvPr>
                <p14:cNvContentPartPr/>
                <p14:nvPr/>
              </p14:nvContentPartPr>
              <p14:xfrm>
                <a:off x="4190265" y="5309191"/>
                <a:ext cx="49680" cy="47880"/>
              </p14:xfrm>
            </p:contentPart>
          </mc:Choice>
          <mc:Fallback>
            <p:pic>
              <p:nvPicPr>
                <p:cNvPr id="685" name="Input penna 684">
                  <a:extLst>
                    <a:ext uri="{FF2B5EF4-FFF2-40B4-BE49-F238E27FC236}">
                      <a16:creationId xmlns:a16="http://schemas.microsoft.com/office/drawing/2014/main" id="{95C740AC-5B02-2B41-9609-6D4800D174C6}"/>
                    </a:ext>
                  </a:extLst>
                </p:cNvPr>
                <p:cNvPicPr/>
                <p:nvPr/>
              </p:nvPicPr>
              <p:blipFill>
                <a:blip r:embed="rId945"/>
                <a:stretch>
                  <a:fillRect/>
                </a:stretch>
              </p:blipFill>
              <p:spPr>
                <a:xfrm>
                  <a:off x="4182705" y="5301631"/>
                  <a:ext cx="648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6">
              <p14:nvContentPartPr>
                <p14:cNvPr id="686" name="Input penna 685">
                  <a:extLst>
                    <a:ext uri="{FF2B5EF4-FFF2-40B4-BE49-F238E27FC236}">
                      <a16:creationId xmlns:a16="http://schemas.microsoft.com/office/drawing/2014/main" id="{C2940797-3978-FB2E-F6FA-19618D394267}"/>
                    </a:ext>
                  </a:extLst>
                </p14:cNvPr>
                <p14:cNvContentPartPr/>
                <p14:nvPr/>
              </p14:nvContentPartPr>
              <p14:xfrm>
                <a:off x="4247865" y="5303071"/>
                <a:ext cx="48960" cy="44280"/>
              </p14:xfrm>
            </p:contentPart>
          </mc:Choice>
          <mc:Fallback>
            <p:pic>
              <p:nvPicPr>
                <p:cNvPr id="686" name="Input penna 685">
                  <a:extLst>
                    <a:ext uri="{FF2B5EF4-FFF2-40B4-BE49-F238E27FC236}">
                      <a16:creationId xmlns:a16="http://schemas.microsoft.com/office/drawing/2014/main" id="{C2940797-3978-FB2E-F6FA-19618D394267}"/>
                    </a:ext>
                  </a:extLst>
                </p:cNvPr>
                <p:cNvPicPr/>
                <p:nvPr/>
              </p:nvPicPr>
              <p:blipFill>
                <a:blip r:embed="rId947"/>
                <a:stretch>
                  <a:fillRect/>
                </a:stretch>
              </p:blipFill>
              <p:spPr>
                <a:xfrm>
                  <a:off x="4240305" y="5295511"/>
                  <a:ext cx="637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8">
              <p14:nvContentPartPr>
                <p14:cNvPr id="687" name="Input penna 686">
                  <a:extLst>
                    <a:ext uri="{FF2B5EF4-FFF2-40B4-BE49-F238E27FC236}">
                      <a16:creationId xmlns:a16="http://schemas.microsoft.com/office/drawing/2014/main" id="{936CF93A-C0CA-9D1A-D1F5-3559C83572E5}"/>
                    </a:ext>
                  </a:extLst>
                </p14:cNvPr>
                <p14:cNvContentPartPr/>
                <p14:nvPr/>
              </p14:nvContentPartPr>
              <p14:xfrm>
                <a:off x="4314465" y="5303791"/>
                <a:ext cx="20520" cy="39960"/>
              </p14:xfrm>
            </p:contentPart>
          </mc:Choice>
          <mc:Fallback>
            <p:pic>
              <p:nvPicPr>
                <p:cNvPr id="687" name="Input penna 686">
                  <a:extLst>
                    <a:ext uri="{FF2B5EF4-FFF2-40B4-BE49-F238E27FC236}">
                      <a16:creationId xmlns:a16="http://schemas.microsoft.com/office/drawing/2014/main" id="{936CF93A-C0CA-9D1A-D1F5-3559C83572E5}"/>
                    </a:ext>
                  </a:extLst>
                </p:cNvPr>
                <p:cNvPicPr/>
                <p:nvPr/>
              </p:nvPicPr>
              <p:blipFill>
                <a:blip r:embed="rId949"/>
                <a:stretch>
                  <a:fillRect/>
                </a:stretch>
              </p:blipFill>
              <p:spPr>
                <a:xfrm>
                  <a:off x="4306905" y="5296231"/>
                  <a:ext cx="356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0">
              <p14:nvContentPartPr>
                <p14:cNvPr id="688" name="Input penna 687">
                  <a:extLst>
                    <a:ext uri="{FF2B5EF4-FFF2-40B4-BE49-F238E27FC236}">
                      <a16:creationId xmlns:a16="http://schemas.microsoft.com/office/drawing/2014/main" id="{D6C0D26F-6643-90E6-9270-4EC099899F5C}"/>
                    </a:ext>
                  </a:extLst>
                </p14:cNvPr>
                <p14:cNvContentPartPr/>
                <p14:nvPr/>
              </p14:nvContentPartPr>
              <p14:xfrm>
                <a:off x="4346865" y="5306671"/>
                <a:ext cx="32400" cy="47520"/>
              </p14:xfrm>
            </p:contentPart>
          </mc:Choice>
          <mc:Fallback>
            <p:pic>
              <p:nvPicPr>
                <p:cNvPr id="688" name="Input penna 687">
                  <a:extLst>
                    <a:ext uri="{FF2B5EF4-FFF2-40B4-BE49-F238E27FC236}">
                      <a16:creationId xmlns:a16="http://schemas.microsoft.com/office/drawing/2014/main" id="{D6C0D26F-6643-90E6-9270-4EC099899F5C}"/>
                    </a:ext>
                  </a:extLst>
                </p:cNvPr>
                <p:cNvPicPr/>
                <p:nvPr/>
              </p:nvPicPr>
              <p:blipFill>
                <a:blip r:embed="rId951"/>
                <a:stretch>
                  <a:fillRect/>
                </a:stretch>
              </p:blipFill>
              <p:spPr>
                <a:xfrm>
                  <a:off x="4339305" y="5299111"/>
                  <a:ext cx="47160" cy="6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0" name="Gruppo 699">
            <a:extLst>
              <a:ext uri="{FF2B5EF4-FFF2-40B4-BE49-F238E27FC236}">
                <a16:creationId xmlns:a16="http://schemas.microsoft.com/office/drawing/2014/main" id="{66D490DF-B5CA-B789-968B-52161D55F8D9}"/>
              </a:ext>
            </a:extLst>
          </p:cNvPr>
          <p:cNvGrpSpPr/>
          <p:nvPr/>
        </p:nvGrpSpPr>
        <p:grpSpPr>
          <a:xfrm>
            <a:off x="4543785" y="5260591"/>
            <a:ext cx="308160" cy="132840"/>
            <a:chOff x="4543785" y="5260591"/>
            <a:chExt cx="308160" cy="13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2">
              <p14:nvContentPartPr>
                <p14:cNvPr id="691" name="Input penna 690">
                  <a:extLst>
                    <a:ext uri="{FF2B5EF4-FFF2-40B4-BE49-F238E27FC236}">
                      <a16:creationId xmlns:a16="http://schemas.microsoft.com/office/drawing/2014/main" id="{889CB654-A9EB-D83D-8665-5F44F8EDFE3C}"/>
                    </a:ext>
                  </a:extLst>
                </p14:cNvPr>
                <p14:cNvContentPartPr/>
                <p14:nvPr/>
              </p14:nvContentPartPr>
              <p14:xfrm>
                <a:off x="4543785" y="5289031"/>
                <a:ext cx="54360" cy="104400"/>
              </p14:xfrm>
            </p:contentPart>
          </mc:Choice>
          <mc:Fallback>
            <p:pic>
              <p:nvPicPr>
                <p:cNvPr id="691" name="Input penna 690">
                  <a:extLst>
                    <a:ext uri="{FF2B5EF4-FFF2-40B4-BE49-F238E27FC236}">
                      <a16:creationId xmlns:a16="http://schemas.microsoft.com/office/drawing/2014/main" id="{889CB654-A9EB-D83D-8665-5F44F8EDFE3C}"/>
                    </a:ext>
                  </a:extLst>
                </p:cNvPr>
                <p:cNvPicPr/>
                <p:nvPr/>
              </p:nvPicPr>
              <p:blipFill>
                <a:blip r:embed="rId953"/>
                <a:stretch>
                  <a:fillRect/>
                </a:stretch>
              </p:blipFill>
              <p:spPr>
                <a:xfrm>
                  <a:off x="4536585" y="5281471"/>
                  <a:ext cx="694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4">
              <p14:nvContentPartPr>
                <p14:cNvPr id="692" name="Input penna 691">
                  <a:extLst>
                    <a:ext uri="{FF2B5EF4-FFF2-40B4-BE49-F238E27FC236}">
                      <a16:creationId xmlns:a16="http://schemas.microsoft.com/office/drawing/2014/main" id="{AE961053-3244-80FD-C620-84A15366CF22}"/>
                    </a:ext>
                  </a:extLst>
                </p14:cNvPr>
                <p14:cNvContentPartPr/>
                <p14:nvPr/>
              </p14:nvContentPartPr>
              <p14:xfrm>
                <a:off x="4620105" y="5304511"/>
                <a:ext cx="7200" cy="62280"/>
              </p14:xfrm>
            </p:contentPart>
          </mc:Choice>
          <mc:Fallback>
            <p:pic>
              <p:nvPicPr>
                <p:cNvPr id="692" name="Input penna 691">
                  <a:extLst>
                    <a:ext uri="{FF2B5EF4-FFF2-40B4-BE49-F238E27FC236}">
                      <a16:creationId xmlns:a16="http://schemas.microsoft.com/office/drawing/2014/main" id="{AE961053-3244-80FD-C620-84A15366CF22}"/>
                    </a:ext>
                  </a:extLst>
                </p:cNvPr>
                <p:cNvPicPr/>
                <p:nvPr/>
              </p:nvPicPr>
              <p:blipFill>
                <a:blip r:embed="rId955"/>
                <a:stretch>
                  <a:fillRect/>
                </a:stretch>
              </p:blipFill>
              <p:spPr>
                <a:xfrm>
                  <a:off x="4612905" y="5297311"/>
                  <a:ext cx="223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6">
              <p14:nvContentPartPr>
                <p14:cNvPr id="693" name="Input penna 692">
                  <a:extLst>
                    <a:ext uri="{FF2B5EF4-FFF2-40B4-BE49-F238E27FC236}">
                      <a16:creationId xmlns:a16="http://schemas.microsoft.com/office/drawing/2014/main" id="{829109FC-9912-D00E-0167-18A342A56CD5}"/>
                    </a:ext>
                  </a:extLst>
                </p14:cNvPr>
                <p14:cNvContentPartPr/>
                <p14:nvPr/>
              </p14:nvContentPartPr>
              <p14:xfrm>
                <a:off x="4663305" y="5305591"/>
                <a:ext cx="39240" cy="54000"/>
              </p14:xfrm>
            </p:contentPart>
          </mc:Choice>
          <mc:Fallback>
            <p:pic>
              <p:nvPicPr>
                <p:cNvPr id="693" name="Input penna 692">
                  <a:extLst>
                    <a:ext uri="{FF2B5EF4-FFF2-40B4-BE49-F238E27FC236}">
                      <a16:creationId xmlns:a16="http://schemas.microsoft.com/office/drawing/2014/main" id="{829109FC-9912-D00E-0167-18A342A56CD5}"/>
                    </a:ext>
                  </a:extLst>
                </p:cNvPr>
                <p:cNvPicPr/>
                <p:nvPr/>
              </p:nvPicPr>
              <p:blipFill>
                <a:blip r:embed="rId957"/>
                <a:stretch>
                  <a:fillRect/>
                </a:stretch>
              </p:blipFill>
              <p:spPr>
                <a:xfrm>
                  <a:off x="4656105" y="5298031"/>
                  <a:ext cx="543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8">
              <p14:nvContentPartPr>
                <p14:cNvPr id="694" name="Input penna 693">
                  <a:extLst>
                    <a:ext uri="{FF2B5EF4-FFF2-40B4-BE49-F238E27FC236}">
                      <a16:creationId xmlns:a16="http://schemas.microsoft.com/office/drawing/2014/main" id="{9A38B563-3A77-0512-7D8E-FE6F58218971}"/>
                    </a:ext>
                  </a:extLst>
                </p14:cNvPr>
                <p14:cNvContentPartPr/>
                <p14:nvPr/>
              </p14:nvContentPartPr>
              <p14:xfrm>
                <a:off x="4730985" y="5282551"/>
                <a:ext cx="15120" cy="68400"/>
              </p14:xfrm>
            </p:contentPart>
          </mc:Choice>
          <mc:Fallback>
            <p:pic>
              <p:nvPicPr>
                <p:cNvPr id="694" name="Input penna 693">
                  <a:extLst>
                    <a:ext uri="{FF2B5EF4-FFF2-40B4-BE49-F238E27FC236}">
                      <a16:creationId xmlns:a16="http://schemas.microsoft.com/office/drawing/2014/main" id="{9A38B563-3A77-0512-7D8E-FE6F58218971}"/>
                    </a:ext>
                  </a:extLst>
                </p:cNvPr>
                <p:cNvPicPr/>
                <p:nvPr/>
              </p:nvPicPr>
              <p:blipFill>
                <a:blip r:embed="rId959"/>
                <a:stretch>
                  <a:fillRect/>
                </a:stretch>
              </p:blipFill>
              <p:spPr>
                <a:xfrm>
                  <a:off x="4723425" y="5274991"/>
                  <a:ext cx="302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0">
              <p14:nvContentPartPr>
                <p14:cNvPr id="695" name="Input penna 694">
                  <a:extLst>
                    <a:ext uri="{FF2B5EF4-FFF2-40B4-BE49-F238E27FC236}">
                      <a16:creationId xmlns:a16="http://schemas.microsoft.com/office/drawing/2014/main" id="{BAA93CC4-7213-4E70-4BAB-E439031481D5}"/>
                    </a:ext>
                  </a:extLst>
                </p14:cNvPr>
                <p14:cNvContentPartPr/>
                <p14:nvPr/>
              </p14:nvContentPartPr>
              <p14:xfrm>
                <a:off x="4742505" y="5324311"/>
                <a:ext cx="19080" cy="6480"/>
              </p14:xfrm>
            </p:contentPart>
          </mc:Choice>
          <mc:Fallback>
            <p:pic>
              <p:nvPicPr>
                <p:cNvPr id="695" name="Input penna 694">
                  <a:extLst>
                    <a:ext uri="{FF2B5EF4-FFF2-40B4-BE49-F238E27FC236}">
                      <a16:creationId xmlns:a16="http://schemas.microsoft.com/office/drawing/2014/main" id="{BAA93CC4-7213-4E70-4BAB-E439031481D5}"/>
                    </a:ext>
                  </a:extLst>
                </p:cNvPr>
                <p:cNvPicPr/>
                <p:nvPr/>
              </p:nvPicPr>
              <p:blipFill>
                <a:blip r:embed="rId961"/>
                <a:stretch>
                  <a:fillRect/>
                </a:stretch>
              </p:blipFill>
              <p:spPr>
                <a:xfrm>
                  <a:off x="4734945" y="5316751"/>
                  <a:ext cx="338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2">
              <p14:nvContentPartPr>
                <p14:cNvPr id="696" name="Input penna 695">
                  <a:extLst>
                    <a:ext uri="{FF2B5EF4-FFF2-40B4-BE49-F238E27FC236}">
                      <a16:creationId xmlns:a16="http://schemas.microsoft.com/office/drawing/2014/main" id="{3F8AC6B3-D94B-8BD2-95F3-6C9D692D4982}"/>
                    </a:ext>
                  </a:extLst>
                </p14:cNvPr>
                <p14:cNvContentPartPr/>
                <p14:nvPr/>
              </p14:nvContentPartPr>
              <p14:xfrm>
                <a:off x="4791105" y="5260591"/>
                <a:ext cx="6120" cy="73800"/>
              </p14:xfrm>
            </p:contentPart>
          </mc:Choice>
          <mc:Fallback>
            <p:pic>
              <p:nvPicPr>
                <p:cNvPr id="696" name="Input penna 695">
                  <a:extLst>
                    <a:ext uri="{FF2B5EF4-FFF2-40B4-BE49-F238E27FC236}">
                      <a16:creationId xmlns:a16="http://schemas.microsoft.com/office/drawing/2014/main" id="{3F8AC6B3-D94B-8BD2-95F3-6C9D692D4982}"/>
                    </a:ext>
                  </a:extLst>
                </p:cNvPr>
                <p:cNvPicPr/>
                <p:nvPr/>
              </p:nvPicPr>
              <p:blipFill>
                <a:blip r:embed="rId963"/>
                <a:stretch>
                  <a:fillRect/>
                </a:stretch>
              </p:blipFill>
              <p:spPr>
                <a:xfrm>
                  <a:off x="4783545" y="5253031"/>
                  <a:ext cx="212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4">
              <p14:nvContentPartPr>
                <p14:cNvPr id="697" name="Input penna 696">
                  <a:extLst>
                    <a:ext uri="{FF2B5EF4-FFF2-40B4-BE49-F238E27FC236}">
                      <a16:creationId xmlns:a16="http://schemas.microsoft.com/office/drawing/2014/main" id="{E9C7F77C-5CAC-B4CD-9954-36A114A8C35E}"/>
                    </a:ext>
                  </a:extLst>
                </p14:cNvPr>
                <p14:cNvContentPartPr/>
                <p14:nvPr/>
              </p14:nvContentPartPr>
              <p14:xfrm>
                <a:off x="4788945" y="5310991"/>
                <a:ext cx="29160" cy="5040"/>
              </p14:xfrm>
            </p:contentPart>
          </mc:Choice>
          <mc:Fallback>
            <p:pic>
              <p:nvPicPr>
                <p:cNvPr id="697" name="Input penna 696">
                  <a:extLst>
                    <a:ext uri="{FF2B5EF4-FFF2-40B4-BE49-F238E27FC236}">
                      <a16:creationId xmlns:a16="http://schemas.microsoft.com/office/drawing/2014/main" id="{E9C7F77C-5CAC-B4CD-9954-36A114A8C35E}"/>
                    </a:ext>
                  </a:extLst>
                </p:cNvPr>
                <p:cNvPicPr/>
                <p:nvPr/>
              </p:nvPicPr>
              <p:blipFill>
                <a:blip r:embed="rId965"/>
                <a:stretch>
                  <a:fillRect/>
                </a:stretch>
              </p:blipFill>
              <p:spPr>
                <a:xfrm>
                  <a:off x="4781385" y="5303431"/>
                  <a:ext cx="439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6">
              <p14:nvContentPartPr>
                <p14:cNvPr id="698" name="Input penna 697">
                  <a:extLst>
                    <a:ext uri="{FF2B5EF4-FFF2-40B4-BE49-F238E27FC236}">
                      <a16:creationId xmlns:a16="http://schemas.microsoft.com/office/drawing/2014/main" id="{B9F4EF20-612D-7E8E-B21F-211A999FC3B6}"/>
                    </a:ext>
                  </a:extLst>
                </p14:cNvPr>
                <p14:cNvContentPartPr/>
                <p14:nvPr/>
              </p14:nvContentPartPr>
              <p14:xfrm>
                <a:off x="4850505" y="5293711"/>
                <a:ext cx="1440" cy="68760"/>
              </p14:xfrm>
            </p:contentPart>
          </mc:Choice>
          <mc:Fallback>
            <p:pic>
              <p:nvPicPr>
                <p:cNvPr id="698" name="Input penna 697">
                  <a:extLst>
                    <a:ext uri="{FF2B5EF4-FFF2-40B4-BE49-F238E27FC236}">
                      <a16:creationId xmlns:a16="http://schemas.microsoft.com/office/drawing/2014/main" id="{B9F4EF20-612D-7E8E-B21F-211A999FC3B6}"/>
                    </a:ext>
                  </a:extLst>
                </p:cNvPr>
                <p:cNvPicPr/>
                <p:nvPr/>
              </p:nvPicPr>
              <p:blipFill>
                <a:blip r:embed="rId967"/>
                <a:stretch>
                  <a:fillRect/>
                </a:stretch>
              </p:blipFill>
              <p:spPr>
                <a:xfrm>
                  <a:off x="4842945" y="5286151"/>
                  <a:ext cx="16560" cy="83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68">
            <p14:nvContentPartPr>
              <p14:cNvPr id="701" name="Input penna 700">
                <a:extLst>
                  <a:ext uri="{FF2B5EF4-FFF2-40B4-BE49-F238E27FC236}">
                    <a16:creationId xmlns:a16="http://schemas.microsoft.com/office/drawing/2014/main" id="{E55F8266-CE9F-405B-BE71-CBA0E7E115E6}"/>
                  </a:ext>
                </a:extLst>
              </p14:cNvPr>
              <p14:cNvContentPartPr/>
              <p14:nvPr/>
            </p14:nvContentPartPr>
            <p14:xfrm>
              <a:off x="5655100" y="5694687"/>
              <a:ext cx="645480" cy="79560"/>
            </p14:xfrm>
          </p:contentPart>
        </mc:Choice>
        <mc:Fallback>
          <p:pic>
            <p:nvPicPr>
              <p:cNvPr id="701" name="Input penna 700">
                <a:extLst>
                  <a:ext uri="{FF2B5EF4-FFF2-40B4-BE49-F238E27FC236}">
                    <a16:creationId xmlns:a16="http://schemas.microsoft.com/office/drawing/2014/main" id="{E55F8266-CE9F-405B-BE71-CBA0E7E115E6}"/>
                  </a:ext>
                </a:extLst>
              </p:cNvPr>
              <p:cNvPicPr/>
              <p:nvPr/>
            </p:nvPicPr>
            <p:blipFill>
              <a:blip r:embed="rId969"/>
              <a:stretch>
                <a:fillRect/>
              </a:stretch>
            </p:blipFill>
            <p:spPr>
              <a:xfrm>
                <a:off x="5647540" y="5687127"/>
                <a:ext cx="660600" cy="94320"/>
              </a:xfrm>
              <a:prstGeom prst="rect">
                <a:avLst/>
              </a:prstGeom>
            </p:spPr>
          </p:pic>
        </mc:Fallback>
      </mc:AlternateContent>
      <p:grpSp>
        <p:nvGrpSpPr>
          <p:cNvPr id="709" name="Gruppo 708">
            <a:extLst>
              <a:ext uri="{FF2B5EF4-FFF2-40B4-BE49-F238E27FC236}">
                <a16:creationId xmlns:a16="http://schemas.microsoft.com/office/drawing/2014/main" id="{6D58B277-44BD-2D58-762E-D71E4B5E254C}"/>
              </a:ext>
            </a:extLst>
          </p:cNvPr>
          <p:cNvGrpSpPr/>
          <p:nvPr/>
        </p:nvGrpSpPr>
        <p:grpSpPr>
          <a:xfrm>
            <a:off x="5081260" y="5289687"/>
            <a:ext cx="345600" cy="118440"/>
            <a:chOff x="5081260" y="5289687"/>
            <a:chExt cx="345600" cy="11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0">
              <p14:nvContentPartPr>
                <p14:cNvPr id="702" name="Input penna 701">
                  <a:extLst>
                    <a:ext uri="{FF2B5EF4-FFF2-40B4-BE49-F238E27FC236}">
                      <a16:creationId xmlns:a16="http://schemas.microsoft.com/office/drawing/2014/main" id="{C74A3E60-DFDC-97D4-C00C-0A0FC5E441C3}"/>
                    </a:ext>
                  </a:extLst>
                </p14:cNvPr>
                <p14:cNvContentPartPr/>
                <p14:nvPr/>
              </p14:nvContentPartPr>
              <p14:xfrm>
                <a:off x="5081260" y="5326767"/>
                <a:ext cx="92880" cy="81360"/>
              </p14:xfrm>
            </p:contentPart>
          </mc:Choice>
          <mc:Fallback>
            <p:pic>
              <p:nvPicPr>
                <p:cNvPr id="702" name="Input penna 701">
                  <a:extLst>
                    <a:ext uri="{FF2B5EF4-FFF2-40B4-BE49-F238E27FC236}">
                      <a16:creationId xmlns:a16="http://schemas.microsoft.com/office/drawing/2014/main" id="{C74A3E60-DFDC-97D4-C00C-0A0FC5E441C3}"/>
                    </a:ext>
                  </a:extLst>
                </p:cNvPr>
                <p:cNvPicPr/>
                <p:nvPr/>
              </p:nvPicPr>
              <p:blipFill>
                <a:blip r:embed="rId971"/>
                <a:stretch>
                  <a:fillRect/>
                </a:stretch>
              </p:blipFill>
              <p:spPr>
                <a:xfrm>
                  <a:off x="5073700" y="5319207"/>
                  <a:ext cx="1080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2">
              <p14:nvContentPartPr>
                <p14:cNvPr id="703" name="Input penna 702">
                  <a:extLst>
                    <a:ext uri="{FF2B5EF4-FFF2-40B4-BE49-F238E27FC236}">
                      <a16:creationId xmlns:a16="http://schemas.microsoft.com/office/drawing/2014/main" id="{8ED5E42C-9110-77DD-083A-504951D49533}"/>
                    </a:ext>
                  </a:extLst>
                </p14:cNvPr>
                <p14:cNvContentPartPr/>
                <p14:nvPr/>
              </p14:nvContentPartPr>
              <p14:xfrm>
                <a:off x="5217340" y="5333967"/>
                <a:ext cx="8280" cy="59760"/>
              </p14:xfrm>
            </p:contentPart>
          </mc:Choice>
          <mc:Fallback>
            <p:pic>
              <p:nvPicPr>
                <p:cNvPr id="703" name="Input penna 702">
                  <a:extLst>
                    <a:ext uri="{FF2B5EF4-FFF2-40B4-BE49-F238E27FC236}">
                      <a16:creationId xmlns:a16="http://schemas.microsoft.com/office/drawing/2014/main" id="{8ED5E42C-9110-77DD-083A-504951D49533}"/>
                    </a:ext>
                  </a:extLst>
                </p:cNvPr>
                <p:cNvPicPr/>
                <p:nvPr/>
              </p:nvPicPr>
              <p:blipFill>
                <a:blip r:embed="rId783"/>
                <a:stretch>
                  <a:fillRect/>
                </a:stretch>
              </p:blipFill>
              <p:spPr>
                <a:xfrm>
                  <a:off x="5209780" y="5326407"/>
                  <a:ext cx="234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3">
              <p14:nvContentPartPr>
                <p14:cNvPr id="704" name="Input penna 703">
                  <a:extLst>
                    <a:ext uri="{FF2B5EF4-FFF2-40B4-BE49-F238E27FC236}">
                      <a16:creationId xmlns:a16="http://schemas.microsoft.com/office/drawing/2014/main" id="{CFBC1FBB-4290-A5A2-4741-76173A9991C4}"/>
                    </a:ext>
                  </a:extLst>
                </p14:cNvPr>
                <p14:cNvContentPartPr/>
                <p14:nvPr/>
              </p14:nvContentPartPr>
              <p14:xfrm>
                <a:off x="5271700" y="5328207"/>
                <a:ext cx="49320" cy="56520"/>
              </p14:xfrm>
            </p:contentPart>
          </mc:Choice>
          <mc:Fallback>
            <p:pic>
              <p:nvPicPr>
                <p:cNvPr id="704" name="Input penna 703">
                  <a:extLst>
                    <a:ext uri="{FF2B5EF4-FFF2-40B4-BE49-F238E27FC236}">
                      <a16:creationId xmlns:a16="http://schemas.microsoft.com/office/drawing/2014/main" id="{CFBC1FBB-4290-A5A2-4741-76173A9991C4}"/>
                    </a:ext>
                  </a:extLst>
                </p:cNvPr>
                <p:cNvPicPr/>
                <p:nvPr/>
              </p:nvPicPr>
              <p:blipFill>
                <a:blip r:embed="rId974"/>
                <a:stretch>
                  <a:fillRect/>
                </a:stretch>
              </p:blipFill>
              <p:spPr>
                <a:xfrm>
                  <a:off x="5264140" y="5320647"/>
                  <a:ext cx="644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5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2358A573-4A45-CC2C-B801-2876BF6100C5}"/>
                    </a:ext>
                  </a:extLst>
                </p14:cNvPr>
                <p14:cNvContentPartPr/>
                <p14:nvPr/>
              </p14:nvContentPartPr>
              <p14:xfrm>
                <a:off x="5341900" y="5289687"/>
                <a:ext cx="6120" cy="92880"/>
              </p14:xfrm>
            </p:contentPart>
          </mc:Choice>
          <mc:Fallback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2358A573-4A45-CC2C-B801-2876BF6100C5}"/>
                    </a:ext>
                  </a:extLst>
                </p:cNvPr>
                <p:cNvPicPr/>
                <p:nvPr/>
              </p:nvPicPr>
              <p:blipFill>
                <a:blip r:embed="rId976"/>
                <a:stretch>
                  <a:fillRect/>
                </a:stretch>
              </p:blipFill>
              <p:spPr>
                <a:xfrm>
                  <a:off x="5334340" y="5282487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7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E4BA4C43-9EFD-9BC8-986C-659EDBADCD9D}"/>
                    </a:ext>
                  </a:extLst>
                </p14:cNvPr>
                <p14:cNvContentPartPr/>
                <p14:nvPr/>
              </p14:nvContentPartPr>
              <p14:xfrm>
                <a:off x="5346940" y="5343327"/>
                <a:ext cx="37800" cy="8280"/>
              </p14:xfrm>
            </p:contentPart>
          </mc:Choice>
          <mc:Fallback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E4BA4C43-9EFD-9BC8-986C-659EDBADCD9D}"/>
                    </a:ext>
                  </a:extLst>
                </p:cNvPr>
                <p:cNvPicPr/>
                <p:nvPr/>
              </p:nvPicPr>
              <p:blipFill>
                <a:blip r:embed="rId978"/>
                <a:stretch>
                  <a:fillRect/>
                </a:stretch>
              </p:blipFill>
              <p:spPr>
                <a:xfrm>
                  <a:off x="5339380" y="5335767"/>
                  <a:ext cx="529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9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D3710714-F344-4922-7B21-E895F71F8780}"/>
                    </a:ext>
                  </a:extLst>
                </p14:cNvPr>
                <p14:cNvContentPartPr/>
                <p14:nvPr/>
              </p14:nvContentPartPr>
              <p14:xfrm>
                <a:off x="5396260" y="5324607"/>
                <a:ext cx="30600" cy="63000"/>
              </p14:xfrm>
            </p:contentPart>
          </mc:Choice>
          <mc:Fallback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D3710714-F344-4922-7B21-E895F71F8780}"/>
                    </a:ext>
                  </a:extLst>
                </p:cNvPr>
                <p:cNvPicPr/>
                <p:nvPr/>
              </p:nvPicPr>
              <p:blipFill>
                <a:blip r:embed="rId980"/>
                <a:stretch>
                  <a:fillRect/>
                </a:stretch>
              </p:blipFill>
              <p:spPr>
                <a:xfrm>
                  <a:off x="5388700" y="5317047"/>
                  <a:ext cx="45720" cy="7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7" name="Gruppo 746">
            <a:extLst>
              <a:ext uri="{FF2B5EF4-FFF2-40B4-BE49-F238E27FC236}">
                <a16:creationId xmlns:a16="http://schemas.microsoft.com/office/drawing/2014/main" id="{1B70C7B7-3586-73DD-E43C-3EDC88F9224A}"/>
              </a:ext>
            </a:extLst>
          </p:cNvPr>
          <p:cNvGrpSpPr/>
          <p:nvPr/>
        </p:nvGrpSpPr>
        <p:grpSpPr>
          <a:xfrm>
            <a:off x="6586060" y="5366367"/>
            <a:ext cx="1215720" cy="257040"/>
            <a:chOff x="6586060" y="5366367"/>
            <a:chExt cx="1215720" cy="25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1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48CFD495-720C-715B-7838-0C5F5CD97CD8}"/>
                    </a:ext>
                  </a:extLst>
                </p14:cNvPr>
                <p14:cNvContentPartPr/>
                <p14:nvPr/>
              </p14:nvContentPartPr>
              <p14:xfrm>
                <a:off x="6586060" y="5437287"/>
                <a:ext cx="108720" cy="20880"/>
              </p14:xfrm>
            </p:contentPart>
          </mc:Choice>
          <mc:Fallback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48CFD495-720C-715B-7838-0C5F5CD97CD8}"/>
                    </a:ext>
                  </a:extLst>
                </p:cNvPr>
                <p:cNvPicPr/>
                <p:nvPr/>
              </p:nvPicPr>
              <p:blipFill>
                <a:blip r:embed="rId982"/>
                <a:stretch>
                  <a:fillRect/>
                </a:stretch>
              </p:blipFill>
              <p:spPr>
                <a:xfrm>
                  <a:off x="6578500" y="5429727"/>
                  <a:ext cx="1234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3">
              <p14:nvContentPartPr>
                <p14:cNvPr id="711" name="Input penna 710">
                  <a:extLst>
                    <a:ext uri="{FF2B5EF4-FFF2-40B4-BE49-F238E27FC236}">
                      <a16:creationId xmlns:a16="http://schemas.microsoft.com/office/drawing/2014/main" id="{00444A67-7E20-4435-ABC5-DE5FB625FF8D}"/>
                    </a:ext>
                  </a:extLst>
                </p14:cNvPr>
                <p14:cNvContentPartPr/>
                <p14:nvPr/>
              </p14:nvContentPartPr>
              <p14:xfrm>
                <a:off x="6597580" y="5455647"/>
                <a:ext cx="66960" cy="75240"/>
              </p14:xfrm>
            </p:contentPart>
          </mc:Choice>
          <mc:Fallback>
            <p:pic>
              <p:nvPicPr>
                <p:cNvPr id="711" name="Input penna 710">
                  <a:extLst>
                    <a:ext uri="{FF2B5EF4-FFF2-40B4-BE49-F238E27FC236}">
                      <a16:creationId xmlns:a16="http://schemas.microsoft.com/office/drawing/2014/main" id="{00444A67-7E20-4435-ABC5-DE5FB625FF8D}"/>
                    </a:ext>
                  </a:extLst>
                </p:cNvPr>
                <p:cNvPicPr/>
                <p:nvPr/>
              </p:nvPicPr>
              <p:blipFill>
                <a:blip r:embed="rId984"/>
                <a:stretch>
                  <a:fillRect/>
                </a:stretch>
              </p:blipFill>
              <p:spPr>
                <a:xfrm>
                  <a:off x="6590020" y="5448447"/>
                  <a:ext cx="820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5">
              <p14:nvContentPartPr>
                <p14:cNvPr id="712" name="Input penna 711">
                  <a:extLst>
                    <a:ext uri="{FF2B5EF4-FFF2-40B4-BE49-F238E27FC236}">
                      <a16:creationId xmlns:a16="http://schemas.microsoft.com/office/drawing/2014/main" id="{D630FC81-9E1B-1C28-0D39-98FD38AB4F00}"/>
                    </a:ext>
                  </a:extLst>
                </p14:cNvPr>
                <p14:cNvContentPartPr/>
                <p14:nvPr/>
              </p14:nvContentPartPr>
              <p14:xfrm>
                <a:off x="6653380" y="5539527"/>
                <a:ext cx="15840" cy="81360"/>
              </p14:xfrm>
            </p:contentPart>
          </mc:Choice>
          <mc:Fallback>
            <p:pic>
              <p:nvPicPr>
                <p:cNvPr id="712" name="Input penna 711">
                  <a:extLst>
                    <a:ext uri="{FF2B5EF4-FFF2-40B4-BE49-F238E27FC236}">
                      <a16:creationId xmlns:a16="http://schemas.microsoft.com/office/drawing/2014/main" id="{D630FC81-9E1B-1C28-0D39-98FD38AB4F00}"/>
                    </a:ext>
                  </a:extLst>
                </p:cNvPr>
                <p:cNvPicPr/>
                <p:nvPr/>
              </p:nvPicPr>
              <p:blipFill>
                <a:blip r:embed="rId986"/>
                <a:stretch>
                  <a:fillRect/>
                </a:stretch>
              </p:blipFill>
              <p:spPr>
                <a:xfrm>
                  <a:off x="6645820" y="5531967"/>
                  <a:ext cx="306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7">
              <p14:nvContentPartPr>
                <p14:cNvPr id="713" name="Input penna 712">
                  <a:extLst>
                    <a:ext uri="{FF2B5EF4-FFF2-40B4-BE49-F238E27FC236}">
                      <a16:creationId xmlns:a16="http://schemas.microsoft.com/office/drawing/2014/main" id="{E283B7B7-6581-AA31-7381-9B05DB1D4D83}"/>
                    </a:ext>
                  </a:extLst>
                </p14:cNvPr>
                <p14:cNvContentPartPr/>
                <p14:nvPr/>
              </p14:nvContentPartPr>
              <p14:xfrm>
                <a:off x="6597220" y="5557527"/>
                <a:ext cx="153000" cy="65880"/>
              </p14:xfrm>
            </p:contentPart>
          </mc:Choice>
          <mc:Fallback>
            <p:pic>
              <p:nvPicPr>
                <p:cNvPr id="713" name="Input penna 712">
                  <a:extLst>
                    <a:ext uri="{FF2B5EF4-FFF2-40B4-BE49-F238E27FC236}">
                      <a16:creationId xmlns:a16="http://schemas.microsoft.com/office/drawing/2014/main" id="{E283B7B7-6581-AA31-7381-9B05DB1D4D83}"/>
                    </a:ext>
                  </a:extLst>
                </p:cNvPr>
                <p:cNvPicPr/>
                <p:nvPr/>
              </p:nvPicPr>
              <p:blipFill>
                <a:blip r:embed="rId988"/>
                <a:stretch>
                  <a:fillRect/>
                </a:stretch>
              </p:blipFill>
              <p:spPr>
                <a:xfrm>
                  <a:off x="6589660" y="5549967"/>
                  <a:ext cx="1681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9">
              <p14:nvContentPartPr>
                <p14:cNvPr id="714" name="Input penna 713">
                  <a:extLst>
                    <a:ext uri="{FF2B5EF4-FFF2-40B4-BE49-F238E27FC236}">
                      <a16:creationId xmlns:a16="http://schemas.microsoft.com/office/drawing/2014/main" id="{6DD29A5D-96FF-F089-97E3-BD69900836F4}"/>
                    </a:ext>
                  </a:extLst>
                </p14:cNvPr>
                <p14:cNvContentPartPr/>
                <p14:nvPr/>
              </p14:nvContentPartPr>
              <p14:xfrm>
                <a:off x="6800620" y="5451687"/>
                <a:ext cx="71640" cy="50400"/>
              </p14:xfrm>
            </p:contentPart>
          </mc:Choice>
          <mc:Fallback>
            <p:pic>
              <p:nvPicPr>
                <p:cNvPr id="714" name="Input penna 713">
                  <a:extLst>
                    <a:ext uri="{FF2B5EF4-FFF2-40B4-BE49-F238E27FC236}">
                      <a16:creationId xmlns:a16="http://schemas.microsoft.com/office/drawing/2014/main" id="{6DD29A5D-96FF-F089-97E3-BD69900836F4}"/>
                    </a:ext>
                  </a:extLst>
                </p:cNvPr>
                <p:cNvPicPr/>
                <p:nvPr/>
              </p:nvPicPr>
              <p:blipFill>
                <a:blip r:embed="rId990"/>
                <a:stretch>
                  <a:fillRect/>
                </a:stretch>
              </p:blipFill>
              <p:spPr>
                <a:xfrm>
                  <a:off x="6793060" y="5444127"/>
                  <a:ext cx="8640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1">
              <p14:nvContentPartPr>
                <p14:cNvPr id="715" name="Input penna 714">
                  <a:extLst>
                    <a:ext uri="{FF2B5EF4-FFF2-40B4-BE49-F238E27FC236}">
                      <a16:creationId xmlns:a16="http://schemas.microsoft.com/office/drawing/2014/main" id="{C360807A-D47A-42A1-3DAA-97040399189A}"/>
                    </a:ext>
                  </a:extLst>
                </p14:cNvPr>
                <p14:cNvContentPartPr/>
                <p14:nvPr/>
              </p14:nvContentPartPr>
              <p14:xfrm>
                <a:off x="6829780" y="5513247"/>
                <a:ext cx="10080" cy="35280"/>
              </p14:xfrm>
            </p:contentPart>
          </mc:Choice>
          <mc:Fallback>
            <p:pic>
              <p:nvPicPr>
                <p:cNvPr id="715" name="Input penna 714">
                  <a:extLst>
                    <a:ext uri="{FF2B5EF4-FFF2-40B4-BE49-F238E27FC236}">
                      <a16:creationId xmlns:a16="http://schemas.microsoft.com/office/drawing/2014/main" id="{C360807A-D47A-42A1-3DAA-97040399189A}"/>
                    </a:ext>
                  </a:extLst>
                </p:cNvPr>
                <p:cNvPicPr/>
                <p:nvPr/>
              </p:nvPicPr>
              <p:blipFill>
                <a:blip r:embed="rId992"/>
                <a:stretch>
                  <a:fillRect/>
                </a:stretch>
              </p:blipFill>
              <p:spPr>
                <a:xfrm>
                  <a:off x="6822220" y="5505687"/>
                  <a:ext cx="252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3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4B7A44FF-13FA-A410-9A85-E7DCA13366C5}"/>
                    </a:ext>
                  </a:extLst>
                </p14:cNvPr>
                <p14:cNvContentPartPr/>
                <p14:nvPr/>
              </p14:nvContentPartPr>
              <p14:xfrm>
                <a:off x="6790180" y="5537367"/>
                <a:ext cx="66240" cy="27360"/>
              </p14:xfrm>
            </p:contentPart>
          </mc:Choice>
          <mc:Fallback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4B7A44FF-13FA-A410-9A85-E7DCA13366C5}"/>
                    </a:ext>
                  </a:extLst>
                </p:cNvPr>
                <p:cNvPicPr/>
                <p:nvPr/>
              </p:nvPicPr>
              <p:blipFill>
                <a:blip r:embed="rId994"/>
                <a:stretch>
                  <a:fillRect/>
                </a:stretch>
              </p:blipFill>
              <p:spPr>
                <a:xfrm>
                  <a:off x="6782620" y="5529807"/>
                  <a:ext cx="813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5">
              <p14:nvContentPartPr>
                <p14:cNvPr id="717" name="Input penna 716">
                  <a:extLst>
                    <a:ext uri="{FF2B5EF4-FFF2-40B4-BE49-F238E27FC236}">
                      <a16:creationId xmlns:a16="http://schemas.microsoft.com/office/drawing/2014/main" id="{EBA51ABE-81E4-BD5D-C063-02D3DF8D497F}"/>
                    </a:ext>
                  </a:extLst>
                </p14:cNvPr>
                <p14:cNvContentPartPr/>
                <p14:nvPr/>
              </p14:nvContentPartPr>
              <p14:xfrm>
                <a:off x="6900340" y="5446287"/>
                <a:ext cx="6120" cy="68760"/>
              </p14:xfrm>
            </p:contentPart>
          </mc:Choice>
          <mc:Fallback>
            <p:pic>
              <p:nvPicPr>
                <p:cNvPr id="717" name="Input penna 716">
                  <a:extLst>
                    <a:ext uri="{FF2B5EF4-FFF2-40B4-BE49-F238E27FC236}">
                      <a16:creationId xmlns:a16="http://schemas.microsoft.com/office/drawing/2014/main" id="{EBA51ABE-81E4-BD5D-C063-02D3DF8D497F}"/>
                    </a:ext>
                  </a:extLst>
                </p:cNvPr>
                <p:cNvPicPr/>
                <p:nvPr/>
              </p:nvPicPr>
              <p:blipFill>
                <a:blip r:embed="rId996"/>
                <a:stretch>
                  <a:fillRect/>
                </a:stretch>
              </p:blipFill>
              <p:spPr>
                <a:xfrm>
                  <a:off x="6893140" y="5438727"/>
                  <a:ext cx="212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7">
              <p14:nvContentPartPr>
                <p14:cNvPr id="718" name="Input penna 717">
                  <a:extLst>
                    <a:ext uri="{FF2B5EF4-FFF2-40B4-BE49-F238E27FC236}">
                      <a16:creationId xmlns:a16="http://schemas.microsoft.com/office/drawing/2014/main" id="{1DEF8DE7-75C2-7198-3FD3-8D1B1A0ED748}"/>
                    </a:ext>
                  </a:extLst>
                </p14:cNvPr>
                <p14:cNvContentPartPr/>
                <p14:nvPr/>
              </p14:nvContentPartPr>
              <p14:xfrm>
                <a:off x="6884860" y="5487327"/>
                <a:ext cx="50040" cy="25560"/>
              </p14:xfrm>
            </p:contentPart>
          </mc:Choice>
          <mc:Fallback>
            <p:pic>
              <p:nvPicPr>
                <p:cNvPr id="718" name="Input penna 717">
                  <a:extLst>
                    <a:ext uri="{FF2B5EF4-FFF2-40B4-BE49-F238E27FC236}">
                      <a16:creationId xmlns:a16="http://schemas.microsoft.com/office/drawing/2014/main" id="{1DEF8DE7-75C2-7198-3FD3-8D1B1A0ED748}"/>
                    </a:ext>
                  </a:extLst>
                </p:cNvPr>
                <p:cNvPicPr/>
                <p:nvPr/>
              </p:nvPicPr>
              <p:blipFill>
                <a:blip r:embed="rId998"/>
                <a:stretch>
                  <a:fillRect/>
                </a:stretch>
              </p:blipFill>
              <p:spPr>
                <a:xfrm>
                  <a:off x="6877300" y="5479767"/>
                  <a:ext cx="651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9">
              <p14:nvContentPartPr>
                <p14:cNvPr id="719" name="Input penna 718">
                  <a:extLst>
                    <a:ext uri="{FF2B5EF4-FFF2-40B4-BE49-F238E27FC236}">
                      <a16:creationId xmlns:a16="http://schemas.microsoft.com/office/drawing/2014/main" id="{494FBC3A-DD72-6A18-E5BF-CDEF0CD1D3BC}"/>
                    </a:ext>
                  </a:extLst>
                </p14:cNvPr>
                <p14:cNvContentPartPr/>
                <p14:nvPr/>
              </p14:nvContentPartPr>
              <p14:xfrm>
                <a:off x="6985300" y="5436567"/>
                <a:ext cx="81360" cy="21240"/>
              </p14:xfrm>
            </p:contentPart>
          </mc:Choice>
          <mc:Fallback>
            <p:pic>
              <p:nvPicPr>
                <p:cNvPr id="719" name="Input penna 718">
                  <a:extLst>
                    <a:ext uri="{FF2B5EF4-FFF2-40B4-BE49-F238E27FC236}">
                      <a16:creationId xmlns:a16="http://schemas.microsoft.com/office/drawing/2014/main" id="{494FBC3A-DD72-6A18-E5BF-CDEF0CD1D3BC}"/>
                    </a:ext>
                  </a:extLst>
                </p:cNvPr>
                <p:cNvPicPr/>
                <p:nvPr/>
              </p:nvPicPr>
              <p:blipFill>
                <a:blip r:embed="rId1000"/>
                <a:stretch>
                  <a:fillRect/>
                </a:stretch>
              </p:blipFill>
              <p:spPr>
                <a:xfrm>
                  <a:off x="6977740" y="5429007"/>
                  <a:ext cx="964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1">
              <p14:nvContentPartPr>
                <p14:cNvPr id="720" name="Input penna 719">
                  <a:extLst>
                    <a:ext uri="{FF2B5EF4-FFF2-40B4-BE49-F238E27FC236}">
                      <a16:creationId xmlns:a16="http://schemas.microsoft.com/office/drawing/2014/main" id="{CA99FC80-BC47-97B6-E391-F68655BC3922}"/>
                    </a:ext>
                  </a:extLst>
                </p14:cNvPr>
                <p14:cNvContentPartPr/>
                <p14:nvPr/>
              </p14:nvContentPartPr>
              <p14:xfrm>
                <a:off x="6972700" y="5462847"/>
                <a:ext cx="36360" cy="49680"/>
              </p14:xfrm>
            </p:contentPart>
          </mc:Choice>
          <mc:Fallback>
            <p:pic>
              <p:nvPicPr>
                <p:cNvPr id="720" name="Input penna 719">
                  <a:extLst>
                    <a:ext uri="{FF2B5EF4-FFF2-40B4-BE49-F238E27FC236}">
                      <a16:creationId xmlns:a16="http://schemas.microsoft.com/office/drawing/2014/main" id="{CA99FC80-BC47-97B6-E391-F68655BC3922}"/>
                    </a:ext>
                  </a:extLst>
                </p:cNvPr>
                <p:cNvPicPr/>
                <p:nvPr/>
              </p:nvPicPr>
              <p:blipFill>
                <a:blip r:embed="rId1002"/>
                <a:stretch>
                  <a:fillRect/>
                </a:stretch>
              </p:blipFill>
              <p:spPr>
                <a:xfrm>
                  <a:off x="6965140" y="5455287"/>
                  <a:ext cx="514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3">
              <p14:nvContentPartPr>
                <p14:cNvPr id="721" name="Input penna 720">
                  <a:extLst>
                    <a:ext uri="{FF2B5EF4-FFF2-40B4-BE49-F238E27FC236}">
                      <a16:creationId xmlns:a16="http://schemas.microsoft.com/office/drawing/2014/main" id="{64298CAE-CB98-9D29-E343-C1D3F7A65B4E}"/>
                    </a:ext>
                  </a:extLst>
                </p14:cNvPr>
                <p14:cNvContentPartPr/>
                <p14:nvPr/>
              </p14:nvContentPartPr>
              <p14:xfrm>
                <a:off x="6999700" y="5473647"/>
                <a:ext cx="54000" cy="24840"/>
              </p14:xfrm>
            </p:contentPart>
          </mc:Choice>
          <mc:Fallback>
            <p:pic>
              <p:nvPicPr>
                <p:cNvPr id="721" name="Input penna 720">
                  <a:extLst>
                    <a:ext uri="{FF2B5EF4-FFF2-40B4-BE49-F238E27FC236}">
                      <a16:creationId xmlns:a16="http://schemas.microsoft.com/office/drawing/2014/main" id="{64298CAE-CB98-9D29-E343-C1D3F7A65B4E}"/>
                    </a:ext>
                  </a:extLst>
                </p:cNvPr>
                <p:cNvPicPr/>
                <p:nvPr/>
              </p:nvPicPr>
              <p:blipFill>
                <a:blip r:embed="rId1004"/>
                <a:stretch>
                  <a:fillRect/>
                </a:stretch>
              </p:blipFill>
              <p:spPr>
                <a:xfrm>
                  <a:off x="6992140" y="5466087"/>
                  <a:ext cx="691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5">
              <p14:nvContentPartPr>
                <p14:cNvPr id="722" name="Input penna 721">
                  <a:extLst>
                    <a:ext uri="{FF2B5EF4-FFF2-40B4-BE49-F238E27FC236}">
                      <a16:creationId xmlns:a16="http://schemas.microsoft.com/office/drawing/2014/main" id="{4EBE081F-3FD5-E99D-F0EF-F80D1E75AEFF}"/>
                    </a:ext>
                  </a:extLst>
                </p14:cNvPr>
                <p14:cNvContentPartPr/>
                <p14:nvPr/>
              </p14:nvContentPartPr>
              <p14:xfrm>
                <a:off x="6967660" y="5530887"/>
                <a:ext cx="47520" cy="12240"/>
              </p14:xfrm>
            </p:contentPart>
          </mc:Choice>
          <mc:Fallback>
            <p:pic>
              <p:nvPicPr>
                <p:cNvPr id="722" name="Input penna 721">
                  <a:extLst>
                    <a:ext uri="{FF2B5EF4-FFF2-40B4-BE49-F238E27FC236}">
                      <a16:creationId xmlns:a16="http://schemas.microsoft.com/office/drawing/2014/main" id="{4EBE081F-3FD5-E99D-F0EF-F80D1E75AEFF}"/>
                    </a:ext>
                  </a:extLst>
                </p:cNvPr>
                <p:cNvPicPr/>
                <p:nvPr/>
              </p:nvPicPr>
              <p:blipFill>
                <a:blip r:embed="rId1006"/>
                <a:stretch>
                  <a:fillRect/>
                </a:stretch>
              </p:blipFill>
              <p:spPr>
                <a:xfrm>
                  <a:off x="6960100" y="5523327"/>
                  <a:ext cx="626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7">
              <p14:nvContentPartPr>
                <p14:cNvPr id="723" name="Input penna 722">
                  <a:extLst>
                    <a:ext uri="{FF2B5EF4-FFF2-40B4-BE49-F238E27FC236}">
                      <a16:creationId xmlns:a16="http://schemas.microsoft.com/office/drawing/2014/main" id="{607FC7B4-4E50-66DD-8BBB-C3A36E04FA0E}"/>
                    </a:ext>
                  </a:extLst>
                </p14:cNvPr>
                <p14:cNvContentPartPr/>
                <p14:nvPr/>
              </p14:nvContentPartPr>
              <p14:xfrm>
                <a:off x="7020580" y="5525127"/>
                <a:ext cx="15120" cy="38880"/>
              </p14:xfrm>
            </p:contentPart>
          </mc:Choice>
          <mc:Fallback>
            <p:pic>
              <p:nvPicPr>
                <p:cNvPr id="723" name="Input penna 722">
                  <a:extLst>
                    <a:ext uri="{FF2B5EF4-FFF2-40B4-BE49-F238E27FC236}">
                      <a16:creationId xmlns:a16="http://schemas.microsoft.com/office/drawing/2014/main" id="{607FC7B4-4E50-66DD-8BBB-C3A36E04FA0E}"/>
                    </a:ext>
                  </a:extLst>
                </p:cNvPr>
                <p:cNvPicPr/>
                <p:nvPr/>
              </p:nvPicPr>
              <p:blipFill>
                <a:blip r:embed="rId1008"/>
                <a:stretch>
                  <a:fillRect/>
                </a:stretch>
              </p:blipFill>
              <p:spPr>
                <a:xfrm>
                  <a:off x="7013020" y="5517567"/>
                  <a:ext cx="302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9">
              <p14:nvContentPartPr>
                <p14:cNvPr id="727" name="Input penna 726">
                  <a:extLst>
                    <a:ext uri="{FF2B5EF4-FFF2-40B4-BE49-F238E27FC236}">
                      <a16:creationId xmlns:a16="http://schemas.microsoft.com/office/drawing/2014/main" id="{6F9E82A3-D4BE-398B-D59A-3BB07A03141A}"/>
                    </a:ext>
                  </a:extLst>
                </p14:cNvPr>
                <p14:cNvContentPartPr/>
                <p14:nvPr/>
              </p14:nvContentPartPr>
              <p14:xfrm>
                <a:off x="7094020" y="5441607"/>
                <a:ext cx="75600" cy="20520"/>
              </p14:xfrm>
            </p:contentPart>
          </mc:Choice>
          <mc:Fallback>
            <p:pic>
              <p:nvPicPr>
                <p:cNvPr id="727" name="Input penna 726">
                  <a:extLst>
                    <a:ext uri="{FF2B5EF4-FFF2-40B4-BE49-F238E27FC236}">
                      <a16:creationId xmlns:a16="http://schemas.microsoft.com/office/drawing/2014/main" id="{6F9E82A3-D4BE-398B-D59A-3BB07A03141A}"/>
                    </a:ext>
                  </a:extLst>
                </p:cNvPr>
                <p:cNvPicPr/>
                <p:nvPr/>
              </p:nvPicPr>
              <p:blipFill>
                <a:blip r:embed="rId1010"/>
                <a:stretch>
                  <a:fillRect/>
                </a:stretch>
              </p:blipFill>
              <p:spPr>
                <a:xfrm>
                  <a:off x="7086460" y="5434047"/>
                  <a:ext cx="903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1">
              <p14:nvContentPartPr>
                <p14:cNvPr id="728" name="Input penna 727">
                  <a:extLst>
                    <a:ext uri="{FF2B5EF4-FFF2-40B4-BE49-F238E27FC236}">
                      <a16:creationId xmlns:a16="http://schemas.microsoft.com/office/drawing/2014/main" id="{E7348D0A-4102-E8DB-7C10-BECC9B6B0548}"/>
                    </a:ext>
                  </a:extLst>
                </p14:cNvPr>
                <p14:cNvContentPartPr/>
                <p14:nvPr/>
              </p14:nvContentPartPr>
              <p14:xfrm>
                <a:off x="7122100" y="5457087"/>
                <a:ext cx="61200" cy="87840"/>
              </p14:xfrm>
            </p:contentPart>
          </mc:Choice>
          <mc:Fallback>
            <p:pic>
              <p:nvPicPr>
                <p:cNvPr id="728" name="Input penna 727">
                  <a:extLst>
                    <a:ext uri="{FF2B5EF4-FFF2-40B4-BE49-F238E27FC236}">
                      <a16:creationId xmlns:a16="http://schemas.microsoft.com/office/drawing/2014/main" id="{E7348D0A-4102-E8DB-7C10-BECC9B6B0548}"/>
                    </a:ext>
                  </a:extLst>
                </p:cNvPr>
                <p:cNvPicPr/>
                <p:nvPr/>
              </p:nvPicPr>
              <p:blipFill>
                <a:blip r:embed="rId1012"/>
                <a:stretch>
                  <a:fillRect/>
                </a:stretch>
              </p:blipFill>
              <p:spPr>
                <a:xfrm>
                  <a:off x="7114540" y="5449527"/>
                  <a:ext cx="763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3">
              <p14:nvContentPartPr>
                <p14:cNvPr id="729" name="Input penna 728">
                  <a:extLst>
                    <a:ext uri="{FF2B5EF4-FFF2-40B4-BE49-F238E27FC236}">
                      <a16:creationId xmlns:a16="http://schemas.microsoft.com/office/drawing/2014/main" id="{F81227EA-D0EF-980E-FF2F-1FE3A2F260F5}"/>
                    </a:ext>
                  </a:extLst>
                </p14:cNvPr>
                <p14:cNvContentPartPr/>
                <p14:nvPr/>
              </p14:nvContentPartPr>
              <p14:xfrm>
                <a:off x="7223260" y="5460687"/>
                <a:ext cx="6840" cy="57240"/>
              </p14:xfrm>
            </p:contentPart>
          </mc:Choice>
          <mc:Fallback>
            <p:pic>
              <p:nvPicPr>
                <p:cNvPr id="729" name="Input penna 728">
                  <a:extLst>
                    <a:ext uri="{FF2B5EF4-FFF2-40B4-BE49-F238E27FC236}">
                      <a16:creationId xmlns:a16="http://schemas.microsoft.com/office/drawing/2014/main" id="{F81227EA-D0EF-980E-FF2F-1FE3A2F260F5}"/>
                    </a:ext>
                  </a:extLst>
                </p:cNvPr>
                <p:cNvPicPr/>
                <p:nvPr/>
              </p:nvPicPr>
              <p:blipFill>
                <a:blip r:embed="rId1014"/>
                <a:stretch>
                  <a:fillRect/>
                </a:stretch>
              </p:blipFill>
              <p:spPr>
                <a:xfrm>
                  <a:off x="7215700" y="5453487"/>
                  <a:ext cx="219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5">
              <p14:nvContentPartPr>
                <p14:cNvPr id="730" name="Input penna 729">
                  <a:extLst>
                    <a:ext uri="{FF2B5EF4-FFF2-40B4-BE49-F238E27FC236}">
                      <a16:creationId xmlns:a16="http://schemas.microsoft.com/office/drawing/2014/main" id="{41C96A23-745A-4B3C-9BEB-F292A3AAE02A}"/>
                    </a:ext>
                  </a:extLst>
                </p14:cNvPr>
                <p14:cNvContentPartPr/>
                <p14:nvPr/>
              </p14:nvContentPartPr>
              <p14:xfrm>
                <a:off x="7223260" y="5502807"/>
                <a:ext cx="39960" cy="17640"/>
              </p14:xfrm>
            </p:contentPart>
          </mc:Choice>
          <mc:Fallback>
            <p:pic>
              <p:nvPicPr>
                <p:cNvPr id="730" name="Input penna 729">
                  <a:extLst>
                    <a:ext uri="{FF2B5EF4-FFF2-40B4-BE49-F238E27FC236}">
                      <a16:creationId xmlns:a16="http://schemas.microsoft.com/office/drawing/2014/main" id="{41C96A23-745A-4B3C-9BEB-F292A3AAE02A}"/>
                    </a:ext>
                  </a:extLst>
                </p:cNvPr>
                <p:cNvPicPr/>
                <p:nvPr/>
              </p:nvPicPr>
              <p:blipFill>
                <a:blip r:embed="rId1016"/>
                <a:stretch>
                  <a:fillRect/>
                </a:stretch>
              </p:blipFill>
              <p:spPr>
                <a:xfrm>
                  <a:off x="7215700" y="5495247"/>
                  <a:ext cx="550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7">
              <p14:nvContentPartPr>
                <p14:cNvPr id="732" name="Input penna 731">
                  <a:extLst>
                    <a:ext uri="{FF2B5EF4-FFF2-40B4-BE49-F238E27FC236}">
                      <a16:creationId xmlns:a16="http://schemas.microsoft.com/office/drawing/2014/main" id="{E5CC6F0C-C335-B7B3-A3DA-692735048F71}"/>
                    </a:ext>
                  </a:extLst>
                </p14:cNvPr>
                <p14:cNvContentPartPr/>
                <p14:nvPr/>
              </p14:nvContentPartPr>
              <p14:xfrm>
                <a:off x="7327660" y="5459247"/>
                <a:ext cx="51480" cy="10440"/>
              </p14:xfrm>
            </p:contentPart>
          </mc:Choice>
          <mc:Fallback>
            <p:pic>
              <p:nvPicPr>
                <p:cNvPr id="732" name="Input penna 731">
                  <a:extLst>
                    <a:ext uri="{FF2B5EF4-FFF2-40B4-BE49-F238E27FC236}">
                      <a16:creationId xmlns:a16="http://schemas.microsoft.com/office/drawing/2014/main" id="{E5CC6F0C-C335-B7B3-A3DA-692735048F71}"/>
                    </a:ext>
                  </a:extLst>
                </p:cNvPr>
                <p:cNvPicPr/>
                <p:nvPr/>
              </p:nvPicPr>
              <p:blipFill>
                <a:blip r:embed="rId1018"/>
                <a:stretch>
                  <a:fillRect/>
                </a:stretch>
              </p:blipFill>
              <p:spPr>
                <a:xfrm>
                  <a:off x="7320100" y="5451687"/>
                  <a:ext cx="666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9">
              <p14:nvContentPartPr>
                <p14:cNvPr id="733" name="Input penna 732">
                  <a:extLst>
                    <a:ext uri="{FF2B5EF4-FFF2-40B4-BE49-F238E27FC236}">
                      <a16:creationId xmlns:a16="http://schemas.microsoft.com/office/drawing/2014/main" id="{F03C42B5-C355-DC86-2FCF-BF6CCD2C5178}"/>
                    </a:ext>
                  </a:extLst>
                </p14:cNvPr>
                <p14:cNvContentPartPr/>
                <p14:nvPr/>
              </p14:nvContentPartPr>
              <p14:xfrm>
                <a:off x="7333060" y="5491287"/>
                <a:ext cx="93240" cy="24480"/>
              </p14:xfrm>
            </p:contentPart>
          </mc:Choice>
          <mc:Fallback>
            <p:pic>
              <p:nvPicPr>
                <p:cNvPr id="733" name="Input penna 732">
                  <a:extLst>
                    <a:ext uri="{FF2B5EF4-FFF2-40B4-BE49-F238E27FC236}">
                      <a16:creationId xmlns:a16="http://schemas.microsoft.com/office/drawing/2014/main" id="{F03C42B5-C355-DC86-2FCF-BF6CCD2C5178}"/>
                    </a:ext>
                  </a:extLst>
                </p:cNvPr>
                <p:cNvPicPr/>
                <p:nvPr/>
              </p:nvPicPr>
              <p:blipFill>
                <a:blip r:embed="rId1020"/>
                <a:stretch>
                  <a:fillRect/>
                </a:stretch>
              </p:blipFill>
              <p:spPr>
                <a:xfrm>
                  <a:off x="7325500" y="5483727"/>
                  <a:ext cx="1083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1">
              <p14:nvContentPartPr>
                <p14:cNvPr id="734" name="Input penna 733">
                  <a:extLst>
                    <a:ext uri="{FF2B5EF4-FFF2-40B4-BE49-F238E27FC236}">
                      <a16:creationId xmlns:a16="http://schemas.microsoft.com/office/drawing/2014/main" id="{3F52A6F9-2C94-F3DA-F027-3D7D91F3B58D}"/>
                    </a:ext>
                  </a:extLst>
                </p14:cNvPr>
                <p14:cNvContentPartPr/>
                <p14:nvPr/>
              </p14:nvContentPartPr>
              <p14:xfrm>
                <a:off x="7444660" y="5455647"/>
                <a:ext cx="42840" cy="48240"/>
              </p14:xfrm>
            </p:contentPart>
          </mc:Choice>
          <mc:Fallback>
            <p:pic>
              <p:nvPicPr>
                <p:cNvPr id="734" name="Input penna 733">
                  <a:extLst>
                    <a:ext uri="{FF2B5EF4-FFF2-40B4-BE49-F238E27FC236}">
                      <a16:creationId xmlns:a16="http://schemas.microsoft.com/office/drawing/2014/main" id="{3F52A6F9-2C94-F3DA-F027-3D7D91F3B58D}"/>
                    </a:ext>
                  </a:extLst>
                </p:cNvPr>
                <p:cNvPicPr/>
                <p:nvPr/>
              </p:nvPicPr>
              <p:blipFill>
                <a:blip r:embed="rId1022"/>
                <a:stretch>
                  <a:fillRect/>
                </a:stretch>
              </p:blipFill>
              <p:spPr>
                <a:xfrm>
                  <a:off x="7437100" y="5448447"/>
                  <a:ext cx="579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3">
              <p14:nvContentPartPr>
                <p14:cNvPr id="735" name="Input penna 734">
                  <a:extLst>
                    <a:ext uri="{FF2B5EF4-FFF2-40B4-BE49-F238E27FC236}">
                      <a16:creationId xmlns:a16="http://schemas.microsoft.com/office/drawing/2014/main" id="{EDD7053E-DEEA-60F9-C83F-F17716463B61}"/>
                    </a:ext>
                  </a:extLst>
                </p14:cNvPr>
                <p14:cNvContentPartPr/>
                <p14:nvPr/>
              </p14:nvContentPartPr>
              <p14:xfrm>
                <a:off x="7522780" y="5460327"/>
                <a:ext cx="2880" cy="43560"/>
              </p14:xfrm>
            </p:contentPart>
          </mc:Choice>
          <mc:Fallback>
            <p:pic>
              <p:nvPicPr>
                <p:cNvPr id="735" name="Input penna 734">
                  <a:extLst>
                    <a:ext uri="{FF2B5EF4-FFF2-40B4-BE49-F238E27FC236}">
                      <a16:creationId xmlns:a16="http://schemas.microsoft.com/office/drawing/2014/main" id="{EDD7053E-DEEA-60F9-C83F-F17716463B61}"/>
                    </a:ext>
                  </a:extLst>
                </p:cNvPr>
                <p:cNvPicPr/>
                <p:nvPr/>
              </p:nvPicPr>
              <p:blipFill>
                <a:blip r:embed="rId1024"/>
                <a:stretch>
                  <a:fillRect/>
                </a:stretch>
              </p:blipFill>
              <p:spPr>
                <a:xfrm>
                  <a:off x="7515220" y="5452767"/>
                  <a:ext cx="1800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5">
              <p14:nvContentPartPr>
                <p14:cNvPr id="736" name="Input penna 735">
                  <a:extLst>
                    <a:ext uri="{FF2B5EF4-FFF2-40B4-BE49-F238E27FC236}">
                      <a16:creationId xmlns:a16="http://schemas.microsoft.com/office/drawing/2014/main" id="{F300E985-E198-DB18-3851-4D5D326B89A0}"/>
                    </a:ext>
                  </a:extLst>
                </p14:cNvPr>
                <p14:cNvContentPartPr/>
                <p14:nvPr/>
              </p14:nvContentPartPr>
              <p14:xfrm>
                <a:off x="7550140" y="5454567"/>
                <a:ext cx="30960" cy="65880"/>
              </p14:xfrm>
            </p:contentPart>
          </mc:Choice>
          <mc:Fallback>
            <p:pic>
              <p:nvPicPr>
                <p:cNvPr id="736" name="Input penna 735">
                  <a:extLst>
                    <a:ext uri="{FF2B5EF4-FFF2-40B4-BE49-F238E27FC236}">
                      <a16:creationId xmlns:a16="http://schemas.microsoft.com/office/drawing/2014/main" id="{F300E985-E198-DB18-3851-4D5D326B89A0}"/>
                    </a:ext>
                  </a:extLst>
                </p:cNvPr>
                <p:cNvPicPr/>
                <p:nvPr/>
              </p:nvPicPr>
              <p:blipFill>
                <a:blip r:embed="rId1026"/>
                <a:stretch>
                  <a:fillRect/>
                </a:stretch>
              </p:blipFill>
              <p:spPr>
                <a:xfrm>
                  <a:off x="7542580" y="5447007"/>
                  <a:ext cx="460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7">
              <p14:nvContentPartPr>
                <p14:cNvPr id="737" name="Input penna 736">
                  <a:extLst>
                    <a:ext uri="{FF2B5EF4-FFF2-40B4-BE49-F238E27FC236}">
                      <a16:creationId xmlns:a16="http://schemas.microsoft.com/office/drawing/2014/main" id="{D09584B4-72C7-23D5-27C3-4B654C4E8187}"/>
                    </a:ext>
                  </a:extLst>
                </p14:cNvPr>
                <p14:cNvContentPartPr/>
                <p14:nvPr/>
              </p14:nvContentPartPr>
              <p14:xfrm>
                <a:off x="7608460" y="5366367"/>
                <a:ext cx="6840" cy="124200"/>
              </p14:xfrm>
            </p:contentPart>
          </mc:Choice>
          <mc:Fallback>
            <p:pic>
              <p:nvPicPr>
                <p:cNvPr id="737" name="Input penna 736">
                  <a:extLst>
                    <a:ext uri="{FF2B5EF4-FFF2-40B4-BE49-F238E27FC236}">
                      <a16:creationId xmlns:a16="http://schemas.microsoft.com/office/drawing/2014/main" id="{D09584B4-72C7-23D5-27C3-4B654C4E8187}"/>
                    </a:ext>
                  </a:extLst>
                </p:cNvPr>
                <p:cNvPicPr/>
                <p:nvPr/>
              </p:nvPicPr>
              <p:blipFill>
                <a:blip r:embed="rId1028"/>
                <a:stretch>
                  <a:fillRect/>
                </a:stretch>
              </p:blipFill>
              <p:spPr>
                <a:xfrm>
                  <a:off x="7600900" y="5358807"/>
                  <a:ext cx="219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9">
              <p14:nvContentPartPr>
                <p14:cNvPr id="738" name="Input penna 737">
                  <a:extLst>
                    <a:ext uri="{FF2B5EF4-FFF2-40B4-BE49-F238E27FC236}">
                      <a16:creationId xmlns:a16="http://schemas.microsoft.com/office/drawing/2014/main" id="{8631E7E8-C61D-0335-EBA3-B82B9308B195}"/>
                    </a:ext>
                  </a:extLst>
                </p14:cNvPr>
                <p14:cNvContentPartPr/>
                <p14:nvPr/>
              </p14:nvContentPartPr>
              <p14:xfrm>
                <a:off x="7611700" y="5480127"/>
                <a:ext cx="360" cy="2160"/>
              </p14:xfrm>
            </p:contentPart>
          </mc:Choice>
          <mc:Fallback>
            <p:pic>
              <p:nvPicPr>
                <p:cNvPr id="738" name="Input penna 737">
                  <a:extLst>
                    <a:ext uri="{FF2B5EF4-FFF2-40B4-BE49-F238E27FC236}">
                      <a16:creationId xmlns:a16="http://schemas.microsoft.com/office/drawing/2014/main" id="{8631E7E8-C61D-0335-EBA3-B82B9308B195}"/>
                    </a:ext>
                  </a:extLst>
                </p:cNvPr>
                <p:cNvPicPr/>
                <p:nvPr/>
              </p:nvPicPr>
              <p:blipFill>
                <a:blip r:embed="rId1030"/>
                <a:stretch>
                  <a:fillRect/>
                </a:stretch>
              </p:blipFill>
              <p:spPr>
                <a:xfrm>
                  <a:off x="7604140" y="5472567"/>
                  <a:ext cx="154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1">
              <p14:nvContentPartPr>
                <p14:cNvPr id="739" name="Input penna 738">
                  <a:extLst>
                    <a:ext uri="{FF2B5EF4-FFF2-40B4-BE49-F238E27FC236}">
                      <a16:creationId xmlns:a16="http://schemas.microsoft.com/office/drawing/2014/main" id="{63FA99AD-AD66-4E68-6D7F-9C50F822746A}"/>
                    </a:ext>
                  </a:extLst>
                </p14:cNvPr>
                <p14:cNvContentPartPr/>
                <p14:nvPr/>
              </p14:nvContentPartPr>
              <p14:xfrm>
                <a:off x="7656700" y="5432247"/>
                <a:ext cx="45720" cy="67680"/>
              </p14:xfrm>
            </p:contentPart>
          </mc:Choice>
          <mc:Fallback>
            <p:pic>
              <p:nvPicPr>
                <p:cNvPr id="739" name="Input penna 738">
                  <a:extLst>
                    <a:ext uri="{FF2B5EF4-FFF2-40B4-BE49-F238E27FC236}">
                      <a16:creationId xmlns:a16="http://schemas.microsoft.com/office/drawing/2014/main" id="{63FA99AD-AD66-4E68-6D7F-9C50F822746A}"/>
                    </a:ext>
                  </a:extLst>
                </p:cNvPr>
                <p:cNvPicPr/>
                <p:nvPr/>
              </p:nvPicPr>
              <p:blipFill>
                <a:blip r:embed="rId1032"/>
                <a:stretch>
                  <a:fillRect/>
                </a:stretch>
              </p:blipFill>
              <p:spPr>
                <a:xfrm>
                  <a:off x="7649140" y="5424687"/>
                  <a:ext cx="604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3">
              <p14:nvContentPartPr>
                <p14:cNvPr id="740" name="Input penna 739">
                  <a:extLst>
                    <a:ext uri="{FF2B5EF4-FFF2-40B4-BE49-F238E27FC236}">
                      <a16:creationId xmlns:a16="http://schemas.microsoft.com/office/drawing/2014/main" id="{B651D0FF-A66D-E5A9-20BC-4F866D17FC60}"/>
                    </a:ext>
                  </a:extLst>
                </p14:cNvPr>
                <p14:cNvContentPartPr/>
                <p14:nvPr/>
              </p14:nvContentPartPr>
              <p14:xfrm>
                <a:off x="7743100" y="5447727"/>
                <a:ext cx="45720" cy="42120"/>
              </p14:xfrm>
            </p:contentPart>
          </mc:Choice>
          <mc:Fallback>
            <p:pic>
              <p:nvPicPr>
                <p:cNvPr id="740" name="Input penna 739">
                  <a:extLst>
                    <a:ext uri="{FF2B5EF4-FFF2-40B4-BE49-F238E27FC236}">
                      <a16:creationId xmlns:a16="http://schemas.microsoft.com/office/drawing/2014/main" id="{B651D0FF-A66D-E5A9-20BC-4F866D17FC60}"/>
                    </a:ext>
                  </a:extLst>
                </p:cNvPr>
                <p:cNvPicPr/>
                <p:nvPr/>
              </p:nvPicPr>
              <p:blipFill>
                <a:blip r:embed="rId1034"/>
                <a:stretch>
                  <a:fillRect/>
                </a:stretch>
              </p:blipFill>
              <p:spPr>
                <a:xfrm>
                  <a:off x="7735540" y="5440167"/>
                  <a:ext cx="604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5">
              <p14:nvContentPartPr>
                <p14:cNvPr id="741" name="Input penna 740">
                  <a:extLst>
                    <a:ext uri="{FF2B5EF4-FFF2-40B4-BE49-F238E27FC236}">
                      <a16:creationId xmlns:a16="http://schemas.microsoft.com/office/drawing/2014/main" id="{A72F6B52-1C8F-211C-08E7-57ED04DA1234}"/>
                    </a:ext>
                  </a:extLst>
                </p14:cNvPr>
                <p14:cNvContentPartPr/>
                <p14:nvPr/>
              </p14:nvContentPartPr>
              <p14:xfrm>
                <a:off x="7761820" y="5459607"/>
                <a:ext cx="39960" cy="42120"/>
              </p14:xfrm>
            </p:contentPart>
          </mc:Choice>
          <mc:Fallback>
            <p:pic>
              <p:nvPicPr>
                <p:cNvPr id="741" name="Input penna 740">
                  <a:extLst>
                    <a:ext uri="{FF2B5EF4-FFF2-40B4-BE49-F238E27FC236}">
                      <a16:creationId xmlns:a16="http://schemas.microsoft.com/office/drawing/2014/main" id="{A72F6B52-1C8F-211C-08E7-57ED04DA1234}"/>
                    </a:ext>
                  </a:extLst>
                </p:cNvPr>
                <p:cNvPicPr/>
                <p:nvPr/>
              </p:nvPicPr>
              <p:blipFill>
                <a:blip r:embed="rId1036"/>
                <a:stretch>
                  <a:fillRect/>
                </a:stretch>
              </p:blipFill>
              <p:spPr>
                <a:xfrm>
                  <a:off x="7754260" y="5452047"/>
                  <a:ext cx="550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7">
              <p14:nvContentPartPr>
                <p14:cNvPr id="745" name="Input penna 744">
                  <a:extLst>
                    <a:ext uri="{FF2B5EF4-FFF2-40B4-BE49-F238E27FC236}">
                      <a16:creationId xmlns:a16="http://schemas.microsoft.com/office/drawing/2014/main" id="{629D8FF4-5242-F485-1218-65F89CC00662}"/>
                    </a:ext>
                  </a:extLst>
                </p14:cNvPr>
                <p14:cNvContentPartPr/>
                <p14:nvPr/>
              </p14:nvContentPartPr>
              <p14:xfrm>
                <a:off x="7602700" y="5400207"/>
                <a:ext cx="54000" cy="5040"/>
              </p14:xfrm>
            </p:contentPart>
          </mc:Choice>
          <mc:Fallback>
            <p:pic>
              <p:nvPicPr>
                <p:cNvPr id="745" name="Input penna 744">
                  <a:extLst>
                    <a:ext uri="{FF2B5EF4-FFF2-40B4-BE49-F238E27FC236}">
                      <a16:creationId xmlns:a16="http://schemas.microsoft.com/office/drawing/2014/main" id="{629D8FF4-5242-F485-1218-65F89CC00662}"/>
                    </a:ext>
                  </a:extLst>
                </p:cNvPr>
                <p:cNvPicPr/>
                <p:nvPr/>
              </p:nvPicPr>
              <p:blipFill>
                <a:blip r:embed="rId1038"/>
                <a:stretch>
                  <a:fillRect/>
                </a:stretch>
              </p:blipFill>
              <p:spPr>
                <a:xfrm>
                  <a:off x="7595140" y="5392647"/>
                  <a:ext cx="6912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1" name="Gruppo 760">
            <a:extLst>
              <a:ext uri="{FF2B5EF4-FFF2-40B4-BE49-F238E27FC236}">
                <a16:creationId xmlns:a16="http://schemas.microsoft.com/office/drawing/2014/main" id="{CF1765A6-587B-657E-5C61-A895809A27C5}"/>
              </a:ext>
            </a:extLst>
          </p:cNvPr>
          <p:cNvGrpSpPr/>
          <p:nvPr/>
        </p:nvGrpSpPr>
        <p:grpSpPr>
          <a:xfrm>
            <a:off x="5772436" y="5333411"/>
            <a:ext cx="183240" cy="77040"/>
            <a:chOff x="5772436" y="5333411"/>
            <a:chExt cx="183240" cy="7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9">
              <p14:nvContentPartPr>
                <p14:cNvPr id="754" name="Input penna 753">
                  <a:extLst>
                    <a:ext uri="{FF2B5EF4-FFF2-40B4-BE49-F238E27FC236}">
                      <a16:creationId xmlns:a16="http://schemas.microsoft.com/office/drawing/2014/main" id="{3E852D24-8C1E-A17F-B11E-341DA7D6C8AD}"/>
                    </a:ext>
                  </a:extLst>
                </p14:cNvPr>
                <p14:cNvContentPartPr/>
                <p14:nvPr/>
              </p14:nvContentPartPr>
              <p14:xfrm>
                <a:off x="5772436" y="5376971"/>
                <a:ext cx="38880" cy="33480"/>
              </p14:xfrm>
            </p:contentPart>
          </mc:Choice>
          <mc:Fallback>
            <p:pic>
              <p:nvPicPr>
                <p:cNvPr id="754" name="Input penna 753">
                  <a:extLst>
                    <a:ext uri="{FF2B5EF4-FFF2-40B4-BE49-F238E27FC236}">
                      <a16:creationId xmlns:a16="http://schemas.microsoft.com/office/drawing/2014/main" id="{3E852D24-8C1E-A17F-B11E-341DA7D6C8AD}"/>
                    </a:ext>
                  </a:extLst>
                </p:cNvPr>
                <p:cNvPicPr/>
                <p:nvPr/>
              </p:nvPicPr>
              <p:blipFill>
                <a:blip r:embed="rId1040"/>
                <a:stretch>
                  <a:fillRect/>
                </a:stretch>
              </p:blipFill>
              <p:spPr>
                <a:xfrm>
                  <a:off x="5764876" y="5369411"/>
                  <a:ext cx="540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1">
              <p14:nvContentPartPr>
                <p14:cNvPr id="755" name="Input penna 754">
                  <a:extLst>
                    <a:ext uri="{FF2B5EF4-FFF2-40B4-BE49-F238E27FC236}">
                      <a16:creationId xmlns:a16="http://schemas.microsoft.com/office/drawing/2014/main" id="{F5D6A214-619F-3AFD-2616-8ED3EF41D13C}"/>
                    </a:ext>
                  </a:extLst>
                </p14:cNvPr>
                <p14:cNvContentPartPr/>
                <p14:nvPr/>
              </p14:nvContentPartPr>
              <p14:xfrm>
                <a:off x="5845156" y="5333411"/>
                <a:ext cx="110520" cy="25920"/>
              </p14:xfrm>
            </p:contentPart>
          </mc:Choice>
          <mc:Fallback>
            <p:pic>
              <p:nvPicPr>
                <p:cNvPr id="755" name="Input penna 754">
                  <a:extLst>
                    <a:ext uri="{FF2B5EF4-FFF2-40B4-BE49-F238E27FC236}">
                      <a16:creationId xmlns:a16="http://schemas.microsoft.com/office/drawing/2014/main" id="{F5D6A214-619F-3AFD-2616-8ED3EF41D13C}"/>
                    </a:ext>
                  </a:extLst>
                </p:cNvPr>
                <p:cNvPicPr/>
                <p:nvPr/>
              </p:nvPicPr>
              <p:blipFill>
                <a:blip r:embed="rId1042"/>
                <a:stretch>
                  <a:fillRect/>
                </a:stretch>
              </p:blipFill>
              <p:spPr>
                <a:xfrm>
                  <a:off x="5837596" y="5325851"/>
                  <a:ext cx="125640" cy="4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9" name="Gruppo 758">
            <a:extLst>
              <a:ext uri="{FF2B5EF4-FFF2-40B4-BE49-F238E27FC236}">
                <a16:creationId xmlns:a16="http://schemas.microsoft.com/office/drawing/2014/main" id="{D121FB59-AC25-E8AF-B5DF-7F65B3D69A37}"/>
              </a:ext>
            </a:extLst>
          </p:cNvPr>
          <p:cNvGrpSpPr/>
          <p:nvPr/>
        </p:nvGrpSpPr>
        <p:grpSpPr>
          <a:xfrm>
            <a:off x="6195796" y="5315051"/>
            <a:ext cx="103320" cy="146160"/>
            <a:chOff x="6195796" y="5315051"/>
            <a:chExt cx="103320" cy="14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3">
              <p14:nvContentPartPr>
                <p14:cNvPr id="756" name="Input penna 755">
                  <a:extLst>
                    <a:ext uri="{FF2B5EF4-FFF2-40B4-BE49-F238E27FC236}">
                      <a16:creationId xmlns:a16="http://schemas.microsoft.com/office/drawing/2014/main" id="{ACC909C8-FFD8-79C6-8AB8-941A0EBC8975}"/>
                    </a:ext>
                  </a:extLst>
                </p14:cNvPr>
                <p14:cNvContentPartPr/>
                <p14:nvPr/>
              </p14:nvContentPartPr>
              <p14:xfrm>
                <a:off x="6195796" y="5315051"/>
                <a:ext cx="41400" cy="72720"/>
              </p14:xfrm>
            </p:contentPart>
          </mc:Choice>
          <mc:Fallback>
            <p:pic>
              <p:nvPicPr>
                <p:cNvPr id="756" name="Input penna 755">
                  <a:extLst>
                    <a:ext uri="{FF2B5EF4-FFF2-40B4-BE49-F238E27FC236}">
                      <a16:creationId xmlns:a16="http://schemas.microsoft.com/office/drawing/2014/main" id="{ACC909C8-FFD8-79C6-8AB8-941A0EBC8975}"/>
                    </a:ext>
                  </a:extLst>
                </p:cNvPr>
                <p:cNvPicPr/>
                <p:nvPr/>
              </p:nvPicPr>
              <p:blipFill>
                <a:blip r:embed="rId1044"/>
                <a:stretch>
                  <a:fillRect/>
                </a:stretch>
              </p:blipFill>
              <p:spPr>
                <a:xfrm>
                  <a:off x="6188236" y="5307491"/>
                  <a:ext cx="565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5">
              <p14:nvContentPartPr>
                <p14:cNvPr id="757" name="Input penna 756">
                  <a:extLst>
                    <a:ext uri="{FF2B5EF4-FFF2-40B4-BE49-F238E27FC236}">
                      <a16:creationId xmlns:a16="http://schemas.microsoft.com/office/drawing/2014/main" id="{9BD9A0D9-146D-D095-545A-4B3A9C2752D8}"/>
                    </a:ext>
                  </a:extLst>
                </p14:cNvPr>
                <p14:cNvContentPartPr/>
                <p14:nvPr/>
              </p14:nvContentPartPr>
              <p14:xfrm>
                <a:off x="6249796" y="5346011"/>
                <a:ext cx="49320" cy="115200"/>
              </p14:xfrm>
            </p:contentPart>
          </mc:Choice>
          <mc:Fallback>
            <p:pic>
              <p:nvPicPr>
                <p:cNvPr id="757" name="Input penna 756">
                  <a:extLst>
                    <a:ext uri="{FF2B5EF4-FFF2-40B4-BE49-F238E27FC236}">
                      <a16:creationId xmlns:a16="http://schemas.microsoft.com/office/drawing/2014/main" id="{9BD9A0D9-146D-D095-545A-4B3A9C2752D8}"/>
                    </a:ext>
                  </a:extLst>
                </p:cNvPr>
                <p:cNvPicPr/>
                <p:nvPr/>
              </p:nvPicPr>
              <p:blipFill>
                <a:blip r:embed="rId1046"/>
                <a:stretch>
                  <a:fillRect/>
                </a:stretch>
              </p:blipFill>
              <p:spPr>
                <a:xfrm>
                  <a:off x="6242236" y="5338451"/>
                  <a:ext cx="64440" cy="13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47">
            <p14:nvContentPartPr>
              <p14:cNvPr id="768" name="Input penna 767">
                <a:extLst>
                  <a:ext uri="{FF2B5EF4-FFF2-40B4-BE49-F238E27FC236}">
                    <a16:creationId xmlns:a16="http://schemas.microsoft.com/office/drawing/2014/main" id="{6BBB9967-1205-5704-F13B-EB6AF6FB75F0}"/>
                  </a:ext>
                </a:extLst>
              </p14:cNvPr>
              <p14:cNvContentPartPr/>
              <p14:nvPr/>
            </p14:nvContentPartPr>
            <p14:xfrm>
              <a:off x="5300113" y="6016691"/>
              <a:ext cx="911880" cy="106920"/>
            </p14:xfrm>
          </p:contentPart>
        </mc:Choice>
        <mc:Fallback>
          <p:pic>
            <p:nvPicPr>
              <p:cNvPr id="768" name="Input penna 767">
                <a:extLst>
                  <a:ext uri="{FF2B5EF4-FFF2-40B4-BE49-F238E27FC236}">
                    <a16:creationId xmlns:a16="http://schemas.microsoft.com/office/drawing/2014/main" id="{6BBB9967-1205-5704-F13B-EB6AF6FB75F0}"/>
                  </a:ext>
                </a:extLst>
              </p:cNvPr>
              <p:cNvPicPr/>
              <p:nvPr/>
            </p:nvPicPr>
            <p:blipFill>
              <a:blip r:embed="rId1048"/>
              <a:stretch>
                <a:fillRect/>
              </a:stretch>
            </p:blipFill>
            <p:spPr>
              <a:xfrm>
                <a:off x="5292553" y="6009491"/>
                <a:ext cx="927000" cy="12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778" name="Gruppo 777">
            <a:extLst>
              <a:ext uri="{FF2B5EF4-FFF2-40B4-BE49-F238E27FC236}">
                <a16:creationId xmlns:a16="http://schemas.microsoft.com/office/drawing/2014/main" id="{4D159671-7794-C434-C4E8-ED3005532C15}"/>
              </a:ext>
            </a:extLst>
          </p:cNvPr>
          <p:cNvGrpSpPr/>
          <p:nvPr/>
        </p:nvGrpSpPr>
        <p:grpSpPr>
          <a:xfrm>
            <a:off x="5535665" y="6022091"/>
            <a:ext cx="603360" cy="122400"/>
            <a:chOff x="5535665" y="6022091"/>
            <a:chExt cx="603360" cy="12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9">
              <p14:nvContentPartPr>
                <p14:cNvPr id="769" name="Input penna 768">
                  <a:extLst>
                    <a:ext uri="{FF2B5EF4-FFF2-40B4-BE49-F238E27FC236}">
                      <a16:creationId xmlns:a16="http://schemas.microsoft.com/office/drawing/2014/main" id="{C1008649-6A10-1AA4-7668-F5A8F828A27A}"/>
                    </a:ext>
                  </a:extLst>
                </p14:cNvPr>
                <p14:cNvContentPartPr/>
                <p14:nvPr/>
              </p14:nvContentPartPr>
              <p14:xfrm>
                <a:off x="5535665" y="6086171"/>
                <a:ext cx="12960" cy="58320"/>
              </p14:xfrm>
            </p:contentPart>
          </mc:Choice>
          <mc:Fallback>
            <p:pic>
              <p:nvPicPr>
                <p:cNvPr id="769" name="Input penna 768">
                  <a:extLst>
                    <a:ext uri="{FF2B5EF4-FFF2-40B4-BE49-F238E27FC236}">
                      <a16:creationId xmlns:a16="http://schemas.microsoft.com/office/drawing/2014/main" id="{C1008649-6A10-1AA4-7668-F5A8F828A27A}"/>
                    </a:ext>
                  </a:extLst>
                </p:cNvPr>
                <p:cNvPicPr/>
                <p:nvPr/>
              </p:nvPicPr>
              <p:blipFill>
                <a:blip r:embed="rId1050"/>
                <a:stretch>
                  <a:fillRect/>
                </a:stretch>
              </p:blipFill>
              <p:spPr>
                <a:xfrm>
                  <a:off x="5528105" y="6078611"/>
                  <a:ext cx="280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1">
              <p14:nvContentPartPr>
                <p14:cNvPr id="770" name="Input penna 769">
                  <a:extLst>
                    <a:ext uri="{FF2B5EF4-FFF2-40B4-BE49-F238E27FC236}">
                      <a16:creationId xmlns:a16="http://schemas.microsoft.com/office/drawing/2014/main" id="{73D1D599-50DC-0E0A-9084-5062994DADC0}"/>
                    </a:ext>
                  </a:extLst>
                </p14:cNvPr>
                <p14:cNvContentPartPr/>
                <p14:nvPr/>
              </p14:nvContentPartPr>
              <p14:xfrm>
                <a:off x="5569865" y="6103811"/>
                <a:ext cx="46800" cy="40320"/>
              </p14:xfrm>
            </p:contentPart>
          </mc:Choice>
          <mc:Fallback>
            <p:pic>
              <p:nvPicPr>
                <p:cNvPr id="770" name="Input penna 769">
                  <a:extLst>
                    <a:ext uri="{FF2B5EF4-FFF2-40B4-BE49-F238E27FC236}">
                      <a16:creationId xmlns:a16="http://schemas.microsoft.com/office/drawing/2014/main" id="{73D1D599-50DC-0E0A-9084-5062994DADC0}"/>
                    </a:ext>
                  </a:extLst>
                </p:cNvPr>
                <p:cNvPicPr/>
                <p:nvPr/>
              </p:nvPicPr>
              <p:blipFill>
                <a:blip r:embed="rId1052"/>
                <a:stretch>
                  <a:fillRect/>
                </a:stretch>
              </p:blipFill>
              <p:spPr>
                <a:xfrm>
                  <a:off x="5562305" y="6096251"/>
                  <a:ext cx="619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3">
              <p14:nvContentPartPr>
                <p14:cNvPr id="771" name="Input penna 770">
                  <a:extLst>
                    <a:ext uri="{FF2B5EF4-FFF2-40B4-BE49-F238E27FC236}">
                      <a16:creationId xmlns:a16="http://schemas.microsoft.com/office/drawing/2014/main" id="{BBAD8C31-DF86-CAA7-846C-0536557C29E6}"/>
                    </a:ext>
                  </a:extLst>
                </p14:cNvPr>
                <p14:cNvContentPartPr/>
                <p14:nvPr/>
              </p14:nvContentPartPr>
              <p14:xfrm>
                <a:off x="5735825" y="6071411"/>
                <a:ext cx="58320" cy="52560"/>
              </p14:xfrm>
            </p:contentPart>
          </mc:Choice>
          <mc:Fallback>
            <p:pic>
              <p:nvPicPr>
                <p:cNvPr id="771" name="Input penna 770">
                  <a:extLst>
                    <a:ext uri="{FF2B5EF4-FFF2-40B4-BE49-F238E27FC236}">
                      <a16:creationId xmlns:a16="http://schemas.microsoft.com/office/drawing/2014/main" id="{BBAD8C31-DF86-CAA7-846C-0536557C29E6}"/>
                    </a:ext>
                  </a:extLst>
                </p:cNvPr>
                <p:cNvPicPr/>
                <p:nvPr/>
              </p:nvPicPr>
              <p:blipFill>
                <a:blip r:embed="rId1054"/>
                <a:stretch>
                  <a:fillRect/>
                </a:stretch>
              </p:blipFill>
              <p:spPr>
                <a:xfrm>
                  <a:off x="5728265" y="6063851"/>
                  <a:ext cx="734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5">
              <p14:nvContentPartPr>
                <p14:cNvPr id="772" name="Input penna 771">
                  <a:extLst>
                    <a:ext uri="{FF2B5EF4-FFF2-40B4-BE49-F238E27FC236}">
                      <a16:creationId xmlns:a16="http://schemas.microsoft.com/office/drawing/2014/main" id="{ADAA2F3A-298A-3EEA-C60B-89C0704827BA}"/>
                    </a:ext>
                  </a:extLst>
                </p14:cNvPr>
                <p14:cNvContentPartPr/>
                <p14:nvPr/>
              </p14:nvContentPartPr>
              <p14:xfrm>
                <a:off x="5816465" y="6081131"/>
                <a:ext cx="37080" cy="25920"/>
              </p14:xfrm>
            </p:contentPart>
          </mc:Choice>
          <mc:Fallback>
            <p:pic>
              <p:nvPicPr>
                <p:cNvPr id="772" name="Input penna 771">
                  <a:extLst>
                    <a:ext uri="{FF2B5EF4-FFF2-40B4-BE49-F238E27FC236}">
                      <a16:creationId xmlns:a16="http://schemas.microsoft.com/office/drawing/2014/main" id="{ADAA2F3A-298A-3EEA-C60B-89C0704827BA}"/>
                    </a:ext>
                  </a:extLst>
                </p:cNvPr>
                <p:cNvPicPr/>
                <p:nvPr/>
              </p:nvPicPr>
              <p:blipFill>
                <a:blip r:embed="rId1056"/>
                <a:stretch>
                  <a:fillRect/>
                </a:stretch>
              </p:blipFill>
              <p:spPr>
                <a:xfrm>
                  <a:off x="5808905" y="6073571"/>
                  <a:ext cx="522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7">
              <p14:nvContentPartPr>
                <p14:cNvPr id="773" name="Input penna 772">
                  <a:extLst>
                    <a:ext uri="{FF2B5EF4-FFF2-40B4-BE49-F238E27FC236}">
                      <a16:creationId xmlns:a16="http://schemas.microsoft.com/office/drawing/2014/main" id="{9FD684E9-7987-3B65-7740-AF3B983FE21A}"/>
                    </a:ext>
                  </a:extLst>
                </p14:cNvPr>
                <p14:cNvContentPartPr/>
                <p14:nvPr/>
              </p14:nvContentPartPr>
              <p14:xfrm>
                <a:off x="5887745" y="6064211"/>
                <a:ext cx="47520" cy="45000"/>
              </p14:xfrm>
            </p:contentPart>
          </mc:Choice>
          <mc:Fallback>
            <p:pic>
              <p:nvPicPr>
                <p:cNvPr id="773" name="Input penna 772">
                  <a:extLst>
                    <a:ext uri="{FF2B5EF4-FFF2-40B4-BE49-F238E27FC236}">
                      <a16:creationId xmlns:a16="http://schemas.microsoft.com/office/drawing/2014/main" id="{9FD684E9-7987-3B65-7740-AF3B983FE21A}"/>
                    </a:ext>
                  </a:extLst>
                </p:cNvPr>
                <p:cNvPicPr/>
                <p:nvPr/>
              </p:nvPicPr>
              <p:blipFill>
                <a:blip r:embed="rId1058"/>
                <a:stretch>
                  <a:fillRect/>
                </a:stretch>
              </p:blipFill>
              <p:spPr>
                <a:xfrm>
                  <a:off x="5880185" y="6056651"/>
                  <a:ext cx="626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9">
              <p14:nvContentPartPr>
                <p14:cNvPr id="774" name="Input penna 773">
                  <a:extLst>
                    <a:ext uri="{FF2B5EF4-FFF2-40B4-BE49-F238E27FC236}">
                      <a16:creationId xmlns:a16="http://schemas.microsoft.com/office/drawing/2014/main" id="{2C80DB29-2D17-D745-3E25-53CA0F45A6E9}"/>
                    </a:ext>
                  </a:extLst>
                </p14:cNvPr>
                <p14:cNvContentPartPr/>
                <p14:nvPr/>
              </p14:nvContentPartPr>
              <p14:xfrm>
                <a:off x="5978105" y="6022091"/>
                <a:ext cx="43560" cy="90000"/>
              </p14:xfrm>
            </p:contentPart>
          </mc:Choice>
          <mc:Fallback>
            <p:pic>
              <p:nvPicPr>
                <p:cNvPr id="774" name="Input penna 773">
                  <a:extLst>
                    <a:ext uri="{FF2B5EF4-FFF2-40B4-BE49-F238E27FC236}">
                      <a16:creationId xmlns:a16="http://schemas.microsoft.com/office/drawing/2014/main" id="{2C80DB29-2D17-D745-3E25-53CA0F45A6E9}"/>
                    </a:ext>
                  </a:extLst>
                </p:cNvPr>
                <p:cNvPicPr/>
                <p:nvPr/>
              </p:nvPicPr>
              <p:blipFill>
                <a:blip r:embed="rId1060"/>
                <a:stretch>
                  <a:fillRect/>
                </a:stretch>
              </p:blipFill>
              <p:spPr>
                <a:xfrm>
                  <a:off x="5970545" y="6014531"/>
                  <a:ext cx="586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1">
              <p14:nvContentPartPr>
                <p14:cNvPr id="775" name="Input penna 774">
                  <a:extLst>
                    <a:ext uri="{FF2B5EF4-FFF2-40B4-BE49-F238E27FC236}">
                      <a16:creationId xmlns:a16="http://schemas.microsoft.com/office/drawing/2014/main" id="{68414C97-0624-4D6F-72D2-E38D5AB8A0A1}"/>
                    </a:ext>
                  </a:extLst>
                </p14:cNvPr>
                <p14:cNvContentPartPr/>
                <p14:nvPr/>
              </p14:nvContentPartPr>
              <p14:xfrm>
                <a:off x="6055505" y="6057011"/>
                <a:ext cx="9000" cy="49320"/>
              </p14:xfrm>
            </p:contentPart>
          </mc:Choice>
          <mc:Fallback>
            <p:pic>
              <p:nvPicPr>
                <p:cNvPr id="775" name="Input penna 774">
                  <a:extLst>
                    <a:ext uri="{FF2B5EF4-FFF2-40B4-BE49-F238E27FC236}">
                      <a16:creationId xmlns:a16="http://schemas.microsoft.com/office/drawing/2014/main" id="{68414C97-0624-4D6F-72D2-E38D5AB8A0A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048305" y="6049451"/>
                  <a:ext cx="237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2">
              <p14:nvContentPartPr>
                <p14:cNvPr id="776" name="Input penna 775">
                  <a:extLst>
                    <a:ext uri="{FF2B5EF4-FFF2-40B4-BE49-F238E27FC236}">
                      <a16:creationId xmlns:a16="http://schemas.microsoft.com/office/drawing/2014/main" id="{D8AA784F-3293-5567-1688-FCA3DD7A5B57}"/>
                    </a:ext>
                  </a:extLst>
                </p14:cNvPr>
                <p14:cNvContentPartPr/>
                <p14:nvPr/>
              </p14:nvContentPartPr>
              <p14:xfrm>
                <a:off x="6088265" y="6062771"/>
                <a:ext cx="50760" cy="47160"/>
              </p14:xfrm>
            </p:contentPart>
          </mc:Choice>
          <mc:Fallback>
            <p:pic>
              <p:nvPicPr>
                <p:cNvPr id="776" name="Input penna 775">
                  <a:extLst>
                    <a:ext uri="{FF2B5EF4-FFF2-40B4-BE49-F238E27FC236}">
                      <a16:creationId xmlns:a16="http://schemas.microsoft.com/office/drawing/2014/main" id="{D8AA784F-3293-5567-1688-FCA3DD7A5B57}"/>
                    </a:ext>
                  </a:extLst>
                </p:cNvPr>
                <p:cNvPicPr/>
                <p:nvPr/>
              </p:nvPicPr>
              <p:blipFill>
                <a:blip r:embed="rId1063"/>
                <a:stretch>
                  <a:fillRect/>
                </a:stretch>
              </p:blipFill>
              <p:spPr>
                <a:xfrm>
                  <a:off x="6080705" y="6055211"/>
                  <a:ext cx="65880" cy="6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64">
            <p14:nvContentPartPr>
              <p14:cNvPr id="779" name="Input penna 778">
                <a:extLst>
                  <a:ext uri="{FF2B5EF4-FFF2-40B4-BE49-F238E27FC236}">
                    <a16:creationId xmlns:a16="http://schemas.microsoft.com/office/drawing/2014/main" id="{5C7101C4-2755-E114-14C3-0DF3E1499209}"/>
                  </a:ext>
                </a:extLst>
              </p14:cNvPr>
              <p14:cNvContentPartPr/>
              <p14:nvPr/>
            </p14:nvContentPartPr>
            <p14:xfrm>
              <a:off x="5627465" y="6374891"/>
              <a:ext cx="282240" cy="33480"/>
            </p14:xfrm>
          </p:contentPart>
        </mc:Choice>
        <mc:Fallback>
          <p:pic>
            <p:nvPicPr>
              <p:cNvPr id="779" name="Input penna 778">
                <a:extLst>
                  <a:ext uri="{FF2B5EF4-FFF2-40B4-BE49-F238E27FC236}">
                    <a16:creationId xmlns:a16="http://schemas.microsoft.com/office/drawing/2014/main" id="{5C7101C4-2755-E114-14C3-0DF3E1499209}"/>
                  </a:ext>
                </a:extLst>
              </p:cNvPr>
              <p:cNvPicPr/>
              <p:nvPr/>
            </p:nvPicPr>
            <p:blipFill>
              <a:blip r:embed="rId1065"/>
              <a:stretch>
                <a:fillRect/>
              </a:stretch>
            </p:blipFill>
            <p:spPr>
              <a:xfrm>
                <a:off x="5619905" y="6367331"/>
                <a:ext cx="297360" cy="4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826" name="Gruppo 825">
            <a:extLst>
              <a:ext uri="{FF2B5EF4-FFF2-40B4-BE49-F238E27FC236}">
                <a16:creationId xmlns:a16="http://schemas.microsoft.com/office/drawing/2014/main" id="{FAB62E2A-D11B-DF86-D3A7-F4C783322611}"/>
              </a:ext>
            </a:extLst>
          </p:cNvPr>
          <p:cNvGrpSpPr/>
          <p:nvPr/>
        </p:nvGrpSpPr>
        <p:grpSpPr>
          <a:xfrm>
            <a:off x="389800" y="5720051"/>
            <a:ext cx="648000" cy="234360"/>
            <a:chOff x="389800" y="5720051"/>
            <a:chExt cx="648000" cy="23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6">
              <p14:nvContentPartPr>
                <p14:cNvPr id="780" name="Input penna 779">
                  <a:extLst>
                    <a:ext uri="{FF2B5EF4-FFF2-40B4-BE49-F238E27FC236}">
                      <a16:creationId xmlns:a16="http://schemas.microsoft.com/office/drawing/2014/main" id="{2D5547C0-982E-C2A2-3D7B-C220B1997541}"/>
                    </a:ext>
                  </a:extLst>
                </p14:cNvPr>
                <p14:cNvContentPartPr/>
                <p14:nvPr/>
              </p14:nvContentPartPr>
              <p14:xfrm>
                <a:off x="389800" y="5720051"/>
                <a:ext cx="11880" cy="133200"/>
              </p14:xfrm>
            </p:contentPart>
          </mc:Choice>
          <mc:Fallback>
            <p:pic>
              <p:nvPicPr>
                <p:cNvPr id="780" name="Input penna 779">
                  <a:extLst>
                    <a:ext uri="{FF2B5EF4-FFF2-40B4-BE49-F238E27FC236}">
                      <a16:creationId xmlns:a16="http://schemas.microsoft.com/office/drawing/2014/main" id="{2D5547C0-982E-C2A2-3D7B-C220B1997541}"/>
                    </a:ext>
                  </a:extLst>
                </p:cNvPr>
                <p:cNvPicPr/>
                <p:nvPr/>
              </p:nvPicPr>
              <p:blipFill>
                <a:blip r:embed="rId1067"/>
                <a:stretch>
                  <a:fillRect/>
                </a:stretch>
              </p:blipFill>
              <p:spPr>
                <a:xfrm>
                  <a:off x="382240" y="5712491"/>
                  <a:ext cx="270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8">
              <p14:nvContentPartPr>
                <p14:cNvPr id="781" name="Input penna 780">
                  <a:extLst>
                    <a:ext uri="{FF2B5EF4-FFF2-40B4-BE49-F238E27FC236}">
                      <a16:creationId xmlns:a16="http://schemas.microsoft.com/office/drawing/2014/main" id="{DF263DA6-55FF-6C3E-F575-C411AB2658C7}"/>
                    </a:ext>
                  </a:extLst>
                </p14:cNvPr>
                <p14:cNvContentPartPr/>
                <p14:nvPr/>
              </p14:nvContentPartPr>
              <p14:xfrm>
                <a:off x="397360" y="5726531"/>
                <a:ext cx="61920" cy="146160"/>
              </p14:xfrm>
            </p:contentPart>
          </mc:Choice>
          <mc:Fallback>
            <p:pic>
              <p:nvPicPr>
                <p:cNvPr id="781" name="Input penna 780">
                  <a:extLst>
                    <a:ext uri="{FF2B5EF4-FFF2-40B4-BE49-F238E27FC236}">
                      <a16:creationId xmlns:a16="http://schemas.microsoft.com/office/drawing/2014/main" id="{DF263DA6-55FF-6C3E-F575-C411AB2658C7}"/>
                    </a:ext>
                  </a:extLst>
                </p:cNvPr>
                <p:cNvPicPr/>
                <p:nvPr/>
              </p:nvPicPr>
              <p:blipFill>
                <a:blip r:embed="rId1069"/>
                <a:stretch>
                  <a:fillRect/>
                </a:stretch>
              </p:blipFill>
              <p:spPr>
                <a:xfrm>
                  <a:off x="389800" y="5718971"/>
                  <a:ext cx="7704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0">
              <p14:nvContentPartPr>
                <p14:cNvPr id="782" name="Input penna 781">
                  <a:extLst>
                    <a:ext uri="{FF2B5EF4-FFF2-40B4-BE49-F238E27FC236}">
                      <a16:creationId xmlns:a16="http://schemas.microsoft.com/office/drawing/2014/main" id="{6ABF98D9-7188-5854-9B13-FF04531AF668}"/>
                    </a:ext>
                  </a:extLst>
                </p14:cNvPr>
                <p14:cNvContentPartPr/>
                <p14:nvPr/>
              </p14:nvContentPartPr>
              <p14:xfrm>
                <a:off x="508960" y="5720051"/>
                <a:ext cx="2520" cy="96120"/>
              </p14:xfrm>
            </p:contentPart>
          </mc:Choice>
          <mc:Fallback>
            <p:pic>
              <p:nvPicPr>
                <p:cNvPr id="782" name="Input penna 781">
                  <a:extLst>
                    <a:ext uri="{FF2B5EF4-FFF2-40B4-BE49-F238E27FC236}">
                      <a16:creationId xmlns:a16="http://schemas.microsoft.com/office/drawing/2014/main" id="{6ABF98D9-7188-5854-9B13-FF04531AF668}"/>
                    </a:ext>
                  </a:extLst>
                </p:cNvPr>
                <p:cNvPicPr/>
                <p:nvPr/>
              </p:nvPicPr>
              <p:blipFill>
                <a:blip r:embed="rId1071"/>
                <a:stretch>
                  <a:fillRect/>
                </a:stretch>
              </p:blipFill>
              <p:spPr>
                <a:xfrm>
                  <a:off x="501400" y="5712491"/>
                  <a:ext cx="176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2">
              <p14:nvContentPartPr>
                <p14:cNvPr id="783" name="Input penna 782">
                  <a:extLst>
                    <a:ext uri="{FF2B5EF4-FFF2-40B4-BE49-F238E27FC236}">
                      <a16:creationId xmlns:a16="http://schemas.microsoft.com/office/drawing/2014/main" id="{E01C9DA3-C8C4-CE0A-0B50-603A9F61961B}"/>
                    </a:ext>
                  </a:extLst>
                </p14:cNvPr>
                <p14:cNvContentPartPr/>
                <p14:nvPr/>
              </p14:nvContentPartPr>
              <p14:xfrm>
                <a:off x="510040" y="5805371"/>
                <a:ext cx="28080" cy="16200"/>
              </p14:xfrm>
            </p:contentPart>
          </mc:Choice>
          <mc:Fallback>
            <p:pic>
              <p:nvPicPr>
                <p:cNvPr id="783" name="Input penna 782">
                  <a:extLst>
                    <a:ext uri="{FF2B5EF4-FFF2-40B4-BE49-F238E27FC236}">
                      <a16:creationId xmlns:a16="http://schemas.microsoft.com/office/drawing/2014/main" id="{E01C9DA3-C8C4-CE0A-0B50-603A9F61961B}"/>
                    </a:ext>
                  </a:extLst>
                </p:cNvPr>
                <p:cNvPicPr/>
                <p:nvPr/>
              </p:nvPicPr>
              <p:blipFill>
                <a:blip r:embed="rId1073"/>
                <a:stretch>
                  <a:fillRect/>
                </a:stretch>
              </p:blipFill>
              <p:spPr>
                <a:xfrm>
                  <a:off x="502480" y="5797811"/>
                  <a:ext cx="432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4">
              <p14:nvContentPartPr>
                <p14:cNvPr id="784" name="Input penna 783">
                  <a:extLst>
                    <a:ext uri="{FF2B5EF4-FFF2-40B4-BE49-F238E27FC236}">
                      <a16:creationId xmlns:a16="http://schemas.microsoft.com/office/drawing/2014/main" id="{DDE51D39-21D9-95A6-A21A-66500B0EE9C0}"/>
                    </a:ext>
                  </a:extLst>
                </p14:cNvPr>
                <p14:cNvContentPartPr/>
                <p14:nvPr/>
              </p14:nvContentPartPr>
              <p14:xfrm>
                <a:off x="428320" y="5886011"/>
                <a:ext cx="52920" cy="66240"/>
              </p14:xfrm>
            </p:contentPart>
          </mc:Choice>
          <mc:Fallback>
            <p:pic>
              <p:nvPicPr>
                <p:cNvPr id="784" name="Input penna 783">
                  <a:extLst>
                    <a:ext uri="{FF2B5EF4-FFF2-40B4-BE49-F238E27FC236}">
                      <a16:creationId xmlns:a16="http://schemas.microsoft.com/office/drawing/2014/main" id="{DDE51D39-21D9-95A6-A21A-66500B0EE9C0}"/>
                    </a:ext>
                  </a:extLst>
                </p:cNvPr>
                <p:cNvPicPr/>
                <p:nvPr/>
              </p:nvPicPr>
              <p:blipFill>
                <a:blip r:embed="rId1075"/>
                <a:stretch>
                  <a:fillRect/>
                </a:stretch>
              </p:blipFill>
              <p:spPr>
                <a:xfrm>
                  <a:off x="420760" y="5878451"/>
                  <a:ext cx="680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6">
              <p14:nvContentPartPr>
                <p14:cNvPr id="785" name="Input penna 784">
                  <a:extLst>
                    <a:ext uri="{FF2B5EF4-FFF2-40B4-BE49-F238E27FC236}">
                      <a16:creationId xmlns:a16="http://schemas.microsoft.com/office/drawing/2014/main" id="{717708D0-66EF-B1B6-8F0C-AF0F538D4CB5}"/>
                    </a:ext>
                  </a:extLst>
                </p14:cNvPr>
                <p14:cNvContentPartPr/>
                <p14:nvPr/>
              </p14:nvContentPartPr>
              <p14:xfrm>
                <a:off x="480880" y="5886011"/>
                <a:ext cx="360" cy="360"/>
              </p14:xfrm>
            </p:contentPart>
          </mc:Choice>
          <mc:Fallback>
            <p:pic>
              <p:nvPicPr>
                <p:cNvPr id="785" name="Input penna 784">
                  <a:extLst>
                    <a:ext uri="{FF2B5EF4-FFF2-40B4-BE49-F238E27FC236}">
                      <a16:creationId xmlns:a16="http://schemas.microsoft.com/office/drawing/2014/main" id="{717708D0-66EF-B1B6-8F0C-AF0F538D4CB5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73320" y="587845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7">
              <p14:nvContentPartPr>
                <p14:cNvPr id="786" name="Input penna 785">
                  <a:extLst>
                    <a:ext uri="{FF2B5EF4-FFF2-40B4-BE49-F238E27FC236}">
                      <a16:creationId xmlns:a16="http://schemas.microsoft.com/office/drawing/2014/main" id="{C9AA8B7C-6A9C-C630-1DF4-F51E5EE7B15F}"/>
                    </a:ext>
                  </a:extLst>
                </p14:cNvPr>
                <p14:cNvContentPartPr/>
                <p14:nvPr/>
              </p14:nvContentPartPr>
              <p14:xfrm>
                <a:off x="480880" y="5886011"/>
                <a:ext cx="360" cy="360"/>
              </p14:xfrm>
            </p:contentPart>
          </mc:Choice>
          <mc:Fallback>
            <p:pic>
              <p:nvPicPr>
                <p:cNvPr id="786" name="Input penna 785">
                  <a:extLst>
                    <a:ext uri="{FF2B5EF4-FFF2-40B4-BE49-F238E27FC236}">
                      <a16:creationId xmlns:a16="http://schemas.microsoft.com/office/drawing/2014/main" id="{C9AA8B7C-6A9C-C630-1DF4-F51E5EE7B15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73320" y="587845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8">
              <p14:nvContentPartPr>
                <p14:cNvPr id="787" name="Input penna 786">
                  <a:extLst>
                    <a:ext uri="{FF2B5EF4-FFF2-40B4-BE49-F238E27FC236}">
                      <a16:creationId xmlns:a16="http://schemas.microsoft.com/office/drawing/2014/main" id="{28B9B55F-5C01-DC34-8E7C-2726050D27F0}"/>
                    </a:ext>
                  </a:extLst>
                </p14:cNvPr>
                <p14:cNvContentPartPr/>
                <p14:nvPr/>
              </p14:nvContentPartPr>
              <p14:xfrm>
                <a:off x="596440" y="5749211"/>
                <a:ext cx="34200" cy="55800"/>
              </p14:xfrm>
            </p:contentPart>
          </mc:Choice>
          <mc:Fallback>
            <p:pic>
              <p:nvPicPr>
                <p:cNvPr id="787" name="Input penna 786">
                  <a:extLst>
                    <a:ext uri="{FF2B5EF4-FFF2-40B4-BE49-F238E27FC236}">
                      <a16:creationId xmlns:a16="http://schemas.microsoft.com/office/drawing/2014/main" id="{28B9B55F-5C01-DC34-8E7C-2726050D27F0}"/>
                    </a:ext>
                  </a:extLst>
                </p:cNvPr>
                <p:cNvPicPr/>
                <p:nvPr/>
              </p:nvPicPr>
              <p:blipFill>
                <a:blip r:embed="rId1079"/>
                <a:stretch>
                  <a:fillRect/>
                </a:stretch>
              </p:blipFill>
              <p:spPr>
                <a:xfrm>
                  <a:off x="589240" y="5741651"/>
                  <a:ext cx="493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0">
              <p14:nvContentPartPr>
                <p14:cNvPr id="788" name="Input penna 787">
                  <a:extLst>
                    <a:ext uri="{FF2B5EF4-FFF2-40B4-BE49-F238E27FC236}">
                      <a16:creationId xmlns:a16="http://schemas.microsoft.com/office/drawing/2014/main" id="{D7776629-D896-5E7F-FE4C-CBE1409E95BA}"/>
                    </a:ext>
                  </a:extLst>
                </p14:cNvPr>
                <p14:cNvContentPartPr/>
                <p14:nvPr/>
              </p14:nvContentPartPr>
              <p14:xfrm>
                <a:off x="469720" y="5911931"/>
                <a:ext cx="65880" cy="42480"/>
              </p14:xfrm>
            </p:contentPart>
          </mc:Choice>
          <mc:Fallback>
            <p:pic>
              <p:nvPicPr>
                <p:cNvPr id="788" name="Input penna 787">
                  <a:extLst>
                    <a:ext uri="{FF2B5EF4-FFF2-40B4-BE49-F238E27FC236}">
                      <a16:creationId xmlns:a16="http://schemas.microsoft.com/office/drawing/2014/main" id="{D7776629-D896-5E7F-FE4C-CBE1409E95BA}"/>
                    </a:ext>
                  </a:extLst>
                </p:cNvPr>
                <p:cNvPicPr/>
                <p:nvPr/>
              </p:nvPicPr>
              <p:blipFill>
                <a:blip r:embed="rId1081"/>
                <a:stretch>
                  <a:fillRect/>
                </a:stretch>
              </p:blipFill>
              <p:spPr>
                <a:xfrm>
                  <a:off x="462160" y="5904371"/>
                  <a:ext cx="810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2">
              <p14:nvContentPartPr>
                <p14:cNvPr id="789" name="Input penna 788">
                  <a:extLst>
                    <a:ext uri="{FF2B5EF4-FFF2-40B4-BE49-F238E27FC236}">
                      <a16:creationId xmlns:a16="http://schemas.microsoft.com/office/drawing/2014/main" id="{9C759762-3F5B-35F5-44D9-A5E8CE1FAF94}"/>
                    </a:ext>
                  </a:extLst>
                </p14:cNvPr>
                <p14:cNvContentPartPr/>
                <p14:nvPr/>
              </p14:nvContentPartPr>
              <p14:xfrm>
                <a:off x="682480" y="5744891"/>
                <a:ext cx="17640" cy="95040"/>
              </p14:xfrm>
            </p:contentPart>
          </mc:Choice>
          <mc:Fallback>
            <p:pic>
              <p:nvPicPr>
                <p:cNvPr id="789" name="Input penna 788">
                  <a:extLst>
                    <a:ext uri="{FF2B5EF4-FFF2-40B4-BE49-F238E27FC236}">
                      <a16:creationId xmlns:a16="http://schemas.microsoft.com/office/drawing/2014/main" id="{9C759762-3F5B-35F5-44D9-A5E8CE1FAF94}"/>
                    </a:ext>
                  </a:extLst>
                </p:cNvPr>
                <p:cNvPicPr/>
                <p:nvPr/>
              </p:nvPicPr>
              <p:blipFill>
                <a:blip r:embed="rId1083"/>
                <a:stretch>
                  <a:fillRect/>
                </a:stretch>
              </p:blipFill>
              <p:spPr>
                <a:xfrm>
                  <a:off x="674920" y="5737331"/>
                  <a:ext cx="327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4">
              <p14:nvContentPartPr>
                <p14:cNvPr id="790" name="Input penna 789">
                  <a:extLst>
                    <a:ext uri="{FF2B5EF4-FFF2-40B4-BE49-F238E27FC236}">
                      <a16:creationId xmlns:a16="http://schemas.microsoft.com/office/drawing/2014/main" id="{4FD0B3B9-28E7-E11A-15C7-E7572EC0FBC0}"/>
                    </a:ext>
                  </a:extLst>
                </p14:cNvPr>
                <p14:cNvContentPartPr/>
                <p14:nvPr/>
              </p14:nvContentPartPr>
              <p14:xfrm>
                <a:off x="595720" y="5869451"/>
                <a:ext cx="60840" cy="61560"/>
              </p14:xfrm>
            </p:contentPart>
          </mc:Choice>
          <mc:Fallback>
            <p:pic>
              <p:nvPicPr>
                <p:cNvPr id="790" name="Input penna 789">
                  <a:extLst>
                    <a:ext uri="{FF2B5EF4-FFF2-40B4-BE49-F238E27FC236}">
                      <a16:creationId xmlns:a16="http://schemas.microsoft.com/office/drawing/2014/main" id="{4FD0B3B9-28E7-E11A-15C7-E7572EC0FBC0}"/>
                    </a:ext>
                  </a:extLst>
                </p:cNvPr>
                <p:cNvPicPr/>
                <p:nvPr/>
              </p:nvPicPr>
              <p:blipFill>
                <a:blip r:embed="rId1085"/>
                <a:stretch>
                  <a:fillRect/>
                </a:stretch>
              </p:blipFill>
              <p:spPr>
                <a:xfrm>
                  <a:off x="588160" y="5861891"/>
                  <a:ext cx="756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6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037CCB27-1563-C8E6-103D-3D13A9F2CC49}"/>
                    </a:ext>
                  </a:extLst>
                </p14:cNvPr>
                <p14:cNvContentPartPr/>
                <p14:nvPr/>
              </p14:nvContentPartPr>
              <p14:xfrm>
                <a:off x="644320" y="5889611"/>
                <a:ext cx="40680" cy="37440"/>
              </p14:xfrm>
            </p:contentPart>
          </mc:Choice>
          <mc:Fallback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037CCB27-1563-C8E6-103D-3D13A9F2CC49}"/>
                    </a:ext>
                  </a:extLst>
                </p:cNvPr>
                <p:cNvPicPr/>
                <p:nvPr/>
              </p:nvPicPr>
              <p:blipFill>
                <a:blip r:embed="rId1087"/>
                <a:stretch>
                  <a:fillRect/>
                </a:stretch>
              </p:blipFill>
              <p:spPr>
                <a:xfrm>
                  <a:off x="636760" y="5882051"/>
                  <a:ext cx="558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8">
              <p14:nvContentPartPr>
                <p14:cNvPr id="792" name="Input penna 791">
                  <a:extLst>
                    <a:ext uri="{FF2B5EF4-FFF2-40B4-BE49-F238E27FC236}">
                      <a16:creationId xmlns:a16="http://schemas.microsoft.com/office/drawing/2014/main" id="{8E92A8D6-4465-C96C-27B3-134BE1FEE970}"/>
                    </a:ext>
                  </a:extLst>
                </p14:cNvPr>
                <p14:cNvContentPartPr/>
                <p14:nvPr/>
              </p14:nvContentPartPr>
              <p14:xfrm>
                <a:off x="689320" y="5877371"/>
                <a:ext cx="41040" cy="48600"/>
              </p14:xfrm>
            </p:contentPart>
          </mc:Choice>
          <mc:Fallback>
            <p:pic>
              <p:nvPicPr>
                <p:cNvPr id="792" name="Input penna 791">
                  <a:extLst>
                    <a:ext uri="{FF2B5EF4-FFF2-40B4-BE49-F238E27FC236}">
                      <a16:creationId xmlns:a16="http://schemas.microsoft.com/office/drawing/2014/main" id="{8E92A8D6-4465-C96C-27B3-134BE1FEE970}"/>
                    </a:ext>
                  </a:extLst>
                </p:cNvPr>
                <p:cNvPicPr/>
                <p:nvPr/>
              </p:nvPicPr>
              <p:blipFill>
                <a:blip r:embed="rId1089"/>
                <a:stretch>
                  <a:fillRect/>
                </a:stretch>
              </p:blipFill>
              <p:spPr>
                <a:xfrm>
                  <a:off x="682120" y="5869811"/>
                  <a:ext cx="561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0">
              <p14:nvContentPartPr>
                <p14:cNvPr id="793" name="Input penna 792">
                  <a:extLst>
                    <a:ext uri="{FF2B5EF4-FFF2-40B4-BE49-F238E27FC236}">
                      <a16:creationId xmlns:a16="http://schemas.microsoft.com/office/drawing/2014/main" id="{DBFD2CF4-97B3-C6A1-F86A-58EDD7541B1D}"/>
                    </a:ext>
                  </a:extLst>
                </p14:cNvPr>
                <p14:cNvContentPartPr/>
                <p14:nvPr/>
              </p14:nvContentPartPr>
              <p14:xfrm>
                <a:off x="706960" y="5908691"/>
                <a:ext cx="61920" cy="19800"/>
              </p14:xfrm>
            </p:contentPart>
          </mc:Choice>
          <mc:Fallback>
            <p:pic>
              <p:nvPicPr>
                <p:cNvPr id="793" name="Input penna 792">
                  <a:extLst>
                    <a:ext uri="{FF2B5EF4-FFF2-40B4-BE49-F238E27FC236}">
                      <a16:creationId xmlns:a16="http://schemas.microsoft.com/office/drawing/2014/main" id="{DBFD2CF4-97B3-C6A1-F86A-58EDD7541B1D}"/>
                    </a:ext>
                  </a:extLst>
                </p:cNvPr>
                <p:cNvPicPr/>
                <p:nvPr/>
              </p:nvPicPr>
              <p:blipFill>
                <a:blip r:embed="rId1091"/>
                <a:stretch>
                  <a:fillRect/>
                </a:stretch>
              </p:blipFill>
              <p:spPr>
                <a:xfrm>
                  <a:off x="699400" y="5901131"/>
                  <a:ext cx="770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2">
              <p14:nvContentPartPr>
                <p14:cNvPr id="794" name="Input penna 793">
                  <a:extLst>
                    <a:ext uri="{FF2B5EF4-FFF2-40B4-BE49-F238E27FC236}">
                      <a16:creationId xmlns:a16="http://schemas.microsoft.com/office/drawing/2014/main" id="{99FFF7C0-DE4D-7687-AAD2-A6D652CD1FD8}"/>
                    </a:ext>
                  </a:extLst>
                </p14:cNvPr>
                <p14:cNvContentPartPr/>
                <p14:nvPr/>
              </p14:nvContentPartPr>
              <p14:xfrm>
                <a:off x="834040" y="5730851"/>
                <a:ext cx="69120" cy="106200"/>
              </p14:xfrm>
            </p:contentPart>
          </mc:Choice>
          <mc:Fallback>
            <p:pic>
              <p:nvPicPr>
                <p:cNvPr id="794" name="Input penna 793">
                  <a:extLst>
                    <a:ext uri="{FF2B5EF4-FFF2-40B4-BE49-F238E27FC236}">
                      <a16:creationId xmlns:a16="http://schemas.microsoft.com/office/drawing/2014/main" id="{99FFF7C0-DE4D-7687-AAD2-A6D652CD1FD8}"/>
                    </a:ext>
                  </a:extLst>
                </p:cNvPr>
                <p:cNvPicPr/>
                <p:nvPr/>
              </p:nvPicPr>
              <p:blipFill>
                <a:blip r:embed="rId1093"/>
                <a:stretch>
                  <a:fillRect/>
                </a:stretch>
              </p:blipFill>
              <p:spPr>
                <a:xfrm>
                  <a:off x="826840" y="5723291"/>
                  <a:ext cx="842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4">
              <p14:nvContentPartPr>
                <p14:cNvPr id="795" name="Input penna 794">
                  <a:extLst>
                    <a:ext uri="{FF2B5EF4-FFF2-40B4-BE49-F238E27FC236}">
                      <a16:creationId xmlns:a16="http://schemas.microsoft.com/office/drawing/2014/main" id="{862DBE75-F811-3510-5FA0-A7E2B0BDF59D}"/>
                    </a:ext>
                  </a:extLst>
                </p14:cNvPr>
                <p14:cNvContentPartPr/>
                <p14:nvPr/>
              </p14:nvContentPartPr>
              <p14:xfrm>
                <a:off x="899560" y="5788811"/>
                <a:ext cx="52200" cy="16200"/>
              </p14:xfrm>
            </p:contentPart>
          </mc:Choice>
          <mc:Fallback>
            <p:pic>
              <p:nvPicPr>
                <p:cNvPr id="795" name="Input penna 794">
                  <a:extLst>
                    <a:ext uri="{FF2B5EF4-FFF2-40B4-BE49-F238E27FC236}">
                      <a16:creationId xmlns:a16="http://schemas.microsoft.com/office/drawing/2014/main" id="{862DBE75-F811-3510-5FA0-A7E2B0BDF59D}"/>
                    </a:ext>
                  </a:extLst>
                </p:cNvPr>
                <p:cNvPicPr/>
                <p:nvPr/>
              </p:nvPicPr>
              <p:blipFill>
                <a:blip r:embed="rId1095"/>
                <a:stretch>
                  <a:fillRect/>
                </a:stretch>
              </p:blipFill>
              <p:spPr>
                <a:xfrm>
                  <a:off x="892000" y="5781251"/>
                  <a:ext cx="673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6">
              <p14:nvContentPartPr>
                <p14:cNvPr id="796" name="Input penna 795">
                  <a:extLst>
                    <a:ext uri="{FF2B5EF4-FFF2-40B4-BE49-F238E27FC236}">
                      <a16:creationId xmlns:a16="http://schemas.microsoft.com/office/drawing/2014/main" id="{4A699A63-0308-BFBF-586C-043FC3DFF9C5}"/>
                    </a:ext>
                  </a:extLst>
                </p14:cNvPr>
                <p14:cNvContentPartPr/>
                <p14:nvPr/>
              </p14:nvContentPartPr>
              <p14:xfrm>
                <a:off x="961120" y="5742731"/>
                <a:ext cx="17280" cy="83160"/>
              </p14:xfrm>
            </p:contentPart>
          </mc:Choice>
          <mc:Fallback>
            <p:pic>
              <p:nvPicPr>
                <p:cNvPr id="796" name="Input penna 795">
                  <a:extLst>
                    <a:ext uri="{FF2B5EF4-FFF2-40B4-BE49-F238E27FC236}">
                      <a16:creationId xmlns:a16="http://schemas.microsoft.com/office/drawing/2014/main" id="{4A699A63-0308-BFBF-586C-043FC3DFF9C5}"/>
                    </a:ext>
                  </a:extLst>
                </p:cNvPr>
                <p:cNvPicPr/>
                <p:nvPr/>
              </p:nvPicPr>
              <p:blipFill>
                <a:blip r:embed="rId1097"/>
                <a:stretch>
                  <a:fillRect/>
                </a:stretch>
              </p:blipFill>
              <p:spPr>
                <a:xfrm>
                  <a:off x="953560" y="5735171"/>
                  <a:ext cx="324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8">
              <p14:nvContentPartPr>
                <p14:cNvPr id="797" name="Input penna 796">
                  <a:extLst>
                    <a:ext uri="{FF2B5EF4-FFF2-40B4-BE49-F238E27FC236}">
                      <a16:creationId xmlns:a16="http://schemas.microsoft.com/office/drawing/2014/main" id="{6B0CCDB1-4DD3-ACCD-C944-E09857F22A2D}"/>
                    </a:ext>
                  </a:extLst>
                </p14:cNvPr>
                <p14:cNvContentPartPr/>
                <p14:nvPr/>
              </p14:nvContentPartPr>
              <p14:xfrm>
                <a:off x="1024840" y="5742731"/>
                <a:ext cx="12960" cy="92880"/>
              </p14:xfrm>
            </p:contentPart>
          </mc:Choice>
          <mc:Fallback>
            <p:pic>
              <p:nvPicPr>
                <p:cNvPr id="797" name="Input penna 796">
                  <a:extLst>
                    <a:ext uri="{FF2B5EF4-FFF2-40B4-BE49-F238E27FC236}">
                      <a16:creationId xmlns:a16="http://schemas.microsoft.com/office/drawing/2014/main" id="{6B0CCDB1-4DD3-ACCD-C944-E09857F22A2D}"/>
                    </a:ext>
                  </a:extLst>
                </p:cNvPr>
                <p:cNvPicPr/>
                <p:nvPr/>
              </p:nvPicPr>
              <p:blipFill>
                <a:blip r:embed="rId1099"/>
                <a:stretch>
                  <a:fillRect/>
                </a:stretch>
              </p:blipFill>
              <p:spPr>
                <a:xfrm>
                  <a:off x="1017280" y="5735171"/>
                  <a:ext cx="28080" cy="10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4" name="Gruppo 823">
            <a:extLst>
              <a:ext uri="{FF2B5EF4-FFF2-40B4-BE49-F238E27FC236}">
                <a16:creationId xmlns:a16="http://schemas.microsoft.com/office/drawing/2014/main" id="{94AD5839-771D-CDA9-4447-59B62485C7B3}"/>
              </a:ext>
            </a:extLst>
          </p:cNvPr>
          <p:cNvGrpSpPr/>
          <p:nvPr/>
        </p:nvGrpSpPr>
        <p:grpSpPr>
          <a:xfrm>
            <a:off x="1222480" y="5712491"/>
            <a:ext cx="704880" cy="183600"/>
            <a:chOff x="1222480" y="5712491"/>
            <a:chExt cx="704880" cy="18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0">
              <p14:nvContentPartPr>
                <p14:cNvPr id="798" name="Input penna 797">
                  <a:extLst>
                    <a:ext uri="{FF2B5EF4-FFF2-40B4-BE49-F238E27FC236}">
                      <a16:creationId xmlns:a16="http://schemas.microsoft.com/office/drawing/2014/main" id="{78FD482D-D75F-121A-C82F-A9717CBBEB18}"/>
                    </a:ext>
                  </a:extLst>
                </p14:cNvPr>
                <p14:cNvContentPartPr/>
                <p14:nvPr/>
              </p14:nvContentPartPr>
              <p14:xfrm>
                <a:off x="1222480" y="5750651"/>
                <a:ext cx="113040" cy="34200"/>
              </p14:xfrm>
            </p:contentPart>
          </mc:Choice>
          <mc:Fallback>
            <p:pic>
              <p:nvPicPr>
                <p:cNvPr id="798" name="Input penna 797">
                  <a:extLst>
                    <a:ext uri="{FF2B5EF4-FFF2-40B4-BE49-F238E27FC236}">
                      <a16:creationId xmlns:a16="http://schemas.microsoft.com/office/drawing/2014/main" id="{78FD482D-D75F-121A-C82F-A9717CBBEB18}"/>
                    </a:ext>
                  </a:extLst>
                </p:cNvPr>
                <p:cNvPicPr/>
                <p:nvPr/>
              </p:nvPicPr>
              <p:blipFill>
                <a:blip r:embed="rId1101"/>
                <a:stretch>
                  <a:fillRect/>
                </a:stretch>
              </p:blipFill>
              <p:spPr>
                <a:xfrm>
                  <a:off x="1214920" y="5743091"/>
                  <a:ext cx="1278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2">
              <p14:nvContentPartPr>
                <p14:cNvPr id="799" name="Input penna 798">
                  <a:extLst>
                    <a:ext uri="{FF2B5EF4-FFF2-40B4-BE49-F238E27FC236}">
                      <a16:creationId xmlns:a16="http://schemas.microsoft.com/office/drawing/2014/main" id="{AF30BD1B-8B4D-55CD-EFB3-557A5D484369}"/>
                    </a:ext>
                  </a:extLst>
                </p14:cNvPr>
                <p14:cNvContentPartPr/>
                <p14:nvPr/>
              </p14:nvContentPartPr>
              <p14:xfrm>
                <a:off x="1256680" y="5859011"/>
                <a:ext cx="126360" cy="19080"/>
              </p14:xfrm>
            </p:contentPart>
          </mc:Choice>
          <mc:Fallback>
            <p:pic>
              <p:nvPicPr>
                <p:cNvPr id="799" name="Input penna 798">
                  <a:extLst>
                    <a:ext uri="{FF2B5EF4-FFF2-40B4-BE49-F238E27FC236}">
                      <a16:creationId xmlns:a16="http://schemas.microsoft.com/office/drawing/2014/main" id="{AF30BD1B-8B4D-55CD-EFB3-557A5D484369}"/>
                    </a:ext>
                  </a:extLst>
                </p:cNvPr>
                <p:cNvPicPr/>
                <p:nvPr/>
              </p:nvPicPr>
              <p:blipFill>
                <a:blip r:embed="rId1103"/>
                <a:stretch>
                  <a:fillRect/>
                </a:stretch>
              </p:blipFill>
              <p:spPr>
                <a:xfrm>
                  <a:off x="1249120" y="5851451"/>
                  <a:ext cx="1414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4">
              <p14:nvContentPartPr>
                <p14:cNvPr id="800" name="Input penna 799">
                  <a:extLst>
                    <a:ext uri="{FF2B5EF4-FFF2-40B4-BE49-F238E27FC236}">
                      <a16:creationId xmlns:a16="http://schemas.microsoft.com/office/drawing/2014/main" id="{4FB0CDFB-52BC-2EA6-B4C4-6C34067D8F41}"/>
                    </a:ext>
                  </a:extLst>
                </p14:cNvPr>
                <p14:cNvContentPartPr/>
                <p14:nvPr/>
              </p14:nvContentPartPr>
              <p14:xfrm>
                <a:off x="1483480" y="5779091"/>
                <a:ext cx="74880" cy="92880"/>
              </p14:xfrm>
            </p:contentPart>
          </mc:Choice>
          <mc:Fallback>
            <p:pic>
              <p:nvPicPr>
                <p:cNvPr id="800" name="Input penna 799">
                  <a:extLst>
                    <a:ext uri="{FF2B5EF4-FFF2-40B4-BE49-F238E27FC236}">
                      <a16:creationId xmlns:a16="http://schemas.microsoft.com/office/drawing/2014/main" id="{4FB0CDFB-52BC-2EA6-B4C4-6C34067D8F41}"/>
                    </a:ext>
                  </a:extLst>
                </p:cNvPr>
                <p:cNvPicPr/>
                <p:nvPr/>
              </p:nvPicPr>
              <p:blipFill>
                <a:blip r:embed="rId1105"/>
                <a:stretch>
                  <a:fillRect/>
                </a:stretch>
              </p:blipFill>
              <p:spPr>
                <a:xfrm>
                  <a:off x="1475920" y="5771531"/>
                  <a:ext cx="90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6">
              <p14:nvContentPartPr>
                <p14:cNvPr id="801" name="Input penna 800">
                  <a:extLst>
                    <a:ext uri="{FF2B5EF4-FFF2-40B4-BE49-F238E27FC236}">
                      <a16:creationId xmlns:a16="http://schemas.microsoft.com/office/drawing/2014/main" id="{2A500CD3-A02A-65DE-8B7B-65B8DA5C30FD}"/>
                    </a:ext>
                  </a:extLst>
                </p14:cNvPr>
                <p14:cNvContentPartPr/>
                <p14:nvPr/>
              </p14:nvContentPartPr>
              <p14:xfrm>
                <a:off x="1610920" y="5813651"/>
                <a:ext cx="47160" cy="59760"/>
              </p14:xfrm>
            </p:contentPart>
          </mc:Choice>
          <mc:Fallback>
            <p:pic>
              <p:nvPicPr>
                <p:cNvPr id="801" name="Input penna 800">
                  <a:extLst>
                    <a:ext uri="{FF2B5EF4-FFF2-40B4-BE49-F238E27FC236}">
                      <a16:creationId xmlns:a16="http://schemas.microsoft.com/office/drawing/2014/main" id="{2A500CD3-A02A-65DE-8B7B-65B8DA5C30FD}"/>
                    </a:ext>
                  </a:extLst>
                </p:cNvPr>
                <p:cNvPicPr/>
                <p:nvPr/>
              </p:nvPicPr>
              <p:blipFill>
                <a:blip r:embed="rId1107"/>
                <a:stretch>
                  <a:fillRect/>
                </a:stretch>
              </p:blipFill>
              <p:spPr>
                <a:xfrm>
                  <a:off x="1603360" y="5806451"/>
                  <a:ext cx="622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8">
              <p14:nvContentPartPr>
                <p14:cNvPr id="802" name="Input penna 801">
                  <a:extLst>
                    <a:ext uri="{FF2B5EF4-FFF2-40B4-BE49-F238E27FC236}">
                      <a16:creationId xmlns:a16="http://schemas.microsoft.com/office/drawing/2014/main" id="{90B6CC68-5BD4-662C-3919-BA32118FB514}"/>
                    </a:ext>
                  </a:extLst>
                </p14:cNvPr>
                <p14:cNvContentPartPr/>
                <p14:nvPr/>
              </p14:nvContentPartPr>
              <p14:xfrm>
                <a:off x="1687240" y="5809331"/>
                <a:ext cx="65880" cy="37080"/>
              </p14:xfrm>
            </p:contentPart>
          </mc:Choice>
          <mc:Fallback>
            <p:pic>
              <p:nvPicPr>
                <p:cNvPr id="802" name="Input penna 801">
                  <a:extLst>
                    <a:ext uri="{FF2B5EF4-FFF2-40B4-BE49-F238E27FC236}">
                      <a16:creationId xmlns:a16="http://schemas.microsoft.com/office/drawing/2014/main" id="{90B6CC68-5BD4-662C-3919-BA32118FB514}"/>
                    </a:ext>
                  </a:extLst>
                </p:cNvPr>
                <p:cNvPicPr/>
                <p:nvPr/>
              </p:nvPicPr>
              <p:blipFill>
                <a:blip r:embed="rId1109"/>
                <a:stretch>
                  <a:fillRect/>
                </a:stretch>
              </p:blipFill>
              <p:spPr>
                <a:xfrm>
                  <a:off x="1679680" y="5801771"/>
                  <a:ext cx="810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0">
              <p14:nvContentPartPr>
                <p14:cNvPr id="803" name="Input penna 802">
                  <a:extLst>
                    <a:ext uri="{FF2B5EF4-FFF2-40B4-BE49-F238E27FC236}">
                      <a16:creationId xmlns:a16="http://schemas.microsoft.com/office/drawing/2014/main" id="{077B0DA8-E017-3E94-F791-B5F08750018C}"/>
                    </a:ext>
                  </a:extLst>
                </p14:cNvPr>
                <p14:cNvContentPartPr/>
                <p14:nvPr/>
              </p14:nvContentPartPr>
              <p14:xfrm>
                <a:off x="1819360" y="5712491"/>
                <a:ext cx="9360" cy="121680"/>
              </p14:xfrm>
            </p:contentPart>
          </mc:Choice>
          <mc:Fallback>
            <p:pic>
              <p:nvPicPr>
                <p:cNvPr id="803" name="Input penna 802">
                  <a:extLst>
                    <a:ext uri="{FF2B5EF4-FFF2-40B4-BE49-F238E27FC236}">
                      <a16:creationId xmlns:a16="http://schemas.microsoft.com/office/drawing/2014/main" id="{077B0DA8-E017-3E94-F791-B5F08750018C}"/>
                    </a:ext>
                  </a:extLst>
                </p:cNvPr>
                <p:cNvPicPr/>
                <p:nvPr/>
              </p:nvPicPr>
              <p:blipFill>
                <a:blip r:embed="rId1111"/>
                <a:stretch>
                  <a:fillRect/>
                </a:stretch>
              </p:blipFill>
              <p:spPr>
                <a:xfrm>
                  <a:off x="1811800" y="5704931"/>
                  <a:ext cx="244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2">
              <p14:nvContentPartPr>
                <p14:cNvPr id="804" name="Input penna 803">
                  <a:extLst>
                    <a:ext uri="{FF2B5EF4-FFF2-40B4-BE49-F238E27FC236}">
                      <a16:creationId xmlns:a16="http://schemas.microsoft.com/office/drawing/2014/main" id="{38CFF75E-6A23-1B1C-34B0-4E8285952570}"/>
                    </a:ext>
                  </a:extLst>
                </p14:cNvPr>
                <p14:cNvContentPartPr/>
                <p14:nvPr/>
              </p14:nvContentPartPr>
              <p14:xfrm>
                <a:off x="1811440" y="5805731"/>
                <a:ext cx="24840" cy="6120"/>
              </p14:xfrm>
            </p:contentPart>
          </mc:Choice>
          <mc:Fallback>
            <p:pic>
              <p:nvPicPr>
                <p:cNvPr id="804" name="Input penna 803">
                  <a:extLst>
                    <a:ext uri="{FF2B5EF4-FFF2-40B4-BE49-F238E27FC236}">
                      <a16:creationId xmlns:a16="http://schemas.microsoft.com/office/drawing/2014/main" id="{38CFF75E-6A23-1B1C-34B0-4E8285952570}"/>
                    </a:ext>
                  </a:extLst>
                </p:cNvPr>
                <p:cNvPicPr/>
                <p:nvPr/>
              </p:nvPicPr>
              <p:blipFill>
                <a:blip r:embed="rId1113"/>
                <a:stretch>
                  <a:fillRect/>
                </a:stretch>
              </p:blipFill>
              <p:spPr>
                <a:xfrm>
                  <a:off x="1803880" y="5798171"/>
                  <a:ext cx="399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4">
              <p14:nvContentPartPr>
                <p14:cNvPr id="805" name="Input penna 804">
                  <a:extLst>
                    <a:ext uri="{FF2B5EF4-FFF2-40B4-BE49-F238E27FC236}">
                      <a16:creationId xmlns:a16="http://schemas.microsoft.com/office/drawing/2014/main" id="{29321496-A8BD-4E0D-0EB4-9C81AD8B9124}"/>
                    </a:ext>
                  </a:extLst>
                </p14:cNvPr>
                <p14:cNvContentPartPr/>
                <p14:nvPr/>
              </p14:nvContentPartPr>
              <p14:xfrm>
                <a:off x="1852480" y="5777651"/>
                <a:ext cx="74880" cy="118440"/>
              </p14:xfrm>
            </p:contentPart>
          </mc:Choice>
          <mc:Fallback>
            <p:pic>
              <p:nvPicPr>
                <p:cNvPr id="805" name="Input penna 804">
                  <a:extLst>
                    <a:ext uri="{FF2B5EF4-FFF2-40B4-BE49-F238E27FC236}">
                      <a16:creationId xmlns:a16="http://schemas.microsoft.com/office/drawing/2014/main" id="{29321496-A8BD-4E0D-0EB4-9C81AD8B9124}"/>
                    </a:ext>
                  </a:extLst>
                </p:cNvPr>
                <p:cNvPicPr/>
                <p:nvPr/>
              </p:nvPicPr>
              <p:blipFill>
                <a:blip r:embed="rId1115"/>
                <a:stretch>
                  <a:fillRect/>
                </a:stretch>
              </p:blipFill>
              <p:spPr>
                <a:xfrm>
                  <a:off x="1844920" y="5770091"/>
                  <a:ext cx="9000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2" name="Gruppo 821">
            <a:extLst>
              <a:ext uri="{FF2B5EF4-FFF2-40B4-BE49-F238E27FC236}">
                <a16:creationId xmlns:a16="http://schemas.microsoft.com/office/drawing/2014/main" id="{5AE15D76-6010-C0D8-3197-B47D39BD1BC4}"/>
              </a:ext>
            </a:extLst>
          </p:cNvPr>
          <p:cNvGrpSpPr/>
          <p:nvPr/>
        </p:nvGrpSpPr>
        <p:grpSpPr>
          <a:xfrm>
            <a:off x="473680" y="6126131"/>
            <a:ext cx="1139400" cy="192600"/>
            <a:chOff x="473680" y="6126131"/>
            <a:chExt cx="1139400" cy="19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6">
              <p14:nvContentPartPr>
                <p14:cNvPr id="806" name="Input penna 805">
                  <a:extLst>
                    <a:ext uri="{FF2B5EF4-FFF2-40B4-BE49-F238E27FC236}">
                      <a16:creationId xmlns:a16="http://schemas.microsoft.com/office/drawing/2014/main" id="{5EA221E4-6EA8-3251-AF95-94299692AD91}"/>
                    </a:ext>
                  </a:extLst>
                </p14:cNvPr>
                <p14:cNvContentPartPr/>
                <p14:nvPr/>
              </p14:nvContentPartPr>
              <p14:xfrm>
                <a:off x="473680" y="6141971"/>
                <a:ext cx="106560" cy="155160"/>
              </p14:xfrm>
            </p:contentPart>
          </mc:Choice>
          <mc:Fallback>
            <p:pic>
              <p:nvPicPr>
                <p:cNvPr id="806" name="Input penna 805">
                  <a:extLst>
                    <a:ext uri="{FF2B5EF4-FFF2-40B4-BE49-F238E27FC236}">
                      <a16:creationId xmlns:a16="http://schemas.microsoft.com/office/drawing/2014/main" id="{5EA221E4-6EA8-3251-AF95-94299692AD91}"/>
                    </a:ext>
                  </a:extLst>
                </p:cNvPr>
                <p:cNvPicPr/>
                <p:nvPr/>
              </p:nvPicPr>
              <p:blipFill>
                <a:blip r:embed="rId1117"/>
                <a:stretch>
                  <a:fillRect/>
                </a:stretch>
              </p:blipFill>
              <p:spPr>
                <a:xfrm>
                  <a:off x="466120" y="6134411"/>
                  <a:ext cx="1216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8">
              <p14:nvContentPartPr>
                <p14:cNvPr id="807" name="Input penna 806">
                  <a:extLst>
                    <a:ext uri="{FF2B5EF4-FFF2-40B4-BE49-F238E27FC236}">
                      <a16:creationId xmlns:a16="http://schemas.microsoft.com/office/drawing/2014/main" id="{38DAFA44-36F9-FBFC-4AD1-7DD15EE0170B}"/>
                    </a:ext>
                  </a:extLst>
                </p14:cNvPr>
                <p14:cNvContentPartPr/>
                <p14:nvPr/>
              </p14:nvContentPartPr>
              <p14:xfrm>
                <a:off x="601120" y="6206411"/>
                <a:ext cx="61560" cy="112320"/>
              </p14:xfrm>
            </p:contentPart>
          </mc:Choice>
          <mc:Fallback>
            <p:pic>
              <p:nvPicPr>
                <p:cNvPr id="807" name="Input penna 806">
                  <a:extLst>
                    <a:ext uri="{FF2B5EF4-FFF2-40B4-BE49-F238E27FC236}">
                      <a16:creationId xmlns:a16="http://schemas.microsoft.com/office/drawing/2014/main" id="{38DAFA44-36F9-FBFC-4AD1-7DD15EE0170B}"/>
                    </a:ext>
                  </a:extLst>
                </p:cNvPr>
                <p:cNvPicPr/>
                <p:nvPr/>
              </p:nvPicPr>
              <p:blipFill>
                <a:blip r:embed="rId1119"/>
                <a:stretch>
                  <a:fillRect/>
                </a:stretch>
              </p:blipFill>
              <p:spPr>
                <a:xfrm>
                  <a:off x="593560" y="6198851"/>
                  <a:ext cx="766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0">
              <p14:nvContentPartPr>
                <p14:cNvPr id="808" name="Input penna 807">
                  <a:extLst>
                    <a:ext uri="{FF2B5EF4-FFF2-40B4-BE49-F238E27FC236}">
                      <a16:creationId xmlns:a16="http://schemas.microsoft.com/office/drawing/2014/main" id="{5B547CAF-D37D-B807-F989-D71020DA5E84}"/>
                    </a:ext>
                  </a:extLst>
                </p14:cNvPr>
                <p14:cNvContentPartPr/>
                <p14:nvPr/>
              </p14:nvContentPartPr>
              <p14:xfrm>
                <a:off x="726040" y="6126131"/>
                <a:ext cx="26280" cy="150840"/>
              </p14:xfrm>
            </p:contentPart>
          </mc:Choice>
          <mc:Fallback>
            <p:pic>
              <p:nvPicPr>
                <p:cNvPr id="808" name="Input penna 807">
                  <a:extLst>
                    <a:ext uri="{FF2B5EF4-FFF2-40B4-BE49-F238E27FC236}">
                      <a16:creationId xmlns:a16="http://schemas.microsoft.com/office/drawing/2014/main" id="{5B547CAF-D37D-B807-F989-D71020DA5E84}"/>
                    </a:ext>
                  </a:extLst>
                </p:cNvPr>
                <p:cNvPicPr/>
                <p:nvPr/>
              </p:nvPicPr>
              <p:blipFill>
                <a:blip r:embed="rId1121"/>
                <a:stretch>
                  <a:fillRect/>
                </a:stretch>
              </p:blipFill>
              <p:spPr>
                <a:xfrm>
                  <a:off x="718480" y="6118571"/>
                  <a:ext cx="4140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2">
              <p14:nvContentPartPr>
                <p14:cNvPr id="809" name="Input penna 808">
                  <a:extLst>
                    <a:ext uri="{FF2B5EF4-FFF2-40B4-BE49-F238E27FC236}">
                      <a16:creationId xmlns:a16="http://schemas.microsoft.com/office/drawing/2014/main" id="{65972221-22A8-6B2F-49F5-9252E6A5EAA5}"/>
                    </a:ext>
                  </a:extLst>
                </p14:cNvPr>
                <p14:cNvContentPartPr/>
                <p14:nvPr/>
              </p14:nvContentPartPr>
              <p14:xfrm>
                <a:off x="768520" y="6211811"/>
                <a:ext cx="24840" cy="79200"/>
              </p14:xfrm>
            </p:contentPart>
          </mc:Choice>
          <mc:Fallback>
            <p:pic>
              <p:nvPicPr>
                <p:cNvPr id="809" name="Input penna 808">
                  <a:extLst>
                    <a:ext uri="{FF2B5EF4-FFF2-40B4-BE49-F238E27FC236}">
                      <a16:creationId xmlns:a16="http://schemas.microsoft.com/office/drawing/2014/main" id="{65972221-22A8-6B2F-49F5-9252E6A5EAA5}"/>
                    </a:ext>
                  </a:extLst>
                </p:cNvPr>
                <p:cNvPicPr/>
                <p:nvPr/>
              </p:nvPicPr>
              <p:blipFill>
                <a:blip r:embed="rId1123"/>
                <a:stretch>
                  <a:fillRect/>
                </a:stretch>
              </p:blipFill>
              <p:spPr>
                <a:xfrm>
                  <a:off x="760960" y="6204251"/>
                  <a:ext cx="399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4">
              <p14:nvContentPartPr>
                <p14:cNvPr id="810" name="Input penna 809">
                  <a:extLst>
                    <a:ext uri="{FF2B5EF4-FFF2-40B4-BE49-F238E27FC236}">
                      <a16:creationId xmlns:a16="http://schemas.microsoft.com/office/drawing/2014/main" id="{6F9501CF-CA22-C235-1DAA-820645F50E1A}"/>
                    </a:ext>
                  </a:extLst>
                </p14:cNvPr>
                <p14:cNvContentPartPr/>
                <p14:nvPr/>
              </p14:nvContentPartPr>
              <p14:xfrm>
                <a:off x="822160" y="6239171"/>
                <a:ext cx="79560" cy="78840"/>
              </p14:xfrm>
            </p:contentPart>
          </mc:Choice>
          <mc:Fallback>
            <p:pic>
              <p:nvPicPr>
                <p:cNvPr id="810" name="Input penna 809">
                  <a:extLst>
                    <a:ext uri="{FF2B5EF4-FFF2-40B4-BE49-F238E27FC236}">
                      <a16:creationId xmlns:a16="http://schemas.microsoft.com/office/drawing/2014/main" id="{6F9501CF-CA22-C235-1DAA-820645F50E1A}"/>
                    </a:ext>
                  </a:extLst>
                </p:cNvPr>
                <p:cNvPicPr/>
                <p:nvPr/>
              </p:nvPicPr>
              <p:blipFill>
                <a:blip r:embed="rId1125"/>
                <a:stretch>
                  <a:fillRect/>
                </a:stretch>
              </p:blipFill>
              <p:spPr>
                <a:xfrm>
                  <a:off x="814600" y="6231611"/>
                  <a:ext cx="943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6">
              <p14:nvContentPartPr>
                <p14:cNvPr id="811" name="Input penna 810">
                  <a:extLst>
                    <a:ext uri="{FF2B5EF4-FFF2-40B4-BE49-F238E27FC236}">
                      <a16:creationId xmlns:a16="http://schemas.microsoft.com/office/drawing/2014/main" id="{16C382DB-56F5-4C54-0627-3917CE58E4A1}"/>
                    </a:ext>
                  </a:extLst>
                </p14:cNvPr>
                <p14:cNvContentPartPr/>
                <p14:nvPr/>
              </p14:nvContentPartPr>
              <p14:xfrm>
                <a:off x="949600" y="6251771"/>
                <a:ext cx="21240" cy="47880"/>
              </p14:xfrm>
            </p:contentPart>
          </mc:Choice>
          <mc:Fallback>
            <p:pic>
              <p:nvPicPr>
                <p:cNvPr id="811" name="Input penna 810">
                  <a:extLst>
                    <a:ext uri="{FF2B5EF4-FFF2-40B4-BE49-F238E27FC236}">
                      <a16:creationId xmlns:a16="http://schemas.microsoft.com/office/drawing/2014/main" id="{16C382DB-56F5-4C54-0627-3917CE58E4A1}"/>
                    </a:ext>
                  </a:extLst>
                </p:cNvPr>
                <p:cNvPicPr/>
                <p:nvPr/>
              </p:nvPicPr>
              <p:blipFill>
                <a:blip r:embed="rId1127"/>
                <a:stretch>
                  <a:fillRect/>
                </a:stretch>
              </p:blipFill>
              <p:spPr>
                <a:xfrm>
                  <a:off x="942040" y="6244211"/>
                  <a:ext cx="363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8">
              <p14:nvContentPartPr>
                <p14:cNvPr id="812" name="Input penna 811">
                  <a:extLst>
                    <a:ext uri="{FF2B5EF4-FFF2-40B4-BE49-F238E27FC236}">
                      <a16:creationId xmlns:a16="http://schemas.microsoft.com/office/drawing/2014/main" id="{A8211C29-26CB-9551-590D-7A89D15A4783}"/>
                    </a:ext>
                  </a:extLst>
                </p14:cNvPr>
                <p14:cNvContentPartPr/>
                <p14:nvPr/>
              </p14:nvContentPartPr>
              <p14:xfrm>
                <a:off x="984160" y="6254291"/>
                <a:ext cx="55440" cy="45000"/>
              </p14:xfrm>
            </p:contentPart>
          </mc:Choice>
          <mc:Fallback>
            <p:pic>
              <p:nvPicPr>
                <p:cNvPr id="812" name="Input penna 811">
                  <a:extLst>
                    <a:ext uri="{FF2B5EF4-FFF2-40B4-BE49-F238E27FC236}">
                      <a16:creationId xmlns:a16="http://schemas.microsoft.com/office/drawing/2014/main" id="{A8211C29-26CB-9551-590D-7A89D15A4783}"/>
                    </a:ext>
                  </a:extLst>
                </p:cNvPr>
                <p:cNvPicPr/>
                <p:nvPr/>
              </p:nvPicPr>
              <p:blipFill>
                <a:blip r:embed="rId1129"/>
                <a:stretch>
                  <a:fillRect/>
                </a:stretch>
              </p:blipFill>
              <p:spPr>
                <a:xfrm>
                  <a:off x="976600" y="6246731"/>
                  <a:ext cx="702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0">
              <p14:nvContentPartPr>
                <p14:cNvPr id="813" name="Input penna 812">
                  <a:extLst>
                    <a:ext uri="{FF2B5EF4-FFF2-40B4-BE49-F238E27FC236}">
                      <a16:creationId xmlns:a16="http://schemas.microsoft.com/office/drawing/2014/main" id="{44E233E9-1A86-1B9C-8249-FFC03E2CED02}"/>
                    </a:ext>
                  </a:extLst>
                </p14:cNvPr>
                <p14:cNvContentPartPr/>
                <p14:nvPr/>
              </p14:nvContentPartPr>
              <p14:xfrm>
                <a:off x="1115920" y="6225491"/>
                <a:ext cx="39240" cy="80280"/>
              </p14:xfrm>
            </p:contentPart>
          </mc:Choice>
          <mc:Fallback>
            <p:pic>
              <p:nvPicPr>
                <p:cNvPr id="813" name="Input penna 812">
                  <a:extLst>
                    <a:ext uri="{FF2B5EF4-FFF2-40B4-BE49-F238E27FC236}">
                      <a16:creationId xmlns:a16="http://schemas.microsoft.com/office/drawing/2014/main" id="{44E233E9-1A86-1B9C-8249-FFC03E2CED02}"/>
                    </a:ext>
                  </a:extLst>
                </p:cNvPr>
                <p:cNvPicPr/>
                <p:nvPr/>
              </p:nvPicPr>
              <p:blipFill>
                <a:blip r:embed="rId1131"/>
                <a:stretch>
                  <a:fillRect/>
                </a:stretch>
              </p:blipFill>
              <p:spPr>
                <a:xfrm>
                  <a:off x="1108360" y="6217931"/>
                  <a:ext cx="543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2">
              <p14:nvContentPartPr>
                <p14:cNvPr id="814" name="Input penna 813">
                  <a:extLst>
                    <a:ext uri="{FF2B5EF4-FFF2-40B4-BE49-F238E27FC236}">
                      <a16:creationId xmlns:a16="http://schemas.microsoft.com/office/drawing/2014/main" id="{CDE9F62E-318A-54D5-9D4B-CBBB8737896E}"/>
                    </a:ext>
                  </a:extLst>
                </p14:cNvPr>
                <p14:cNvContentPartPr/>
                <p14:nvPr/>
              </p14:nvContentPartPr>
              <p14:xfrm>
                <a:off x="1198720" y="6246011"/>
                <a:ext cx="45360" cy="43920"/>
              </p14:xfrm>
            </p:contentPart>
          </mc:Choice>
          <mc:Fallback>
            <p:pic>
              <p:nvPicPr>
                <p:cNvPr id="814" name="Input penna 813">
                  <a:extLst>
                    <a:ext uri="{FF2B5EF4-FFF2-40B4-BE49-F238E27FC236}">
                      <a16:creationId xmlns:a16="http://schemas.microsoft.com/office/drawing/2014/main" id="{CDE9F62E-318A-54D5-9D4B-CBBB8737896E}"/>
                    </a:ext>
                  </a:extLst>
                </p:cNvPr>
                <p:cNvPicPr/>
                <p:nvPr/>
              </p:nvPicPr>
              <p:blipFill>
                <a:blip r:embed="rId1133"/>
                <a:stretch>
                  <a:fillRect/>
                </a:stretch>
              </p:blipFill>
              <p:spPr>
                <a:xfrm>
                  <a:off x="1191160" y="6238451"/>
                  <a:ext cx="604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4">
              <p14:nvContentPartPr>
                <p14:cNvPr id="815" name="Input penna 814">
                  <a:extLst>
                    <a:ext uri="{FF2B5EF4-FFF2-40B4-BE49-F238E27FC236}">
                      <a16:creationId xmlns:a16="http://schemas.microsoft.com/office/drawing/2014/main" id="{DDD2401D-A0CE-121F-8FA9-2A2151CC9DB4}"/>
                    </a:ext>
                  </a:extLst>
                </p14:cNvPr>
                <p14:cNvContentPartPr/>
                <p14:nvPr/>
              </p14:nvContentPartPr>
              <p14:xfrm>
                <a:off x="1302760" y="6211091"/>
                <a:ext cx="50040" cy="59400"/>
              </p14:xfrm>
            </p:contentPart>
          </mc:Choice>
          <mc:Fallback>
            <p:pic>
              <p:nvPicPr>
                <p:cNvPr id="815" name="Input penna 814">
                  <a:extLst>
                    <a:ext uri="{FF2B5EF4-FFF2-40B4-BE49-F238E27FC236}">
                      <a16:creationId xmlns:a16="http://schemas.microsoft.com/office/drawing/2014/main" id="{DDD2401D-A0CE-121F-8FA9-2A2151CC9DB4}"/>
                    </a:ext>
                  </a:extLst>
                </p:cNvPr>
                <p:cNvPicPr/>
                <p:nvPr/>
              </p:nvPicPr>
              <p:blipFill>
                <a:blip r:embed="rId1135"/>
                <a:stretch>
                  <a:fillRect/>
                </a:stretch>
              </p:blipFill>
              <p:spPr>
                <a:xfrm>
                  <a:off x="1295200" y="6203531"/>
                  <a:ext cx="651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6">
              <p14:nvContentPartPr>
                <p14:cNvPr id="816" name="Input penna 815">
                  <a:extLst>
                    <a:ext uri="{FF2B5EF4-FFF2-40B4-BE49-F238E27FC236}">
                      <a16:creationId xmlns:a16="http://schemas.microsoft.com/office/drawing/2014/main" id="{4BE05201-DB26-D548-DFE7-E6FDB0D4D6F0}"/>
                    </a:ext>
                  </a:extLst>
                </p14:cNvPr>
                <p14:cNvContentPartPr/>
                <p14:nvPr/>
              </p14:nvContentPartPr>
              <p14:xfrm>
                <a:off x="1395640" y="6235211"/>
                <a:ext cx="23040" cy="49320"/>
              </p14:xfrm>
            </p:contentPart>
          </mc:Choice>
          <mc:Fallback>
            <p:pic>
              <p:nvPicPr>
                <p:cNvPr id="816" name="Input penna 815">
                  <a:extLst>
                    <a:ext uri="{FF2B5EF4-FFF2-40B4-BE49-F238E27FC236}">
                      <a16:creationId xmlns:a16="http://schemas.microsoft.com/office/drawing/2014/main" id="{4BE05201-DB26-D548-DFE7-E6FDB0D4D6F0}"/>
                    </a:ext>
                  </a:extLst>
                </p:cNvPr>
                <p:cNvPicPr/>
                <p:nvPr/>
              </p:nvPicPr>
              <p:blipFill>
                <a:blip r:embed="rId1137"/>
                <a:stretch>
                  <a:fillRect/>
                </a:stretch>
              </p:blipFill>
              <p:spPr>
                <a:xfrm>
                  <a:off x="1388080" y="6227651"/>
                  <a:ext cx="381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8">
              <p14:nvContentPartPr>
                <p14:cNvPr id="817" name="Input penna 816">
                  <a:extLst>
                    <a:ext uri="{FF2B5EF4-FFF2-40B4-BE49-F238E27FC236}">
                      <a16:creationId xmlns:a16="http://schemas.microsoft.com/office/drawing/2014/main" id="{47F4746B-9AF8-EAFA-1C10-E236B4BC54FB}"/>
                    </a:ext>
                  </a:extLst>
                </p14:cNvPr>
                <p14:cNvContentPartPr/>
                <p14:nvPr/>
              </p14:nvContentPartPr>
              <p14:xfrm>
                <a:off x="1467640" y="6240971"/>
                <a:ext cx="25200" cy="43200"/>
              </p14:xfrm>
            </p:contentPart>
          </mc:Choice>
          <mc:Fallback>
            <p:pic>
              <p:nvPicPr>
                <p:cNvPr id="817" name="Input penna 816">
                  <a:extLst>
                    <a:ext uri="{FF2B5EF4-FFF2-40B4-BE49-F238E27FC236}">
                      <a16:creationId xmlns:a16="http://schemas.microsoft.com/office/drawing/2014/main" id="{47F4746B-9AF8-EAFA-1C10-E236B4BC54FB}"/>
                    </a:ext>
                  </a:extLst>
                </p:cNvPr>
                <p:cNvPicPr/>
                <p:nvPr/>
              </p:nvPicPr>
              <p:blipFill>
                <a:blip r:embed="rId1139"/>
                <a:stretch>
                  <a:fillRect/>
                </a:stretch>
              </p:blipFill>
              <p:spPr>
                <a:xfrm>
                  <a:off x="1460080" y="6233411"/>
                  <a:ext cx="403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0">
              <p14:nvContentPartPr>
                <p14:cNvPr id="818" name="Input penna 817">
                  <a:extLst>
                    <a:ext uri="{FF2B5EF4-FFF2-40B4-BE49-F238E27FC236}">
                      <a16:creationId xmlns:a16="http://schemas.microsoft.com/office/drawing/2014/main" id="{D9878FA9-FA60-552B-4936-CC03A0595A15}"/>
                    </a:ext>
                  </a:extLst>
                </p14:cNvPr>
                <p14:cNvContentPartPr/>
                <p14:nvPr/>
              </p14:nvContentPartPr>
              <p14:xfrm>
                <a:off x="1524160" y="6181571"/>
                <a:ext cx="4320" cy="75240"/>
              </p14:xfrm>
            </p:contentPart>
          </mc:Choice>
          <mc:Fallback>
            <p:pic>
              <p:nvPicPr>
                <p:cNvPr id="818" name="Input penna 817">
                  <a:extLst>
                    <a:ext uri="{FF2B5EF4-FFF2-40B4-BE49-F238E27FC236}">
                      <a16:creationId xmlns:a16="http://schemas.microsoft.com/office/drawing/2014/main" id="{D9878FA9-FA60-552B-4936-CC03A0595A15}"/>
                    </a:ext>
                  </a:extLst>
                </p:cNvPr>
                <p:cNvPicPr/>
                <p:nvPr/>
              </p:nvPicPr>
              <p:blipFill>
                <a:blip r:embed="rId1141"/>
                <a:stretch>
                  <a:fillRect/>
                </a:stretch>
              </p:blipFill>
              <p:spPr>
                <a:xfrm>
                  <a:off x="1516600" y="6174011"/>
                  <a:ext cx="194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2">
              <p14:nvContentPartPr>
                <p14:cNvPr id="819" name="Input penna 818">
                  <a:extLst>
                    <a:ext uri="{FF2B5EF4-FFF2-40B4-BE49-F238E27FC236}">
                      <a16:creationId xmlns:a16="http://schemas.microsoft.com/office/drawing/2014/main" id="{B37BC5C1-03D1-E921-C326-512960E0E728}"/>
                    </a:ext>
                  </a:extLst>
                </p14:cNvPr>
                <p14:cNvContentPartPr/>
                <p14:nvPr/>
              </p14:nvContentPartPr>
              <p14:xfrm>
                <a:off x="1543600" y="6253571"/>
                <a:ext cx="2520" cy="360"/>
              </p14:xfrm>
            </p:contentPart>
          </mc:Choice>
          <mc:Fallback>
            <p:pic>
              <p:nvPicPr>
                <p:cNvPr id="819" name="Input penna 818">
                  <a:extLst>
                    <a:ext uri="{FF2B5EF4-FFF2-40B4-BE49-F238E27FC236}">
                      <a16:creationId xmlns:a16="http://schemas.microsoft.com/office/drawing/2014/main" id="{B37BC5C1-03D1-E921-C326-512960E0E72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536040" y="6246011"/>
                  <a:ext cx="176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3">
              <p14:nvContentPartPr>
                <p14:cNvPr id="820" name="Input penna 819">
                  <a:extLst>
                    <a:ext uri="{FF2B5EF4-FFF2-40B4-BE49-F238E27FC236}">
                      <a16:creationId xmlns:a16="http://schemas.microsoft.com/office/drawing/2014/main" id="{072B27B1-2B66-2AFA-A67C-324E0BF957DA}"/>
                    </a:ext>
                  </a:extLst>
                </p14:cNvPr>
                <p14:cNvContentPartPr/>
                <p14:nvPr/>
              </p14:nvContentPartPr>
              <p14:xfrm>
                <a:off x="1588960" y="6223331"/>
                <a:ext cx="24120" cy="72360"/>
              </p14:xfrm>
            </p:contentPart>
          </mc:Choice>
          <mc:Fallback>
            <p:pic>
              <p:nvPicPr>
                <p:cNvPr id="820" name="Input penna 819">
                  <a:extLst>
                    <a:ext uri="{FF2B5EF4-FFF2-40B4-BE49-F238E27FC236}">
                      <a16:creationId xmlns:a16="http://schemas.microsoft.com/office/drawing/2014/main" id="{072B27B1-2B66-2AFA-A67C-324E0BF957DA}"/>
                    </a:ext>
                  </a:extLst>
                </p:cNvPr>
                <p:cNvPicPr/>
                <p:nvPr/>
              </p:nvPicPr>
              <p:blipFill>
                <a:blip r:embed="rId1144"/>
                <a:stretch>
                  <a:fillRect/>
                </a:stretch>
              </p:blipFill>
              <p:spPr>
                <a:xfrm>
                  <a:off x="1581400" y="6215771"/>
                  <a:ext cx="39240" cy="8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45">
            <p14:nvContentPartPr>
              <p14:cNvPr id="827" name="Input penna 826">
                <a:extLst>
                  <a:ext uri="{FF2B5EF4-FFF2-40B4-BE49-F238E27FC236}">
                    <a16:creationId xmlns:a16="http://schemas.microsoft.com/office/drawing/2014/main" id="{A5EC9292-EA94-11BC-8AD6-8609B6AF881B}"/>
                  </a:ext>
                </a:extLst>
              </p14:cNvPr>
              <p14:cNvContentPartPr/>
              <p14:nvPr/>
            </p14:nvContentPartPr>
            <p14:xfrm>
              <a:off x="6579200" y="6094102"/>
              <a:ext cx="424440" cy="351000"/>
            </p14:xfrm>
          </p:contentPart>
        </mc:Choice>
        <mc:Fallback>
          <p:pic>
            <p:nvPicPr>
              <p:cNvPr id="827" name="Input penna 826">
                <a:extLst>
                  <a:ext uri="{FF2B5EF4-FFF2-40B4-BE49-F238E27FC236}">
                    <a16:creationId xmlns:a16="http://schemas.microsoft.com/office/drawing/2014/main" id="{A5EC9292-EA94-11BC-8AD6-8609B6AF881B}"/>
                  </a:ext>
                </a:extLst>
              </p:cNvPr>
              <p:cNvPicPr/>
              <p:nvPr/>
            </p:nvPicPr>
            <p:blipFill>
              <a:blip r:embed="rId1146"/>
              <a:stretch>
                <a:fillRect/>
              </a:stretch>
            </p:blipFill>
            <p:spPr>
              <a:xfrm>
                <a:off x="6571640" y="6086542"/>
                <a:ext cx="439560" cy="366120"/>
              </a:xfrm>
              <a:prstGeom prst="rect">
                <a:avLst/>
              </a:prstGeom>
            </p:spPr>
          </p:pic>
        </mc:Fallback>
      </mc:AlternateContent>
      <p:grpSp>
        <p:nvGrpSpPr>
          <p:cNvPr id="840" name="Gruppo 839">
            <a:extLst>
              <a:ext uri="{FF2B5EF4-FFF2-40B4-BE49-F238E27FC236}">
                <a16:creationId xmlns:a16="http://schemas.microsoft.com/office/drawing/2014/main" id="{4EB26901-4854-9CC4-8E67-2952AEA45A42}"/>
              </a:ext>
            </a:extLst>
          </p:cNvPr>
          <p:cNvGrpSpPr/>
          <p:nvPr/>
        </p:nvGrpSpPr>
        <p:grpSpPr>
          <a:xfrm>
            <a:off x="4017080" y="6339251"/>
            <a:ext cx="472320" cy="473040"/>
            <a:chOff x="4017080" y="6339251"/>
            <a:chExt cx="472320" cy="47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7">
              <p14:nvContentPartPr>
                <p14:cNvPr id="828" name="Input penna 827">
                  <a:extLst>
                    <a:ext uri="{FF2B5EF4-FFF2-40B4-BE49-F238E27FC236}">
                      <a16:creationId xmlns:a16="http://schemas.microsoft.com/office/drawing/2014/main" id="{AF541263-0D76-6905-EF09-55D28F99E731}"/>
                    </a:ext>
                  </a:extLst>
                </p14:cNvPr>
                <p14:cNvContentPartPr/>
                <p14:nvPr/>
              </p14:nvContentPartPr>
              <p14:xfrm>
                <a:off x="4082240" y="6757211"/>
                <a:ext cx="375120" cy="55080"/>
              </p14:xfrm>
            </p:contentPart>
          </mc:Choice>
          <mc:Fallback>
            <p:pic>
              <p:nvPicPr>
                <p:cNvPr id="828" name="Input penna 827">
                  <a:extLst>
                    <a:ext uri="{FF2B5EF4-FFF2-40B4-BE49-F238E27FC236}">
                      <a16:creationId xmlns:a16="http://schemas.microsoft.com/office/drawing/2014/main" id="{AF541263-0D76-6905-EF09-55D28F99E731}"/>
                    </a:ext>
                  </a:extLst>
                </p:cNvPr>
                <p:cNvPicPr/>
                <p:nvPr/>
              </p:nvPicPr>
              <p:blipFill>
                <a:blip r:embed="rId1148"/>
                <a:stretch>
                  <a:fillRect/>
                </a:stretch>
              </p:blipFill>
              <p:spPr>
                <a:xfrm>
                  <a:off x="4074680" y="6749651"/>
                  <a:ext cx="3902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9">
              <p14:nvContentPartPr>
                <p14:cNvPr id="829" name="Input penna 828">
                  <a:extLst>
                    <a:ext uri="{FF2B5EF4-FFF2-40B4-BE49-F238E27FC236}">
                      <a16:creationId xmlns:a16="http://schemas.microsoft.com/office/drawing/2014/main" id="{40389670-96E9-3B4A-B1D9-58FA0D70DB37}"/>
                    </a:ext>
                  </a:extLst>
                </p14:cNvPr>
                <p14:cNvContentPartPr/>
                <p14:nvPr/>
              </p14:nvContentPartPr>
              <p14:xfrm>
                <a:off x="4017080" y="6498731"/>
                <a:ext cx="446040" cy="308160"/>
              </p14:xfrm>
            </p:contentPart>
          </mc:Choice>
          <mc:Fallback>
            <p:pic>
              <p:nvPicPr>
                <p:cNvPr id="829" name="Input penna 828">
                  <a:extLst>
                    <a:ext uri="{FF2B5EF4-FFF2-40B4-BE49-F238E27FC236}">
                      <a16:creationId xmlns:a16="http://schemas.microsoft.com/office/drawing/2014/main" id="{40389670-96E9-3B4A-B1D9-58FA0D70DB37}"/>
                    </a:ext>
                  </a:extLst>
                </p:cNvPr>
                <p:cNvPicPr/>
                <p:nvPr/>
              </p:nvPicPr>
              <p:blipFill>
                <a:blip r:embed="rId1150"/>
                <a:stretch>
                  <a:fillRect/>
                </a:stretch>
              </p:blipFill>
              <p:spPr>
                <a:xfrm>
                  <a:off x="4009520" y="6491171"/>
                  <a:ext cx="46116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1">
              <p14:nvContentPartPr>
                <p14:cNvPr id="832" name="Input penna 831">
                  <a:extLst>
                    <a:ext uri="{FF2B5EF4-FFF2-40B4-BE49-F238E27FC236}">
                      <a16:creationId xmlns:a16="http://schemas.microsoft.com/office/drawing/2014/main" id="{BF2B4BAF-90CE-698F-1D7F-6A5F446CA993}"/>
                    </a:ext>
                  </a:extLst>
                </p14:cNvPr>
                <p14:cNvContentPartPr/>
                <p14:nvPr/>
              </p14:nvContentPartPr>
              <p14:xfrm>
                <a:off x="4087640" y="6339251"/>
                <a:ext cx="78480" cy="155880"/>
              </p14:xfrm>
            </p:contentPart>
          </mc:Choice>
          <mc:Fallback>
            <p:pic>
              <p:nvPicPr>
                <p:cNvPr id="832" name="Input penna 831">
                  <a:extLst>
                    <a:ext uri="{FF2B5EF4-FFF2-40B4-BE49-F238E27FC236}">
                      <a16:creationId xmlns:a16="http://schemas.microsoft.com/office/drawing/2014/main" id="{BF2B4BAF-90CE-698F-1D7F-6A5F446CA993}"/>
                    </a:ext>
                  </a:extLst>
                </p:cNvPr>
                <p:cNvPicPr/>
                <p:nvPr/>
              </p:nvPicPr>
              <p:blipFill>
                <a:blip r:embed="rId1152"/>
                <a:stretch>
                  <a:fillRect/>
                </a:stretch>
              </p:blipFill>
              <p:spPr>
                <a:xfrm>
                  <a:off x="4080080" y="6332051"/>
                  <a:ext cx="9360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3">
              <p14:nvContentPartPr>
                <p14:cNvPr id="833" name="Input penna 832">
                  <a:extLst>
                    <a:ext uri="{FF2B5EF4-FFF2-40B4-BE49-F238E27FC236}">
                      <a16:creationId xmlns:a16="http://schemas.microsoft.com/office/drawing/2014/main" id="{6C5AE139-F169-24BD-E121-09AAFE7FF7A5}"/>
                    </a:ext>
                  </a:extLst>
                </p14:cNvPr>
                <p14:cNvContentPartPr/>
                <p14:nvPr/>
              </p14:nvContentPartPr>
              <p14:xfrm>
                <a:off x="4101680" y="6412691"/>
                <a:ext cx="110520" cy="11520"/>
              </p14:xfrm>
            </p:contentPart>
          </mc:Choice>
          <mc:Fallback>
            <p:pic>
              <p:nvPicPr>
                <p:cNvPr id="833" name="Input penna 832">
                  <a:extLst>
                    <a:ext uri="{FF2B5EF4-FFF2-40B4-BE49-F238E27FC236}">
                      <a16:creationId xmlns:a16="http://schemas.microsoft.com/office/drawing/2014/main" id="{6C5AE139-F169-24BD-E121-09AAFE7FF7A5}"/>
                    </a:ext>
                  </a:extLst>
                </p:cNvPr>
                <p:cNvPicPr/>
                <p:nvPr/>
              </p:nvPicPr>
              <p:blipFill>
                <a:blip r:embed="rId1154"/>
                <a:stretch>
                  <a:fillRect/>
                </a:stretch>
              </p:blipFill>
              <p:spPr>
                <a:xfrm>
                  <a:off x="4094120" y="6405491"/>
                  <a:ext cx="1256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5">
              <p14:nvContentPartPr>
                <p14:cNvPr id="834" name="Input penna 833">
                  <a:extLst>
                    <a:ext uri="{FF2B5EF4-FFF2-40B4-BE49-F238E27FC236}">
                      <a16:creationId xmlns:a16="http://schemas.microsoft.com/office/drawing/2014/main" id="{86F1372D-60C2-ED04-96D0-2AFE3707A246}"/>
                    </a:ext>
                  </a:extLst>
                </p14:cNvPr>
                <p14:cNvContentPartPr/>
                <p14:nvPr/>
              </p14:nvContentPartPr>
              <p14:xfrm>
                <a:off x="4205360" y="6400451"/>
                <a:ext cx="72720" cy="64080"/>
              </p14:xfrm>
            </p:contentPart>
          </mc:Choice>
          <mc:Fallback>
            <p:pic>
              <p:nvPicPr>
                <p:cNvPr id="834" name="Input penna 833">
                  <a:extLst>
                    <a:ext uri="{FF2B5EF4-FFF2-40B4-BE49-F238E27FC236}">
                      <a16:creationId xmlns:a16="http://schemas.microsoft.com/office/drawing/2014/main" id="{86F1372D-60C2-ED04-96D0-2AFE3707A246}"/>
                    </a:ext>
                  </a:extLst>
                </p:cNvPr>
                <p:cNvPicPr/>
                <p:nvPr/>
              </p:nvPicPr>
              <p:blipFill>
                <a:blip r:embed="rId1156"/>
                <a:stretch>
                  <a:fillRect/>
                </a:stretch>
              </p:blipFill>
              <p:spPr>
                <a:xfrm>
                  <a:off x="4197800" y="6392891"/>
                  <a:ext cx="878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7">
              <p14:nvContentPartPr>
                <p14:cNvPr id="835" name="Input penna 834">
                  <a:extLst>
                    <a:ext uri="{FF2B5EF4-FFF2-40B4-BE49-F238E27FC236}">
                      <a16:creationId xmlns:a16="http://schemas.microsoft.com/office/drawing/2014/main" id="{84EEB2CC-B0A9-E117-760C-EE2E9AE3ED15}"/>
                    </a:ext>
                  </a:extLst>
                </p14:cNvPr>
                <p14:cNvContentPartPr/>
                <p14:nvPr/>
              </p14:nvContentPartPr>
              <p14:xfrm>
                <a:off x="4310480" y="6409091"/>
                <a:ext cx="22320" cy="52920"/>
              </p14:xfrm>
            </p:contentPart>
          </mc:Choice>
          <mc:Fallback>
            <p:pic>
              <p:nvPicPr>
                <p:cNvPr id="835" name="Input penna 834">
                  <a:extLst>
                    <a:ext uri="{FF2B5EF4-FFF2-40B4-BE49-F238E27FC236}">
                      <a16:creationId xmlns:a16="http://schemas.microsoft.com/office/drawing/2014/main" id="{84EEB2CC-B0A9-E117-760C-EE2E9AE3ED15}"/>
                    </a:ext>
                  </a:extLst>
                </p:cNvPr>
                <p:cNvPicPr/>
                <p:nvPr/>
              </p:nvPicPr>
              <p:blipFill>
                <a:blip r:embed="rId1158"/>
                <a:stretch>
                  <a:fillRect/>
                </a:stretch>
              </p:blipFill>
              <p:spPr>
                <a:xfrm>
                  <a:off x="4302920" y="6401531"/>
                  <a:ext cx="3744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9">
              <p14:nvContentPartPr>
                <p14:cNvPr id="836" name="Input penna 835">
                  <a:extLst>
                    <a:ext uri="{FF2B5EF4-FFF2-40B4-BE49-F238E27FC236}">
                      <a16:creationId xmlns:a16="http://schemas.microsoft.com/office/drawing/2014/main" id="{0EF3F842-C18D-895D-3B03-144D0D1BBEE4}"/>
                    </a:ext>
                  </a:extLst>
                </p14:cNvPr>
                <p14:cNvContentPartPr/>
                <p14:nvPr/>
              </p14:nvContentPartPr>
              <p14:xfrm>
                <a:off x="4360520" y="6399011"/>
                <a:ext cx="360" cy="62280"/>
              </p14:xfrm>
            </p:contentPart>
          </mc:Choice>
          <mc:Fallback>
            <p:pic>
              <p:nvPicPr>
                <p:cNvPr id="836" name="Input penna 835">
                  <a:extLst>
                    <a:ext uri="{FF2B5EF4-FFF2-40B4-BE49-F238E27FC236}">
                      <a16:creationId xmlns:a16="http://schemas.microsoft.com/office/drawing/2014/main" id="{0EF3F842-C18D-895D-3B03-144D0D1BBEE4}"/>
                    </a:ext>
                  </a:extLst>
                </p:cNvPr>
                <p:cNvPicPr/>
                <p:nvPr/>
              </p:nvPicPr>
              <p:blipFill>
                <a:blip r:embed="rId967"/>
                <a:stretch>
                  <a:fillRect/>
                </a:stretch>
              </p:blipFill>
              <p:spPr>
                <a:xfrm>
                  <a:off x="4352960" y="6391451"/>
                  <a:ext cx="154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0">
              <p14:nvContentPartPr>
                <p14:cNvPr id="837" name="Input penna 836">
                  <a:extLst>
                    <a:ext uri="{FF2B5EF4-FFF2-40B4-BE49-F238E27FC236}">
                      <a16:creationId xmlns:a16="http://schemas.microsoft.com/office/drawing/2014/main" id="{505FBB5F-3C18-4D01-C6C9-8E47ADC51C76}"/>
                    </a:ext>
                  </a:extLst>
                </p14:cNvPr>
                <p14:cNvContentPartPr/>
                <p14:nvPr/>
              </p14:nvContentPartPr>
              <p14:xfrm>
                <a:off x="4407680" y="6359771"/>
                <a:ext cx="5400" cy="77040"/>
              </p14:xfrm>
            </p:contentPart>
          </mc:Choice>
          <mc:Fallback>
            <p:pic>
              <p:nvPicPr>
                <p:cNvPr id="837" name="Input penna 836">
                  <a:extLst>
                    <a:ext uri="{FF2B5EF4-FFF2-40B4-BE49-F238E27FC236}">
                      <a16:creationId xmlns:a16="http://schemas.microsoft.com/office/drawing/2014/main" id="{505FBB5F-3C18-4D01-C6C9-8E47ADC51C76}"/>
                    </a:ext>
                  </a:extLst>
                </p:cNvPr>
                <p:cNvPicPr/>
                <p:nvPr/>
              </p:nvPicPr>
              <p:blipFill>
                <a:blip r:embed="rId1161"/>
                <a:stretch>
                  <a:fillRect/>
                </a:stretch>
              </p:blipFill>
              <p:spPr>
                <a:xfrm>
                  <a:off x="4400120" y="6352211"/>
                  <a:ext cx="201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2">
              <p14:nvContentPartPr>
                <p14:cNvPr id="838" name="Input penna 837">
                  <a:extLst>
                    <a:ext uri="{FF2B5EF4-FFF2-40B4-BE49-F238E27FC236}">
                      <a16:creationId xmlns:a16="http://schemas.microsoft.com/office/drawing/2014/main" id="{9609BDC0-93A3-B080-C3FC-A3F4AFBB548A}"/>
                    </a:ext>
                  </a:extLst>
                </p14:cNvPr>
                <p14:cNvContentPartPr/>
                <p14:nvPr/>
              </p14:nvContentPartPr>
              <p14:xfrm>
                <a:off x="4437560" y="6393971"/>
                <a:ext cx="51840" cy="83880"/>
              </p14:xfrm>
            </p:contentPart>
          </mc:Choice>
          <mc:Fallback>
            <p:pic>
              <p:nvPicPr>
                <p:cNvPr id="838" name="Input penna 837">
                  <a:extLst>
                    <a:ext uri="{FF2B5EF4-FFF2-40B4-BE49-F238E27FC236}">
                      <a16:creationId xmlns:a16="http://schemas.microsoft.com/office/drawing/2014/main" id="{9609BDC0-93A3-B080-C3FC-A3F4AFBB548A}"/>
                    </a:ext>
                  </a:extLst>
                </p:cNvPr>
                <p:cNvPicPr/>
                <p:nvPr/>
              </p:nvPicPr>
              <p:blipFill>
                <a:blip r:embed="rId1163"/>
                <a:stretch>
                  <a:fillRect/>
                </a:stretch>
              </p:blipFill>
              <p:spPr>
                <a:xfrm>
                  <a:off x="4430000" y="6386411"/>
                  <a:ext cx="6696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4" name="Gruppo 853">
            <a:extLst>
              <a:ext uri="{FF2B5EF4-FFF2-40B4-BE49-F238E27FC236}">
                <a16:creationId xmlns:a16="http://schemas.microsoft.com/office/drawing/2014/main" id="{9138C2CE-F357-044C-709B-B57594236B29}"/>
              </a:ext>
            </a:extLst>
          </p:cNvPr>
          <p:cNvGrpSpPr/>
          <p:nvPr/>
        </p:nvGrpSpPr>
        <p:grpSpPr>
          <a:xfrm>
            <a:off x="6078149" y="6381444"/>
            <a:ext cx="292320" cy="101520"/>
            <a:chOff x="6078149" y="6381444"/>
            <a:chExt cx="292320" cy="10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4">
              <p14:nvContentPartPr>
                <p14:cNvPr id="841" name="Input penna 840">
                  <a:extLst>
                    <a:ext uri="{FF2B5EF4-FFF2-40B4-BE49-F238E27FC236}">
                      <a16:creationId xmlns:a16="http://schemas.microsoft.com/office/drawing/2014/main" id="{66B48695-F132-A022-C9E6-3986EB0B6CA1}"/>
                    </a:ext>
                  </a:extLst>
                </p14:cNvPr>
                <p14:cNvContentPartPr/>
                <p14:nvPr/>
              </p14:nvContentPartPr>
              <p14:xfrm>
                <a:off x="6078149" y="6381444"/>
                <a:ext cx="89280" cy="101520"/>
              </p14:xfrm>
            </p:contentPart>
          </mc:Choice>
          <mc:Fallback>
            <p:pic>
              <p:nvPicPr>
                <p:cNvPr id="841" name="Input penna 840">
                  <a:extLst>
                    <a:ext uri="{FF2B5EF4-FFF2-40B4-BE49-F238E27FC236}">
                      <a16:creationId xmlns:a16="http://schemas.microsoft.com/office/drawing/2014/main" id="{66B48695-F132-A022-C9E6-3986EB0B6CA1}"/>
                    </a:ext>
                  </a:extLst>
                </p:cNvPr>
                <p:cNvPicPr/>
                <p:nvPr/>
              </p:nvPicPr>
              <p:blipFill>
                <a:blip r:embed="rId1165"/>
                <a:stretch>
                  <a:fillRect/>
                </a:stretch>
              </p:blipFill>
              <p:spPr>
                <a:xfrm>
                  <a:off x="6070589" y="6373884"/>
                  <a:ext cx="1044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6">
              <p14:nvContentPartPr>
                <p14:cNvPr id="842" name="Input penna 841">
                  <a:extLst>
                    <a:ext uri="{FF2B5EF4-FFF2-40B4-BE49-F238E27FC236}">
                      <a16:creationId xmlns:a16="http://schemas.microsoft.com/office/drawing/2014/main" id="{A9CEA281-7B05-44D9-5807-F10B4C136ED1}"/>
                    </a:ext>
                  </a:extLst>
                </p14:cNvPr>
                <p14:cNvContentPartPr/>
                <p14:nvPr/>
              </p14:nvContentPartPr>
              <p14:xfrm>
                <a:off x="6172469" y="6420324"/>
                <a:ext cx="41760" cy="46080"/>
              </p14:xfrm>
            </p:contentPart>
          </mc:Choice>
          <mc:Fallback>
            <p:pic>
              <p:nvPicPr>
                <p:cNvPr id="842" name="Input penna 841">
                  <a:extLst>
                    <a:ext uri="{FF2B5EF4-FFF2-40B4-BE49-F238E27FC236}">
                      <a16:creationId xmlns:a16="http://schemas.microsoft.com/office/drawing/2014/main" id="{A9CEA281-7B05-44D9-5807-F10B4C136ED1}"/>
                    </a:ext>
                  </a:extLst>
                </p:cNvPr>
                <p:cNvPicPr/>
                <p:nvPr/>
              </p:nvPicPr>
              <p:blipFill>
                <a:blip r:embed="rId1167"/>
                <a:stretch>
                  <a:fillRect/>
                </a:stretch>
              </p:blipFill>
              <p:spPr>
                <a:xfrm>
                  <a:off x="6164909" y="6413124"/>
                  <a:ext cx="568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8">
              <p14:nvContentPartPr>
                <p14:cNvPr id="843" name="Input penna 842">
                  <a:extLst>
                    <a:ext uri="{FF2B5EF4-FFF2-40B4-BE49-F238E27FC236}">
                      <a16:creationId xmlns:a16="http://schemas.microsoft.com/office/drawing/2014/main" id="{2A570EC0-A14A-3EFB-9F15-B18CCD99DEA9}"/>
                    </a:ext>
                  </a:extLst>
                </p14:cNvPr>
                <p14:cNvContentPartPr/>
                <p14:nvPr/>
              </p14:nvContentPartPr>
              <p14:xfrm>
                <a:off x="6253829" y="6423204"/>
                <a:ext cx="83160" cy="35280"/>
              </p14:xfrm>
            </p:contentPart>
          </mc:Choice>
          <mc:Fallback>
            <p:pic>
              <p:nvPicPr>
                <p:cNvPr id="843" name="Input penna 842">
                  <a:extLst>
                    <a:ext uri="{FF2B5EF4-FFF2-40B4-BE49-F238E27FC236}">
                      <a16:creationId xmlns:a16="http://schemas.microsoft.com/office/drawing/2014/main" id="{2A570EC0-A14A-3EFB-9F15-B18CCD99DEA9}"/>
                    </a:ext>
                  </a:extLst>
                </p:cNvPr>
                <p:cNvPicPr/>
                <p:nvPr/>
              </p:nvPicPr>
              <p:blipFill>
                <a:blip r:embed="rId1169"/>
                <a:stretch>
                  <a:fillRect/>
                </a:stretch>
              </p:blipFill>
              <p:spPr>
                <a:xfrm>
                  <a:off x="6246629" y="6415644"/>
                  <a:ext cx="979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0">
              <p14:nvContentPartPr>
                <p14:cNvPr id="844" name="Input penna 843">
                  <a:extLst>
                    <a:ext uri="{FF2B5EF4-FFF2-40B4-BE49-F238E27FC236}">
                      <a16:creationId xmlns:a16="http://schemas.microsoft.com/office/drawing/2014/main" id="{FD35EB45-3F9D-F1EF-ECFE-7D20D073E8FF}"/>
                    </a:ext>
                  </a:extLst>
                </p14:cNvPr>
                <p14:cNvContentPartPr/>
                <p14:nvPr/>
              </p14:nvContentPartPr>
              <p14:xfrm>
                <a:off x="6347069" y="6414924"/>
                <a:ext cx="23400" cy="40680"/>
              </p14:xfrm>
            </p:contentPart>
          </mc:Choice>
          <mc:Fallback>
            <p:pic>
              <p:nvPicPr>
                <p:cNvPr id="844" name="Input penna 843">
                  <a:extLst>
                    <a:ext uri="{FF2B5EF4-FFF2-40B4-BE49-F238E27FC236}">
                      <a16:creationId xmlns:a16="http://schemas.microsoft.com/office/drawing/2014/main" id="{FD35EB45-3F9D-F1EF-ECFE-7D20D073E8FF}"/>
                    </a:ext>
                  </a:extLst>
                </p:cNvPr>
                <p:cNvPicPr/>
                <p:nvPr/>
              </p:nvPicPr>
              <p:blipFill>
                <a:blip r:embed="rId1171"/>
                <a:stretch>
                  <a:fillRect/>
                </a:stretch>
              </p:blipFill>
              <p:spPr>
                <a:xfrm>
                  <a:off x="6339509" y="6407364"/>
                  <a:ext cx="3852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2" name="Gruppo 851">
            <a:extLst>
              <a:ext uri="{FF2B5EF4-FFF2-40B4-BE49-F238E27FC236}">
                <a16:creationId xmlns:a16="http://schemas.microsoft.com/office/drawing/2014/main" id="{EFD32384-45AE-A087-074C-6FB3ACE07413}"/>
              </a:ext>
            </a:extLst>
          </p:cNvPr>
          <p:cNvGrpSpPr/>
          <p:nvPr/>
        </p:nvGrpSpPr>
        <p:grpSpPr>
          <a:xfrm>
            <a:off x="6602669" y="6386124"/>
            <a:ext cx="516960" cy="115920"/>
            <a:chOff x="6602669" y="6386124"/>
            <a:chExt cx="516960" cy="11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2">
              <p14:nvContentPartPr>
                <p14:cNvPr id="845" name="Input penna 844">
                  <a:extLst>
                    <a:ext uri="{FF2B5EF4-FFF2-40B4-BE49-F238E27FC236}">
                      <a16:creationId xmlns:a16="http://schemas.microsoft.com/office/drawing/2014/main" id="{39F7BDF7-494F-CAB2-6823-010B9603B187}"/>
                    </a:ext>
                  </a:extLst>
                </p14:cNvPr>
                <p14:cNvContentPartPr/>
                <p14:nvPr/>
              </p14:nvContentPartPr>
              <p14:xfrm>
                <a:off x="6602669" y="6394764"/>
                <a:ext cx="66600" cy="79200"/>
              </p14:xfrm>
            </p:contentPart>
          </mc:Choice>
          <mc:Fallback>
            <p:pic>
              <p:nvPicPr>
                <p:cNvPr id="845" name="Input penna 844">
                  <a:extLst>
                    <a:ext uri="{FF2B5EF4-FFF2-40B4-BE49-F238E27FC236}">
                      <a16:creationId xmlns:a16="http://schemas.microsoft.com/office/drawing/2014/main" id="{39F7BDF7-494F-CAB2-6823-010B9603B187}"/>
                    </a:ext>
                  </a:extLst>
                </p:cNvPr>
                <p:cNvPicPr/>
                <p:nvPr/>
              </p:nvPicPr>
              <p:blipFill>
                <a:blip r:embed="rId1173"/>
                <a:stretch>
                  <a:fillRect/>
                </a:stretch>
              </p:blipFill>
              <p:spPr>
                <a:xfrm>
                  <a:off x="6595109" y="6387564"/>
                  <a:ext cx="8172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4">
              <p14:nvContentPartPr>
                <p14:cNvPr id="846" name="Input penna 845">
                  <a:extLst>
                    <a:ext uri="{FF2B5EF4-FFF2-40B4-BE49-F238E27FC236}">
                      <a16:creationId xmlns:a16="http://schemas.microsoft.com/office/drawing/2014/main" id="{92A72EC0-564C-07E4-176C-B05984E65FD2}"/>
                    </a:ext>
                  </a:extLst>
                </p14:cNvPr>
                <p14:cNvContentPartPr/>
                <p14:nvPr/>
              </p14:nvContentPartPr>
              <p14:xfrm>
                <a:off x="6696989" y="6414564"/>
                <a:ext cx="45000" cy="44640"/>
              </p14:xfrm>
            </p:contentPart>
          </mc:Choice>
          <mc:Fallback>
            <p:pic>
              <p:nvPicPr>
                <p:cNvPr id="846" name="Input penna 845">
                  <a:extLst>
                    <a:ext uri="{FF2B5EF4-FFF2-40B4-BE49-F238E27FC236}">
                      <a16:creationId xmlns:a16="http://schemas.microsoft.com/office/drawing/2014/main" id="{92A72EC0-564C-07E4-176C-B05984E65FD2}"/>
                    </a:ext>
                  </a:extLst>
                </p:cNvPr>
                <p:cNvPicPr/>
                <p:nvPr/>
              </p:nvPicPr>
              <p:blipFill>
                <a:blip r:embed="rId1175"/>
                <a:stretch>
                  <a:fillRect/>
                </a:stretch>
              </p:blipFill>
              <p:spPr>
                <a:xfrm>
                  <a:off x="6689429" y="6407004"/>
                  <a:ext cx="601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6">
              <p14:nvContentPartPr>
                <p14:cNvPr id="847" name="Input penna 846">
                  <a:extLst>
                    <a:ext uri="{FF2B5EF4-FFF2-40B4-BE49-F238E27FC236}">
                      <a16:creationId xmlns:a16="http://schemas.microsoft.com/office/drawing/2014/main" id="{3E321079-6FD5-D1F5-83C0-2636F7B0BCAA}"/>
                    </a:ext>
                  </a:extLst>
                </p14:cNvPr>
                <p14:cNvContentPartPr/>
                <p14:nvPr/>
              </p14:nvContentPartPr>
              <p14:xfrm>
                <a:off x="6780869" y="6386124"/>
                <a:ext cx="81360" cy="78480"/>
              </p14:xfrm>
            </p:contentPart>
          </mc:Choice>
          <mc:Fallback>
            <p:pic>
              <p:nvPicPr>
                <p:cNvPr id="847" name="Input penna 846">
                  <a:extLst>
                    <a:ext uri="{FF2B5EF4-FFF2-40B4-BE49-F238E27FC236}">
                      <a16:creationId xmlns:a16="http://schemas.microsoft.com/office/drawing/2014/main" id="{3E321079-6FD5-D1F5-83C0-2636F7B0BCAA}"/>
                    </a:ext>
                  </a:extLst>
                </p:cNvPr>
                <p:cNvPicPr/>
                <p:nvPr/>
              </p:nvPicPr>
              <p:blipFill>
                <a:blip r:embed="rId1177"/>
                <a:stretch>
                  <a:fillRect/>
                </a:stretch>
              </p:blipFill>
              <p:spPr>
                <a:xfrm>
                  <a:off x="6773309" y="6378564"/>
                  <a:ext cx="961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8">
              <p14:nvContentPartPr>
                <p14:cNvPr id="848" name="Input penna 847">
                  <a:extLst>
                    <a:ext uri="{FF2B5EF4-FFF2-40B4-BE49-F238E27FC236}">
                      <a16:creationId xmlns:a16="http://schemas.microsoft.com/office/drawing/2014/main" id="{D68E9440-2BE3-DE0C-65C6-BE4EF28FC942}"/>
                    </a:ext>
                  </a:extLst>
                </p14:cNvPr>
                <p14:cNvContentPartPr/>
                <p14:nvPr/>
              </p14:nvContentPartPr>
              <p14:xfrm>
                <a:off x="6892829" y="6405564"/>
                <a:ext cx="48600" cy="30600"/>
              </p14:xfrm>
            </p:contentPart>
          </mc:Choice>
          <mc:Fallback>
            <p:pic>
              <p:nvPicPr>
                <p:cNvPr id="848" name="Input penna 847">
                  <a:extLst>
                    <a:ext uri="{FF2B5EF4-FFF2-40B4-BE49-F238E27FC236}">
                      <a16:creationId xmlns:a16="http://schemas.microsoft.com/office/drawing/2014/main" id="{D68E9440-2BE3-DE0C-65C6-BE4EF28FC942}"/>
                    </a:ext>
                  </a:extLst>
                </p:cNvPr>
                <p:cNvPicPr/>
                <p:nvPr/>
              </p:nvPicPr>
              <p:blipFill>
                <a:blip r:embed="rId1179"/>
                <a:stretch>
                  <a:fillRect/>
                </a:stretch>
              </p:blipFill>
              <p:spPr>
                <a:xfrm>
                  <a:off x="6885269" y="6398004"/>
                  <a:ext cx="637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0">
              <p14:nvContentPartPr>
                <p14:cNvPr id="849" name="Input penna 848">
                  <a:extLst>
                    <a:ext uri="{FF2B5EF4-FFF2-40B4-BE49-F238E27FC236}">
                      <a16:creationId xmlns:a16="http://schemas.microsoft.com/office/drawing/2014/main" id="{48BE6771-46B2-C81D-97FB-E6F2D004B7B2}"/>
                    </a:ext>
                  </a:extLst>
                </p14:cNvPr>
                <p14:cNvContentPartPr/>
                <p14:nvPr/>
              </p14:nvContentPartPr>
              <p14:xfrm>
                <a:off x="6974549" y="6387204"/>
                <a:ext cx="30240" cy="61560"/>
              </p14:xfrm>
            </p:contentPart>
          </mc:Choice>
          <mc:Fallback>
            <p:pic>
              <p:nvPicPr>
                <p:cNvPr id="849" name="Input penna 848">
                  <a:extLst>
                    <a:ext uri="{FF2B5EF4-FFF2-40B4-BE49-F238E27FC236}">
                      <a16:creationId xmlns:a16="http://schemas.microsoft.com/office/drawing/2014/main" id="{48BE6771-46B2-C81D-97FB-E6F2D004B7B2}"/>
                    </a:ext>
                  </a:extLst>
                </p:cNvPr>
                <p:cNvPicPr/>
                <p:nvPr/>
              </p:nvPicPr>
              <p:blipFill>
                <a:blip r:embed="rId1181"/>
                <a:stretch>
                  <a:fillRect/>
                </a:stretch>
              </p:blipFill>
              <p:spPr>
                <a:xfrm>
                  <a:off x="6966989" y="6379644"/>
                  <a:ext cx="453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2">
              <p14:nvContentPartPr>
                <p14:cNvPr id="850" name="Input penna 849">
                  <a:extLst>
                    <a:ext uri="{FF2B5EF4-FFF2-40B4-BE49-F238E27FC236}">
                      <a16:creationId xmlns:a16="http://schemas.microsoft.com/office/drawing/2014/main" id="{EFA4868B-2118-DDD1-1C3A-1D1125BB8E24}"/>
                    </a:ext>
                  </a:extLst>
                </p14:cNvPr>
                <p14:cNvContentPartPr/>
                <p14:nvPr/>
              </p14:nvContentPartPr>
              <p14:xfrm>
                <a:off x="7052669" y="6391164"/>
                <a:ext cx="66960" cy="110880"/>
              </p14:xfrm>
            </p:contentPart>
          </mc:Choice>
          <mc:Fallback>
            <p:pic>
              <p:nvPicPr>
                <p:cNvPr id="850" name="Input penna 849">
                  <a:extLst>
                    <a:ext uri="{FF2B5EF4-FFF2-40B4-BE49-F238E27FC236}">
                      <a16:creationId xmlns:a16="http://schemas.microsoft.com/office/drawing/2014/main" id="{EFA4868B-2118-DDD1-1C3A-1D1125BB8E24}"/>
                    </a:ext>
                  </a:extLst>
                </p:cNvPr>
                <p:cNvPicPr/>
                <p:nvPr/>
              </p:nvPicPr>
              <p:blipFill>
                <a:blip r:embed="rId1183"/>
                <a:stretch>
                  <a:fillRect/>
                </a:stretch>
              </p:blipFill>
              <p:spPr>
                <a:xfrm>
                  <a:off x="7045109" y="6383604"/>
                  <a:ext cx="82080" cy="12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7085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275</Words>
  <Application>Microsoft Macintosh PowerPoint</Application>
  <PresentationFormat>Widescreen</PresentationFormat>
  <Paragraphs>91</Paragraphs>
  <Slides>45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45</vt:i4>
      </vt:variant>
    </vt:vector>
  </HeadingPairs>
  <TitlesOfParts>
    <vt:vector size="50" baseType="lpstr">
      <vt:lpstr>궁서</vt:lpstr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YOUNGHYEON KIM</dc:creator>
  <cp:lastModifiedBy>YOUNGHYEON KIM</cp:lastModifiedBy>
  <cp:revision>13</cp:revision>
  <dcterms:created xsi:type="dcterms:W3CDTF">2025-05-13T08:26:12Z</dcterms:created>
  <dcterms:modified xsi:type="dcterms:W3CDTF">2025-10-16T16:49:24Z</dcterms:modified>
</cp:coreProperties>
</file>