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ppt/ink/ink3066.xml" ContentType="application/inkml+xml"/>
  <Override PartName="/ppt/ink/ink3067.xml" ContentType="application/inkml+xml"/>
  <Override PartName="/ppt/ink/ink3068.xml" ContentType="application/inkml+xml"/>
  <Override PartName="/ppt/ink/ink3069.xml" ContentType="application/inkml+xml"/>
  <Override PartName="/ppt/ink/ink3070.xml" ContentType="application/inkml+xml"/>
  <Override PartName="/ppt/ink/ink3071.xml" ContentType="application/inkml+xml"/>
  <Override PartName="/ppt/ink/ink3072.xml" ContentType="application/inkml+xml"/>
  <Override PartName="/ppt/ink/ink3073.xml" ContentType="application/inkml+xml"/>
  <Override PartName="/ppt/ink/ink3074.xml" ContentType="application/inkml+xml"/>
  <Override PartName="/ppt/ink/ink3075.xml" ContentType="application/inkml+xml"/>
  <Override PartName="/ppt/ink/ink3076.xml" ContentType="application/inkml+xml"/>
  <Override PartName="/ppt/ink/ink3077.xml" ContentType="application/inkml+xml"/>
  <Override PartName="/ppt/ink/ink3078.xml" ContentType="application/inkml+xml"/>
  <Override PartName="/ppt/ink/ink3079.xml" ContentType="application/inkml+xml"/>
  <Override PartName="/ppt/ink/ink3080.xml" ContentType="application/inkml+xml"/>
  <Override PartName="/ppt/ink/ink3081.xml" ContentType="application/inkml+xml"/>
  <Override PartName="/ppt/ink/ink3082.xml" ContentType="application/inkml+xml"/>
  <Override PartName="/ppt/ink/ink3083.xml" ContentType="application/inkml+xml"/>
  <Override PartName="/ppt/ink/ink3084.xml" ContentType="application/inkml+xml"/>
  <Override PartName="/ppt/ink/ink3085.xml" ContentType="application/inkml+xml"/>
  <Override PartName="/ppt/ink/ink3086.xml" ContentType="application/inkml+xml"/>
  <Override PartName="/ppt/ink/ink3087.xml" ContentType="application/inkml+xml"/>
  <Override PartName="/ppt/ink/ink3088.xml" ContentType="application/inkml+xml"/>
  <Override PartName="/ppt/ink/ink3089.xml" ContentType="application/inkml+xml"/>
  <Override PartName="/ppt/ink/ink3090.xml" ContentType="application/inkml+xml"/>
  <Override PartName="/ppt/ink/ink3091.xml" ContentType="application/inkml+xml"/>
  <Override PartName="/ppt/ink/ink3092.xml" ContentType="application/inkml+xml"/>
  <Override PartName="/ppt/ink/ink3093.xml" ContentType="application/inkml+xml"/>
  <Override PartName="/ppt/ink/ink3094.xml" ContentType="application/inkml+xml"/>
  <Override PartName="/ppt/ink/ink3095.xml" ContentType="application/inkml+xml"/>
  <Override PartName="/ppt/ink/ink3096.xml" ContentType="application/inkml+xml"/>
  <Override PartName="/ppt/ink/ink3097.xml" ContentType="application/inkml+xml"/>
  <Override PartName="/ppt/ink/ink3098.xml" ContentType="application/inkml+xml"/>
  <Override PartName="/ppt/ink/ink3099.xml" ContentType="application/inkml+xml"/>
  <Override PartName="/ppt/ink/ink3100.xml" ContentType="application/inkml+xml"/>
  <Override PartName="/ppt/ink/ink3101.xml" ContentType="application/inkml+xml"/>
  <Override PartName="/ppt/ink/ink3102.xml" ContentType="application/inkml+xml"/>
  <Override PartName="/ppt/ink/ink3103.xml" ContentType="application/inkml+xml"/>
  <Override PartName="/ppt/ink/ink3104.xml" ContentType="application/inkml+xml"/>
  <Override PartName="/ppt/ink/ink3105.xml" ContentType="application/inkml+xml"/>
  <Override PartName="/ppt/ink/ink3106.xml" ContentType="application/inkml+xml"/>
  <Override PartName="/ppt/ink/ink3107.xml" ContentType="application/inkml+xml"/>
  <Override PartName="/ppt/ink/ink3108.xml" ContentType="application/inkml+xml"/>
  <Override PartName="/ppt/ink/ink3109.xml" ContentType="application/inkml+xml"/>
  <Override PartName="/ppt/ink/ink3110.xml" ContentType="application/inkml+xml"/>
  <Override PartName="/ppt/ink/ink3111.xml" ContentType="application/inkml+xml"/>
  <Override PartName="/ppt/ink/ink3112.xml" ContentType="application/inkml+xml"/>
  <Override PartName="/ppt/ink/ink3113.xml" ContentType="application/inkml+xml"/>
  <Override PartName="/ppt/ink/ink3114.xml" ContentType="application/inkml+xml"/>
  <Override PartName="/ppt/ink/ink3115.xml" ContentType="application/inkml+xml"/>
  <Override PartName="/ppt/ink/ink3116.xml" ContentType="application/inkml+xml"/>
  <Override PartName="/ppt/ink/ink3117.xml" ContentType="application/inkml+xml"/>
  <Override PartName="/ppt/ink/ink3118.xml" ContentType="application/inkml+xml"/>
  <Override PartName="/ppt/ink/ink3119.xml" ContentType="application/inkml+xml"/>
  <Override PartName="/ppt/ink/ink3120.xml" ContentType="application/inkml+xml"/>
  <Override PartName="/ppt/ink/ink3121.xml" ContentType="application/inkml+xml"/>
  <Override PartName="/ppt/ink/ink3122.xml" ContentType="application/inkml+xml"/>
  <Override PartName="/ppt/ink/ink3123.xml" ContentType="application/inkml+xml"/>
  <Override PartName="/ppt/ink/ink3124.xml" ContentType="application/inkml+xml"/>
  <Override PartName="/ppt/ink/ink3125.xml" ContentType="application/inkml+xml"/>
  <Override PartName="/ppt/ink/ink3126.xml" ContentType="application/inkml+xml"/>
  <Override PartName="/ppt/ink/ink3127.xml" ContentType="application/inkml+xml"/>
  <Override PartName="/ppt/ink/ink3128.xml" ContentType="application/inkml+xml"/>
  <Override PartName="/ppt/ink/ink3129.xml" ContentType="application/inkml+xml"/>
  <Override PartName="/ppt/ink/ink3130.xml" ContentType="application/inkml+xml"/>
  <Override PartName="/ppt/ink/ink3131.xml" ContentType="application/inkml+xml"/>
  <Override PartName="/ppt/ink/ink3132.xml" ContentType="application/inkml+xml"/>
  <Override PartName="/ppt/ink/ink3133.xml" ContentType="application/inkml+xml"/>
  <Override PartName="/ppt/ink/ink3134.xml" ContentType="application/inkml+xml"/>
  <Override PartName="/ppt/ink/ink3135.xml" ContentType="application/inkml+xml"/>
  <Override PartName="/ppt/ink/ink3136.xml" ContentType="application/inkml+xml"/>
  <Override PartName="/ppt/ink/ink3137.xml" ContentType="application/inkml+xml"/>
  <Override PartName="/ppt/ink/ink3138.xml" ContentType="application/inkml+xml"/>
  <Override PartName="/ppt/ink/ink3139.xml" ContentType="application/inkml+xml"/>
  <Override PartName="/ppt/ink/ink3140.xml" ContentType="application/inkml+xml"/>
  <Override PartName="/ppt/ink/ink3141.xml" ContentType="application/inkml+xml"/>
  <Override PartName="/ppt/ink/ink3142.xml" ContentType="application/inkml+xml"/>
  <Override PartName="/ppt/ink/ink3143.xml" ContentType="application/inkml+xml"/>
  <Override PartName="/ppt/ink/ink3144.xml" ContentType="application/inkml+xml"/>
  <Override PartName="/ppt/ink/ink3145.xml" ContentType="application/inkml+xml"/>
  <Override PartName="/ppt/ink/ink3146.xml" ContentType="application/inkml+xml"/>
  <Override PartName="/ppt/ink/ink3147.xml" ContentType="application/inkml+xml"/>
  <Override PartName="/ppt/ink/ink3148.xml" ContentType="application/inkml+xml"/>
  <Override PartName="/ppt/ink/ink3149.xml" ContentType="application/inkml+xml"/>
  <Override PartName="/ppt/ink/ink3150.xml" ContentType="application/inkml+xml"/>
  <Override PartName="/ppt/ink/ink3151.xml" ContentType="application/inkml+xml"/>
  <Override PartName="/ppt/ink/ink3152.xml" ContentType="application/inkml+xml"/>
  <Override PartName="/ppt/ink/ink3153.xml" ContentType="application/inkml+xml"/>
  <Override PartName="/ppt/ink/ink3154.xml" ContentType="application/inkml+xml"/>
  <Override PartName="/ppt/ink/ink3155.xml" ContentType="application/inkml+xml"/>
  <Override PartName="/ppt/ink/ink3156.xml" ContentType="application/inkml+xml"/>
  <Override PartName="/ppt/ink/ink3157.xml" ContentType="application/inkml+xml"/>
  <Override PartName="/ppt/ink/ink3158.xml" ContentType="application/inkml+xml"/>
  <Override PartName="/ppt/ink/ink3159.xml" ContentType="application/inkml+xml"/>
  <Override PartName="/ppt/ink/ink3160.xml" ContentType="application/inkml+xml"/>
  <Override PartName="/ppt/ink/ink3161.xml" ContentType="application/inkml+xml"/>
  <Override PartName="/ppt/ink/ink3162.xml" ContentType="application/inkml+xml"/>
  <Override PartName="/ppt/ink/ink3163.xml" ContentType="application/inkml+xml"/>
  <Override PartName="/ppt/ink/ink3164.xml" ContentType="application/inkml+xml"/>
  <Override PartName="/ppt/ink/ink3165.xml" ContentType="application/inkml+xml"/>
  <Override PartName="/ppt/ink/ink3166.xml" ContentType="application/inkml+xml"/>
  <Override PartName="/ppt/ink/ink3167.xml" ContentType="application/inkml+xml"/>
  <Override PartName="/ppt/ink/ink3168.xml" ContentType="application/inkml+xml"/>
  <Override PartName="/ppt/ink/ink3169.xml" ContentType="application/inkml+xml"/>
  <Override PartName="/ppt/ink/ink3170.xml" ContentType="application/inkml+xml"/>
  <Override PartName="/ppt/ink/ink3171.xml" ContentType="application/inkml+xml"/>
  <Override PartName="/ppt/ink/ink3172.xml" ContentType="application/inkml+xml"/>
  <Override PartName="/ppt/ink/ink3173.xml" ContentType="application/inkml+xml"/>
  <Override PartName="/ppt/ink/ink3174.xml" ContentType="application/inkml+xml"/>
  <Override PartName="/ppt/ink/ink3175.xml" ContentType="application/inkml+xml"/>
  <Override PartName="/ppt/ink/ink3176.xml" ContentType="application/inkml+xml"/>
  <Override PartName="/ppt/ink/ink3177.xml" ContentType="application/inkml+xml"/>
  <Override PartName="/ppt/ink/ink3178.xml" ContentType="application/inkml+xml"/>
  <Override PartName="/ppt/ink/ink3179.xml" ContentType="application/inkml+xml"/>
  <Override PartName="/ppt/ink/ink3180.xml" ContentType="application/inkml+xml"/>
  <Override PartName="/ppt/ink/ink3181.xml" ContentType="application/inkml+xml"/>
  <Override PartName="/ppt/ink/ink3182.xml" ContentType="application/inkml+xml"/>
  <Override PartName="/ppt/ink/ink3183.xml" ContentType="application/inkml+xml"/>
  <Override PartName="/ppt/ink/ink3184.xml" ContentType="application/inkml+xml"/>
  <Override PartName="/ppt/ink/ink3185.xml" ContentType="application/inkml+xml"/>
  <Override PartName="/ppt/ink/ink3186.xml" ContentType="application/inkml+xml"/>
  <Override PartName="/ppt/ink/ink3187.xml" ContentType="application/inkml+xml"/>
  <Override PartName="/ppt/ink/ink3188.xml" ContentType="application/inkml+xml"/>
  <Override PartName="/ppt/ink/ink3189.xml" ContentType="application/inkml+xml"/>
  <Override PartName="/ppt/ink/ink3190.xml" ContentType="application/inkml+xml"/>
  <Override PartName="/ppt/ink/ink3191.xml" ContentType="application/inkml+xml"/>
  <Override PartName="/ppt/ink/ink3192.xml" ContentType="application/inkml+xml"/>
  <Override PartName="/ppt/ink/ink3193.xml" ContentType="application/inkml+xml"/>
  <Override PartName="/ppt/ink/ink3194.xml" ContentType="application/inkml+xml"/>
  <Override PartName="/ppt/ink/ink3195.xml" ContentType="application/inkml+xml"/>
  <Override PartName="/ppt/ink/ink3196.xml" ContentType="application/inkml+xml"/>
  <Override PartName="/ppt/ink/ink3197.xml" ContentType="application/inkml+xml"/>
  <Override PartName="/ppt/ink/ink3198.xml" ContentType="application/inkml+xml"/>
  <Override PartName="/ppt/ink/ink3199.xml" ContentType="application/inkml+xml"/>
  <Override PartName="/ppt/ink/ink3200.xml" ContentType="application/inkml+xml"/>
  <Override PartName="/ppt/ink/ink3201.xml" ContentType="application/inkml+xml"/>
  <Override PartName="/ppt/ink/ink3202.xml" ContentType="application/inkml+xml"/>
  <Override PartName="/ppt/ink/ink3203.xml" ContentType="application/inkml+xml"/>
  <Override PartName="/ppt/ink/ink3204.xml" ContentType="application/inkml+xml"/>
  <Override PartName="/ppt/ink/ink3205.xml" ContentType="application/inkml+xml"/>
  <Override PartName="/ppt/ink/ink3206.xml" ContentType="application/inkml+xml"/>
  <Override PartName="/ppt/ink/ink3207.xml" ContentType="application/inkml+xml"/>
  <Override PartName="/ppt/ink/ink3208.xml" ContentType="application/inkml+xml"/>
  <Override PartName="/ppt/ink/ink3209.xml" ContentType="application/inkml+xml"/>
  <Override PartName="/ppt/ink/ink3210.xml" ContentType="application/inkml+xml"/>
  <Override PartName="/ppt/ink/ink3211.xml" ContentType="application/inkml+xml"/>
  <Override PartName="/ppt/ink/ink3212.xml" ContentType="application/inkml+xml"/>
  <Override PartName="/ppt/ink/ink3213.xml" ContentType="application/inkml+xml"/>
  <Override PartName="/ppt/ink/ink3214.xml" ContentType="application/inkml+xml"/>
  <Override PartName="/ppt/ink/ink3215.xml" ContentType="application/inkml+xml"/>
  <Override PartName="/ppt/ink/ink3216.xml" ContentType="application/inkml+xml"/>
  <Override PartName="/ppt/ink/ink3217.xml" ContentType="application/inkml+xml"/>
  <Override PartName="/ppt/ink/ink32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317" r:id="rId3"/>
    <p:sldId id="314" r:id="rId4"/>
    <p:sldId id="315" r:id="rId5"/>
    <p:sldId id="316" r:id="rId6"/>
    <p:sldId id="318" r:id="rId7"/>
    <p:sldId id="319" r:id="rId8"/>
    <p:sldId id="320" r:id="rId9"/>
    <p:sldId id="343" r:id="rId10"/>
    <p:sldId id="308" r:id="rId11"/>
    <p:sldId id="309" r:id="rId12"/>
    <p:sldId id="310" r:id="rId13"/>
    <p:sldId id="311" r:id="rId14"/>
    <p:sldId id="312" r:id="rId15"/>
    <p:sldId id="313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11"/>
    <p:restoredTop sz="94624"/>
  </p:normalViewPr>
  <p:slideViewPr>
    <p:cSldViewPr snapToGrid="0">
      <p:cViewPr varScale="1">
        <p:scale>
          <a:sx n="111" d="100"/>
          <a:sy n="111" d="100"/>
        </p:scale>
        <p:origin x="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3:41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7 467 20009,'-3'9'3887,"0"-2"-3315,3-7 1075,0 0-1423,51-48-112,-29 25 0,43-43-89,-41 35-12,2-6 11,0-1-22,0 4 12,-3 0-12,-6 8 0,0-1 11,-5 3-11,2-2 0,-3 3 0,-1 3 0,-3 6 0,-2 7 0,-2 3 0,-2 4 157,-1 0-45,2 8-23,-2 10 12,2 14-44,-2 8-35,0 6-22,0-1 11,0 3-11,0-3 0,0 1 0,0-5-33,0 1-58,0-6-110,0-5-247,0-6-359,0-7-874,0-2-3395,0 0 5076,-2 3 0,2-7 0,-2-1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3:42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32 201 19661,'-18'0'4953,"5"0"-4180,13 0 291,0 0-694,33-46-101,-6 28 11,36-37-33,-5 40-68,12-1-333,15 3 288,12 0-73,-44 8 1,1 0-12,2 1 1,-1 0-23,0 2 0,-2 1-6,45-2-3258,-12 3 3258,-14 0-11,-8 0 12,-11 0-23,-8 3 0,-11 0-68,-10 1-22,-8-1-705,-5-3-778,-2 13 1573,-3 7 0,-2-3 0,-4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3:42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25903,'73'-52'123,"-9"11"-101,-38 40-11,2 1 1,-6 0-12,2 0 11,-6 6-11,0 1-11,-4 7 11,-2 4 0,-5 2 0,-4 4 22,-1 1 0,-2 5 1,-7 1-23,-2-1 0,-8 2 0,1-1 22,-2-1-22,2-1 11,-1-6 1,3-4 10,2-5 68,-1-4 44,5-5-3358,-1-2 3358,3-3-22,2 1 45,2 0-101,2 0 214,0-1-170,5 0-32,4 0-35,7 0 3426,5 0-3391,4 0-12,3 0 11,1 0-45,1 0 1,11 0-23,-12 0-56,8 0-224,-15 0-214,-2 0-626,-4 5-2488,-5 0 3608,-2 6 0,-6-5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3:4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26899,'80'-15'1031,"-2"3"-784,-18 4-79,10 1-67,7 2-45,7 2-12,0 1 1,-3 2-34,-6-1 1,-7 1-12,-9-2 0,-3 1 0,-9-2 0,-4-1-23,-7-1-22,-6 2-167,-4 1-337,-6-1-381,-3 2-986,0-1-4706,-7 0 6622,-2 2 0,-6 0 0,-2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4:13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0 206 18317,'27'7'3171,"-4"-2"-2309,-17-4-133,0-1-91,2 0 80,0 0-2,3 0-9,4 0-114,8 0-77,14 0 11,19 0 21,24 0-341,-23 0 1,4 0-780,17 0 0,5 0 572,-16 1 0,3-1 0,3-1 0,12-1 0,3-1 0,3 0 0,-15-1 0,2-1 0,2 0 0,1-1 0,10-1 0,2-1 0,1 0 0,3 0-525,-13 0 0,2-1 0,2 1 0,0-1 0,1 1 525,5-1 0,2 0 0,0 1 0,1-1 0,1 1-346,-14 1 1,2 1-1,0-1 1,0 1-1,0 0 1,0 0 345,0 2 0,1-1 0,-1 1 0,0 1 0,0-1 0,-1 1 0,15-1 0,0 1 0,-1 0 0,0 1 0,-1 1-278,-4 1 1,0 1 0,-1 1 0,0 0 0,-2 1 277,-3 1 0,-1 0 0,-1 2 0,-1-1 0,0 2 0,-3 0 0,-1 1 0,0 0 0,-2 1 0,0 0-123,15 4 1,-2 0 0,-1 0-1,-1 1 123,-6-1 0,-1 1 0,-2 0 0,-2 0-366,12 2 0,-4 0 0,-2 2 366,-9 2 0,-3 1 0,-9-2 0,-9-4 0,-7 0 0,21 16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9:43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28671,'84'7'0,"0"-2"0,-14-5 0,0 0-5661,-4 3 5661,-5 1 0,-7 3 1409,-9-1-1409,-11 2-1942,-14 0 1942,-11 3 0,-6-5 0,-3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9:4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27729,'68'0'314,"0"0"0,8-1 0,2 1-2320,5 0 1,4 0 2005,-17 0 0,3 0 0,3 0 0,13 0 0,4 0 0,4 0 0,-13 0 0,3 0 0,3 0 0,1 0-386,-7 0 0,2 0 0,1 0 0,2 0 0,2 0 386,-7 0 0,1 0 0,2 0 0,0 0 0,2-1 0,0 1 0,8 0 0,0-1 0,2 1 0,1-1 0,0 0 0,1 1-104,-11-1 0,2 0 0,0 1 0,1-1 0,0 1 0,0-1 0,0 1 104,3-1 0,-1 1 0,1-1 0,0 0 0,0 0 0,0 1 0,0-1-169,0 1 0,0-1 0,0 1 0,0 0 0,0-1 0,-1 1 0,-1 0 169,-3 0 0,0 0 0,-1-1 0,0 1 0,0 0 0,-2 0 0,-1 0 0,7 0 0,0 0 0,-1 0 0,-2 0 0,-2 0 0,-2 0-632,4 0 0,-2 0 0,-3-1 0,-2 1 0,-5 1 694,24 2 1,-7 1-1,-11-1 1,-7-3-1,-14 2 1,-9 8-1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4:40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37 18698,'0'-2'4482,"0"0"-2399,0 2-1803,-20-1-32,10 1-58,-15 1 12,14 3-57,0 4-44,0 2-34,-1 2 23,2 1-12,0 2-33,1-2-23,3-1 1,1-1-23,4-2-11,0 2 11,1 0-3392,0 0 3392,0 1 0,2 0-12,1-1 12,3-1-22,0-1-12,1-2 34,1 0 3392,0-2-3392,6-1 0,-3-2 0,5-1 0,-3-1 0,1-1 0,0-4 0,-1-2 0,0-3-11,3-5 34,-5 3-23,1-4 0,-5 5 0,-1 1 0,-2-2 0,0 2 0,-1-2 11,-1 0-11,-1 0 11,-1-2 0,0-4 0,0 4-11,0-1 12,0 7-1,-2 2-11,0 0 11,-1 3-11,-1-2 0,1 2 0,-1-1 11,-1-1-11,2 2-11,0 0-123,2 2-9559,1 1 9693,0 4 0,0-3 0,0 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4:41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 18910,'0'-5'3878,"0"1"-3363,0 4 460,0 0-550,0 2-55,-1 3-34,1 2-55,0 4-3416,0 1 3359,0 2-123,0 0-45,0 3-45,0-1 1,0 1-12,0-1 0,0-1 3403,0-1-3403,0 0-11,0-1-12,0-2 1,0-1-12,0-2-78,0-1-213,0-2-336,0-1-269,0-2-863,0 0-5613,0 1 7406,0 0 0,0-1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03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21835,'4'6'3395,"-1"-1"-2902,-3-5-201,33 34-24,-14-15-122,28 29-68,-25-24-44,0-1-34,-2-2-470,-4-1-886,-4-2-3317,-4 2 4673,-4 1 0,-3-10 0,0-2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03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1 314 27079,'52'-71'381,"-4"5"-381,-12 29-168,0 2-639,-1 5-1143,-1 5-5479,-1 6 7429,1 3 0,-16 8 0,-3 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06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26563,'47'-22'931,"-4"2"-719,-17 13-44,5-1 12,4 0-68,1 1-34,1 2-11,-3 2-11,-2 1-45,-3 2-11,-2-1 12,0 1-12,1 0 0,1 1 0,1 2 0,0 1-12,-1 1 12,-5-1-268,-3 0-315,-5-2-168,-6 1-526,-2 0-953,-4 2-7601,-2 4 9291,-2 3 1,0-4-1,0-1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08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10 21689,'0'-5'3698,"0"1"-3026,0 4 583,0 0-728,0 9-169,-3 4-100,-2 11-113,-4 5-76,-4 3-69,-1 4 0,-1 1 0,0 2 0,1-1 0,2-3-259,1-4-290,3-7-213,2-5-291,1-4-1031,2-3-4628,0-4 6712,-1-2 0,3-3 0,0-2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08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22743,'0'-4'3014,"0"1"-2544,0 3 57,0 0-303,16 16-101,-8-6-66,14 15-24,-13-9-10,0 1-1,0 0-11,-1 1 0,-1-1-11,-1 0-11,0-2-169,-2-1-346,0-5-460,-1-2-852,-1-3-3394,0 0 5232,0-2 0,-1-2 0,0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0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21656,'0'-2'3372,"0"0"-1993,0 2-1043,0 38-180,0-15-32,0 31-46,0-26-21,0 0-35,0 0-22,0-1 0,0-2 0,0-1-325,0-3-527,0-1-884,-1-3-2634,-1 0 4370,0-3 0,0-5 0,2-3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09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27011,'33'-20'-313,"3"2"-639,-23 16-819,4 0-3842,-9 1 5613,-1 1 0,-3 0 0,-1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36 23672,'0'-3'2712,"-1"0"-2499,1 3-213,14-12 0,-6 8 0,12-9 22,-8 12-10,0 1-1,0 0 0,-2 3 0,0 2 12,-3 5-23,-2 1-23,-1 4-44,-1 0-11,-2 2-34,0-1 0,-1 0 33,0-2 34,0-1 12,-2-1 33,-1-1-11,-1-2 11,-1 0 0,-1-2 11,0 0-11,0-3 22,0 0 1,-1-3 145,-2-1-34,2 0-33,-4 0-12,5 0-10,-1 0-12,1 0 0,0 0-22,1 0 33,-4 4-78,3 0 45,-3 4-34,4 1 23,0-1 11,1 1-33,1 0-12,0 0 22,2 7-22,0-5 11,1 4-11,0-5 0,0-2 11,2-1 1,2-1-1,3-1 11,1 0 23,3-1 78,6-1-56,-3-2-33,5 1 0,-7-2-34,-1 0 0,0 0-101,1-2-157,-3 0-112,0-1-212,-5 1-427,-1-1-1187,0 1-7635,-1 0 9633,1-2 0,-2 2 0,0 0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25992,'17'33'773,"-4"-1"-672,-13-9-68,0 1-33,0 0 0,0-2-112,0-1-212,0-1-214,0-1-460,0-1-1007,0-3-3923,-1-1 5928,-1-2 0,0-6 0,1-2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0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23224,'1'-4'2947,"0"1"-2543,-1 3 77,0 0-368,30-18-80,-18 12-10,24-14-23,-27 18-236,-1 1-727,-1 1-1312,-3 2-7556,-1 5 8952,-2 5 1,-1-2-1,0-2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1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19941,'1'-3'3843,"-1"2"-2341,0 1-1031,8-1-12,-4 3-100,5 2-79,-6 5-135,-2 4-89,0 2-45,0 2-11,-1 1-11,0-1-246,0-2-292,0-2-359,0-1-762,0-2-3282,0-1 4952,-1-4 0,0-1 0,0-2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26239,'48'-14'459,"-7"2"-358,-29 12-57,0 0-21,-2 2-12,-1 0 0,-1 1-11,-2 1 11,0 0-11,-1 1 23,-1 2-12,1 0-11,-2 2 11,0 0-11,-2 1 0,0-1 0,0 0-22,-1 0 11,0-1-12,1 1 12,-1-1 0,0 0 11,0 0 0,0-1 0,0 1 0,-1-2 0,-1 1 0,-2-1 11,-1-1 0,-2 1 0,0-3 90,-2 0 146,-5-2-135,2 0-33,-3 0-23,4-1-34,2 0-22,1 1-11,1 0-168,2-1-1626,-1 0-2105,3 0 3910,1 0 0,2 0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2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38 121 21689,'0'-5'3541,"-1"1"-2980,1 4-181,0 0-268,30-17-44,-10 9-24,24-14-21,-21 13-12,-4 0 0,-4 1-11,-5 0-56,-4 1-112,-3 1 0,-3 0-56,-1 1-213,-6 1 168,-3 3 101,-7 0 112,-2 1 56,-1 0 22,0 2 57,1 2 122,2 4 1,1 2 79,0 2-1,3 1-79,1 1-66,3 1 44,3 0 45,3 1 33,2 1-10,1 0 22,4-1-78,2 0-124,6-1-67,4-2-67,5-2-640,4-2-716,5-1-2644,4-1 4067,0-2 0,-15-1 0,-4-1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2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4 21667,'1'-2'4023,"0"1"-3642,-1 1-247,-13 31-67,5-10-44,-12 28-23,8-16 0,-1 2-12,1 2-189,0-2-270,1-1-358,-1-4-751,1-4-3227,0-5 4807,2-6 0,4-7 0,1-3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3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25387,'48'3'1221,"-5"1"-1030,-25 3-158,-4 0-33,-5 0-33,-3-1-595,-4 1-1097,-1-1-3732,-1 1 5457,0-1 0,0-2 0,0-1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3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21846,'0'-1'3205,"0"0"-2611,0 1-404,6 34-55,-4-14-90,3 28-34,-4-23-11,-1-1-325,0 0-785,0-2-1960,0-2 3070,-1-1 0,1-9 0,-2-2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3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22384,'0'-3'2835,"0"0"-2656,0 3 34,0 0-201,33-21-12,-15 14-214,26-16-850,-24 19-1670,0 2 2734,-1 0 0,-8 2 0,-2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4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13 22014,'-2'-5'2219,"1"1"-2096,1 4 12,0 0-102,18-4-22,-9 7 45,14 0-33,-14 9-12,-2 4-11,-1 1 0,-3 2-11,-2-1-68,-1 0 68,0-2 0,-5 0-11,0-3 22,-7 0-45,2-2 22,-2-1 23,1-1 0,1-2 0,1 0 79,1-2 111,1-1 57,0 1 55,1 0-3392,0 0 3315,0 1-90,2 0 55,1 2-67,1-2 12,1 2-12,0-3 101,1 2 3224,0-1-3403,0 1-12,1-3-10,3 1-12,1-1 45,3 0-45,0 0-11,0-1 22,1 0-10,2-1-12,-1 0 0,6 0-12,-5 1-32,3 0-158,-7-2-168,-1-1-156,-1 0-270,-2 0-526,1 0 1322,1 0 0,-2 0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4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26127,'3'34'604,"-2"-2"-514,-1-11-56,0 1-12,0 1-22,0 0-11,0 0 0,0-1-113,0-2-66,0-2-336,0-3-282,0-4-592,0-2-2096,0-3-6335,0-1 9120,0-1 1,0-2 0,0 0-1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4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26843,'44'-16'-112,"-6"3"-772,-30 13-943,0 0-5143,-1 5 6970,0 2 0,-3 0 0,-1-1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5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18552,'-2'0'4661,"0"0"-3316,2 0-931,-14 3-67,9 1-78,-11 2-55,11 1-46,-1 1-34,1 1-67,0 1-44,0 0-23,2 2 0,1-1 0,2 0-11,0-2-1,0 1 12,1-2 23,2 0-12,2 0 11,2-1-22,1-2 0,0-1 0,0-3-22,0 0 22,0-1 0,-1 0 0,0 0 34,0-3-1,-2-1-10,1-4 10,-2-1-10,-1-1-1,0-2-11,-1-2 0,0 0 1,-1-1 10,-1 2 12,0 4 10,0 0-21,0 4-12,-1 0-11,-1 3 0,0 2-34,-1 0-302,0 0-560,0 0-1379,-1 0-7556,-1 2 8319,-2 5 1,2-4-1,1 3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7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15 192 19953,'0'-4'4235,"0"0"-3697,0 4 22,0 0-325,0 7 46,3 4-147,0 10-89,2 6-34,-2 3-11,-2 2-11,-1 2 11,0 0 0,-1-3 22,-2-4 23,-1-7 34,0-7-1,2-7 45,-1-4-67,1-11-45,-1-7 1,0-17-12,1-11 11,0-7-11,1-1 0,1 1-23,5 5 23,3 6-11,7 4-11,4 6 11,1 6 11,2 6-12,-1 6-10,11 3 0,-9 5-1,3 1 12,-11 3 11,-6 1 56,-4 4 22,-2 5 236,-10 17-224,-3-4-90,-7 10 11,-1-11-11,0-2-11,1 0-213,1-4-213,4-2-471,2-3-997,3-3-3798,4-2 5703,2-3 0,1 0 0,0-2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8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80 106 23986,'30'-34'-11,"-6"4"-180,-25 21-178,-3 0-191,-2-1 358,-2 3 101,-1 3 101,0 2 392,-3 9 325,-2 6-11,-4 11 0,-1 3-123,4-1-135,4-2-123,5-5 11,5-5 57,1-2-13,4-2-111,2-2-90,4 1-78,3 0-90,1-1-11,0-1-22,1-3-460,-1-2-347,0-1-650,0-1-8352,5 0 8630,-3 0 1,-3 0-1,-7 0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8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 20132,'0'-4'3675,"0"1"-3171,0 3 112,0 0-313,-1 34-23,-3-15 1,0 27-35,-3-25-89,2-5-56,1-5-12,2-4 1,1-5-12,0-1 90,1-1-89,0-1-12,0-4-45,0-2-11,2-3-11,2 2 23,1 1-46,1 2-44,0 2-560,0 1-651,1 2-1456,2 0-7097,3 0 8655,3 0 1,-6 0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9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22137,'-3'0'2421,"0"0"-2231,3 0-44,0 0-113,-12 8-33,9-3 0,-10 7 12,13-5 10,1 0 90,1-1 45,2 1 89,0-1 13,1 1 54,0 1-55,-3 1-113,0 0-33,-1 1-33,-1 1-46,0 0 23,-4 1-22,-1-2-34,-3 0 0,-1-1-56,0-1-258,-2 0-290,1-1-372,0 2-1366,1-2-7489,2 1 9347,3-2 1,3-3 0,1-1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9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24838,'0'17'101,"2"-1"-90,3-9 22,9 1-21,-2-3-12,5 0 33,-4-4 23,-1-1 90,-2 0 22,0 0-45,-2-2 1,-1-1 10,-2-3 1,-1-1-34,-1-2 78,-1 1 0,-2-1-56,0 1-78,-1-2-23,-2 2-22,-2 0 0,-2 2-22,-1 0-90,2 3-134,-1 1-202,3 1-348,-1 1-1008,2 5-3407,0 2 5211,1 6 0,2-5 0,-1-1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19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19639,'1'0'3720,"0"0"-3183,-1 0-436,1 20-22,-1-13-34,1 13 11,-1-19 45,1-1 22,1 0 135,2 0-113,2-4-44,1-1 11,5-5-56,-3 4 34,1 0 33,-3 5 90,-2 1 23,0 0-68,-1 0-56,-1 0-23,0 1-10,0 5-57,-2 2-22,0 5-90,-1 2-290,0-1-293,0 0-414,0-4-1266,0-3-5513,0-3 7866,1-2 0,-1-2 0,1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2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23616,'-3'17'292,"0"-4"-248,4-12-44,1-1 0,1-1-22,2-2 0,0-2-1,1-2-44,-1 0 22,-2 2 45,1 2 0,-1 2 0,-1 0 34,0 1 44,0 0 90,0 3 124,2 1 156,-2 2-112,2 2-45,-1-1-156,1 1-91,0-2 2,2-1-46,-1 0 0,1 0-1524,4-1-3014,-2-2 4538,3 0 0,-6-2 0,-1 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24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1 359 19269,'6'0'3821,"-1"0"-3362,-5 0 393,0 0-505,20-33-78,-11 16-67,17-28-113,-16 19-66,3-5 10,0-3-33,1 0 11,-1 3 1,0 6-1,-3 5 0,-2 5 45,-1 3 11,-2 3 68,0-2-123,-1 5-12,1-1 0,-3 6-12,-1 0 12,1 1 12,0 0 10,1 0 90,0 1 190,5 9-145,-2 1-22,3 8-23,-3-1-45,2 3 11,-2 2-33,1 3 0,3 10-23,-4-8-11,3 6 1,-5-15-1,1-4-11,-3-2-11,0-4-180,-1-3-257,1 0-337,-2-3-7181,1 1 7966,-1-1 0,0-1 0,0-1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24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22877,'0'-1'2992,"0"-1"-2029,0 2-806,30-11-34,-13 7-77,23-9-24,-23 10-22,-1 2-11,-1 1-292,0 0-526,-2 0-717,2 0-2063,-2 0 3609,1 4 0,-7-3 0,-1 4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25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25039,'0'9'269,"0"3"-235,0 5-34,0 3 22,0 0-22,0 1 0,0 0 23,-1 2-12,-1 1-11,-2 0 11,1-4 0,-1-4-11,2-7 34,1-4 44,1-4 35,0-1-23,0-4-34,0-6-45,0-6 0,1-5-11,3-1 0,3-2 0,0 8-22,0 2-12,-1 9-22,-2 3 56,0 1 0,1 1 0,0 0-22,6 2 22,-2-2 0,4 2 22,-4-2 0,0 0 46,-1 0 88,-1-2-10,0 1-12,-2 0 1,-1 0-23,1 1-45,-2 0-33,2 3 22,-3 3-23,0 5-33,0 4 0,-1 1-67,-1 1-235,0-2-1570,1 4-1590,-1-7 3462,3 3 0,-2-11 0,0-1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26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60 26104,'-14'18'123,"3"1"-111,11-4-12,0 0 22,4 0-22,1-1 11,5-1-11,1-3 0,0-1 0,0-6 0,0 0 0,-1-3 23,-1-2 10,-1-4-10,0-5 10,-1-6-33,0-3 11,-2-2 1,-2-2 21,-1 0-22,-2 4 12,-1 3-12,-2 4-11,-4 4-11,-3 4-146,0 2-481,1 3-674,1 1-1063,0 5-5166,1 3 7541,2 6 0,2-6 0,1-1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2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26339,'4'19'437,"-1"0"-358,-3 1-57,0-1 12,0 0-34,0-4 11,-2-2 0,1-1 11,-3-4-10,2-1-12,-1-3 22,3-2 79,-2-2 247,2 0-180,0-6 22,0-2-67,0-7-100,2 3-1,1-1-22,1 3-22,2 2-1,0 2-414,0 3-179,2-1-392,0 2-830,0 0-3160,0 1 4998,1 1 0,-5 0 0,0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27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31 107 20098,'2'-3'4213,"1"1"-3776,-3 2-269,0 0-157,28-15 12,-17 8 22,20-12-23,-24 10 12,-2 0-23,-2 0 22,-2 0-33,0 1-22,-2 2-56,-3 1-191,-3 2 179,-3 1 90,-1 2 79,0 0 100,0 0-22,0 0 78,2 6 90,-1 3 90,0 5-113,1 3-55,1 1-35,2-1-44,3-3 79,1 0 168,4-4 44,3 1-45,2-3-233,5 0-181,0-1 0,0-1 0,1-1 0,1-1 0,0-2-91,2-2-1388,-1 0-1569,-1 0 3048,-3 1 0,-4-1 0,-3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0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25588,'-48'10'1367,"6"0"-1210,22 0-67,6-2-11,3-3-79,5 1 0,3 0-23,2 1 12,0 1 11,2 3 0,3 0 11,1 3 1,3 0-1,-1 0 168,-2 0 191,-3-1-12,-1 0-112,-2 0-134,-4 1-44,-3 2-57,-5-1-11,-1 1 0,1-3-135,0-1-335,1-2-348,4-3-537,2-2-1794,3-2 3149,2-2 0,1-1 0,0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0 294 26787,'8'-71'79,"0"7"-57,1 30-11,2 1-11,-2 4 0,0 6 56,0 6 12,-2 6 10,2 3 1,-1 5 22,2 2 67,-1 1 45,0 5-1,0 2 46,0 6-79,-2 3-78,-1 3-79,-1 2 1,-2 0-23,0 2 0,-2-2-224,1-1-515,-2-1-438,0-3-1960,-1 1 3137,-5-2 0,3-6 0,-2-2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1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26642,'46'-25'-2802,"-6"5"-4290,-20 17 7092,-3 3 0,-7 0 0,-3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54 21779,'-2'-5'2936,"0"2"-2712,2 3-56,-3 31 112,2-14 34,-4 25 56,2-24-46,-2-1-44,-1-4-11,1-3-67,0-4-22,2-4-57,0-2-45,2-6-22,0-4 45,1-10-11,0-5-46,6-5-32,3-1-12,4 3 0,1 5-12,-2 8-10,-1 6 22,-1 5-11,-1 3-45,-1 1-146,-1 2-11,-1 2 45,-2 2 56,-2 2-3359,-1-1 3438,-1 0 33,0-1 33,-2-2 12,1-2 135,-1-1 66,2-1 538,0 0 2821,0 3-3482,0 1-78,3 2-22,2 2-1,2 1-22,2 4 0,1 1-123,0 2-135,-1 0-380,-1-1-236,-2-2-986,0-3-4807,-2-3 6667,2-4 0,-4-1 0,1-2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1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0 228 24076,'0'2'2364,"0"1"-2017,0-3-302,3-34 11,2 14 0,3-28-11,3 23 33,1 1 24,-1 2-46,0 4-34,-2 3 12,0 4 111,-1 3 1,-2 4-45,-1 1-34,-1 3 79,1 0 33,0 6 22,2 5-89,0 5-11,-1 4 22,0 1-54,-1 0-69,0 0 0,0-1 0,-1-1 0,0-4-35,-1-2-559,-1-2-459,-1-3-997,-1 1-5626,0-1 7676,0 1 0,0-4 0,0-1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26395,'39'-12'-2823,"-5"3"-7008,-23 10 9829,-1 4 0,-4-3 1,-1 3-1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2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 23034,'0'-3'2577,"0"0"-2218,0 3-348,0 31-11,0-17-224,0 24-382,0-27-593,-1 0-1299,-1-3-7183,1-2 9681,-1-1 0,1-4 0,1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2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25757,'23'7'224,"-2"-2"-213,-14-5 23,1-3-23,-1-2 0,2-4-11,-1-1 0,-1 1 0,-1 2 0,-1 2 0,-1 1 0,-1 3 11,0 0 34,0 1 11,2-1 79,-1 0 44,0-1 22,1 2 1,-2-1-23,0 0-21,-2 1-24,0 0 12,0 0 22,0 0-12,0 5 12,-1 2 45,0 10-146,0-2-22,0 5-11,0-5-1,0 1-21,0 0-12,0-1 11,-2 0-11,1-3-213,-1-2-2296,0-2-4540,1-2 7049,-1 0 0,2-3 0,0-2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6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23885,'-40'12'673,"10"-1"-673,28-7 0,2 2 0,2 3 11,3 1 135,3 1 167,2 1 46,-1-1 0,-1 3 122,-3-1-21,-3 3-57,-1 0-67,-1 0-201,-4-1-102,-1-1-33,-3-4 0,0-2-358,-1-2-438,0-1-4489,0 0-1046,1 0 6331,4-2 0,2-2 0,2-1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1 309 25398,'27'-59'717,"-1"4"-627,-6 14 11,-1 4-23,-2 3 45,-2 7 12,-3 5 22,-1 7-12,-2 5-44,-2 5-45,0 2 23,0 3 89,0 5 45,1 4-23,-1 8-55,-1 4-12,0 1-56,-1 0-45,-1 0-10,-2 2-12,-1 1-168,0-1-448,-1 1-471,0-3-1748,0 1 2835,-6-4 0,5-8 0,-5-4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6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27146,'56'-30'-493,"-7"5"-661,-24 23-1950,-3 0 3104,-4 2 0,-8 0 0,-4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63 20479,'0'-1'4034,"0"0"-3004,0 1-894,1 35-36,-1-18 1,1 27 34,-1-31-1,-1-4 45,0-5 112,0-3 12,0-5-135,0-4-33,1-7-12,0-8 0,0-3-67,5-2-11,1 3-23,5 3-22,1 7 0,-1 5 0,2 5-11,1 3 0,2 1-146,-1 3 0,-1 4 57,-3 1 9,-4 5-77,-2-2 23,-3 1 66,-1-3 35,-1-1-12,0-3 56,-3-1 0,-1-2 56,-1-1 112,0 0 123,1 0 1,0 0 111,1 0 22,2 0-156,0-1-77,1 1-192,0 4 0,2 4 0,1 5 0,4 3 0,0 0 0,1-2-360,-2-1-592,-1-3-460,0-3-3383,-1-4 4795,0-1 0,-1-2 0,0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7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26059,'12'-48'202,"-1"6"-112,-2 23 22,1 1 0,0 1-34,-1 1 23,0 4 44,-1 3-55,-2 5 44,0 3 1,0 1 112,2 2 78,-1 3-90,1 5-45,-1 3-111,0 3-46,-1 2-33,-1 0 0,-1 1-78,-1 0-482,-2-2-225,0-2-571,-1 0-2509,-3-1 3865,-3 1 0,2-8 0,-1-1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7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23784,'0'-6'2791,"0"2"-2534,0 4-201,0 0-705,31-14-831,-18 11-2453,24-10 3933,-27 13 0,-5 0 0,-1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8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20513,'0'-3'4101,"0"1"-3541,0 2-359,0 29 12,0-14 1,0 20 88,0-24-55,0-5-147,0-4 12,0-1 112,0-1-44,0-4-68,0-5 0,0-6-22,0-4 11,3-2-23,0 0-44,3 1 10,1 3-32,0 5-1,-1 3-11,0 4-11,-2 3 11,0 2 0,0 0 0,0 5 0,1 3-34,0 5-22,-1 2-22,2 11 55,-2-6 12,2 5-11,-2-13 22,1-4 0,-1-4 123,2-3 45,-2-7-56,4-3-79,-2-5-33,2-1 0,-1 3-224,0 1-381,1 5-3294,2 3-5932,-1 2 8916,3 1 0,-7 0 0,0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38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27191,'-14'6'258,"2"2"-213,6 8 22,-1 2 0,2 2-11,-1 2-34,2-1-22,2 1 0,0-1 0,2-2-11,0-1 11,4-3-22,1-3 11,3-2-34,1-4-45,1-3-44,-1-1-12,0-2 22,-1-1-212,1-6 213,-4 1 22,1-9 23,-5 6 67,0-3 11,-1 3 11,0 0 11,-1 2 12,0 0 67,-1 3 89,0 1 34,-1 0 68,2 1 89,0-1-34,0 2-123,1-1-90,0 1-55,0 1-12,1-1 24,4 1-91,10-1 0,0 1 0,6 0 0,-7 0 0,0 3 0,-2 0-797,-3 2-1746,-3 0 2543,-3 2 0,-2-4 0,-1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4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23448,'0'-2'3115,"0"-1"-1580,0 3-1411,6 37-35,-3-12-44,4 33-34,-7-20-11,0 2-67,-3 0-224,-3 0-236,-2-2-268,-1-3-718,1-3-1815,3-6 3328,2-6 0,2-10 0,0-3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50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22361,'0'-3'2768,"0"0"-2533,0 3 572,0 0-471,7 7-89,-1 4-34,6 10-45,-3 6 11,0 5-44,0 3-68,-2 1-45,1 0 1,-1-2-12,1 0 0,0-1-11,0-3-11,1-2 11,-1-4-22,2-3-34,-2-5-34,1-3 0,-2-5 23,0-3 56,-1-2 11,1-3 22,0-7 1,1-4 22,2-10 44,0-4 12,0-5-11,-1-4 66,-1-3 12,-2 0-78,-1 0-12,0 3-55,-3 4-1,1 0-11,-2 12-11,0 3-67,-1 11-504,1 3-382,0 4-638,2 4 1591,3 16 0,-3-12 0,2 7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50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24 26384,'-44'-13'874,"6"2"-672,22 15 44,0 3-100,2 5 22,1 5-11,1 4-34,0 4 23,0 2-34,1 3-56,1 1-12,3 1-31,1 0-13,2-1 0,3-1 0,0-3 0,1-2 0,2-5 0,2-2 0,3-5 0,3-1 0,0-5 0,3-1 0,0-2-24,1-3-110,0 0-34,1-3-213,6-9 235,-5 1-10,3-8 21,-10 5 79,-1 0 45,-4 1 11,-2-1 0,-2 2 0,0-1 0,-3 0 11,-2 3 12,-3 0-12,0 4 78,0 0 68,-1 3 56,0 1 11,1 0-22,0 1-12,2 0-99,1-1-91,1 0 0,2 0 0,1 0 0,1 1 0,2 0 0,4 0 0,4 0 0,4 0 0,2 0 0,2 1 0,0 2 0,2 1 0,1 3 0,1 0 0,0-1 0,5-1 0,-6-3 0,2 1 0,-9-3 0,-2 2 0,-2-1-1043,-4 2-1030,-3 1-7474,-2 3 9547,-1 4 0,0-5 0,0 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54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23908,'-58'10'1647,"8"1"-1176,26 5-79,4 2-123,4 0-57,5 3-44,1 1-89,5 2-34,2 3-22,2 1-23,4 0 0,5-1 11,5-3-11,7-4-11,2-3 11,2-6 0,2-4-12,0-4 12,1-2 0,-1-7 0,-2-2 12,-3-9-1,-3-4 22,-4-4-10,-3-2 111,-4-4 1,-3-1-35,-3 0-32,-3 1-46,-3 2-11,-7-1-67,0 13-269,-3 0-224,4 14-504,2 1-964,-1 3 2017,-4 19 0,7-14 0,-2 14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55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25835,'20'-10'986,"4"2"-706,3 8-22,5-1-11,6 1 10,2 0-55,2 0-135,1 0 0,1 0-22,-1 0-23,2 0-22,0 0 34,1 0-34,-3-2 0,-1 1 0,-4 0-90,-3 0-44,-3 1-90,-2 0-11,-4 0-12,-4 1-123,-7 0-156,-5 1-349,-6 1-828,-2-1-5120,-5 2 6823,-4 1 0,2-2 0,-2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5:5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27 24771,'-36'-7'806,"6"3"-615,19 8 11,2 4-68,0 3-22,2 2-22,2 4-12,0-1-22,2 2-45,1 0 12,2 0-1,0 0-11,0 1-11,3-1 0,3-1 0,5-2 0,5-4 0,3-2 0,4-4 0,0-3 12,0-1-12,-2-1 0,-1-3 0,-2-1 0,-3-4 11,-1-3 0,-4 0 0,-1-2 0,-3-1 1,-1-4-12,-2-2 0,-2-2 22,0-1-22,-2 1 22,-2 0-10,-3 3-1,-4 3-11,0 5 22,-2 2-22,0 5-22,0 1-90,1 3-67,1 0-113,2 0-268,1 0-1076,2 0 1636,2 9 0,2-7 0,0 6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6:5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1 204 25611,'15'-45'594,"2"5"-448,-1 19-46,1 1-55,1 1 0,0 2-23,0 3-10,-2 3-12,-1 3-12,-3 3 12,-1 3 0,-1 0 0,-1 2 0,-2 0 12,0 2 10,-2 2-11,0 3 12,-2 3-23,1 2 11,-3 1 0,1 2 0,-2 12 0,0-4-11,0 9 0,0-10 0,0 0 0,0-3 0,0 0 0,0-2 0,5 5 0,-1-6-11,5 3 11,-2-9-11,0-2 0,2-3 11,1-1 0,1-2 11,6-1-11,-2 0 11,4-1-11,-5 0 0,2-2 0,0-2 0,0-4 0,-1 0 11,-1-3 12,3-4-23,-4 0 11,3-5-11,-4 2 22,1 1-22,-1-2 0,1 2 12,-2-1-24,5-7 12,-5 5 23,3-7-23,-4 10 11,-2 2-11,-2 3 0,-1 5 0,-1 2 11,-3 4-11,0 0-101,0 1-5837,-1-1 5938,0 7 0,0-5 0,0 4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6:58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76 26799,'-10'1'1333,"2"0"-975,14-1-177,5 0-181,8 0 0,3 0 0,4-3 0,2-1 0,2-3 0,-1-2 0,-2 1 0,0-1 0,-3 1 0,0 0 0,-3 2 0,-1 2 0,-2 0 0,-1 3 0,-2-1 0,-1 2 0,-2 0 0,0-1 0,-2 0 0,-2 1 0,-1 0 0,-2 0-169,-2 0-806,-1 0-728,-1-1-1210,-1 0-6918,0 1 9285,-3-1 1,3 1 0,-2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6:59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24748,'-2'-1'1423,"-1"6"-1031,1 6-67,-4 8-123,-3 3-67,-3 4-12,0-2-78,3 1-12,3-2 12,2 0-22,3 0-1,1-2 12,0 0-1,0-3 12,0-3-11,1-4 22,2-3 22,4-1 68,2-2 78,1-2-23,3-1 23,1-1-144,3-1-80,2 0-3392,3-1 3392,2-3 0,0 0 0,0-3 0,0 1 0,8-2 0,-8 3 0,7-2 3392,-11 4-3392,8 2 0,-5 0 0,5 1 0,-10 0 0,-2 0 0,-3 0 0,-2 1 0,-3 1-371,-3 0-1354,-2-1 1725,-2-1 0,0 0 0,-1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6:59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 23796,'0'-1'2599,"0"0"-1411,0 1-953,4 30-44,-3-13-68,3 26 11,-4-18-33,0 2 11,0 3-45,-1 2-11,-2 1 0,0 1-43,-1 0-13,1-1 0,1-2 0,1-4 0,0-3 0,0-2 0,1-3 0,0-2 0,0-2-125,0-3-188,0-2-247,0-2-258,-1-2-4281,-4 2 5099,0-2 0,1-1 0,2-3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6:59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27919,'30'-8'752,"-3"3"-752,-10 5 0,1 0 0,0 2 0,1-2 0,0 2 0,-1-2-382,1 0-1265,-2 0-1468,-2 0 3115,-5 3 0,-6-2 0,-2 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420 11 19045,'0'-6'4975,"1"1"-4180,-1 5 13,0 0-607,-33 0-44,13 10 67,-31 8 22,20 14 57,-5 9 10,-3 5 102,-1 6-135,-1 1-100,4 0 10,4-2-33,6-2-56,9-3-1,8 2 1,6 0-21,3 1-80,5-2 0,2-5 0,6-5 0,4-7 0,3-5 0,4-5 0,1-5 0,1-5 0,0-5 0,0-3-237,1-8-345,-1-4-483,0-6-425,-1-2-1759,-2 0 2401,0 3 0,-10 7 0,-3 2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3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25174,'-49'40'818,"7"-5"-706,29-16-56,2 0 11,4 2-22,1 2 34,3 0-46,1 1-22,2-2-11,1-2-44,6-3 21,4-7-33,9-5 45,4-9-11,3-9-202,2-8 33,-3-6 113,-5 0-1,-4 2 68,-7 3 11,-4 2 23,-2 4-1,-3 1-11,0 3 12,-1 4 10,0 3 214,0 4-91,0 13-21,0 2 33,0 13-45,-1-1-45,1-1-33,0-2-34,0-3-11,1-2-22,3-4-23,2-2-380,2-4-293,0-4-637,0-2-1783,0-1-6693,0-1 8877,0-5 0,-3 4 0,-1-4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3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22406,'0'-3'3441,"0"1"-2579,0 2-504,3 30-88,-3-6-91,-2 27-45,-4-15-66,-3-3-24,2-8-32,2-7 66,3-8-11,1-5 23,1-4 33,0-6-89,0-5 10,0-9-44,3-5 0,2 0-11,4 3-381,1 3-852,1 4-1344,1 3 2588,2 2 0,-5 5 0,-3 1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4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140 133 25207,'41'-47'112,"-9"8"-112,-30 25-123,-4 1 67,-5 4-33,-4 3 89,-4 2-34,-1 3 34,-2 4 22,-2 5 34,-2 6 213,-1 7 191,1 3 11,2-1-68,4 2 45,5-1-11,4-1-101,4 2-112,2-1-123,3 0-79,5-2-22,6-4-67,4-4-515,3-7-651,2-3-593,2-3-4976,-1-3 6802,1-3 0,-12 1 0,-1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3 23639,'0'-1'3440,"0"0"-2824,0 1-224,-12 51-56,-3-10-88,-13 49-248,-1-22 0,1 2 0,0-3 0,4-5 0,3-5-113,4-10-615,3-8-897,4-11-3003,5-13 4628,5-7 0,0-6 0,2-2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4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86 26597,'40'-18'112,"-6"3"-112,-17 7-11,-4 1 11,-8 3-34,-2 0-100,-3-2-68,-2-1-22,-4-1 135,-4 3 66,-4 2 12,-4 2 11,-3 9 11,-1 4 45,-1 10 101,1 2 78,3 1 23,5 0 44,5 1 113,5-1-101,2 1-180,2-1-67,5-3-78,10-2-482,3-9-717,9-3-795,-2-16-4405,3-2 6410,1-9 0,-13 8 0,-3 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5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25992,'-9'61'1502,"1"-8"-1066,2-31-100,1-3-145,2-8-57,1-5-54,2-3-80,0-6 0,0-7 0,6-7 0,2-6-225,6-2-335,1 3-539,0 3-481,-1 5-2050,0 4 3630,-1 4 0,-6 2 0,-1 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5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97 25420,'46'-9'146,"-9"0"-124,-25-3 35,-6 2-23,-2-2 10,-3 1-32,-2 0 10,-3 1 0,-3 3 12,-3 4 78,-3 1 146,-2 10 78,-3 5 67,-1 10 191,0 4-112,1 2-135,5-2-90,4-3-188,5-2-69,3-3 0,4-2 0,4-2 0,6-2 0,3-5-371,4-4-648,1-3-449,0-6-4725,1-3 6193,-1-7 0,-10 6 0,-2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5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28671,'-16'78'0,"-1"-4"0,-3-17 0,1 0 0,1-4 0,2-4-91,4-6-1309,4-8-1289,4-5-7142,2-10 9599,2-7 1,0-7-1,0-3 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6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27191,'1'52'594,"0"-5"-594,-1-16-202,0-3-1098,0-2-1467,0-3 2767,0-1 0,0-11 0,0-3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6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25431,'-5'58'1603,"1"-10"-1244,2-33-124,0-6-67,2-5-112,0-3-22,0-5 78,5-6-101,2-5-11,5-2 0,-1 1-303,0 3-537,-3 3-347,-1 3-1368,-1 3-7276,-2 1 8075,2 2 1,-3 0 0,0 1-1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6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83 24558,'42'-32'672,"-8"5"-6064,-31 18 5651,-2 3 1396,-5 1-1442,-3 2 747,-6 2-915,-4 5 190,-2 3 56,0 6 3471,1 2-3403,2 1-23,3 0 45,3 0-57,2 1-311,3 1-13,2 0 0,2-2 0,1 0 0,1-3 0,4-2 0,5-1-617,6-6-918,5-1-762,3-2-7534,1-2 9243,2-5 1,-13 4 0,-2-3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6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25342,'1'-2'3148,"-1"0"-2967,0 2-181,20 46 0,-13-9 0,13 44 0,-19-17 0,-1 5 0,0 6 0,0-1 0,0-2 0,-2-7 0,-1-10 0,-2-11-629,-2-12-2833,0-12 3462,-3-6 0,4-8 0,1-2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8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27303,'46'0'896,"0"0"-6321,-10 0 5638,2 0 1219,1 2-1432,-1 3 860,-3 3-860,-2 4 0,-3-1 0,-1 0 3392,-4-4-3392,-2 0 0,-4-4-57,-3-1-582,-3-1-616,-4-1-717,-4 0-5546,-2 2 7518,-2 3 0,-1-2 0,0 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8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26071,'-23'55'862,"2"-4"-694,11-22-44,-1 2-68,1-3-56,1-2-11,0-5-259,0-3-570,0-4-762,1-3-3037,1-4 4639,4-3 0,1-2 0,2-2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8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26306,'24'55'1120,"-4"-6"-1030,-9-22-79,-1-2-11,-1-2-269,-2-2-874,-2-1-1266,-1-2 2409,0-3 0,-3-6 0,1-4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8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26239,'0'49'604,"1"-4"-592,-1-17-12,1 0-168,-1 0-661,0-1-1637,0-3 2466,0-2 0,0-10 0,0-4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9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26709,'55'-29'-728,"-3"3"-1009,-20 10-4953,2 2 6690,-1 2 0,-16 5 0,-3 4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9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28233,'42'-12'438,"-5"1"-438,-20 9 0,-1 0 0,-2 0-483,-3 1-750,-3 0-750,-2 0-3631,-4 1 5614,0 0 0,-2 0 0,0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9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25723,'-22'61'840,"4"-6"-604,12-23-68,2-3-23,1-1 80,3-5-12,0-3 33,3-4 12,2-2-34,4-3-12,4-3-31,3-3-181,1-2 0,1-2 0,0 0 0,1-1 0,-1 0 0,-1 0 0,-2-1 0,-2-1 0,-2-1-640,0-1-850,-2-1-874,1 2-7262,-1-3 9626,2 2 0,-5 1 0,-1 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09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23068,'-2'0'3047,"0"0"-2599,2 0-89,-1 30-67,1-8-147,-2 27-89,2-17-56,0 1-11,0-4-426,0 0-650,0-5-1468,0 0-7276,0-3 8801,1-2 0,-1-8 1,1-3-1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0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27191,'45'-21'191,"-6"4"-203,-22 14-257,-1 2-616,-1-1-986,-2 2-7687,-4 2 9558,-2 3 0,-4-2 0,-2 2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 23527,'0'-4'2689,"0"1"-2274,0 3-158,0 0-122,-1 38-35,-1-17-77,0 31-23,-1-28-34,1 0-470,2-1-684,-2-2-1400,1-1-7243,-4-3 8812,-2-4 1,3-5-1,-1-4 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1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 25532,'47'-6'617,"-7"6"-527,-24 10-34,-2 5-34,-1 1-11,0 2-11,-2-1 11,1 1-22,-2 0 11,-1 2 0,-1 1 11,-2 3 1,-3 2-1,-1 1 22,-2-1-10,-3-1 22,-3-5 111,-4-2 91,-2-5-135,-2-2-56,-2-3-23,-1-1 23,-3-3-56,-1-1 12,0-2-1,-2-1-45,0 0-268,8 0-729,1 0-1580,11-1-7220,2-3 8193,1-2 1,0 1-1,0 2 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23594,'3'-2'3922,"-1"0"-3396,-2 2-257,32 4-179,-13-3-68,27 3-22,-21-4-112,-1 0-672,-2 0-874,-4-2-2376,-1-2 4034,-2-4 0,-6 4 0,-3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26709,'-4'55'1210,"0"-3"-1199,-4-18-11,1-2 0,2-2-313,3-3-405,0-3-390,0-2-1481,0-2 2589,-1 1 0,1-9 0,0-2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2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25577,'69'-37'348,"-7"6"-326,-28 22-10,-2 1 10,-5 4 101,-6 2 213,-5 1 11,-6 1-78,-3 2-11,-4 5-123,-1 7-90,-2 7 22,-9 9-22,-5 5 33,-10 6-33,-2-1-45,1-4 22,5-7-22,5-7-89,3-6-461,5-6-637,4-3-1682,1-5-6962,5-2 8694,6-10 1,-4 7 0,4-6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2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21 24155,'-3'1'1994,"1"0"-1568,2-1 593,0 0-515,17 1-78,-2 0-279,18 0-147,-4-1 0,1 0 0,-1-1 0,-4-1 0,-4-2 0,-6 0-808,-4-1-1007,-4 1-1726,-4 1 3541,-1 1 0,-2 2 0,0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2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26149,'-21'56'1109,"3"-7"-694,12-29-68,0 1-101,1-1-78,-1 2 0,2-4-99,0 1-69,2-4 0,2 0-3392,0-2 3392,0 0 0,0-1 0,2-1 0,2-1 0,4 0 0,4-1 0,2-2 3392,3-1-3392,1-2 0,0-2 0,2 0 0,-1-2 0,2-4 0,1-3 0,0-3 0,-3 0-24,-2 0-1533,-2-1-1255,-2-1 2812,1-3 0,-6 6 0,-1 1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3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27617,'-1'65'224,"-2"-5"-235,0-18-561,-2-2-1232,-1-8-4089,1-4 5893,0-6 0,2-11 0,2-2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26015,'69'-39'-827,"-15"7"1,-28 14 0,-15 9-1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8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1 25073,'-63'33'1322,"7"1"-1019,26-3-158,1 3 1,6 1-79,4-1-22,5-1-45,6-3 11,4 0-22,3 0 11,1-2-11,4-1-12,3-4 23,8-4-22,3-3 22,4-4 11,2-5-11,3-3 0,3-3 11,0-6 12,0-2-3404,-2-6 3381,-2-4 45,-4-1 23,-2-4 32,-3-4 1,-2-4-22,-4-4 66,-3 0 23,-4-1 3426,-2 0-3460,-13-13-78,0 13-45,-12-4 1,4 19-24,1 7-21,2 6 22,3 4-303,3 2-324,2 2-192,1 4-4492,-1 12 5322,3 0 0,1 0 0,3-8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9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26418,'0'64'493,"0"-2"-370,-1-22-67,0 2-45,-3-2 0,1-2-11,-3-2-11,2-2-291,-2-1-561,2-5-997,1-3-3686,1-6 5546,1-4 0,1-8 0,0-3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19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18 22844,'-5'-1'3159,"2"0"-2520,3 1 325,0 0-628,21-1-112,-3 1-56,20-1-56,-10 0-68,0-1-10,-4 0-23,-3-1-11,-4 2-33,-2-1-315,-3 0-525,-4 2-561,-3-1-1985,-2 1 3419,-3 2 0,0-1 0,0 1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0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22048,'-1'0'3036,"0"0"-2655,1 0-89,-3 30-34,2-11-46,-3 27 1,2-17-34,0 0-44,1-1-1,0-1 68,1-2 34,-1-2 32,1-3-66,0-2-79,0-4-22,0-2 22,2-2 23,2-3-1,5 1-33,-1-1-11,1 0-77,0 0-24,0-1 0,1-2 0,1 0 0,2-3 0,1 1 0,2-2 0,0 0 0,-1-2 0,1-1 0,-1-2 0,0 0 0,0-1 0,-1-1-181,-1 2-390,-1-1-695,-2 1-4288,-1-2-1450,-1-3 7004,1 0 0,-5 3 0,0 2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0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22204,'2'-1'3911,"-1"1"-2297,-1 0-1312,14 27-55,-8-7-68,10 25-78,-14-14-34,-1 1-34,-1 1-20,0-2-13,0 0 0,0-2 0,0-1-3405,0-3 3372,0-1-247,0-3-303,0-3-515,0-1-874,0-5-3686,0-3 5658,0-2 0,0-5 0,0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0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27561,'45'-13'1086,"-6"2"-1062,-20 8-24,-1 2 0,0 0 0,0 1 0,1 0-214,0 0-492,-1 0-728,1 0-4502,-4 0 5936,-4 0 0,-5 0 0,-4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27303,'44'2'101,"-6"0"-303,-19-1-840,-2-1-695,-2 1-5456,-2 0 7193,-1 1 0,-6 0 0,-1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2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24804,'0'53'168,"0"-5"67,-1-21 34,0-3-100,0-4-102,0-6-44,1-6-1,0-5 90,0-2 269,0-6-112,1-5-113,4-7-100,-1-1-11,4 0-45,-2 4-22,-1 3-202,1 3-707,1 4-1466,2 0 2397,4 3 0,-6-1 0,0 2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2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 22720,'-6'-2'3272,"2"0"-2835,4 2 840,0 0-582,3-1-425,5 1-270,6-1 0,6 1 0,2 0 0,3 1 0,1 0 0,0 0 0,1-1 0,-3 1 0,-2-1 0,-4 1 0,-4-1 0,-3 1-1211,-3-1-1232,-1 0-5020,-4 0 7463,-2 2 0,-1-2 0,0 2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2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21902,'-1'-3'3361,"0"2"-2665,1 1-573,-6 36 67,2-14 12,-4 31-57,3-23 12,1 1 34,0-3 0,2-1 10,1-4 102,1-4-57,0-1-22,3-3-67,2 0-56,4-2-34,4-1-11,1-4-23,5-3 23,1-3 13,4-2-69,2-4 0,-2-2 0,-1-3 0,-5 1 0,-2 1 0,-4 2-573,-1-1-872,0-3-796,-1-1-7104,1-3 9345,-2-1 0,-3 7 0,-2 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27863,'0'60'179,"0"-5"-179,0-24-22,-1 0-202,1-4-561,0-3-402,0-4-1200,0-2-7444,0-3 8367,0-1 0,0-7 0,0-2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3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23964,'4'-4'2891,"0"1"-2432,-4 3-212,34-17-158,-18 10-55,26-13-34,-30 16-325,-1 1-739,-4 0-942,-1 1-6936,-3 0 8942,-1 0 0,-1 0 0,-1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3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25925,'68'24'2746,"-1"5"-2746,-17 8 0,5 9 0,-1 9-402,2 8 402,-4 8 0,-2 3 0,-5 0 0,-5-5 0,-6-8 0,-4-7 0,-3-10 0,-3-7 0,-1-10 132,-2-8-132,-4-9 67,0-5-707,-4-3-928,0-5-1021,-1-5 2589,-2-2 0,-4 1 0,-3 4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5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65 24983,'-56'0'1468,"5"6"-1199,26 5-67,-1 8-1,1 5-66,4 5-67,4 2-35,6 0-33,5 0 0,3 0 0,4-1 0,5 1 0,4-3 0,8-3-22,2-4-23,4-6 34,2-6-45,1-5 0,1-3 33,-1-7-22,0-4 45,-1-7 11,-3-5 23,-2-2-34,-3-2 12,-3-2 21,-5-1-10,-3-1 10,-4-1 1,-2 0 11,-4-1-23,-4 2-11,-6 0-11,-3 4 11,-1 2-11,0 4 0,2 7-212,-4 4-159,7 5-211,-3 8-360,8 5-1097,3 8-4605,1 3 6644,3 1 0,0-9 0,0-3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5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27169,'5'9'974,"0"6"-772,-5 13-68,0 9-78,0 3-45,0 3-11,0 0 12,0 0-12,0-4-12,0-3-10,0-5-359,0-5-784,1-6-1076,0-8-7590,0-5 9599,2-4 1,-2-3 0,1 0-1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7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0 221 21499,'0'2'2857,"0"0"-2218,0-2-539,36-32-21,-14 10 10,30-26 79,-26 20 12,-4 2-12,-5 6 45,-4 4-67,-3 3-23,-4 5 0,0 1 23,-3 4-45,-1 2-57,0 1 57,-1 0 56,0 0 11,-1 7 45,0 7-67,-1 14-56,-2 9-46,-2 5-21,0 1-23,0-1 11,1-2-11,0-2-11,0 11-146,1-14-359,-1 7-503,1-18-639,1-1-3340,-2-5 4998,3-4 0,-1-7 0,2-3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7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534 1 20759,'-57'3'3238,"3"5"-2554,10 9-214,0 5-10,1 4-112,1 0-80,4 0-77,2 1 10,2 5-66,0 5 33,2 6 11,4 7 1,6 4-46,7 2-44,8-2-45,4-1-34,6-4 0,7-3-11,8 1 0,11-3 0,7 0-22,6-4 22,4-4-23,1-5 1,0-5-1,2-6 12,2-6 0,2-7 0,3-6 11,-1-12-34,0-7 68,-3-12-57,14-24 12,-21 9 22,7-17-22,-27 16 56,-6-1-23,-7-2 12,-6 0 0,-3-1 22,-20-26-45,2 17 0,-18-19-11,5 24 0,-1 4 22,1 5-44,2 8 22,1 10-22,-8 9-258,7 10-303,-9 11-583,9 9-1478,1 8 2644,2 3 0,10-9 0,5-3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29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23616,'-51'31'1289,"7"0"-1020,26 0-45,5 2-101,4-1-89,4-1-1,2-1-33,3-2 0,5 0 11,3 0-11,6-3 12,14 4-24,-4-12 1,10-2 11,-9-12 23,0-10 22,-1-4-22,0-10-12,-4-4 34,-2-2-45,-4-3 22,-5 1 0,-5 1 1,-2 2-23,-5 2 0,-5 3-11,-5 2 11,-4 2-34,-1 4-78,1 1-169,1 3-1735,4 1-3116,6 2 5132,1 2 0,5 3 0,0 1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30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26227,'39'-4'68,"-4"1"-80,-13 0-5973,-2 1 5212,-4 0 456,-4 2-4378,-6 1 4910,-4 6 0,-2-4 0,0 4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3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27123,'55'-2'247,"-6"0"-247,-26-3-11,-3 0-146,-4 2-694,-3-1-875,-2-1-3103,-4-1 4829,1-2 0,-4 4 0,-1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30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26395,'-11'59'1177,"1"0"-1009,3-8-112,2 2-22,-3 24-34,4-20-23,-1 15-122,1-27-281,0-2-303,-3-4-571,0-6-2162,1-7 3462,1-8 0,2-9 0,2-5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30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22564,'1'0'3921,"1"37"-3395,-2-4-66,0 36-247,-2-14-146,-2 1-67,-3-4-381,-1-5-851,2-5-1637,0-7 2869,-1-3 0,4-15 0,0-3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36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18 19863,'-5'0'3641,"2"0"-2979,3 0-203,0 0-4307,-32 19 4229,18-7 202,-32 25 500,32-17-937,-3 6-57,8-6-33,2 0-22,3 1-34,3-2 22,0-1 3370,6-3-3425,9 1 22,2-6 11,9-2 0,-5-6 0,1-2-12,0-6 12,1-1 0,-2-9 12,-1-1-12,3-11 22,-9 7 0,2-8-22,-11 10 12,-1-1 10,-2 0-22,-1-1 22,0 2-22,0 2-156,-8 0-281,1 6-471,-7 2-851,2 6-5502,1 5 7261,0 8 0,4-5 0,2 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37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25364,'0'32'-22,"0"-1"-426,0-16-516,-1 2-1490,0-1-6510,0-1 8964,1-1 0,0-8 0,0-1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37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26530,'3'51'201,"-2"-6"-201,-5-19-280,-3-1-358,0 2-740,0-2-2085,-2 0 3463,2-4 0,2-10 0,1-4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37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 23090,'-4'-2'3003,"1"1"-2387,3 1-11,29 11-168,-5-7-146,28 7-67,-9-9-44,8-4-68,3-3-56,3-1 1,-2-3-57,-4 3 0,-4 3 0,-1 2-3392,0 1 3392,0 0 0,-2 0 0,-6 1-147,-9 1-839,-7 0-1165,-9 1-7680,-6 1 10327,-4 5 0,-3-4 0,0 2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47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23829,'-3'0'1962,"1"0"-1884,0 30-11,2-9-44,-2 25-23,5-16 22,2 1-11,2-1 45,3-1 56,1-3 23,2-4 21,-1-5 24,2-4-57,-1-7 56,2-2 34,0-5-33,2-7-24,1-5-66,-1-7-45,0-1-45,-3 2 0,-2 2-269,-2 2-908,1 2-918,1 2-7736,3 2 9266,3 4 0,-7 1 1,-2 3-1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47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26171,'-35'52'101,"8"-6"-101,26-23 0,1-3-11,6 0-23,3-4 23,8-4 0,3-6 11,4-3 34,0-10-1,1-5 12,-4-7 224,-5-2 246,-7 1-44,-5 1-124,-5 1-156,-5 2-46,-4 2-111,-3 4-34,-2 4-11,2 4-202,2 1-638,1 4-528,4 4-2117,2 3 3496,3 2 0,1-5 0,0-3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48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26418,'-47'22'1132,"7"-1"-852,27-1-90,3-1-22,3-2-78,4-1-57,2-2-33,2 1 0,4-2-11,4-1-280,6-1-819,3-5-694,3-2-2588,5-4 4392,0-4 0,-10 2 0,-3-2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48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49 25263,'-32'55'427,"6"-10"-405,26-28-22,5-7-22,3-4 22,9-5-11,3-12-34,1-6-135,0-10-44,-5-4 145,-2 1 35,-5 3 44,-3 6 44,-2 8 12,-2 7 236,-1 6 56,-1 10 10,1 7 68,-1 11-102,0 4-133,0 1-90,1 0-78,3-4-23,3-4-23,1-5-336,2-6-750,0-5-1311,0-5-7411,1-5 9571,-1-7 1,-4 5-1,-1-5 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4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27382,'2'64'739,"0"-3"-6377,-2-17 5638,-1 3 1071,0 3-1911,-2 0-66,-1-3-6926,2-5 7832,0-8 0,1-16 0,1-7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48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49 131 24815,'41'-41'292,"-7"6"-214,-27 21 0,-4 1 23,-1 3 112,-2 2-89,-2 3-57,-3 2 45,-3 2 123,-2 1 68,-3 6 89,-1 3 90,-2 10 22,0 5-22,0 5-89,2 3-393,2 1 0,6-1 0,2-3 0,7-3 0,5-5 0,8-2 0,5-4 0,6-4-2007,0-5-4436,1-3 6443,2-3 0,-15 0 0,-1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0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25880,'51'-31'303,"-6"6"-247,-23 25-34,-1 7-11,-1 4 23,-3 8 11,-3 5-23,-6 4 0,-4 5-22,-5 3 0,-6 1-134,-3-1-45,-7 0 100,-1-6 79,-1-2 23,0-7-12,3-4 67,3-5 90,1-4 101,2-3 112,-1-2-33,1 0-12,1-1-112,1 0-79,3-1-55,2 0-56,2-1-23,1 0 0,0 2 23,4 0 55,4 0 34,7 1-22,5-1-67,3 0-23,2-1-11,1 0 0,0-1-45,-1 0-403,-3 0-672,-2 0-4583,1-5 5703,-7 1 0,-3-2 0,-6 3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0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1 21924,'-70'30'2903,"3"1"-2489,17 2 12,1 1-56,1 1-45,3 0 67,3 2-146,3 3 68,6 3-146,6 4-56,6 6-44,9 5-12,6 3-34,4 2 0,5-3 57,4-2 33,7-2-23,5-2 12,5-1-11,6-2-57,5-4-33,5-3-11,2-4 11,2-4-22,1-5 22,0-6-34,1-8 34,1-8-56,3-5 56,0-14 0,1-6 0,0-15 0,15-25 23,-21 9-12,8-16-11,-27 18 22,-6-1-11,-8-1-11,-6-4 23,-3-3-12,-15-30 11,-2 19-10,-13-20-1,2 30 11,-3 2 1,-1 5-23,0 4 0,-1 6-12,-11 3 12,9 14-123,-6 5-246,15 12-461,2 3-435,3 2-1761,3 5 3026,3 3 0,6-1 0,2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3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27706,'53'41'896,"-3"-1"-827,-19-10-69,2 4 0,-2 0 0,-3 1 0,-3-2 0,-2-2 0,-4-1 0,-2-3-270,-4-2-581,-4-3-864,-4-2-4089,-3 1 5804,-4-2 0,1-7 0,-2-3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3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0 334 27986,'53'-61'685,"0"3"-685,-5 15 0,1 0 0,-1 7-80,-2 6-1634,-5 7-4011,0 5 5725,2 6 0,-19 6 0,-4 3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4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27000,'76'-19'1671,"4"3"-1671,-8 10 0,9 2 0,8 2 0,2 2-486,-1 0 486,-4 1 0,-5 5 0,-4 3 0,-5 6-673,-4 0-2633,-5 0 3346,-10 0 0,-24-8 0,-11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5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23840,'1'-2'3329,"0"1"-2680,-1 1-212,0 34-246,-1-6-124,-3 33-34,-2-15-33,-1 1-44,1-1-528,3-3-839,0-4-1884,3-4 3295,-1-7 0,1-13 0,0-6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5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27281,'-22'52'179,"10"-7"-78,25-28-45,5-4-56,1-3 0,2-5 0,-1-2-34,-1-4-11,-4-6-11,-4-3 56,-5-9 45,-2-1-34,-3-1 12,-4 2-23,-3 3-67,-4 4-236,-2 5-347,0 3-952,2 3-3328,3 1 4930,4 1 0,1-1 0,2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5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24849,'-2'66'146,"0"-10"-146,-1-34 0,2-5-56,1-6 56,1-6 22,4-3 236,1-9 55,5-2-32,1-8-23,1 0-46,-1 3-55,-2 3 22,0 6 79,-4 2 0,1 4 0,-2 5-157,-1 2-101,0 4-45,-2 1-549,0-3-627,-2-1-1312,0-3 2533,0-3 0,0-2 0,0-1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6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26519,'0'76'1266,"0"-6"-1233,-1-25-33,0-3-616,-2-2-1009,-1-4-2812,-1-3 4437,-4-3 0,4-13 0,0-6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6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25174,'55'-33'-2404,"-8"7"1,-35 21 0,-2 4-1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6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24143,'-22'57'1008,"4"-8"-772,17-29-68,0-5-56,1-3-112,4-6 23,5-4 55,6-10-78,4-4 0,-1-9 23,-1-1-23,-4 4 0,-3 6 0,-4 5 0,-2 4 134,0 3 56,-2 2-100,0 4-68,0 2-22,-1 3-56,0-1-549,1 0-874,-1-3-3754,1 1 5233,0-4 0,0-2 0,0-1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6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20961,'0'-4'3765,"0"1"-3261,0 3 292,0 0-684,0 34-112,0-23 0,0 23 0,1-31 0,3-3 33,4-3-10,2-2-12,1-3 0,0-1 23,-2 3 33,-1 1 11,-1 3 1,-1 1-23,0 1 11,0 1-33,-1 4-34,0 2-213,-1 4-617,-1 0-817,0 0-4661,1-2 6308,0-2 0,-2-2 0,0-3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57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24939,'12'27'-381,"0"-11"381,1-31 0,-2-3 22,-2 3 34,-1 2 135,-4 5 77,0 4 80,-1 2 22,0 2 89,-1 5-78,1 3 22,0 5-10,1 3-281,1-1-101,2 0-11,1-2-11,0-1-314,1-2-404,-2 0-974,0-1-4672,-3 1 6375,0 1 0,-3-5 0,0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05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28244,'48'1'427,"-4"-3"-427,-17-2 0,3-1 0,-1 0 0,1 3 0,1 1 0,-1 1 0,0 0-113,-4 0-1814,-5 0-3116,-7 2 5043,-6 3 0,-5-2 0,-3 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07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7 20065,'4'-4'3383,"-1"1"-2800,-3 3 795,0 0-1142,6 36-57,-5-12-22,5 32-45,-10-20-45,-1 3-11,-5 2-45,-2 3 1,0-2-1,0-4 0,2-6-11,1-7 0,3-10 0,2-5 0,1-7 0,2-2 78,0-7 1,1-6-46,0-11 35,1-7-12,3-1-34,4 0-3414,2 5 3392,2 5 0,-2 4-22,3 6-1,-5 5 23,2 3 0,-6 3 11,2 0 3381,0 0-3392,3 0 0,2-3 23,14-10-12,-5 0 0,8-6-11,-11 8 23,-3 5-1,-2 2 12,-1 3 44,0 1 56,-1 4-33,1 3 68,2 14-136,-4-2 1,0 10-23,-6-5-11,-1 0-247,-1 1-436,-1-4-539,0-2-8609,0-5 7739,0-7 1,0-3 0,0-4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07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22081,'2'-3'3564,"-1"0"-3183,-1 3-202,4 39-112,-3-14-67,2 34-257,-3-25-965,0 0-3361,0-4 4583,0-6 0,0-11 0,0-6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0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60 23381,'-2'0'2242,"0"-1"-1559,2 1-403,-5 38-90,4-20 1,-1 28-68,8-33-22,4-5-78,4-4-12,0-5 34,2-7 11,-2-7-23,-2-7 46,-3-4 122,-5 0-22,-2 1-100,-5 4-34,-2 3-45,-4 5-12,-2 6-368,-1 3-685,0 6-1680,1 6 2745,2 4 0,4-2 0,3-2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0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27751,'0'70'920,"-6"0"-1337,-5-11 417,-7 5 137,-1 0-137,-2-2 0,-1-4-718,2-4-672,0-4-716,4-7-5534,4-10 7640,5-10 0,4-11 0,3-7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08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26339,'-2'59'146,"-2"-2"-124,-1-16-10,-3-3-12,3-4 11,1-7-11,2-10-45,1-8 45,0-5 22,1-7 34,5-7-44,1-7-12,6-5 22,-1 1-22,-2 2 34,-1 7 44,-2 2 12,0 3 10,1 2 1,-1 1-34,2 0-11,0 0-21,2 0 21,1 0 56,2 3 100,-1 0 113,2 1-34,-2 0 146,4 5-357,-5 0-80,3 6 0,-8-3 0,1 4 0,-3 0-561,-1 5-638,-1-3-796,-2 1-5266,0-6 7261,0-3 0,0-3 0,0-1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08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27404,'1'55'-505,"-1"-6"-570,0-25-797,0-3-5186,2-7 7058,4-5 0,-3-5 0,2-3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0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 21443,'0'-5'3384,"0"1"-2925,0 4 303,-3 34-560,2-18-101,-2 24-12,3-28-78,2-5-11,4-4 0,2-1 0,4-5-44,-1-6 32,1-5 1,-1-5 11,-2 0 0,-2 3 11,-2 5 12,0 4 66,-1 4 1,0 3 235,2 3-45,0 5-67,1 5-101,1 2-45,2 1-89,6 5-336,-2-5-528,4 4-907,-8-7-8038,1 1 9409,-1-1 0,-5-5 0,0-1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3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 23616,'-3'0'3048,"0"1"-1041,3-1-2007,42 0-4252,-12 1 4252,39 0 860,-17 0-860,7 1 0,8-2 0,3-1 0,6-5 0,0-1 0,-3-3 0,-5 2 0,-9 1 0,-6 4 0,-7 1 0,-4 5 0,-5 3 0,-5 4 0,-8 3 3392,-6-2-3392,-9-1-1077,-5-3-2127,-7 0 3204,-8 1 0,5-3 0,-4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4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23896,'-46'50'1199,"7"-5"-975,24-21-11,4 0-66,1-1-35,4 1-56,2-1-34,2 2-22,1 1 0,4-1 0,5-1-22,3-3 22,7-6-34,0-3-11,3-7 23,-1-2 22,1-3 67,-3-5-56,-1-3 0,-3-5-11,-3-1 45,-4-2 0,-1-2-11,-2-4-34,-1-3 0,-1-18 22,-1 10-22,-1-12 34,-5 18-23,-2 3-11,-4 5 11,-1 4-11,2 4-22,1 5-113,3 2-1927,1 8-3439,3 4 5501,1 6 0,1-6 0,0-1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5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22395,'-1'0'2756,"-1"0"-2431,2 0-78,-1 41-67,0-14-46,-2 36-22,2-24-45,-1 3-56,-1-1-11,0 0-11,-1-4-381,0-4-908,2-7-2252,0-7 3552,2-7 0,0-7 0,0-2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5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24334,'-43'12'683,"8"2"-571,22 2-34,3 2-10,4 0-35,2 1-10,2 0-23,1 1 0,3 0-12,3-1-10,3-3 11,6-2 0,3-6-34,0-3 0,3-4-22,-1-8 67,0-2 33,-3-9 1,-3 0 0,-4-2-12,-5 0-11,-2 1 0,-2 0-11,0 2-1008,-3-1-1099,-1 8-7181,-2 2 9288,3 6 0,1 2 0,2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5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21913,'3'0'3350,"0"0"-3103,-3 0-158,0 0-21,30 0-34,-16-1-34,23 1 0,-23-1-34,-2 0-1546,2 0-1502,-5-1-6749,0 1 8627,-6-2 1,-1 2 0,-1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6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25532,'3'65'606,"-1"-7"-550,-2-26-45,0 1-11,0-2 0,-1 0-56,-2-2-459,-2-1-808,0-3-5767,0-2 7090,0-4 0,3-8 0,1-4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6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26675,'4'55'785,"-1"-4"-718,-5-14-67,-1-1 0,-1-1-493,-1-3-784,3-4-2376,0-6 3653,2-5 0,0-9 0,0-4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25 26138,'-37'51'313,"8"-6"-212,27-24-56,2-1 0,1-1-45,5-3-3392,2-3 3381,7-4 22,1-5-11,1-2 33,1-5 12,-1-6 0,-2-7 22,-1-6 3359,-4-1-3370,-3-2-23,-3 1-33,-2 1 0,-2 1-134,0 2-325,-4 2-337,0 6-963,-6 5-6197,-2 8 7956,-3 12 0,7-6 0,0 5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7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21667,'0'-2'4224,"0"0"-2957,0 2-1189,0 23-67,0-8-11,-2 19-202,0-15-548,0-2-830,0 0-2578,1-5 4158,0-3 0,1-4 0,0-3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7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26821,'11'44'348,"-2"-5"-348,-8-18-5728,-1-3 5011,0-2 109,0-3-9223,-4-3 9528,-2 0 1,2-5 0,0-1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7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 24222,'-1'-3'3126,"1"1"-1961,0 2-1007,38 0-158,-12 0 0,34 0 0,-23 1 0,0 1 0,0 2 0,-1 0 0,1-1 0,5-1 0,2-1-3392,4-1 3088,-1 0-1824,-4-1-5357,-7-1 7485,-8 1 0,-14 0 0,-4 1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8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24053,'-50'12'1637,"6"4"-1223,20 11-44,3 4-45,3 3-68,2 1-88,5-2-91,4-3-55,2-2-23,3-4-12,2 0-66,0-2-673,6-1-795,4-2-3642,8-7 5188,7-5 0,-12-4 0,0-3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9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61 24379,'-23'46'179,"10"-6"-179,23-24 11,7-2 11,6-5 23,1-4 22,2-4 12,0-5 134,-2-6 257,-3-5-88,-6-5-35,-4 1 11,-6-2-111,-2 1-158,-3 0-55,-5 1-34,-2 3 0,-5 3-157,-1 4-291,1 5-246,1 3-707,0 10-3799,2 5 5200,2 9 0,3-10 0,3-1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9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23258,'-10'58'1053,"2"-10"-985,7-31-68,1-7 0,0-5 0,4-2 190,3-9-33,7-4-101,2-8 33,0-2-3257,1 2 3471,-2 4-78,0 4 21,-3 4-11,-2 3-11,-1 3-45,-1 0-22,-2 3 3302,-1 4-3436,-1 5-23,-1 4-146,0 2-772,-2 2-965,1-2-6229,1-2 8112,2-5 0,-2-5 0,0-5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7:59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25251,'-37'26'34,"7"-2"302,27-9-359,3-2 123,2-3-122,2-3 83,3 0-38,2-2 209,-1 0 15,-3-2 145,-2 2-101,-1-3-55,-1 3-35,-1-1-111,0 3-45,0 1-45,-1 4 0,-4 1-325,-2 1-516,-3-1-929,1-1-5558,3-3 7328,3-2 0,2-3 0,1-2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0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23079,'-1'50'795,"6"-7"-447,8-32 55,7-4-134,1-4-34,2-3 79,-2-7 34,-3-1-35,-4-7-10,-5 1-102,-5-1-100,-2 0-56,-2 2-34,-3-2-11,-2 2-22,-3 2-214,-2 3-223,0 5-337,-2 1-1355,-2 7-7680,3 4 9011,3 5 0,4-5 1,3-2-1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00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23986,'-6'55'561,"2"-15"-528,1-17-33,3-15-33,0-3 33,3-3 112,2-4-23,4-4-55,3-3 11,0-4-12,1 2 102,-1 4 122,-1 2 23,-3 2-10,0 2-35,-2 1-89,-1 0-79,-2 0-67,0 6-112,-2 2-1076,-1 8-2790,1 1 3978,1-1 0,-1-7 0,1-3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0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 20972,'0'-3'2420,"0"0"-1657,0 3-383,-6 34-88,5-20-91,-6 25-111,7-30-34,4-3 0,1-3 56,4-1-34,1-5-22,0-4-45,0-4 1,-1-4-12,0 0 0,-3 4-12,-1 2 1,0 5 0,-3 3 11,1 1 56,0 0 34,-1 3-11,0 3-34,0 4-34,-1 1 0,1 2-11,0-1-191,0 0-4033,2-1 4224,0-6 0,-1 1 0,-1-6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01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20378,'2'-4'3294,"-1"0"-3025,-1 4-33,0 0-34,0 34-180,0-21-22,0 23-78,2-30 78,1-4 44,3-4 12,2-5-22,0-2 44,-1-3 34,1 4 0,-2 1-78,0 3 67,-1 2 100,-1 2 46,-1 0 78,1 0-101,-2 3-112,-1 1-112,-1 6-11,0 1-572,0 2-1243,0 1-8005,0-3 9627,0-4 1,0-3-1,0-4 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0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24972,'2'54'1166,"-1"-4"-998,-1-16-123,0-1-45,0-4-146,0-3-964,0-5-2206,0-5 3316,0-5 0,0-6 0,0-2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0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9711,'0'0'0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8:01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71 105 21364,'21'-48'2062,"-7"9"-1457,-19 30-22,-4 3-146,-3 4-101,-2 2 12,1 8 77,0 5-44,0 9 33,2 4 13,3 0-181,3-1-145,3-1-45,1-3-56,3-4-146,3-4-750,5-6-1144,6-3-7103,3-6 9143,2-5 0,-9 2 0,-2-2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5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5 240 23594,'-4'0'2712,"42"-9"-1872,6 3-145,54-8-1711,-44 8 0,4 0 1162,14-2 1,5 1-147,17-2 0,5-1-760,-23 4 0,2 0 0,3 1 760,11-2 0,2 1 0,2 0 0,-16 2 0,1-1 0,1 1 0,2-1 0,7 1 0,1-1 0,1 0 0,1 0-232,-14 1 0,1-1 1,1 1-1,0-1 1,1 0 231,3 1 0,0-1 0,1 0 0,0 1 0,0-1-281,1 1 1,0-1-1,0 0 1,1 1 0,-1 0 280,-1 0 0,-1 1 0,1 0 0,-1 1 0,0-1-129,-4 1 0,1-1 0,-2 2 1,1-1-1,-2 1 129,14 2 0,0 0 0,-2 1 0,-1 1 55,-7 0 0,-1 0 1,-2 2-1,-2 0-694,16 3 0,-3 1 0,-3 2-715,-14-1 0,-2 1 1,-6 1 1353,11 7 0,-9-2 0,6 3 0,-43-4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7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0 25880,'-62'31'1804,"5"1"-1434,23-1-57,-3 8-55,-1 10-212,-2 4-46,4 1 0,7-4 0,11-4 0,9-7 0,6-2 0,7-6 0,6-4 0,7-9-752,10-8-648,6-5-696,6-10-4918,1-5 7014,2-4 0,-19 4 0,-5 3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8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26138,'11'62'784,"0"-8"-526,-2-29-124,0-6-122,0-7-1,3-6 22,1-6 57,5-10-90,4-8-67,2-11-628,-1-2-560,-3 2-1995,-4 6 3250,-5 7 0,-5 9 0,-3 3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8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63 125 24199,'41'-52'-807,"-10"9"852,-28 27 22,-11 7 68,-2 5 89,-8 4-23,-1 9 136,0 4 156,2 10 212,2 2-77,2-1-213,4-1-225,3-3-134,3-2-56,3-2-89,4-2-1009,4-3-1244,7-5-7489,5-3 9159,4-7 1,-10 3 0,-2-4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8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24412,'0'46'2286,"0"-8"-1872,0-31-122,1-3-113,0-2-123,1-4 23,2-5-79,1-4-135,2-5-627,0 0-583,1 3-2050,1 1 3395,-1 2 0,-3 3 0,0 2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 22238,'1'-1'3665,"0"-1"-3072,-1 2-100,1 45-100,0-15-113,-2 37-180,-3-27-77,-2-4-12,2-8-11,2-7 0,1-7-56,1-7-112,0-4-11,1-2 179,3-3 22,4-4-11,3-3-11,0-1 0,1 2-33,4 4 33,-6 4 45,4 6 22,-8 2 45,-1 5 56,-2 0-56,-2 0-90,-2-1-22,-4-2-257,-2-2-640,-2-2-1053,2-3-2980,3-2 4930,2-1 0,1 0 0,1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9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26653,'15'42'762,"1"-9"-717,1-32-23,-1-5 46,-1-2-1,-3-5 11,-3-2-33,-5-1-45,-2 2-190,-2 2-696,0 3-1310,0 3 2196,0 2 0,0 2 0,0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19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73 25623,'28'-15'56,"-5"3"-90,-17 6-135,-4-2-100,-1-2 57,-2 1 88,-6 2 35,-3 3 89,-7 3 145,-1 8 79,-2 4 236,1 10 33,2 3 67,3 1-190,4-1-179,5-1-124,3-3-56,1-2-11,5-2-145,5-2-886,6-3-695,9-4-3776,6-4 5502,8-11 0,-15 6 0,-3-5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20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25129,'0'21'628,"0"0"-449,3-5 112,-1 1 12,-2 2 66,-4 2-10,-5 0-146,-6 0-168,-2-2-45,1-2-157,4-5-515,4-5-381,3-4-662,3-2-3820,1-1 5535,7-2 0,-5 1 0,4-1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2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25914,'-6'8'201,"2"1"-44,11 4-34,0 1 1,-1 1 100,-2-1 258,-2 1 33,-1-1-190,-3 1-90,-4-1-179,-3-3-56,-2-1-190,1-3-538,1-2-763,1-2-1489,0-1-6851,5-1 9030,0-1 1,3 0 0,0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2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95 22070,'14'-49'1513,"-6"10"-807,-15 35 100,-4 2 80,1 2-225,-2 7-247,0 3 46,0 6-68,3 4-134,1 0-68,3 0-33,3 0-90,1-2-67,1 0-45,2-3-403,5-4-975,4-3-683,4-5-3665,2-1 5771,0-4 0,-7 1 0,-2-1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20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19213,'4'3'5367,"0"-1"-4516,-4-2 24,0 32-35,0-21-224,0 24-324,0-29-180,0-2-112,0-2-56,0-2-236,0 0-492,3 0-583,3-4-1300,5-2-7164,2-3 9613,4-2 1,-8 6 0,-1 1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21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53 24278,'12'-25'1457,"-2"3"-965,-14 19 24,-3 1-136,-4 2-77,-2 7 45,1 2-91,-1 8-111,3 0-57,1-3-21,5-2-46,2-3-22,1-2-22,1 0-169,1 0-425,2 0-527,4-2-907,3-2-4146,1-1 6196,3-8 0,-6 5 0,-1-5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21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28625,'21'85'46,"-4"-3"-46,-16-24 0,-1 1 0,0-2 0,0-5 0,-2-7-181,-11 10 0,8-32 0,-7 8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27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23583,'0'-3'4034,"0"0"-2980,0 3-1054,42-1 0,-11 1 0,41-1 0,-18 1 0,5 2-4252,2 1 4252,1 2 860,-2 0-860,-2 0 0,-4-1 0,-5-1 0,-6 1 0,-5-1 0,-8 1 3392,-6 1-3392,-6 0-192,-6 0-1040,-5 0-774,-4-1-6028,-5 0 8034,-8 2 0,5-3 0,-4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39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22507,'0'-4'3407,"0"1"-2780,0 3 326,0 0-595,31 27-78,-13-9-45,27 25-112,-20-12-55,0 1-57,-1 2-11,-3-1-191,-2 1-593,-2-2-571,-2-3-1111,-2-1-7365,-4-1 9599,-2 0 1,-4-12 0,-1-2-1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39:39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1 381 26306,'44'-80'358,"-1"7"-358,-7 25-773,0 3-1289,-2 4-7769,-3 4 9151,-6 7 1,-11 14-1,-5 6 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0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86 21320,'1'3'3798,"-1"0"-3451,0-3 315,0 0-618,5 3-21,-4-9-23,-1 0-56,-7-11-67,-6 1-34,-1 2-146,-1 3 135,0 2 100,1 2-10,2 2 11,0 3 67,1 0 0,2 2 0,2 3 33,1 4 46,3 5 55,0 5 23,2 4-11,0 2-56,1 1 22,5 3-101,3-3 12,5-1-23,2-2 0,0-4-112,-1-4-449,-3-4-5333,2-2 5894,-5-4 0,-1-1 0,-4-2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04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22137,'17'-52'45,"-1"9"-112,-5 32 67,-3 5 101,-3 4 235,-2 6-33,-1 4-180,-1 7-67,-1 3-34,0 6-22,0 5-112,0 7-527,-3 4-795,-2 2-2611,-5-1 4045,0-6 0,3-15 0,3-7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432 1 26474,'-20'95'1535,"-6"-1"-1199,-10-20-157,-7 7-101,-5 4-33,1 2-499,2-1 454,7-3-13,5-6-65,6-7-101,5-9-29,3-10-419,5-13-538,6-11-1020,4-14-7646,3-6 9193,6-12 0,-3 4 0,3-4 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1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0 26048,'0'81'482,"0"-8"-415,0-23-11,0-3-45,0-4-11,0-7-11,0-7 11,0-9-34,0-7-66,0-7 32,0-4 57,0-2 11,-3-2 11,-2-2 12,-6-3-23,-5-2 11,-4-1 56,-2 3 45,2 2-11,-1 3 89,1 1 80,1 7 155,-1 5-33,-1 10-22,1 5-111,1 4-259,4 1 0,5-1 0,5-1 0,2-5 0,3-2 0,4-3 0,2-5 0,5-2 0,1-5 0,2-3-360,3-3-884,2-8-1209,5-6-7378,3-9 8868,2-2 1,-13 9-1,-2 3 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1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23930,'0'-4'3328,"0"1"-2723,0 3-202,0 32-123,2-12-155,-2 26-125,2-18 0,0-3-214,-1-1-996,1-7-1334,1-3-7287,3-7 8851,3-3 1,-4-4 0,1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1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23090,'0'-1'3171,"0"0"-2611,0 42-100,0-19 55,0 32-168,2-35-112,1-5-22,2-7-133,-1-2-80,1-4 0,0 0 0,3-2 0,3-6-125,3-2-636,2-5-483,-1 1-706,-2 3-1647,-3 4-3999,-3 3 7596,0 2 0,-4 1 0,-1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26395,'39'-14'359,"-8"-2"-326,-24-1-10,-3-1-1,-2 2 23,-1 3-34,-1 4 34,-1 4 33,-2 2 80,-3 2-69,-4 6 57,-1 5 168,-2 8 212,1 4-112,1 2-401,2-3-13,4-2 0,3-1 0,1-2 0,1 1 0,2-2 0,3-1 0,2-2 0,3-4 0,1-2-707,0-2-783,1-2-740,0 0-4090,1-3 6320,2-5 0,-6 3 0,-1-3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2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26474,'3'37'1535,"-1"-3"-1311,-2-23-23,0-1-44,0-9-77,0-1-80,1-6 0,2 0 0,1-5 0,3 1 0,-1 1 0,1 0-147,-1 2-547,2 0-483,0-1-728,0 1-2297,1 0 4202,-1 0 0,-3 4 0,-2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2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24132,'0'-3'3350,"0"-1"-2767,0 4-68,0 0-424,7 19-91,-3 1 0,4 21 0,-7-1 0,0 4 0,-1 0 0,0-5-326,0-3-839,0-8-696,0-5-2789,0-6 4650,-1-5 0,1-6 0,-2-3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2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24715,'18'-14'-953,"-1"2"1,-10 12-1,-1 0 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2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24636,'35'-22'11,"-6"4"-22,-25 12 11,0-1 0,-3-2 0,0 0 11,-1 0 23,0 1 11,0 2 145,-3 3 202,-2 2-77,-3 2 88,1 7 11,-2 4 113,1 9 89,1 3-145,0 4-91,1 0-143,2 0-237,2-3 0,2-1 0,0-4 0,3-4 0,2-2 0,4-5-449,2-1-593,1-5-493,0-1-1535,0-1 3070,-1-4 0,-5 3 0,-1-3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3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 22586,'1'-1'3552,"-4"31"-3351,0-15 35,-3 24-80,3-26-156,1-4 34,1-5-34,0-2-67,1-2 33,0-3-55,2-5-12,3-3-22,2-4 44,3 2 68,-1 2 0,0 3 0,0 4 22,-2 2-11,0 2 101,-2 0 89,0 4 23,-2 1 0,1 4-11,-2 1-23,0-1-101,0 1-55,-1-2-23,1-2-34,-1-3-571,0-1-526,1-2-2176,-1 0 3307,1-3 0,-1 3 0,0-4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22249,'1'-3'4225,"-1"1"-3620,0 2-112,1 41-123,-1-15-158,0 34-167,0-28-45,0-2 0,0-1-168,0-4-526,0-3-528,0-5-1467,0-4 2689,0-4 0,0-5 0,0-2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3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22564,'0'-5'1209,"0"2"-1209,0 3-986,0 0 0,0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4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97 22608,'45'-23'168,"-8"2"-112,-29 9 101,-3 1 11,-3 1 336,-2 2 214,0 2-13,-3 3 58,-4 1-114,-6 2-89,-5 9-22,-4 5 0,-1 11-12,2 3-513,4 4-13,6-3 0,4 0 0,6-4 0,6-1 0,5-3 0,8-1 0,5-3 0,2-3 0,-1-5 0,-1-2-1345,-2-4-1905,-6-2 3250,-4 1 0,-6-2 0,-2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4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25241,'23'0'774,"-1"0"-741,-7 1-33,-1 0-22,2 0-707,-1 0-2420,1-1 3149,1 0 0,-8 0 0,-1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26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24815,'89'-2'2477,"6"0"-2007,-1 0-1134,-36 1 0,3-1 782,10 0 0,4 0 16,8 0 0,3 0-111,5 0 0,2 1-587,3-1 0,2 1 564,-2 0 0,0-1 0,-2 2 0,-1-1 0,-3-1 0,-2 1-57,-5 0 1,-1 1-182,-6-2 0,-1 1-323,-7 0 1,-2 0-561,-7 1 1,-3-1-7911,35 0 9025,-24 4 0,-32-2 0,-17 1 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3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27505,'75'13'1166,"-4"-4"-1166,-20-9 0,2 0 0,3 0 0,4 0 0,3-4 0,5-2 0,2-5 0,0 1 0,-5 0 0,-8 4 0,-12 2-125,-11 2-603,-11 0-840,-10-1-1413,-7-3 2981,-4 1 0,-2 0 0,0 2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38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11 955 17902,'-2'2'5457,"0"-1"-3508,2-1-1646,-3-13-23,2-4-56,-2-18-67,3-9-112,4-15-23,1-13-10,5-14-257,1-5 234,-3-3 11,-3 5-11,-3 10-23,-2 11 12,0 16 22,0 12-12,0 12 12,-1 6 12,1 6-12,0 5 233,0 3-233,0 3 0,0 1 0,0 2 56,0 1 101,0 0-79,0 0 12,0 0 22,1 0-45,1 1 112,4-2 68,6 2-3280,8-2 3313,8 0 0,6 1 89,35-2-233,-10 2-136,27-2 0,-19 1 0,-1 1 0,23 0 0,-27 1 0,13 1 0,-34 1 0,-6 0 0,-7 1 3392,-6 0-3392,-5-2 0,1 0 0,-5-1 0,3 0 0,-4 0 0,-1 0 0,0 0 0,-3 0 0,-2 0 0,-1 0 0,-1 0 0,2 0 0,0 0 0,2 0 0,1 0 0,0 0 0,1 0 0,-1 0 0,-1 0 0,-2 0 0,-2 0 0,-1 0 0,-2 0 0,0 0 0,0 0 0,-1 2 0,0 6 0,0 5 0,-4 8 0,-1 2 0,-3 6 0,-2 4 0,1 2 0,-1 2 0,1-1 0,3-1 0,0-1 0,1-1 0,-1 1 0,-2-1 0,-1 2 0,-1 0 0,1 0 0,0-2 0,0 1 0,2-3 0,0 1 0,1-3 0,2-3 0,-1-2 0,2-3-24,-1-1-144,3-2 45,-1-3 22,2 0-201,0-4-337,-1-3-694,1-3-1592,-2-3 2925,0-1 0,0-1 0,1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3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28569,'63'-4'102,"-5"1"-102,-22 3 0,-1 0 0,-3 0 0,-2 0 0,-5 0-326,-4 0-861,-5 0-932,-7 1-5478,-5 4 7597,-4 5 0,-1-3 0,-1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39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25230,'-31'58'157,"4"-6"-381,17-26-953,2-3-3439,0-4 4616,3-6 0,1-6 0,3-4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0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21812,'5'-1'2768,"-1"1"-2712,-4 0-470,0 0-1233,20 31-3878,-12-19 5525,16 22 0,-21-30 0,1-2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0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23258,'4'-5'2555,"-1"1"-2376,-3 4-145,0 0-157,6 36-953,-4-20-2779,4 31 3855,-10-28 0,3-8 0,-3-2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23325,'-3'0'2454,"1"0"-1994,2 0-315,-12 32 23,9-19 123,-9 25 24,13-27 9,2 0-55,2-1-146,1-1-111,2-1-1,4-4-11,5-2-235,8-6-258,4-4-180,3-5-280,-2-3-671,-4 1-2230,-4 3 3854,-5-1 0,-8 7 0,-2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0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27785,'39'-6'-135,"-4"1"-481,-19 5-403,-1 0-853,-3 0-4649,-4 2 6521,-4 3 0,-2-2 0,-2 1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1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25420,'-32'52'427,"4"-5"-427,12-23-68,1 0-683,0-4-1209,3-4-4382,3-5 6342,4-4 0,3-4 0,2-3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1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21129,'2'-1'4617,"0"0"-3531,-2 1-1052,27 9-34,-16-3-112,21 7-627,-24-7-718,0 1-2297,-2-1 3754,-1 2 0,-3-4 0,0 1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1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26227,'45'-2'-246,"-6"0"-584,-27 1-996,-2 0-3900,-4 1 5726,-3 0 0,-2 0 0,-1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1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22564,'-6'2'3283,"1"-1"-3093,5-1-156,-25 33-34,15-18-280,-19 26-707,20-27-1253,2-1-7207,1-4 9447,2-1 0,2-5 0,2-1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1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25540,'4'53'78,"0"-9"-281,-3-33-1186,1-4-1987,0-2 3376,1-3 0,-2-1 0,0-1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2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12624,'0'0'0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 24883,'-1'-3'1176,"1"-1"-996,4 4-80,2 0-55,2 0-34,2 0-11,3 0-33,1 0-505,1 0-627,0 0-1659,0 0 2824,-3 0 0,-5-1 0,-3 1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2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24199,'3'-3'1939,"-1"0"-1838,-2 3-79,0 0-392,27-4-941,-16 3-2611,22-2 3922,-24 3 0,-4 1 0,-2-1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3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25936,'-1'-4'2118,"0"1"-2051,1 3-45,0 0-436,32-3-729,-20 2-1165,26-2-7523,-28 3 9249,-3 0 0,-3 0 1,-2 0-1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4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20826,'1'-2'3732,"0"0"-2724,-1 2-582,10 32-135,-5-11-100,8 29-57,-10-19-67,0 0-33,0-3-12,1-5 23,2-6-34,0-4 23,2-5 0,-1-4 10,2-2 80,-2-2 78,1-4-12,0-4 12,0-8-57,1-6-89,1-4-44,1 0-12,-1 0-34,0 4-706,1 1-840,3 0-2902,4 2 4482,4 1 0,-9 7 0,-1 5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4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85 113 23359,'5'-1'1759,"0"0"-1591,-5 1-90,24-33 12,-18 20-57,19-26-33,-25 30 12,-3 2 10,-4 2-22,-4 2 0,-3 2 78,0 1 192,-2 5 44,-2 4 89,2 8 0,-1 2-100,4 3-34,3 0-23,4 1-111,2 0-35,3-2-100,1-2 0,3-3 0,2-2-246,4-3-427,1-3-413,3-4-662,2-2-2107,2-5 3855,2-4 0,-8 3 0,-3-2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4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19112,'3'0'4471,"0"0"-3709,-3 0 369,0 0-783,2 31-101,-2-23-23,1 22 89,0-30-33,1-2-22,2-3-101,0-4-67,2-2-57,0 0-33,1 2-11,0-1-415,2 2-840,0 0-1905,2 2 3171,2 2 0,-6 2 0,-1 2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5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10 20300,'-2'0'3697,"0"0"-2554,2 0-896,-10 0-91,4 0 92,-8 3-24,7 3-90,0 4 45,1 0-44,1 1-23,3-2-12,1 2-21,1-1-1,5 0 23,3-2-11,6-1-46,2-1-21,0-4-12,1 0-11,-1-2 11,-2 0 0,-2-3 12,-2-2 11,-2-4 0,-2-3 33,-3-1-11,-2 1-11,0-1-34,-1 1 11,-7-2-22,2 5-257,-8 0-461,5 7-750,-2 1 1468,-1 2 0,5-1 0,0 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6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6 22608,'1'-3'3843,"-1"1"-3305,-1 40 34,-5-8-124,-3 36-191,-6-18-55,-3 4-90,-2 0-67,1-3-12,0-1-33,0-4-44,1-1-236,-2-2-336,0-3-505,4-6-817,4-7-2970,6-10 4908,3-6 0,2-6 0,1-2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3 21768,'-1'-1'3563,"1"0"-3115,0 1-123,-1 38-4296,1-10 4239,-1 33 760,1-19-894,0-2-22,0-3-33,0-6-79,0-7-11,0-8 3369,0-7-3414,0-5-45,0-3 101,0-1 23,-2-2-23,-6 1 33,-9-1 34,-10 2 91,-6 9 21,-4 5 191,2 8-90,3 4-56,7-1-56,7-1-90,5-2-56,6-2-22,4-4 0,3-2-190,7-3-504,5-5-449,12-2-796,9-7-3619,8-9 5558,7-6 0,-20 4 0,-5 3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6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20 22395,'-1'0'3148,"-1"0"-2027,2 0-897,-1 32-134,3-22-90,1 23-11,5-32-23,1-7-112,3-4 1,1-7 10,0-2 91,-2 2 32,-2 4 1,-2 5-22,-2 4 33,-1 3 33,0 5 1,0 5 11,0 7-45,0 4 11,0 0-11,1-2-11,0-4-1,-1-3-111,1-3-437,-1-3-213,0-3-807,0-1-3854,0-1 5434,0-1 0,-2 1 0,0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7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26743,'14'61'437,"-1"-10"-303,-6-32-89,0-2-22,2-4-12,-1-3 0,1-5-11,-1-2-11,2-2 0,0-2-259,3-4-245,0-3-403,0-6-876,1-2-3673,-3 0 5467,-2 2 0,-4 6 0,-2 3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7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21252,'0'-3'4101,"1"1"-3462,-1 2 246,0 0-616,2 18-134,-1-2-1,1 15-100,-2-7 11,0-2 11,0-3 22,1-1 23,1-4 33,1-2-67,1-4-33,1-2-23,1-4-11,2 0 11,1-4 1,4-5-12,0-4-191,2-4-134,-3 0-314,0 4-537,-4 0-1244,-1 3-7411,-3 2 9277,0 2 0,-1 2 1,-2 1-1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7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20569,'5'-1'3933,"-2"0"-3620,-3 1-178,0 0-102,36-19-33,-23 8 0,28-17 12,-35 14-12,-2 1 0,-3 0-12,-1 1 12,-3 2 23,-1 2 122,-4 3 338,-1 3-114,-1 8 1,-3 6 22,1 8 68,0 6 44,1 0-101,3 1-33,2-3-201,3-3-169,1-2 0,2-4 0,1-1 0,3-3-158,1-1-828,5-4-694,1-3-1694,2-1 3374,1-2 0,-6 0 0,-2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8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21174,'1'-3'4538,"-1"0"-4000,0 3-191,0 0-56,0 37-56,-3-17-10,1 28-57,-3-27-67,2-5-68,1-6 12,1-5 90,1-4 33,0-1-12,0-7 57,3-3-134,3-11-57,3-2-22,2-3-45,0 3-470,1 4-628,-1 6-1266,-1 7-7422,-2 3 9095,0 5 0,-4-1 1,0 0-1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48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25757,'-17'55'134,"4"-9"-44,15-29-23,4-4 34,5-3-90,3-4 34,2-3-23,-1-2 57,-1-6 178,-2-4-89,-3-7-11,-4-4-90,-2-2 12,-3 1 10,0 2-32,-4 3-46,-2 4-11,-5 4-381,-2 4-830,1 2-1511,0 2 2722,3 2 0,4-1 0,2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2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41 24491,'-5'-1'3910,"1"0"-3640,4 1-270,0 0 0,34-8 0,-2 3 0,31-6 0,-8 5 0,-3 1 0,-3 2 0,-5 2 0,-6 1-371,-5 5-1758,-8 4-5087,-9 11 7216,-8 9 0,-5-12 0,-3 1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4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78 23807,'47'-23'45,"-10"4"-12,-31 16-33,-3 0-269,-2 0-627,-1-1-180,0-2 381,0 0 203,0 1 380,-4 1 112,-4 3 818,-6 2 67,-5 4 168,-1 3-370,1 6 1,1-2-124,5 1-168,4-1 35,2 3-91,3 3-101,2 1-112,0 1-112,2-2-11,0-2-168,1-4-773,5-3-975,5-5-3485,10-2 5401,5-1 0,-10-1 0,0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25039,'-36'14'23,"7"0"-12,30-2 101,1 0 157,3 2 56,-1 0 11,0 0 34,-2 1 0,-2 1-135,-1 1-33,-4 0-101,-2 0-68,-4-1-21,-1-4-24,1 0 12,1-4-145,-1-1-113,2-2-134,0-2-258,2-1-549,4-2-1591,0 1-7041,3-1 9543,4-1 1,-3 0-1,2 0 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5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24815,'-45'37'1502,"7"-3"-1222,24-16-78,5-1-12,4 0 12,4-2 56,1 2-57,4-1-122,3-1-79,5-2-11,2-4-292,0-4-325,1-3-616,0-1-1781,0-8 3025,0-3 0,-6 1 0,-2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5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25992,'-10'61'1098,"1"-4"-1008,-2-17-90,3-1-225,0-2-906,2-3-1592,4-3-7108,0-8 9058,8-6 1,-5-10 0,4-4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5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25118,'6'10'89,"1"-8"-223,3-25-146,1-1 213,-1-2 33,-1 6 34,-3 4 11,-1 6-11,-1 4 0,-2 4 124,-1 1 122,0 6 45,-1 5 24,0 8-13,0 4-100,0 3-68,2-3-33,1-3-68,2-4-33,-1-4-67,1-4-818,0-3-841,1-2-4179,0-2 5905,3-3 0,-4 2 0,-1-3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20647,'1'1'4012,"0"0"-3464,-1-1-200,-6 36-224,5-24-80,-4 25-21,5-34 22,0-2-23,0-1 45,0-4-44,3-2-23,1-3 0,3 0 0,1 2 11,-1 2 0,1 3 11,-1 0 79,0 2 45,-1 0-1,0 0 113,-1 1-34,0 3-101,-3 2-78,2 2-45,-4 2-45,2-1-571,-2-1-650,2-1-8565,3-2 9372,1-3 1,-1 0 0,-1-2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6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24479,'-8'48'1211,"1"-9"-909,7-34-246,0-2-33,2-3 10,1-2-22,3-4-11,0-2 0,2-4-33,-2 3 22,0 5-12,-2 1 23,0 3 0,-1 1 0,0 3 0,-1 2-168,1 4-370,0-2-717,-1 0-1120,1-3-7456,0-1 9518,1-1 0,-1-2 1,-1-1-1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22350,'9'12'-672,"-4"1"672,-11 1 269,-1-1 348,0-1 480,2-1 1,2-2-258,2-1-212,0-1-213,1 0-191,0-1-135,0-1-66,4-1-23,0 0-56,3-1-583,0-2-403,1 0-717,-1-1-2331,1 0 4090,0-1 0,-4 0 0,0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6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21185,'1'-3'3216,"-1"0"-3082,0 3-616,0 0-1266,0 21-3451,0-11 5199,0 17 0,0-21 0,0-1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6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15829,'0'0'0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0:5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15829,'0'0'0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0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 20277,'-3'-1'4426,"1"1"-3193,2 0-1065,-16 0-11,10 0-56,-12 3-56,15 2-34,0 3 11,2 1-11,0 1-11,1 0-33,0 2 33,0 0-23,1 1 12,3 2-11,0-2 11,3 0-12,-1-2 12,1-4 0,-2-1-12,0-4 12,-1-1 22,2-1 34,-2-4 22,2-3 57,0-7-1,-2-2-56,-1-2-3414,-2 1 3358,-1 0 0,0 4 0,0 2-167,-2 6-304,0 1-324,-1 4-740,0-1 2372,0 2 0,1-1 0,1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0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26015,'-8'42'212,"1"-6"-212,5-23 0,1-4-44,1-4 32,0-3 12,0-1 34,3-1-34,2 0 34,4 0-23,1-2 0,1 1-11,-2-1 56,-1 1 67,-2 1 0,1 0 79,-2 1-34,1 2-34,-2 3-89,0 1-45,-1 2-190,0-2-829,0-1-1637,1-3 2656,2-1 0,-3-2 0,0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1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50 123 23896,'13'-52'987,"-3"4"-483,-10 37 90,-1 1-157,-3 8-180,-4 7-21,-3 5 111,-1 8 45,0 4 56,2 3-89,3-1-145,2-1-214,3-3 0,1-3 0,1-2 0,3 0 0,2-2 0,3-1-259,4-3-805,0-3-437,2-3-1828,1-2 3329,0-1 0,-6 0 0,-2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3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24894,'-45'19'919,"6"2"-549,24-1-1,1 1-134,3 1-156,3-1-79,4-1 0,2-2-157,2-2-414,5-2-673,4-4-2599,8-3 3843,6-4 0,-9-2 0,-1-1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54 22608,'-3'0'2163,"0"0"-1536,3 0-369,2 37 11,4-25-45,3 27-56,3-34-67,1-4 0,-1-4-12,-1-5-44,-3-8-11,-3-6-12,-2-1-22,-3 1-3392,-3 2 3146,-2 5-538,-5 4-1178,0 6-7869,1 3 9187,3 2 1,3 0 0,3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3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24983,'-2'46'953,"2"-8"-785,-1-27-89,1-5-57,0-3 0,0-2 23,2-1 11,3-4-56,3-2 23,3-3-23,1 1 0,-2 1 0,0 5 0,-2 0 0,0 2 156,-2 2 12,0 2-100,-1 2-68,-1 1-12,0 0-738,-1-1-1783,0-1 2533,1 1 0,-3-3 0,2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3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62 104 24053,'19'-50'1121,"-4"10"-280,-18 31-203,-3 5-111,-3 3-57,-2 2-66,-1 6-80,0 5-31,1 6-293,0 3 0,3 0 0,1 0 0,4-1 0,1-1 0,2 0 0,4-2-136,3-1-1298,6-2-1434,4-2 2868,1 1 0,-8-8 0,-1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13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27090,'37'45'135,"-4"-7"-169,-20-28-549,-1 0-806,-2-3-4090,-2-1 5479,-4 0 0,-1-3 0,-2-1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13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25151,'67'22'-866,"-5"-4"1,-41-13 0,-4-1-1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13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4 23023,'0'-2'2779,"0"0"-3116,0 2-1780,-34 36 2117,18-17 0,-21 19 0,30-29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14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25039,'-20'51'-3305,"3"-4"3305,12-22 0,2-12 0,1-2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6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20188,'-5'-2'3843,"2"1"-3103,3 1 123,0 0-449,-1 39-123,0-17-33,-2 31-45,2-29-45,-1-1 0,1-5 0,1-4 0,0-4 79,1-4-1,2-2-33,2-3-56,2 1-101,0-2-11,0 0-34,2-5 11,-1-1-22,1-7-302,0 2-426,-2-1-404,0 2-1233,-1 0 2365,4-3 0,-6 6 0,1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6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1 169 19852,'0'-3'4896,"0"1"-3428,0 2-1333,29-7-91,-13-1-10,23-6-23,-21 1 12,-2 0-1,-4 0-22,-4-3 0,-4 0-67,-3-2 33,-1 3 34,-3 1-22,-3 5 22,-3 4 33,-3 3 57,0 6 89,-1 4 202,0 8 23,2 5-1,2 0-67,4 1-190,2-1-90,2 2-45,3 3-11,3 1-34,2 1-604,4-2-416,0-5-649,2-4-2465,1-6 4168,1-5 0,-6-4 0,-1-2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6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26675,'-10'48'919,"2"-8"-650,5-24-34,1-5-67,0-6-11,2-3 34,-1-2-134,1-3-57,0-4 0,0-6 0,6-3 0,2-1-158,7 2-929,5 1-548,0 3-2064,2 5 3699,-1 2 0,-9 3 0,-4 1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7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22 23863,'-5'0'2465,"1"0"-2129,4 0 158,0 0-315,-12 33-78,9-19-45,-9 22-56,12-29 0,0-4-68,1-2-21,3-7-1,3-5-11,2-8 45,1-2 45,0 0-12,-2 4 23,-2 5-33,-1 6-1,-1 3 34,0 7 34,2 5-1,-2 6 1,0 6-23,0 0-11,0 0-179,-1-4-605,0-2-651,0-6-1500,2-4-5481,1-4 8416,2-7 0,-3 4 0,-1-5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7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24289,'8'41'1412,"-2"-3"-1087,-7-12-112,0-3-101,0-5-112,0-8-23,1-5 23,0-3 90,3-13-68,2-2-22,4-12 11,1 3-11,1 4 0,-2 6-33,-1 6 22,0 3 11,-2 2 11,1 1 45,-1 4-23,0 0-33,-1 4 0,-1-1-22,1 1-146,-1 0-594,0 0-1266,0-2-7803,-2 0 9056,2-1 0,-3-3 0,0 0 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7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5 103 22193,'22'-47'1423,"-5"9"-986,-17 30-100,0 3 189,-1 3 68,-2 0-56,-2 2-135,0 0-100,-1 6-79,0 4-56,0 8-123,0 3-45,3 2 0,1-1-56,2 0-448,0-3-729,0-2-2196,1-4 3429,3-3 0,-2-6 0,1-1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19358,'0'6'4314,"0"-1"-3922,0-5 180,0 0-572,0 27 0,0-20 0,0 21 90,5-33-12,2-5-44,6-7-23,3-5-11,1 0 22,-1 2-22,-1 4 23,-4 5 111,-2 5 57,-3 3-1,-2 2 24,-1 6-46,-1 2-90,-1 5-67,0 4-11,-1 2 0,0 0-89,0 0-584,0-3-929,0-3-3396,0-4 4998,0-5 0,0-1 0,0-2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25869,'0'57'370,"0"-5"-370,0-19-112,0-5-550,0-3-1478,0-7-7691,0-4 9652,0-5 1,0-4 0,0-2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8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17263,'0'-5'683,"0"1"-4671,0 4 3988,0 0 0,0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8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50 16938,'3'0'2746,"0"0"-1996,-3 0-190,13-9 169,-10 3 156,10-7-224,-13 7-112,-3 1 101,-1 0 56,-4 2-168,-1 1-146,1 2-157,0 0 34,1 3-22,-1 3-79,3 4-68,0 3-21,2 0-79,1 0 0,1-1-11,1-1-22,1-2-338,2-2-424,1 0-505,2-3-1680,3 0-6851,1-3 9134,4-1 1,-7 0-1,1 0 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27045,'7'-2'751,"0"3"-549,2 5-34,-3 4-23,-1 7-22,-3 4-78,-1 2-11,-1 1-34,0 1 0,0-3-168,-1-1-594,-2-4-1086,-1 2-4382,-3 0 6230,4 4 0,0-10 0,3-2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09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24064,'-5'1'3519,"2"1"-3216,3-2-259,0 0-648,-11 2-1179,7 0-4805,-9 4 6588,11 1 0,0-3 0,2-1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1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0 190 24905,'48'-16'3641,"11"-2"-3579,1 3 1,6-1-1179,3 1 0,1 1 1116,11-2 0,3 2 0,7 0 0,1 2-837,5 2 0,1 0 837,-32 6 0,2 0 0,-1 1 0,4 0 0,1 1 0,0 1-107,2 0 0,1 0 1,0 1 106,3 0 0,1 1 0,-1 0 0,0 0 0,0 1 0,-3-1-331,26 2 0,-6 1-694,-15 0 0,-9 0-5643,19 6 6668,-47 3 0,-27-6 0,-14 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33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28671,'35'59'0,"1"-3"0,-5-20 0,5 5 0,2 6 0,3 1 0,2 2 0,0-3 0,-2-4 0,-4-7 0,-8-8-1110,-8-7-2352,-10-6 3462,-7 1 0,-4-9 0,0 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33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1 431 28266,'33'-74'405,"6"-1"-405,10 11 0,7 2 0,1 6 0,-5 12 0,-9 13-729,-9 14-1748,-9 9-7354,-4 19 9504,-2 12 0,-8-5 1,-3 2-1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35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31 17622,'-3'4'5658,"0"-1"-5053,-10 29-156,8-15-192,-11 26 23,14-23-44,0-1-57,2 0-45,0-1-44,0-1-57,5-2 23,1-2-32,7-3-13,2-2 0,1-2-11,1-3 0,-1-1 0,-1-1 0,-1-3 34,-2-5-12,-1-5 23,-1-7 11,-1-5 22,-1-3-67,-2-3 23,-2 0-23,-2 1 34,-1 2 134,-1 3 124,-3 5-1,-2 4-78,-4 6-123,-4 4-101,-8 3-224,7 7-202,-6 0-55,11 4-327,2 0-727,3-1 1535,2 3 0,1-6 0,1 1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1:35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24267,'1'-3'2947,"-1"2"-2611,0 1-180,6 49-100,-5 10-768,1-8 1,-1 3 711,-7 44 0,3-43 0,-3-15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25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17 26855,'-5'0'325,"1"0"-280,4 0 33,0 0 34,4 0 0,3 0 0,7 0-67,3 0-34,3 0 12,-2 0-23,1-1 0,-3-1 0,-1 0 0,-2 0 11,-1 0-22,-2 1 11,-2-1 0,-1 2 11,-3-1-11,-1-1 0,-1 1-23,-1 1 23,0-1-22,-1 1 22,0 3 11,2 4 0,-2 7 1,1 5-12,-1 3 0,0-2-23,0-2 23,0-2-33,0-4 21,0-3 12,0-3 0,0-3 0,-1 0 12,-1-3 21,-1 1-33,-1-1 23,-3 1-12,-2 0 0,-6 1 0,3-1 0,-3 0-11,5-1 12,1 0 10,0 0 12,2 0-12,0 0-11,1 0 12,0 0-12,-2 1 22,-6 2-33,3 1 0,-3 0 0,5 0-33,2 0 10,0 1-21,1 2 44,1 1-12,-1 7 12,2-5-22,-1 5 22,4-7-11,1 2 33,0-1-33,0 2 11,0-1 0,0 1 0,0-1 0,0-1 0,1-1 0,0-1 0,1-2 0,-1 0 0,1-1 0,0-1-11,1 0 11,0-1 0,1 1 22,0 0-22,0 0 23,-1-2 10,2 0 12,0-1 11,2 0 56,1 0 34,2 0-12,0 0-33,1 0 100,4-1-188,-3 0-13,5 0 0,-5-1 0,3 1 0,0 0 0,-1 0 0,1 0 0,0 1 0,-4-1 0,2 1 0,-6 0 0,1 0 0,-1 0-181,1 0-457,-1 0-113,-1 0-2386,-2 0-140,-2 0 0,-1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2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26082,'-35'60'549,"5"-8"-404,21-27 1,3-3-1,3-3 13,2-3-46,1-3 45,3-2-23,1-2-89,5-1-23,2-2-22,1-2-22,2-1-23,-1-2-201,1 0-147,-1-1-346,2-5-460,-1-4-885,1-7-5054,1-2 7138,-1-2 0,-6 8 0,-3 3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2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25912,'-5'62'1255,"-2"-2"-485,-7-12-590,-1 4 1,-2 0-181,1-1 92,1-2-92,0-5-191,1-4-201,1-5-784,0-5-1188,3-6-4718,2-4 7082,5-7 0,1-6 0,2-4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28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63 23437,'2'-2'1681,"0"1"-1547,-1 28 34,-1-6 35,0 26 43,-3-14 101,-3 0-100,0-3-147,0-7 1,2-7 11,3-8-11,-1-4 0,1-4 11,1-7-56,-1-6-22,1-13 11,5-8-12,2-6 57,6 0 0,0 2-12,0 5-33,0 7-23,-1 7-22,-1 6 0,0 5 0,-2 5 0,0 2 0,-1 3 11,-1 5-11,-1 4-11,-2 3-34,-1 2 1,-2-1-24,-1-1 35,0-2-57,-2-3 57,-1-2 33,-3-2 0,0-2 22,-1-1 12,2-1 55,0 0 23,1 0 56,0 1 23,1-1-1,2 1-78,0 1 0,1 0 11,2 3 12,2 2-22,4 0-113,9 7 0,-3-4 0,4 4 0,-5-6 0,-2-1 0,-3-2 0,-1-1-909,-4-2-861,0-2-3900,-3 1 5670,0 2 0,0-1 0,0 1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0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 23964,'-6'2'3261,"2"-1"-2836,4-1-145,0 0-156,-6 5-12,8-4-45,0 3-22,11-4-45,6-2 22,1 0-22,2-2 11,1 0-11,-2 2-11,-2 0 11,-5 1-22,-4 1-46,-5 0-10,-1 4 67,0 3-135,-1 6-22,1 5 56,-1 2 79,-2 1 33,0-1-34,-1-1 23,0-2-12,-3 1 23,1-5 0,-4-1 12,1-6-1,-3-1 11,-1-1 12,-4 1 11,-3-1 55,-13 2-55,7-1-11,-6 2-1,12-3 68,2 1 0,1 0-23,2 2 1,0 0-34,1 1-1,-2 6-44,6-4 0,1 6 0,4-4 23,1 3-23,0 1 0,1 2 11,2 0 23,5 6-23,0-7-11,4 3-11,0-12-1,2-4 1,5-2 11,3-3 11,3-4 1,2-2-12,0-5-23,-2 0-862,6-4-179,-8 2-1379,6-6-7388,-8 4 8131,0-1 1,-9 7 0,-3 4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24502,'-1'-2'2846,"0"1"-2163,1 1-560,7 0-89,1 0-34,7 0-34,-1 0-302,-1 0-280,-1 1-459,-2 1-1189,-1 1-6453,-3 5 8717,-2 3 0,-3-4 0,-1 1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1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25880,'-2'1'2364,"1"0"-2196,1-1-168,18 3-302,-6-2-415,16 3-594,-9-4-1804,1-1 3115,2 0 0,-9 0 0,-3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2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26272,'0'50'672,"-2"0"-661,-2-11-11,-3 0-414,-1-3-808,1-4-1209,1-5-7400,4-5 9563,1-7 0,1-6 1,0-6-1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2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25914,'-9'57'347,"2"-8"-347,2-27-11,2-7-34,2-6 11,1-5 34,0-3 56,5-6-33,3-1-12,5-6-11,1 0 11,-1 2-11,-2 3 34,-2 3 44,-3 2 34,-1 2 0,0 0 56,0 3-89,0 3-57,-1 5-22,1 2-101,-3 0-380,0 2-528,-1-3-1209,-1-2-4147,1-4 6365,2-3 0,-1-2 0,0-1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2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22653,'3'-4'3429,"-1"0"-2992,-2 4 11,0 0-404,5 29-44,-3-12-380,3 24-853,-5-21-1355,0-2-7243,-1-2 8330,1-4 1,-1-5-1,1-4 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24849,'23'-1'213,"-5"4"-213,-19 5 11,-3 3 11,0 0 57,-3 2 178,2-1 203,1 2 44,0 0 0,3 1 57,-1 0-57,2-1-157,0-1-78,0-2-178,0-2-91,4-2 0,0-1 0,5 0 0,0-3 0,2-2-181,0 0-513,0-1-371,-2-1-772,0-4-3990,1 0 5827,1-4 0,-5 4 0,-1 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3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25487,'-3'38'-3652,"2"-5"-4471,0-18 8123,1-2 0,0-7 0,0-2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3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26037,'-8'36'493,"3"-5"-336,7-21-34,2-3-45,2 0-78,0-4 34,1 0-23,0-3 56,-1-1 23,0-3-34,-3-4 0,-1-4-33,-2-1-1,0 0-11,-1 1-11,-3 2-146,-3 3-380,-1 2-281,-1 4-593,2 1-3060,0 2 4460,2 1 0,3 0 0,1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3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28647,'13'0'-123,"0"0"-482,-3 0-325,-1 0-773,0 0-3362,-3 2 5065,-2 4 0,-2-2 0,-1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4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25880,'0'2'2791,"-1"-1"-2791,1-1 0,30 10-270,-16-8-1097,26 8-1423,-23-12 2790,1-2 0,-8 0 0,-2 1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4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 22855,'1'-1'3148,"0"0"-2039,-1 1-907,-2 32-67,-3-10-23,-3 28-23,-2-17 12,1-1 22,0-1 45,2-3 45,1-2 90,0-4-190,2-3-113,0-2 0,1-4 0,0-3 0,2-2 0,1-3 0,0-1 0,4 0 0,3-1 0,8-1 0,5-1 0,3-1 0,5 0-3392,2-2 3392,1-1 0,0-2 0,7 1 0,-13 1 0,0 2 0,-16 1 0,-6 0 3392,-1 0-3392,-13 0 0,9 1 0,-9-1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7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7 24726,'0'-3'2622,"0"0"-2342,0 3-101,-11 39-89,5-11-68,-9 33 1,11-22-23,1-1 11,1 0 22,1-5-33,-1-6 0,0-7 23,1-9-23,0-6-67,1-3-1,-1-10 24,1-7 44,1-14 0,7-10 22,2-2 12,7 1-1,0 5 57,0 8-34,-3 6-23,-2 9 12,-2 6 11,-2 3-45,1 3 45,-1 6-11,-1 4 224,-3 20-202,-4-3-56,-7 13 2,-6-6-13,-5 1-13,0-1-188,0-2-550,-3 2 56,7-12-717,1-1-1052,9-14-7367,3-5 8927,10-5 0,-7 2 0,7-2 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7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37 26037,'-2'46'1042,"5"-7"-739,8-23-79,5-5-168,2-5-12,1-2-32,0-10 77,-1-3 23,-2-9 0,-4-3-22,-4-1-45,-5 0-45,-2 3-34,-3 3-392,-3 3-280,-3 6-795,-2 3-3362,3 2 4863,3 4 0,2-2 0,2 2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8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21185,'2'-1'4123,"0"0"-3360,-2 1-663,8 38-10,-6-10 0,6 35 66,-8-19 147,-1 1-57,-1-4-122,-1-9-23,0-10 11,1-10 0,1-7 0,1-7-67,0-10-45,0-9 0,1-15 0,4-7-12,2-5 1,3-1-34,2 4 45,-1 5-44,-1 7 21,-1 9 23,-2 9-67,-2 7-23,-1 5-157,0 2 113,-1 5 0,-1 4-202,-1 8-101,-1 4-292,-4 4-156,-2 1-907,-3-1-2590,-1-3 4382,4-4 0,3-9 0,3-3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8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23325,'-3'-2'2970,"1"0"-2556,2 2-123,0 0-111,-6 27-46,4-14-22,0 20 23,9-22-12,5-3 11,1-4 1,0-1-12,-2-3-22,1-2-56,-2-2-1,0-4-44,-3-3 34,-2-2-34,-2 1 0,-2 0-34,-2 1-33,-4 3-78,-5 1-158,-3 4-167,-4 2-214,1 1-784,1 2-4235,4 2 5703,5 4 0,3-3 0,2-1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9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24412,'0'-3'2555,"0"1"-2567,0 2-648,31 1-932,-20 1-2834,23 2 4426,-29 3 0,-3-3 0,-1 2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9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27695,'49'-5'269,"-5"-2"-695,-22-2-627,0-3-1580,-1 1 2633,-1 1 0,-9 4 0,-3 4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39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8 20423,'0'-4'4191,"0"1"-3754,0 3 89,0 0-324,0 14-45,0 2-34,-3 16 23,-1 0-56,-2 3 10,-1-1 46,2-2 78,0-3-22,3-3 22,0-5 23,2-4 33,0-4 22,0-5-11,1-1 12,3-1-246,3-3-57,3 1 0,5-2 0,1-1 0,2-1 0,0 0 0,0-2 0,0-4 0,-1-2-505,-2-4-997,-4 0-1243,-2-3 2745,-1 0 0,-5 6 0,1 2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0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27964,'-4'63'707,"-2"1"-707,-5-8 0,-4 8 0,-2 4 0,-3 4 0,-1-1 0,1-4 0,2-9 0,1-10-438,3-11-1388,4-9-2153,3-9 3979,5-9 0,2-6 0,0-4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0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67 26698,'0'51'706,"1"-1"-482,-2-18-56,0-1-34,-1-4-44,0-5 22,2-6 67,-1-5-22,0-4-101,1-4-22,0-3-1,0-9-22,0-8 1,6-16-1,3-7 0,5-5 0,2 1-11,1 6 11,-2 8 2,-1 8-13,0 6 0,-1 5 0,-1 4 0,2 4 0,-1 1 0,1 4 0,-2 4 0,0 5 0,-3 4 0,-3 2 0,-3 2 0,-1 0 0,-2 1 0,-4-1 0,-1 0 0,-3-4 0,0-3 0,0-5 0,0-3 0,0-3 0,1 0 0,-1-1 0,1 0 0,2 0 0,0 0 0,2 0 0,1 0 0,2 1 0,3 2 0,4 2 0,5 2 0,4 0 0,-1 2 0,6 7 0,-5-5 0,3 6 0,-8-8 0,-3 1 0,-3-4-808,-3-2-2889,-1 0 3697,-1 1 0,0-3 0,0 2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1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28671,'60'2'0,"-2"0"0,-16-2 0,2 0 0,0 1 0,0 1 0,-6 0 0,-3-1 0,-8 0 0,-6 0 0,-7-1-1671,-8-1-5074,-4 1 6745,-8 0 0,4 0 0,-5 1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4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25735,'8'-4'582,"-1"4"-414,-7 9-45,1 9-33,-1 7-23,-4 9-45,-2 5-10,-4 2-12,2-2 0,1-4 0,3-5 0,2-6 11,1-5 0,-1-4 11,2-3 34,-1-2 79,1-2 45,0-3 66,0-3-11,0 0 684,0-2-862,3 0-57,2 0 0,4-1 0,2-2 0,2-1 0,2-2 0,3-1 0,0 0 0,2 1 0,-1 1 0,-1 2 0,-1 0 0,-2 1 0,-1 0 0,-1-1-819,-2 1-582,-1-2-1310,-1 0 2711,0 0 0,-5 1 0,0 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6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26328,'-38'20'706,"5"2"-582,18 0 32,1 3-66,2 0-34,2 0 0,4-2 22,2-1-22,3-2-22,3-1-12,5-1 1,3-3 78,5-1-45,2-5-45,1-4-11,0-2 0,1-7-90,-1-5-3447,0-6 3324,-1-6-45,-3-2 101,-3-4 11,-3 1 1,-4 0 55,-2-1-11,-1 3 3471,-1 2-3370,0 5 0,0 3 0,0 6 11,0 4 23,0 3 358,0 1-201,1 3 89,2 2-34,1 6-11,2 2 12,0 3-102,0 1-22,1 0-33,2 2-23,1 0-56,0 0-11,1-2-11,-1-2-112,0-4-258,0-2-246,-2-3-258,1-3-1143,1-1-5581,3-2 7609,2-7 0,-6 5 0,0-4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7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25207,'3'34'953,"-1"1"-729,-1-3-45,-1 5-55,-3 1-35,0 0-33,-4-6-22,2-3 22,0-9-3359,1-4 3393,2-7 56,1-5 33,0-3-55,1-12-57,0-3-22,1-14-1,2 0 1,3-1-34,4 2 3393,1 4-3382,0 5 0,0 4-22,-1 4 0,-2 3-11,0 1-157,-1 3-280,0 1-672,0 1-763,-1 1-5042,2 0 6925,3 1 0,-5-1 0,0 1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7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26183,'-38'52'817,"7"-6"-491,27-21 21,2-1-90,1 1-100,1-1-101,0-2-56,4-4-22,1-5-113,5-6-145,2-4-22,1-8 44,2-6 11,-2-7 46,1-7 167,-4-2 34,-1 1 0,-3 3 23,-3 5 33,-2 5 56,0 6-12,-1 3 12,0 3 79,0 0 56,1 1 66,0 4 102,1 3-68,1 7-256,2 4-91,1 3 0,3 1 0,1 2 0,3-1 0,1-3 0,0-1 0,1-4 0,1-3 0,-3-3 0,-1-3-976,-2-3-1198,-1-2-5445,-2-1 7619,1 1 0,-4 0 0,0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8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28087,'1'-5'584,"4"-1"-584,4-2 0,6-1 0,3 0 0,4 2 0,0 2 0,2 2 0,-1 2 0,-2 0 0,-3 0 0,-2 1 0,-4 0 0,-2 0-13,-2 0-43,-3 0 45,0 2 11,-2 1 11,-1 2 1,-1 1-12,0 4 11,-1 1-11,0 3-45,0 1-22,0 1 0,0 1-1,-2-2 68,0 0-44,-6 2 32,3-6 12,-3 1 0,3-7 23,-1 0-1,-2 1-11,-2 0 12,-2 0 33,-1 0-45,-1-1 23,-4 2 22,4-2 11,-2 2-21,4-2-46,0 2 0,-1 2 0,0 1 0,1 1 0,3 0 0,4-3 0,3 3 0,4-4 0,2 3 0,2 0 0,2 1 0,1-2 0,0 1 0,2-2 0,1-1 0,1 0 0,0-2 0,1-1 0,0-1 0,1 0 0,-1-2 0,6 0 0,-5-1 0,3 0 0,-7 0 0,-2-3-606,-1-1-1064,0-6-2229,0-3 3899,4-2 0,-6 5 0,1 3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9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23034,'0'-3'3070,"1"1"-1714,-1 2-998,6 24-55,-3-6-113,5 24-67,-5-11-67,-1 3 0,0 1-56,-2 1 0,1-1-22,-1-1-180,0-3-156,0 0-280,0-5-382,0-3-863,0-4-2106,0-4 3989,0-5 0,0-4 0,0-4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49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24692,'2'-2'3384,"0"0"-2891,-2 2-391,0 0-102,30-1 0,-17 0 0,23 0-505,-25 1-447,0-1-685,-1-2-2654,0-1 4291,0 1 0,-4 1 0,-1 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0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55 23314,'-5'-5'2745,"1"1"-2308,4 4 56,0 0-359,29-8 1,-13 3-45,23-6-23,-21 6 0,-2 0 1,-1 1 21,-2 0-33,-2 3-22,-2-1-12,-2 2-22,-2 0 0,0 0 11,0 0-11,-1 3 34,2 2-34,-1 5-67,-1 2-12,0 1 57,0 0-45,-2 0 33,0-2 1,-1-1-12,-1-1 45,0 0 0,0 1-23,0 1-44,-4 4 22,-1-3-22,-3 0 45,1-5 22,-1-3 33,-1 0-10,-6-1 22,4-1-12,-4 1-10,5-1 21,0 1 12,-1 0-33,1 1 33,0 1-23,0 1 68,-2 5-45,5-2 11,-1 3-22,4-3-11,2 2 78,1 1-56,0 2 22,0-1 1,0 1-23,0 3 0,1-4-12,2 0 102,2-6-23,2-1-99,2-2-24,0 1 0,2-1 0,-1 0 0,1 1 0,0-1 0,5 1 0,-4-3 0,2 1 0,-4-2 0,1 0 0,3 1-46,-3-1-649,3 0-77,-5 0-360,0-1-1132,0-5-7567,-1-3 9538,0-5 0,-3 5 0,-1 1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0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23213,'2'-3'2410,"-1"1"-1850,-1 2 224,0 0-425,8 27-79,-6-9 11,6 23-11,-7-17-56,0 2-34,0-1-110,0 2-80,-1 1 0,0-1 0,0-1 0,0-3-91,0-3-346,0-3-268,0-2-394,0-2-1018,0-3-3979,-1-2 6096,-1-2 0,0-3 0,1-2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1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28671,'50'-16'0,"-6"4"0,-22 12 0,-1 0 0,-2 0 0,-2 2-13,-3-2-1263,-2 1-764,0-1-4784,-3 1 6824,0 3 0,-5-3 0,-2 3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5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25577,'-8'46'583,"1"-6"-482,-1-15 33,0-3 46,2 1 66,0-1-33,2 0 67,1-1 12,1-3-80,1-4-55,1-3-34,2-3 57,2-2 88,2-2-143,5-3-125,1 1 0,1-2 0,0 0 0,1 0 0,1-2 0,1 0 0,0-1 0,-1-1 0,1 0-293,-6 2-1152,1-2-1132,-3-1-7254,3-2 9361,4-2 1,-7 3-1,1 1 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6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1 326 27023,'34'-62'78,"-4"5"-56,-17 23-10,-1 0-1,-1 2 1,0 2 32,-2 3 214,-2 6 246,-1 6-56,-3 6-224,-1 5-189,-1 3-35,2 3 0,1 4 0,3 4 0,1 6 0,2 5 0,0 3 0,1 5 0,-1 4 0,-1 0 0,0-2 0,-3-2 0,-3-6-214,-1-1-1444,-3-3-1827,-5-2 3485,-3-1 0,2-7 0,0-2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28647,'54'-16'24,"-6"3"-24,-24 7-248,-3 0-1220,-3 1-1276,-5 1 2744,-3 2 0,-5 1 0,-2 1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8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201 829 23818,'0'3'2510,"0"-1"-2051,0-2-167,0 0-101,8-44-1,-1 8 23,8-42-23,-5 17 12,-3-3-23,-3-3-11,-3-2-101,-5-2-3414,-2-2 3381,-4 3-12,0 6-22,2 13 11,2 14-11,3 12 0,1 11 0,2 7 0,-1 5 3347,1 1-3369,0 1 22,-1 3 56,-4 10-45,-2 1-11,-6 9 11,-4-4-11,-3 1-11,-4-1 11,0 0 0,0 0 11,-3 3 1,9-7 45,1-1-57,13-8 0,3-3 0,3 1 0,6 2 0,6 3 0,9 2 0,5-1 0,25 5 0,-11-5-35,15 0-88,-20-6 78,-5-2 34,-6-2 11,-7 0 0,-3-6 214,-3-13-214,-5-2 0,-1-10 0,-5 4 0,-1 2 0,-6 2 0,-2 2 0,-11-1 0,4 9-326,-4 2-1321,8 9-2387,4 9 4034,-1 12 0,4-8 0,1 6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9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19370,'1'-2'3810,"0"0"-2376,-1 2-997,5 41-1,-3-14-99,2 32-135,-6-29-124,0-6 12,-2-8-23,3-9 56,0-3 157,1-12-134,-1-7-1,1-14-33,0-9 35,2-3 21,4 1-45,3 6-56,5 6-33,4 5-1,2 7-22,2 4 1,1 6 10,0 3 34,-3 2 11,-2 2-22,-5 5 67,-2 3 45,-5 6-45,-3 4-34,-2 4-55,-6 3-12,-4 2-11,-6-1 0,-3-1-11,1-3-34,-1-2-22,0-2-57,0-2-77,2-2-146,1-2-80,2-1-312,3-3-830,3-4-3148,4-2 4717,1-2 0,2-1 0,0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2:59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27 20781,'-3'0'4124,"1"0"-3575,-4 30-44,5-10-125,-5 27-77,8-17-57,5-2-11,4-3 1,7-6-68,3-7-67,1-7 112,2-13 33,-1-6-67,-2-12-22,-4-4-11,-5 0-113,-5 1 12,-5 3-45,-1 2 0,-5 3-67,-2 6-202,-4 4-324,-2 5-371,-1 4-7473,-2 11 8437,7-1 0,1 2 0,7-4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0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26440,'18'52'1042,"-5"-1"-773,-12-14-67,-2 6-79,-3 2-56,-1-1 45,-2-2-33,0-4-1,2-6 0,1-6-10,2-9-1,0-7-34,1-6-20,1-11-13,0-8 0,2-14 0,3-12 0,3-7 0,4-4 0,1 0 0,2 3 0,2 7 0,1 7 0,0 12 0,-1 7 0,-2 8 0,-3 4 0,-3 3-3392,-2 1 3392,-2 0 0,-2 2 0,-2 4 0,-2 4 0,-6 6 0,-4 4-909,-5 2 2890,-1 0-4346,3-3-7466,6-5 8171,3-5 0,4-5 0,1-3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0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45 23560,'0'-2'2544,"0"1"-2219,0 1 11,-1 36 0,1-16 1,0 26 21,5-27 56,4-6-111,3-4-145,3-4-158,0-3 0,2-3 0,-3-3 0,-1-5 0,-3-6 0,-2-4 0,-2-3 0,-3 0 0,-1-2 0,-2 3 0,-4 3-225,0 2-470,-4 6-257,1 3-8879,2 3 8624,2 4 1,1 0 0,2 1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00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28671,'28'0'0,"-2"0"0,-12 0 0,1 0 0,-3 0 0,-1 0 0,-2 0-1334,-2 0-1277,0 0 2611,-2 0 0,-2 0 0,0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01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27919,'20'55'67,"-3"-6"-67,-17-20 23,0-4 10,0-4 91,0-5 167,-2-6-77,1-5-214,0-3 0,0-5 0,1-5 0,0-6 0,2-9 0,-1 6 0,2-2 0,-2 11-875,1 3-1276,-1 1-7680,1 2 9409,2 2 0,-2 1 0,0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02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41 26015,'4'53'739,"0"0"-560,-5-10 68,-3 1 44,-2 0 56,-2-7-123,1-9-89,3-12 10,3-9-77,0-5 32,1-10 1,0-7-78,4-15-23,3-9 22,6-9-11,3-3 13,3 2-24,1 5 0,0 9 0,-2 11 0,-3 9 0,0 8 0,0 5 0,1 2 0,6 11-57,-8-1-156,1 8 56,-11-6 45,-3 0 67,-4-1 45,-5 2 11,-6 0-11,-4 0 0,-2 0-11,0 0 11,1-1 45,5-4 0,3-2 78,5-3 90,2-2-55,3-1-158,1 0 0,0 2 0,1 0 0,4 3 0,4 2 0,6 0 0,2 2 0,1-2 0,-1 1 0,2 0 0,-1 2 0,2 2 0,-1 0 0,0-1 0,-4-1 0,-5-3-987,-4-3-3204,-3-2 4191,-3 0 0,0-2 0,0 2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02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712 71 23773,'-55'-36'2365,"0"9"-2018,8 20-89,-6 11 55,-2 13 13,-2 14-181,5 15-89,6 10 11,3 8-22,3 5 22,-1 3 1,0-1 21,1-2 68,5-6-34,8-7 12,10-5 44,9-3-21,12-1-158,10 0 0,12-3 0,11-2 0,7-6 0,6-4 0,7-7 0,6-9 0,8-8 0,8-7 0,6-11 0,1-7 0,-2-9 0,-4-6-1082,-7-5 1082,-6-6 0,-9-5 0,-9-3 0,-7-25 0,-21 15 0,-10-21 0,-46-7 0,-4 20-107,5 24 0,-5 3 107,-30-10 0,-8 11-706,-3 16-426,3 12-851,5 22-7848,10 13 9668,6 20 0,28-16 1,5-2-1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24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27684,'-3'8'963,"5"-2"-939,7-4-24,8-2 0,6 1 0,5-1 0,4 0 0,6 0 0,4 0-3392,1 0 3392,3 0 0,-2 0 0,-2 1 0,-5 0 0,-5 2 0,-6-1 0,-6 0 3392,-6 1-3392,-5-1 0,-5 0 0,-2-1 0,-1-1-2332,-1 0-1264,-4 3 3596,-4 4 0,2-3 0,-1 3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24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6 20613,'1'-3'4494,"0"0"-3934,-1 3-89,-19 45-102,6-17-44,-16 38-112,10-26-67,2 2-56,-1-1-34,3 0-45,0-5 0,2-2-11,1-5-33,0-4-158,2-5-190,1-5-358,2-6-405,3-4-1455,2-3-4909,1-2 7508,1 0 0,0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25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25779,'18'19'1120,"-1"1"-996,-10 1-57,0 1-56,1 1 0,0 3-11,1 1 0,0 2-22,0-2-113,-2-3-223,-2-5-303,-1-5-471,-1-4-806,-2-4-3306,0-1 5244,0-3 0,0 0 0,0-2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25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52 22238,'-6'-4'3866,"1"2"-3261,5 2 101,0 0-538,30 0-112,-15 0-22,25 0-34,-22-2-90,1-1-246,0-1-325,-3-1-538,-2 0-1210,-2-1-4650,-3 0 7059,-2-1 0,-3 3 0,-3 1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2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 21342,'0'-2'3406,"-1"44"-2947,-1-12-32,-2 38-58,0-23-111,0-1-79,-1 3-22,1-1-45,0 0-34,0-3-66,1-3 10,1-4-22,-1-4-45,0-5-3660,0-6 2763,-2-6-795,2-8-6879,2-1 8616,0-1 0,1-2 0,0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56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21398,'0'-3'2913,"0"0"-2588,0 3-56,0 0-202,10 45-33,-7-20 33,8 37 56,-10-33 0,-1-4 101,3-3-10,-1-6-1,3-3-23,-2-3-55,0-4-46,0-1 1,-1-3-34,1-2 56,2 0 89,4-4-44,3-7 23,4-10-79,2-6-45,0-4-45,1 0-11,-2 2-168,-1 3-370,-2 2-1949,-1-1-1279,-5 10 3766,-1 2 0,-6 10 0,-1 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5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 21297,'-4'-3'2745,"0"1"-2476,4 2 11,0 0-44,-6 37-24,3-15-10,-3 29 33,4-24 35,2-4 43,0-2-55,0-4-90,0-4-78,0-4-34,0-4-23,2-2 23,1-3 45,4 0-34,2-2-22,3-3-45,0-5-134,1-3-460,0-2-728,1-1-1782,2-1 3104,3 1 0,-8 7 0,-2 2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57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22305,'-6'0'2421,"2"0"-2119,4 0 135,0 0-279,-8 37-2,7-19-21,-3 29 22,12-28 11,5-3-101,0-3-56,-2-5-11,-2-4 56,-2-3 213,-2-2-12,0-8-122,-2-5 0,-1-8-23,-1-2-45,-1 2-45,-1 2-22,-4 4-44,-1 2-170,-2 5-256,-1 3-606,3 4-515,0 1-3832,3 1 5423,1 0 0,1 0 0,1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57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23964,'0'-4'3250,"0"2"-2702,0 2-100,0 0-448,31 26-11,-19-16-414,24 20-338,-28-25-705,-1-3-1613,-1-1-6750,1-1 8106,1 0 1,-3 0 0,-1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57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26295,'-11'76'694,"-1"-5"-604,-4-30-90,1-1-23,-2-2-414,2-8-571,2-6-897,4-9-7350,5-6 9255,3-4 0,1-3 0,0-2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3:57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10 26855,'-11'67'415,"2"-8"-292,9-34 34,1 0-68,6-4-33,2-3-33,6-6-23,2-6 0,0-3 89,0-9 23,0-8 56,-1-9-78,-5-7 11,-2-3-34,-5 2-11,-3 1-45,-2 3-11,-5 5-134,-4 5-359,-6 9-561,-4 3-1556,-6 13 2610,-6 8 0,13-5 0,1 5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05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22978,'-7'-2'3552,"1"1"-2992,6 1 1021,0 0-1581,43 0 0,-13 0 0,39 0 0,-24 0 0,3 3 0,0 3 0,0 3 0,-2 2 0,-3 2 0,-4-1 0,-5 1 0,-7-5-483,-7-1-1108,-8-4-2095,-6 1 3686,-4 4 0,-2-4 0,0 3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06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24412,'0'-2'2947,"0"1"-1635,0 1-1312,51 0 0,-12 0 0,49 0 0,-18 0 0,11 0 0,10 0 0,-40 0 0,1 0 0,1 0 0,1 0-170,0-2 0,-1-1 170,47-1 0,-15-4 0,-15 2-123,-16 0 123,-13 0 0,-10-1-1345,-8 1-1714,-6 1 3059,-9 2 0,-3 3 0,-5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12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21980,'-1'-2'3755,"0"0"-1526,1 2-1736,21 0-279,-4-1-214,18 1 0,-7 0 0,-1 0 0,3 1 0,-2-1 0,0 1 0,-2-1 0,-4 1 0,-3 0 0,-7-1 0,-5 1 0,-5-1-1345,-1 0-1759,-6 1 3104,-4 5 0,2-4 0,-1 4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12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27404,'6'64'314,"-2"-8"-337,-3-30-447,-1-2-416,0-3-1400,0-3-7545,0-2 9095,2-6 1,-2-3-1,2-5 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12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1 359 27180,'41'-66'224,"-6"3"-179,-17 19 22,-2 2 34,0 5 0,0 3-1,-2 8 12,-1 6 34,-2 6 78,-3 6-67,-2 5-23,0 2-54,0 1-80,3 3 0,0 5 0,2 8 0,1 4 0,0 5 0,-1-1 0,-2 1 0,-1-1 0,-2-2 0,-2-1 0,-2-2-69,0 0-4487,-5-2 2617,-8 2-4022,-5 1 5961,-9 4 0,10-10 0,2-2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1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28671,'67'-8'0,"-10"0"-5661,-35 7 5661,-4-1 1409,-4 0-2160,-1-2 176,-4-2-2540,2-1 3115,-1 0 0,-4 3 0,-1 3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13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26082,'1'72'873,"-1"-6"-558,0-27-24,0-3-112,0-4-101,-1-6 46,1-6-12,0-7-56,0-6-12,0-4-32,0-2-12,0-1 0,0-9 67,0-8-45,4-14-22,0-5 11,4-3-11,-2 5 12,-1 6 10,-2 9-11,-1 7-11,-1 7-11,0 3 0,-1 2-45,1 0 56,3 5 45,0 7-3415,1 10 3381,0 8 12,1 3-12,2 11 45,-2-17-23,3 3-33,-4-21 0,-1-5 3629,5-11-3629,-1-5 0,5-12 0,-4-3 0,0-2 0,0 2 0,-2 3 0,-2 5-550,-1 6-627,-2 5-8654,-2 5 9790,0 1 0,0 2 0,0 0 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13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20479,'63'-13'0,"-8"3"2531,-41 9-2531,-2 1 1330,-3 0-2394,-1 0 556,0-1-1711,1 0-103,-1-1 2322,0 1 0,-4 0 0,-2 1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13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24121,'-2'2'2700,"1"0"-2352,1-2-270,-8 54-67,3-27-11,-6 42-78,6-41-191,0-2-527,1-4-851,1-1-2196,2-4 3843,0-3 0,1-7 0,0-3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4:14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 27583,'-11'31'415,"4"-2"-348,5-2 11,2 0-22,0 1-11,4-2 0,3-3 0,7-5-12,4-8 1,0-4 22,1-5 112,-4-3-122,-1-6-46,-5-6 0,-2-7 0,-5-3 0,0 0 0,-3-4-3392,-5 0 3392,-3 0 0,-5 5-494,-3 7-795,-2 8-1837,-7 4 3126,-4 17 0,11-10 0,2 9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23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230 181 25319,'-72'11'1244,"10"2"-6658,38 8 5594,6 2 1420,2 0-1444,3 0-1419,3 0 1386,3 0-44,3 2-1,2 2 2224,1 3-2257,3 0-34,6-1-11,6-3 3403,7-3-3403,4-5-11,4-4 11,3-3 0,0-5-67,1-2-34,-2-4 67,-3 0 23,-2-3 11,-2-8 11,-2-7 1,-1-12 77,-3-4 326,2-24-270,-9 11-55,-1-17-45,-8 14-1,-2-2 12,-4-1 12,-6 2-11,-6 9-57,-12 3 0,6 22 0,-5 3 0,8 22-449,-3 11-548,-3 14-909,1 9-3740,2 0 5646,9-5 0,4-16 0,8-9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23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 24053,'0'-3'3777,"0"1"-3408,-3 54-178,-1-9-147,-3 49-44,-1-20-515,1 2-1031,1 1-5020,-1-3 6566,2-1 0,2-32 0,1-8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10 20300,'2'-2'4807,"-1"1"-3250,-1 1-1299,-39 36-57,18-13-21,-29 32-79,30-20-67,6 2-12,3 1-11,6 2 0,2-4-3403,3-3 3415,7-6-1,4-7-22,9-9 11,5-6-11,2-5 12,2-11-1,-3-7 3414,-1-12-3357,-5-8 100,-4-3 11,-6-2-22,-5 1-68,-3 2-55,-5 4-12,-5 4 1,-3 5-23,-5 8-45,1 4-302,1 8-348,3 4-2364,-1 5-2700,6 2 5759,1 4 0,5-3 0,0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2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24099,'0'-3'2957,"0"1"-1971,0 2-896,41-12-68,-22 8-10,32-8-12,-32 11-247,-3 0-391,1 1-427,-2 0-1087,-1 3-4414,-4 5 6566,-5 8 0,-2-5 0,-3-1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28671,'38'-9'0,"0"1"-69,-21 8-569,1 0-427,-8 0-1243,-4 1-7523,0 0 9611,-4-1 0,0 0 0,-1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2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27090,'-8'50'325,"-1"0"0,1 1 0,-2-3-236,-8 27-55,-3 6-23,0-1-11,3-3-280,3-5-246,4-9-192,3-10-189,5-11-695,0-13-2768,3-11 4370,0-11 0,0-4 0,0-3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3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0 27146,'-17'48'302,"-1"1"1,-13 41-236,17-30-44,-2 5-12,-3 3-11,-2 1-314,0-4-246,0-6-347,4-12-673,4-13-2510,7-15 4090,4-11 0,2-6 0,1-2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3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11 23728,'-3'-6'2567,"0"1"-2287,3 5 78,0 0-201,-12 32-67,8-14-12,-8 26 12,12-19-56,7-1 10,3 1 24,8-3-1,3-3-45,2-8-11,1-5 12,-1-4-12,-1-6 23,-1-7-23,-3-5 11,-1-6 23,-4 0 11,-4 2-34,-4-1 12,-3 3-34,-2 0-56,-2 0-190,-4 3-113,-2 1-313,-7 5-606,-1 4-1949,-4 6 3227,-5 11 0,11-7 0,1 7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3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26317,'0'67'-493,"0"-10"-997,-1-40-3272,-1-1 4762,-1-3 0,1-6 0,1-3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4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21185,'6'-5'3989,"-2"1"-3552,-4 4-123,0 0-314,17 38-34,-13-21-549,13 30-952,-17-31-2610,0 0 4145,-1 0 0,0-8 0,0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28671,'76'-24'0,"-3"5"-5661,-22 19 5661,2 0 1409,3 1-1409,-1 3 860,4 1-860,3 5 0,5 1 0,-1 3 0,-6 2-1772,-10 3-3404,-14 3 5176,-14 6 0,-12-12 0,-7-2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6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14 21936,'5'-7'3663,"-1"1"-3191,-4 6 54,0 0-302,-40 30-56,20-5 23,-34 32-57,32-10-10,2 5-46,4-1-44,8-1-23,3-7-11,6-1 11,8-5 0,4-3 0,12-6-11,1-6 12,3-10-1,0-6-11,1-7 11,-3-11 23,-2-8-12,-3-14 12,-4-9-1,-4-10-10,-8-6 21,-2-3-44,-5 2 23,-7 5-1,-3 11-22,-9 13-481,-5 11-371,8 11-773,0 6-1636,12 3 3261,3 2 0,2-1 0,0 1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6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14 24255,'1'-7'2734,"0"1"-2465,-1 6 11,0 45-33,0-8-1,0 47-33,0-32 0,0-1-124,0 31-78,-1-29 1,0-1-12,1 7-112,-3-9-583,2-12-358,0-9-1289,-1-11-7489,-1-7 9809,1-7 1,0-3 0,2-1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6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27998,'77'-23'582,"-9"5"-582,-37 15-650,-1 1-481,-14 1-987,-2 1-6050,-12 2 8168,-2 6 0,0-4 0,0 2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28311,'48'-15'-157,"3"-2"-761,-32 13-819,5-4-4762,-9 2 6499,-2-2 0,-5 5 0,-4 1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25936,'39'-65'672,"-4"10"-638,-21 38-23,0 4 11,-1 5-22,1 2 0,-2 4-11,-2 2-22,-1 0-57,-2 3 68,2 4-12,-1 8 0,-1 3 1,0 3 33,-1 1 0,2-2 0,6 6 33,-1-9 91,5 2 111,0-14 113,2-2 21,5-2-100,3-4-135,5-4-78,0-4-44,-1 0-12,-1 1-157,-6 4-549,-4 2-795,-5 3-4180,-5 0 5681,1 1 0,-7 0 0,0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8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10 21958,'0'-5'4068,"0"1"-3486,0 4-167,0 0-168,0 53-102,0-19-122,-3 46-23,-4-32-404,-3 2-839,-5-3-1693,2-3-6895,2-9 8857,6-11 0,2-10 0,3-9 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8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25555,'-7'73'-661,"0"-6"-1266,-2-26-3183,1-4 5110,4-8 0,2-13 0,2-9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8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21779,'0'-5'3272,"0"1"-2936,0 4 213,0 0-392,0 26-45,0-3 45,0 26-12,0-10 1,0 0-34,3 0-11,0-1 33,2-5 24,0-2-35,1-6-45,-1-5-55,0-6-12,0-7-11,-1-3 45,5-10 134,2-13 202,6-16-23,3-15-78,0-7-245,-1 1-35,-4 7 0,-4 9 0,-3 11 0,-5 9 0,1 10-561,-3 6-1019,-1 3 205,0 1 1,0 0-1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9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19 26082,'-3'78'997,"0"-5"-728,0-25 56,1-4-34,0-7-168,2-11-100,0-9 66,0-9 12,0-4-34,0-3-56,0-6-11,0-8 0,0-12-11,0-9 11,0-9 0,0-3-22,0 2 11,0 5 11,0 10 0,1 7 0,-1 10 11,2 3 56,-1 4 67,1 0-9,3 0-125,2-1 0,2 1 0,4 1 0,2 2 0,3 0 0,4 2 0,1 0 0,4 0 0,0 3 0,-2 0 0,-2 2 0,-4-1 0,-3-1 0,-4 0 0,-2-1 0,-3 2-1626,-4 2-2665,-1 4 4291,-4 4 0,2-5 0,-2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49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28671,'69'-17'0,"-7"4"-561,-35 13-2566,-1-1 3127,-4-8 0,-9 6 0,-4-6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5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121 633 20871,'-5'6'4381,"1"-1"-3764,4-5 100,0 0-527,-1 7-78,1-6-45,-1 4 34,1-16 1,3-8-24,1-15-22,3-7-34,2-6 1,-2-3-12,-2-4 0,-1-2-11,-2-2 11,-1 1 1,0 7-12,-1 9 11,0 14 11,0 13-11,-1 7 1,-4 6-12,-3 1 11,-4 0 0,0 2-11,-3 1 0,3 4 22,-3-1-10,1-1 111,-1 0 258,-2-2-146,5 0-90,2-1-89,7-1-44,2 0-24,1 6-10,5 2 22,7 7-11,10 0-45,8 0-56,5-1-56,1-4 45,-2-3 67,-4-3 44,-8-3 1,-4-2 45,-9-6-23,-3-5 11,-5-9 23,-1-4 90,-3-3-936,-4-2 846,-3-1 0,-2 3-23,-5-2-22,3 14-302,-5 2-651,2 11-1735,-4 11 2688,-3 9 0,9-5 0,3 3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53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60 26306,'10'79'750,"-2"-9"-592,-8-37-80,0-1-33,0 0-23,-3 1-22,0 0 0,-1 3 23,-1-1-23,1-2 0,0-6 11,2-7 22,0-10 68,0-4 56,1-6-11,-1-5-124,1-10-22,-1-15 0,1-16 0,1-11 0,0-7-22,0 1 10,0 3-55,0 9-22,0 10 44,0 8 11,1 12 12,0 6 11,0 7 11,-1 4-12,1 2 1,1 2 11,2 0 34,7 0 100,-2-1 1,6 1-1,-4 0-22,4 0-11,2-1-34,3-1-11,4-2-22,9-2-79,-9 1-414,3 1-416,-13 3-581,-3 1-1423,-2 2-6952,-4 7 9616,-2 9 0,-3-6 1,0 1-1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53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24 23292,'-4'0'3697,"1"0"-3170,3 0-1,0 0-447,-2-5-79,5 1 0,1-3-235,10 4-460,4 0-560,4 2-1154,4 0-7422,3 1 9770,1 0 1,-12 0-1,-4 0 1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53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82 25566,'-3'52'572,"5"-7"-191,21-31-79,1-3-212,3-3-90,-2-4 33,-1-1 12,-5-3 67,-4-9 34,-4-4-34,-4-12-56,-4-4 0,-1-1 11,-2 2 12,0 2-46,-6 5 12,-1 4-45,-8 6-11,0 5-325,-1 3-381,3 2-583,2 2-1905,6 4 3205,1 2 0,4-1 0,0-1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5:54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20065,'3'-1'3876,"0"1"-3382,-3 0-13,4 47 1,-3-17 11,3 40-67,-4-31-34,0-5-90,0-7-66,-1-11-3359,1-8 3470,-1-5-78,1-3-123,0-5 33,0-6-67,6-8-67,2-6-45,6 1 3392,1 1-3392,-1 7-56,-2 4-381,0 8-381,-2 1-616,-1 7-3149,-2 8 4583,-2 11 0,-3-9 0,-1 2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6:42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22193,'-1'-2'3406,"1"1"-2083,0 1-1178,-1 44-43,1-20-91,-1 34 0,-2-31-11,-1-3-3762,-5 1 2866,-1-2-908,0-1-3239,0-4 5043,3-3 0,4-8 0,1-3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6:43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 25543,'49'-5'438,"-8"4"-371,-28 8-11,-3 4-22,-1 5-12,0 2 1,-3 2 55,-2 0 112,-2 0 124,-2 1-34,-2-2-55,-5 0-57,-3-2-56,-3-2-56,-1-3-23,2-2-33,-2-3 0,0-3-89,1-1-180,-3-2-213,0 0-302,-1 1-561,-2 3-1826,1 3 3171,0 3 0,8-4 0,3-2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6:43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24950,'0'33'0,"0"-3"112,0-12 112,4-2 11,3 0-133,4-4-58,2-2-21,0-4 66,2-3 91,0-3 55,-1-6-45,1-4 57,0-8-46,0-4 102,-4-3-12,-2-1-100,-4-1-57,-3 1-78,-2 2-45,0 4 12,0 7-23,0 4-426,0 6-426,-4 2-728,-3 4-2734,-5 6 4314,-1 5 0,4-3 0,3-1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6:44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0 259 20569,'2'0'3776,"-1"0"-3003,-1 0-639,18-23 12,-10 6-57,14-20 1,-14 13 0,0 0 67,-2 0-56,1 3-34,-1 0-33,-1 3-12,0 3 12,0 2-1,-2 4 46,1 3-23,-2 2-11,1 2-45,-2 2 0,1 0 33,1 2 12,0 8-11,1 6-34,-2 8-12,0 2-55,-1-1 0,-1-3 22,1-3 34,1-4 11,0-5-34,0-2 34,2-4 56,-1-1 12,1-2 21,-1-1 68,1-2 11,1-6-56,3-6 11,1-7 45,4-14-157,-5 10 12,2-4-23,-5 16-34,-1 3-481,0 3-785,-1 1-2241,0 0 3541,-1 2 0,0 2 0,-2 2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6:4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0 228 20882,'0'2'3329,"0"1"-2601,0-3-695,10-17-10,-4 4-12,7-14 0,-5 7-11,-2-1 0,2 0 11,-2-1 0,1 0-11,1 2 0,-3 2 12,1 5-12,-2 3 0,1 4 78,-3 4 0,0 1-66,-1 1-12,-1 0 0,1 0 44,1 0 91,0 4-57,2 1 1,0 6-35,0 4-32,-1 2 22,1 13-34,-2-6 0,1 6 0,-2-11-11,0-3 11,1-3-11,3-3 11,-2-5 44,2 0 113,0-4 157,1-2 55,2-6-122,1-3-135,2-8-34,-1-3-33,4-9-45,-4 8-22,2-3-191,-6 10-280,1 4-202,-3 1-336,0 3-1412,-2 0-7388,0 4 9409,-1 1 0,-1 2 1,0 0-1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6:45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0 253 26227,'5'-12'336,"1"-3"-336,0-8 12,2-3-24,-1-1 1,2-1 11,-1 2 11,1 2-11,0 2 0,-1 4 0,-1 4 0,0 5 12,-1 4 88,0 2 91,-1 2 101,3 1 100,-1 4 0,2 2-56,1 6-68,0 3-143,1 4-125,-1 3 0,1 2 0,-3 0 0,1 0 0,-1-4 0,-3-2-125,1 0-636,-4-4-461,1-2-974,-3-5-5065,0-3 7261,-4 1 0,2-3 0,-2 1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6:45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28671,'62'-14'0,"-10"3"0,-35 11-561,-2 0-874,-4 0-1074,-2 0 2509,-3 5 0,-3-4 0,-1 4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5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26899,'-1'32'684,"-1"0"-650,2-5-34,-4 3-235,-3 0-360,-3 1-794,-2-2-1681,-1-4 3070,3-5 0,4-9 0,2-5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29 26451,'52'-16'672,"-5"4"-570,-26 12-46,0 0 11,-2 2 11,-3 5 23,-1 3 22,-4 6-11,-2 2-22,-4 2 44,-3 1 23,-1 1 101,-5 1-12,-7 3-222,-6 0-24,-6 2 0,0-2 0,-1-3 0,5-3 0,2-6 0,3-4 0,3-5 0,1-3 0,-1-2-259,1 0-357,-1-3-236,3 1-952,3-6-5793,2 2 7597,2-4 0,1 5 0,0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4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5 22877,'4'-3'2543,"-2"1"-2072,-2 2 683,0 0-907,0 45-12,-2-17-100,-3 40-46,-3-26-44,-4 6-23,-3 2 1,-2 2 22,-1-3 33,1-5 34,5-10-45,4-10 68,5-7 66,2-6-9,1-4-192,0-1 0,3-2 0,2-1 0,5 0 0,4-1 0,5-1 0,5-1 0,4 0 0,2 0 0,12-4 0,-13 1 0,5-1 0,-16 0 0,-3 2 0,-3-1 0,-3 0-214,-3 1-4313,-1-5-5304,0 2 7739,3-5 1,-3 6 0,-1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5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12 24558,'1'-6'2532,"-1"1"-2095,0 5-112,0 0-101,2 42-56,-2-15-56,1 38-45,-3-24-33,-1 4-34,-6-1-11,-1-1-269,-2-3-437,0-4-348,2-6-470,2-6-1490,4-6-4987,3-7 8012,1-5 0,0-3 0,0-3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5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23975,'2'-2'2980,"0"-1"-2632,-2 3-202,0 0-113,41-18-33,-23 11-224,30-14-471,-35 16-952,-3 3-2980,-4 1 4627,-2 11 0,-3-8 0,-1 8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18 24177,'-3'0'2913,"0"0"-2521,3 0 583,0 0-761,41 0-214,-14-2 0,34-2 0,-24 0 0,-2 1 0,-3 0 0,-4 2 0,-6 1 0,-4 0-1009,-7 0-627,-4 0-1558,-4 2 3194,-2 6 0,-1-3 0,0 2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6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27023,'-33'62'571,"4"-5"-571,10-21-134,1 1-483,-3-3-783,2-4-1861,1-6 3261,6-8 0,5-8 0,3-5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6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26899,'21'66'550,"-3"-8"-550,-18-32-235,0-3-808,0-5-1948,2-5 2991,3-5 0,-3-4 0,2-3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7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23471,'1'0'3384,"1"0"-2925,-2 0-89,2 42-146,-2-12-90,2 38-134,-6-24-100,-1 0-505,-6-5-785,1-4-2017,0-5 3407,3-5 0,2-12 0,3-4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28671,'63'-11'0,"-9"3"0,-36 7-405,-4 1-794,-2 0-1288,-3 0-7344,-2 3 8930,-1 5 0,-3-3 0,-2 2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24491,'-62'52'1344,"6"-1"-1041,30-14-79,4 1-67,2-1-34,6-2-56,4-2-22,4-1 0,3-1-12,2-2 23,9-3 23,3-2 33,11-8-90,6-6-22,3-5 11,3-10 0,-4-8 12,-2-8 11,-6-8 33,-6-4 23,-3-4-45,-5-1 22,-3-1 34,-2 5-1,-3 2-21,-5 6-23,-3 6-56,-7 5-90,0 7-145,-1 4-292,1 3-593,2 4-1334,1 5-7377,3 4 9283,3 0 0,3-4 0,3-4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8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23471,'0'-4'3428,"0"1"-3169,0 3-91,0 0-34,43-5-78,-22 2-56,33-4-11,-35 4-135,-6-1-426,-3 1-683,-4 2-1893,-3-1 3148,-1 7 0,-2-4 0,0 4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8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27359,'50'-14'-1221,"-8"1"-818,-29 4-5794,-2 2 7833,0-1 0,-6 5 0,-1-1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9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27337,'-4'95'896,"-2"-7"-896,-5-33-23,-1-4-537,-2-7-840,3-8-2197,2-8 3597,5-10 0,2-9 0,2-5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9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28177,'59'-9'494,"-5"0"-494,-24 1 0,0 2 0,0-1 0,-1 3 0,-3 1 0,-3 0 0,-4 1-942,-3-1-268,-5 0-1121,-3 2-5187,-5 0 7518,-1 1 0,-2 0 0,0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24697,'-25'61'639,"1"-7"-541,10-24-816,0-3-1203,0-4-4702,4-5 6638,4-8 0,3-4 0,2-4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9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23583,'2'-1'2745,"-1"0"-1893,-1 1-706,17 31-146,-10-12 0,12 25-259,-15-21-323,-1 1-886,-2-2-2397,0-1 3865,0-6 0,0-7 0,1-3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09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27191,'6'74'-482,"0"-9"-740,-8-33-1130,0-3-5178,-2-2 7530,1-6 0,1-8 0,1-6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0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26631,'57'-3'-2432,"-7"-1"-4425,-32 1 6857,0-1 0,-9 1 0,-1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44 23560,'-4'-5'3059,"2"1"-2588,2 4 336,0 0-482,19-7-135,-6 4-123,16-5-67,-12 5-22,0 0-516,-3-1-448,0 1-874,-2 1-3787,-2 0 5647,-4 11 0,-3-6 0,-3 6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1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29 25824,'-5'0'2847,"0"0"-2847,5 0 0,0 0 0,34-9 0,-14 5 0,28-6 0,-25 7 0,-3 1-1536,-3 2-2531,-2 4 4067,-2 16 0,-6-11 0,-3 9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1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24099,'0'-3'3372,"0"1"-2397,0 2-750,39-3-225,-17 1 0,32-2 0,-28 2 0,-2 1-405,-3-2-760,-3 2-1154,-4 0-7512,-6 4 9521,-4 13 0,-4-9 0,0 8 1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1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26048,'0'-2'2623,"0"1"-2623,0 1 0,45-7 0,-22 2 0,36-7-853,-34 3-883,-3 0-3923,-1 3 5659,-2 2 0,-8 3 0,-4 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0 24659,'-61'23'1199,"5"4"-886,23 3 23,2 4-100,4 0-57,4 0-67,5-1-34,3 3-55,7 1 0,4 0-23,2 1 0,9-5 0,3-3-12,9-9-22,2-8 12,1-7-12,-3-4-22,-3-9-22,-4-3-34,-5-8-45,-3 0 157,-3 0-11,-1 4 22,-6-2 0,1 7 23,-5-1 134,4 8 112,2 1 90,3 1 123,0 0-124,9-2-201,8-2-100,11-4-68,6 0 0,2-3-168,-1-1-639,-2-3-313,-2-1-1211,-1 0-7500,-3 2 8913,-3 5 0,-10 5 1,-4 4-1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5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66 138 26731,'59'-3'90,"-8"-3"-90,-28-10-101,-3-10 45,-10 8 56,-3-6 0,-7 11 0,-7 1 0,-3 3-22,-10 3-1,-3 3 23,-3 2 12,1 2 88,-1 8 147,4 5 168,1 10 78,3 4-113,3 1-32,4 0-291,4-3-57,4-3 0,1-2 0,5-2 0,6-4-629,5-3-435,7-5-516,4-3-1390,3-5-4032,1-10 7002,5-7 0,-16 4 0,-2-1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6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25006,'-4'64'1468,"-1"-7"-975,-4-24-67,1-6-146,1-7-269,2-9-11,3-6-67,0-4 67,2-2 11,4-7-11,5-4 67,5-5-44,5-1-12,-2 3 0,-1 5 79,-5 4 10,-1 3 12,-2 3 0,-1 0 90,-1 4-79,0 2-44,-1 6-79,-2 2-79,-1-1-548,-1-1-751,0-1-1760,0-2 3138,2-1 0,-1-4 0,0-1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6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58 25230,'17'-25'246,"-8"4"-111,-15 15 22,-6 2 34,0 2 10,-1 2 79,0 6 112,0 5 146,-1 8-11,1 7-146,0 0-146,3 2-123,2-3-66,5-1-46,1-4-69,2-4-457,4-4-617,5-5-403,7-4-1266,5-8-4024,3-5 6836,3-7 0,-12 6 0,-3 1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6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21264,'5'-3'4291,"-1"0"-3686,-4 3 101,0 0-224,9 48-68,-7-25-201,8 35-146,-10-41 68,0-8-34,0-6-34,-2-2 34,1-9-34,0-5-34,0-9-21,1-4-12,0 2 0,4 2-292,0 4-525,5 3-349,-1 6-1187,2 4-7478,1 3 8941,3 9 1,-6-6-1,-1 5 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26485,'55'-44'22,"-9"1"-156,-34 9 89,-4 1 45,-5 6 11,-1 8-11,-2 6 12,0 7-1,0 3 90,-3 2 78,-3 9 45,-5 6 22,-2 10 158,0 7-57,1 1 34,3 0 0,2-2-335,4-2-46,2-2 0,1-1 0,2-2 0,5-4-640,5-5-1578,8-6-7613,2-3 9495,4 0 1,-12-3 0,-2 1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7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12 22608,'0'-7'2913,"0"3"-2419,0 4 54,0 0-189,0 11-67,-2 9-136,-3 17-88,-5 10-35,-4 6-22,-5 2-11,-3 1 12,3-6-12,3-9-23,5-12-22,5-12-44,3-10 33,2-6 56,2-12 11,6-8 0,6-11 12,6-3-23,1 3 22,-4 6-22,-3 8 45,-4 6 33,0 5-22,-2 2-33,1 3-12,2-1 11,3-1-11,4-4 12,3-2-23,3-2 33,-2 1 113,-3 3-12,-5 3-22,-2 3-11,-3 0 34,-1 2-12,0 5-67,-2 5-392,-3 14-762,-1-3-1703,-3 10 2801,0-9 0,0-9 0,1-5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8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 23370,'-4'-1'1972,"0"1"-1782,4 0 113,-20 36 33,11-12-33,-15 30-12,19-25-33,2-3-146,3-8-89,1-6-23,6-7-12,3-7-78,5-9 34,0-7 34,-2-5 22,0-1 11,-5 7-11,-2 7 67,-2 5 35,-2 4 66,0 4 33,0 4-100,0 6-101,1 4 0,0-1-426,1-2-717,2-3-2274,4-3 3417,6-4 0,-6-2 0,0-2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6 22003,'-7'-3'3070,"2"1"-2667,5 2 147,0 0-382,-10 3-45,8 4 34,-7 6 112,9 6 44,-2 1 57,0 3-34,-3-1-67,-3 1-45,-2-1-123,-4-2-79,-1-1-22,-4-2-291,-1-2-448,0-3-527,3-4-886,4-5-7507,7-1 9659,8-2 0,3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8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23717,'-4'0'3171,"1"0"-2644,3 0-135,-33 45-4318,19-18 4194,-24 39 816,30-30-1038,4-2-46,2-6 0,2-3 0,3-6 0,4-5 3392,5-3-4054,3-7-392,2-2-481,2-5-2196,1-6 3731,1-7 0,-10 6 0,-1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9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23885,'1'5'2790,"-5"55"-2330,-4-22-57,-7 51-111,-4-32-102,-3 1-100,0-3-1,3-8-89,4-12 0,6-13-67,5-11-191,2-8 258,3-10 0,6-5 12,3-11 21,7-1-22,-1 0 1,0 6 44,-3 7 56,-3 5 44,-1 4-44,-1 2-22,-2 3 22,0 4-67,-2 6-45,-1 3-67,-2 2-493,0-4-483,-1-3-1063,2-3-4124,3-5 6230,2-1 0,-2-2 0,-1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9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21656,'2'0'3955,"-1"0"-3574,-1 0-358,1 40-23,-1-21-292,0 30-963,0-33-3328,0-5 4583,0-6 0,0-3 0,0-2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9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 22832,'2'-1'3216,"0"0"-2992,-2 45-101,-1-12-44,-3 39-79,-4-25-571,-3-2-1301,1-4 1872,1-5 0,6-16 0,1-5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19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94 124 23751,'29'-57'1165,"-6"10"-504,-23 36 23,-7 5-169,-2 4-44,-7 9 0,-3 7-23,-1 13-90,-1 8-211,1 3-147,4 2 0,5-2 0,6-3 0,4-4 0,8-5-606,2-4-963,9-6-2566,-1 0 4135,-1-2 0,-7-6 0,-3-1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0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10 496 23796,'-5'0'3227,"1"0"-2308,4 0-337,36-46-435,-3 9-147,1-1 0,4-2 0,23-14 0,5 4 0,0 6 0,1 7 0,3 4-3729,4 1 2328,2 2-1321,-3 4 2722,-9 9 0,-28 8 0,-12 7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0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7 174 25735,'-4'0'2666,"2"0"-2396,40-11-270,-5-3 0,37-13 0,-15-4 0,1 1-573,-3 1-872,-5 8-3732,-8 10 5177,-8 12 0,-16 0 0,-7 6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0 751 25599,'2'-85'852,"3"-1"-639,4 14 11,3-6-11,3 2-44,1 6-1,4 10-34,0 9-100,1 10 44,-1 8-33,0 6-12,-1 6-33,1 3-11,-2 4-45,0 4-246,-1 5-124,1 2-437,-3 3-862,-2 7-2444,-6 5 4169,-3 12 0,-4-10 0,0 1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1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 26127,'-4'0'1019,"1"0"-1019,3 0-392,0 0-639,46-1-1053,-15-2-7747,37 0 8961,-31-1 0,-17 2 0,-7 2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56 185 26015,'53'-65'123,"-9"11"-123,-29 28-34,-8 8 23,-4 5-34,-7 7 45,-7 4 34,-6 8-1,-6 9 124,-2 11 112,1 10 101,1 5 0,3 2-23,5-2-101,5-4-78,6-4-44,3-3-113,2-5-11,5-4-471,5-6-470,4-7-729,5-3-2341,2-11 4011,5-8 0,-12 5 0,-2-3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2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24547,'-21'63'1871,"4"-10"-1793,12-33-67,3-8-11,0-7-11,2-3-67,0-2 78,1 0 0,3 0 0,1 0 0,2 0 0,2 0 0,0 0 0,1-1 0,2-1 11,0 0 0,2 0-11,-1 1 0,-1 0 11,-3 1 1,0 3-12,-4 1-381,-2 4-1110,-2 0-4335,-1 0 5826,0 1 0,0-4 0,0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2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23639,'-15'60'1972,"3"-7"-1591,7-29-302,2-7-46,3-8 23,0-5 56,1-3 0,5-5-78,3-4-1,4-4-33,0-1 34,-1 2 0,-2 4 89,-1 4 22,-2 1 35,0 1-1,-1 1 23,2 0-56,-2 0-90,1 0-45,0 0-11,-3 1-79,1 0-77,-3 1-24,1-2-156,-1 1-146,0-1-55,1 0-125,0 0-459,0 0 1121,1 6 0,-3-5 0,1 5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3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27314,'1'68'-1669,"-2"-9"-2858,-1-34 4527,-1 0 0,1-11 0,2-3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3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19785,'2'-2'3719,"-1"1"-3327,-2 37 91,-1-19-80,1 27-336,-1-33-67,2-6 0,0-3 258,3-2 122,2-3-99,3-3 33,3-2-79,-1 0-45,1 3-22,-1 2-44,1 2 32,-1 1-10,0 0-11,-2 0-68,0 2-67,-4 3-67,-1 2-550,-2 3-951,0 0-4013,-1-2 5581,3-2 0,-1-4 0,0-1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21219,'3'-2'2711,"-1"1"-2374,-2 1-337,0 35-382,0-22-738,0 25-3451,0-33 4571,0-3 0,0-2 0,0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3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23740,'0'2'2622,"-2"44"-2342,-2-17-191,-2 38-4340,-2-28 3859,3-5-396,0-6-6518,4-3 7306,0-4 0,1-9 0,0-3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4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72 114 19740,'5'-6'2722,"-2"1"-2072,-3 5-90,9-38 147,-6 23 77,6-27 124,-11 37-169,-3 2-201,-4 11-68,-5 5-134,-1 13-78,-1 6 1,2 3-259,2 2 0,4-2 0,4-2 0,3-3 0,2-2 0,5-2 0,4-1-3392,4-4 3392,2-5-393,2-6-1221,3-5-1971,2-3 3585,1-8 0,-10 4 0,-3-4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27718,'-6'5'795,"6"0"-750,12 2-45,5-2 0,-1-1-392,2-1-527,-3-1-582,1-1-1839,-4 4 3340,-2 5 0,-6-3 0,-2 1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5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28671,'31'-13'0,"0"-1"0,0-1-942,3 1-369,3 1-1323,1 5-7197,-1 4 8174,-5 4 0,-14 1 0,-6 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6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6 21005,'0'-3'3396,"0"1"-2298,0 2-706,0 44-44,0-8-1,-2 40-45,-2-18-145,-5 2-22,-2 1-34,-4-2 0,-2-3-57,-2-6 46,1-6-45,3-10-23,3-9-22,5-10 0,1-9 0,4-4 112,1-11-22,1-9 11,6-15-23,3-9 0,7-3 12,-1 4-45,-1 3-12,1 8-33,-1 5 12,2 8-24,4 5 35,9 7-23,-7 4 0,5 7 0,-13 5 11,-5 7 101,-3 4 45,-4 4-23,-7 5-110,-18 18-24,1-13 0,-14 9 0,11-20-102,1-3-167,3-6-280,1-4-1692,0-5-773,10-4 3014,0-1 0,10-2 0,0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6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25073,'-13'54'1681,"3"-10"-1558,13-35-101,2-4-10,5-4-1,2-4-11,-1-5-34,-2-5 1,-2-3 33,-4 1 0,1 2-23,-2 5 12,-1 3-11,1 4 22,0 1 89,1 8 12,2 4 45,0 8-67,0 0-79,1-3 0,1-4-79,-1-4-392,1-5-1019,0-2-2465,3-1 3955,2-8 0,-4 6 0,-1-5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7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25051,'-10'70'1512,"1"-8"-1209,1-36-247,2-4-56,1-10-11,2-5-34,2-5-90,1-2 102,2-3-102,5-5 91,4-3 10,4-3 23,0 2 11,-2 5 0,-3 2 0,1 4 22,-2 0 68,0 1 55,-2 1-33,0 1-67,-1 2-45,-1 1 0,0 0-123,-1-1-314,-1-2-392,-1 0-594,0-2-2331,2 0 3754,0-1 0,-1 1 0,0-1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7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26507,'16'86'964,"-6"-8"-773,-16-36-68,-4-3-45,-3-4-22,2-9-56,2-6-22,2-9-45,4-6-34,1-4 101,1-1 0,1-4 0,2-3 0,3-4 0,3 0-11,1 3 11,2 1 0,-1 4 33,0 1-22,-1 2 12,-1 0 22,-2 0 22,-2 4 67,-2 1 12,-2 5-113,0 2-33,-3 2 0,-2 2-145,-3-3-270,0-1-358,0-4-997,3-4-3104,2-1 4874,1-2 0,2 0 0,0-1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7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21656,'1'-3'3518,"0"1"-3227,-17 49-246,6-20-45,-13 37-706,11-37-2431,4-4-6694,5-8 8361,1-7 1,2-4-1,0-4 1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22676,'-21'54'1893,"3"-9"-1837,13-32-45,2-6 56,2-4 124,1-3 111,2 0 23,4-5-123,3-1-101,3-4 11,0 4-33,-2 2-12,0 4 56,-3 0-11,-1 0 11,-2 5-78,-2 1-45,0 2-370,-1 0-706,0-2-1535,2 0 2611,1-2 0,-1-1 0,0-1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48 20602,'-1'-3'4045,"1"0"-3697,0 3 55,-7 35-10,5-19-158,-4 26 0,10-31 23,3-4-135,3-4-22,-1-2-3258,0-5 3235,-1-7-55,-3-5-23,-3-6-180,-1 0-581,-1 0-730,0 2-4694,0 4 7033,2 2 0,-1 8 0,1 2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8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25611,'-13'75'2543,"-3"0"-2251,-11-8-292,-3-1-68,-2-2-604,2-8-1031,5-8-3899,8-8 5602,8-8 0,6-15 0,3-6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8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26563,'0'68'662,"-6"-4"-382,-4-16-123,-3-3-68,1-4 34,2-9-11,4-10-56,2-10-33,3-7 145,0-3 112,1-11-168,5-4-66,1-10-46,6-2 0,-1 2-169,0 2-750,0 3-313,2 3-1055,3 2-7544,4 2 9507,3 2 0,-9 6 1,-3 0-1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25701,'-36'62'627,"7"-7"-436,24-35 21,2-2 1,3-5-123,2-7-90,4-2 0,6-9-11,2-6-68,1-8 23,-2-3-33,-2 3 77,-3 4 12,-2 7 0,0 4 12,-2 4 10,1 4 79,-2 3-79,2 5-22,-2 3-67,1-2-359,0 0-594,1-4-739,5-2-4426,4-2 6185,5-3 0,-8 0 0,-1-2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9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 21958,'0'-4'3989,"0"1"-3485,0 3-67,-23 47 23,12-23-90,-18 37-202,20-37-124,4-5-21,2-5-23,2-6-79,1-4 1,4-3-12,4-7 12,6-5 22,3-8-11,0-2 22,0 3 11,-4 3 23,-4 7-11,-3 4 22,-3 3 67,-1 7-22,-2 5-45,-2 7-146,-4 1-526,0-2-595,-1-3-1029,4-6-5525,1-2 7821,6-4 0,-3-1 0,3-1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29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25387,'-18'57'930,"3"-9"-740,14-31-100,1-3-90,0-7-11,2-3-45,4-3-112,5-5-34,3-3 34,0-3 79,-3-2 89,-2 3 11,-3 2 0,-2 4 0,-2 2 34,0 1 89,-1 1 46,1 3-1,-1 2-11,0 5-135,-1-1-33,1 0-67,0-3-403,2-2-640,2-4-1770,3 0-6509,3-1 9389,3-3 0,-7 2 0,-1-3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30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13 25409,'40'-7'56,"-9"2"-67,-31 5 0,0 2-34,-3 2 45,-1 6-11,-5 3 11,-2 3 11,-2 3 67,1 1 248,0-1 167,2-1-68,1-2-78,3-3-66,3-3-57,1-2-101,2-3-89,0 0-34,2-1-23,3-2-212,4-1-146,4-1-437,1 0-661,1-2-2118,1-1 3597,-1-3 0,-5 3 0,-3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30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 25611,'46'-1'370,"-8"0"-370,-34 3-22,-1 0-68,-2 3 23,-1 0-90,0 2 11,-6 2 112,-2 1 34,-5 3 22,-1 0 102,0 2 145,1 2 168,2-1 134,2 0 1,2-2-124,1-2-202,2-2-145,2-2-90,2-2-11,0-2-257,4-2-370,4-1-427,6-1-671,4-2-2780,1-1 4505,2-2 0,-10 2 0,-2 1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30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 22642,'0'-3'2778,"0"0"-2374,0 3-146,-20 36-101,12-15 78,-15 27 56,20-26 34,2-5-134,1-5-34,6-5-23,5-4-11,9-5 56,3-6-134,-1-8-22,-3-6-23,-6-3-280,-6 0-303,-5 2-840,-7 2-3104,-5 6 4527,-9 7 0,8 5 0,-1 3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36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0 27426,'-39'90'510,"18"-44"0,-1-1-285,-21 30-225,-5 7-414,2 1 414,4-6 0,9-6 0,7-11-290,5-11-774,8-16-1322,5-16 2386,7-12 0,1-5 0,2-3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27874,'61'0'-168,"-4"-3"-527,-21-6-974,6-8-4034,1-8 5703,-1 0 0,-18 11 0,-8 6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4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26698,'74'0'-4774,"-4"-3"4774,-20-3 0,-22 2 0,-4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368 7 23090,'0'-4'3025,"0"1"-2577,-29 57-56,7-8-235,-2 1 1,-1 3 43,-9 27-111,-2 4-4330,1 2 4240,-2 1-56,2-3 539,3-6-853,6-14-123,7-15-460,10-17-638,5-16-3182,12-7 5616,8-11 0,-5 4 0,3-3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25375,'-58'8'953,"10"1"-841,35 4-78,4 1-12,5 2-22,3 0 0,1 2 0,4 0 11,1 1 1,2 0 88,-2 0 113,-2 1 56,-2 2 90,-4 2-113,-5 0-134,-6 1-100,-7-2-12,0-2-90,0-5-257,4-6-247,4-4-493,5-4-841,4-2-3606,2-1 5534,4-5 0,-2 4 0,1-3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1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25185,'-23'67'45,"3"-10"-952,12-33-3183,3-4 4090,2-2 0,3-9 0,0-2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1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24345,'-17'56'1176,"4"-8"-906,12-30-35,1-3-56,5-5-179,5-4-22,6-4-1,4-9-66,0-3 10,-1-8 46,-3 1 21,-4 1 12,-3 7 0,-3 3 12,-4 4-1,-1 1 134,-1 1 57,0 5 0,0 4-12,0 6-134,0 6-34,-2 0-22,-2 1-33,-3-3-359,1-2-897,2-4-2162,1-5 3451,2-4 0,1-4 0,0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21118,'1'-2'3921,"1"1"-3618,-2 1-90,-7 46 11,0-17-78,-6 38-56,2-33-34,2-8-56,4-10 33,2-8 34,2-5 23,1-6 67,4-7 0,4-6-23,6-7-22,4 0-34,-1 2-22,-1 5-33,-2 6-1,-3 5 12,-1 2-12,-2 3-11,0 3 23,-3 2 0,0 4-34,-3 0-258,0 1-414,-2 0-606,0-2-3327,0 0 4605,3-3 0,-2-1 0,1-3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2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20053,'-2'0'4236,"0"0"-3575,2 0-504,-10 38-34,8-19-45,-7 29 45,9-29 80,4-4 122,2-3 11,5-3-56,4-3-180,2-3 24,2-2 32,-1-5-32,0-3-80,-4-4-9,-3-3 21,-5 0-45,-3-1 11,-1-1-22,-2 1-33,-4-1 10,-1 2-3391,-4 2 3335,-1 2 45,1 2-22,0 3-145,2 1-113,1 3-313,2 0-718,1 1 490,1 3 855,1 3 0,1-2 0,0 2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42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26351,'7'27'604,"-1"1"-469,-6-4 45,-3 2 10,-1-3-44,-4-1 22,1-5 0,1-5-12,1-4 1,2-4 22,1-3-89,1-1-56,1 0 10,0-4-21,0-3-12,4-5-11,1-2-22,4 0-348,1 0-481,-1 1-427,2 1-1321,0 0 2599,2 2 0,-6 5 0,-2 2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7:5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26328,'76'4'515,"-10"-2"-503,-35-6-12,-8-1-56,-7-1 56,-9-2 33,-4-3-10,-4-2-1,-7-4 0,-6 2-10,-9 3 100,-4 6 280,-3 3 90,0 10-79,2 4-89,5 9-257,5 6-57,7 3 0,6 2 0,3 1 0,9-2 0,5-2 0,9-4-909,6-4-1118,5-5-5963,4-2 7990,6-2 0,-20-5 0,-2-2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0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 22316,'0'-3'3385,"0"0"-2948,0 3-180,0 0 169,0 36-180,1 2 113,0 40-67,-1-2-136,1 7-44,-5 2-56,-1-6-33,-4-12-23,1-15 33,1-17 12,2-13 0,2-12-45,1-7 56,2-17-22,0-11-23,5-20 34,6-6 11,8-3 11,5 7 45,5 6-79,-8 19 12,0 6-21,-8 14-24,-3 4 0,0 5 0,-3 7 0,-3 7 0,-17 27 0,-4-10 0,-14 16 0,3-20-405,2-4-255,5-5-259,5-5-986,7-7 1905,6-4 0,3-6 0,2-1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0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37 25163,'-18'53'919,"3"-9"-673,15-32-212,0-5-34,2-3 0,3-5 33,4-10-33,6-7-224,3-11 0,0-4 56,-2 6 146,-3 6 22,-6 10 0,-3 6 146,-2 7 122,-1 10-10,1 6-12,-1 7-122,0 3-91,1-2-33,1-3 0,0-5-437,1-5-527,1-7-884,3-3-2545,1-5 4393,5-5 0,-6 4 0,-1-4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2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25409,'-18'66'90,"3"-9"-90,8-33 0,3-4-23,1-3-10,2-9-12,1-2 0,0-6-45,0 0 90,1-8 12,5-2-1,4-9 0,4 0 0,2 3 45,-1 2 56,0 5 91,-2 4 9,-1 3 46,-3 1-23,-1 6-22,-2 3-79,-2 6-111,0 2-23,-2-1-235,0-2-359,-1-2-504,0-2-1245,1-1-3942,0-4 6285,3-1 0,-2-3 0,0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3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25487,'0'70'752,"-3"-3"-528,-3-20-135,-5 2-66,-2 0-1,0-4 0,1-8-10,3-9-12,3-11-12,3-9-21,1-5 22,2-3 11,2-6 89,6-4-22,5-8 1,4 0 55,0 2 22,-2 6 13,-3 5 43,-4 3 46,-4 2-46,-1 0-44,-2 0-67,0 3-12,-1 3-11,0 4-67,-2 3-168,-3 0-302,-2 0-326,-2-1-448,0-1-1433,2-3-7154,1-1 8540,3-3 1,1-1 0,2-2-1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3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22765,'0'-2'3283,"0"1"-2902,0 1-538,-8 43-628,4-21-1455,-7 34-7591,8-37 9580,1-4 0,2-8 0,0-4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3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25183,'-13'57'202,"2"-9"-134,9-36-124,1-4-52,1-2 52,1-4 69,3 0 21,3-2 28,4 0-40,1 0 12,2-1 33,0 0 0,-2-1-33,-3 1-34,0 0-23,-2 1-346,-2 0-729,2 0-3037,-2 4 4135,1 0 0,-3 0 0,0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3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 20770,'-4'-3'3777,"0"1"-3587,4 2 112,0 0-178,-18 40-35,14-23 34,-14 29-44,18-38-79,0-3 0,2-4 0,0-1 45,4 0-34,0 0 0,0 0 11,2 0 46,-1 1 78,1 4-56,-1 3-68,-1 5-22,1-1-516,0 1-1064,2-6-4089,1-2 5669,4-3 0,-7-2 0,1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4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5 23448,'4'-4'3048,"-5"50"-2544,-8-8-246,-5 43-190,-5-24-68,0 0-651,-1-3-1444,3-5-7736,5-8 9473,5-9 1,5-16-1,2-6 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4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 22440,'0'-2'2588,"-5"36"-2084,-1-10-167,-6 28-46,2-20-89,0-5-45,2-4 67,2-8-90,3-6-67,2-5-56,1-4 57,0-3-24,1-5 12,4-5-44,3-3-12,2 0-112,1 1-504,-1 0-1132,2 1-4247,2 3 5995,4 3 0,-7 4 0,-2 3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4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24726,'-35'56'806,"7"-9"-525,23-28-79,3-5-102,1-4-100,1-5 0,2-3 0,4-2 23,3-3-12,2-3-11,0-3-11,-2-1 11,-2 2 0,0 2 0,-2 3 22,0 1 1,-1 3-12,0 7-11,0 4-247,1 7-358,-1 1-616,2-2-1368,1-4-4817,4-7 7406,2-3 0,-5-4 0,0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5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 21801,'0'-1'3686,"0"-1"-2632,0 2-808,-27 40-134,19-23-67,-19 29 0,26-35-23,1-3-22,0-5-44,2-2 21,5-3-44,4-6-45,6-5 22,1-3 79,-2 2 11,-2 3 0,-5 7 157,-5 1 213,-2 11 22,-2 7-134,-6 14-135,-4 6-123,-7 3-78,-2-1-426,1-5-1,5-7-649,5-8-1109,4-7-6948,5-6 9211,8-2 0,-5-2 0,5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5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22428,'-4'0'2891,"1"0"-2453,3 0-91,-18 36-11,11-19 23,-13 28-102,16-31-190,3-4-67,0-5-11,1-3-34,0-2 23,2-2-56,3-5-23,2-3 34,3-2 33,-2 3 23,0 4 11,-2 2 11,0 3 45,-2 4 22,-1 7-10,-1 7-24,-2 5-44,0-1 0,0-2-168,0-6-492,1-6-1256,3-4-2824,2-4 4740,4-5 0,-4 3 0,-1-3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5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22732,'5'0'3529,"0"0"-3092,-5 0-247,0 0-22,35 2-44,-25 0-79,25 2 11,-34 2-56,-1 1-101,0 2-56,-5 2 22,-3 1 102,-4 0 33,-1 0 0,4-1 100,0 0 147,4-2 78,2 0 56,2-2-45,0 0-90,1 1-65,2 2-181,3-2-46,2 1-357,4-6-426,0-1-482,2-2-1916,1 0 3227,1-2 0,-7 2 0,-1-3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6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24087,'29'16'-157,"-6"-2"146,-27-4 11,-2 0 247,-4 0 369,-1 1 281,1-1-69,0 3-177,0 0-13,2 3-291,1-1-201,4-1-135,1-3-11,2-4-291,4-3-426,3-2-280,6-2-897,3 0-2106,4 0 4000,1-1 0,-8 1 0,-3-2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6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25656,'-20'52'101,"4"-9"-90,16-33-11,2-4-22,4-4-125,1-1 35,4-2 68,-1-2-1,0 0 45,-2 0 11,1 2 45,-3 1 169,2 5 88,-2 3-89,0 6-190,-2 3-34,-1-2-650,1-2-1793,0-5 2443,2-1 0,-2-5 0,-1-1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24692,'-51'83'1177,"10"-9"-897,35-37-45,3-4 12,3-4-23,0-6-90,4-5-89,2-6-45,7-6 0,3-3 22,6-6-22,6-6-235,2-6-471,0-7-392,0-2-1401,-2-1-7332,0 1 9417,0 0 1,-13 11 0,-2 4-1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8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22428,'-6'0'2746,"1"0"-2444,5 0-55,0 0-34,-22 40-34,16-19 34,-17 31 0,29-30-90,2-4-78,5-4-45,1-5 0,-1-5 34,1-3 10,-4-3 1,-1-6 22,-4-7 1,-3-5-35,-2-4-10,-7 0-23,-2 1-101,-8 4-213,1 3-447,2 6-763,4 5-2320,5 3 3844,3 6 0,2-3 0,0 3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26339,'-18'69'527,"3"-9"-471,7-33-45,4-4-11,2-6-45,1-4-56,1-7 23,0-3 22,3-2 34,3-1 22,4 0 0,3-5 33,2-1-33,1-5 11,1 1-11,-1 2 0,0 1 0,-2 4 45,-1 1 22,-3 2 12,-1 0-12,-3 5-22,-1 1-23,-2 7-22,0 0-56,-2 2-347,0-2-785,0-1-3125,3-2 4313,5-3 0,-4-3 0,1-2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8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48 18597,'-3'-3'4101,"1"0"-3575,2 3 1,-14 36 190,11-17-11,-11 29 67,14-28-89,0-5-169,5-5-190,4-5-112,5-8-112,3-12-79,0-8-22,-2-12-313,-4-1-326,-6 3-897,-3 6-5287,-4 12 6823,-9 9 0,7 5 0,-7 3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9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6 22395,'1'-3'4112,"0"1"-3394,-20 63-181,-2-6-369,1 0 0,-3 3-95,2-10 0,0-3-73,-2 3 0,0-1-2830,0-1 0,1-1 2314,-20 40-537,3-8 837,5-11-3000,6-12-3779,7-14 6995,9-16 0,7-13 0,3-6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9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1 25203,'-28'89'403,"5"-8"-403,16-32 572,3-6-572,3-8 76,1-11-222,0-8 147,0-8-24,0-4 332,-6-2-297,-4-2 10,-7 0 23,-3 0 22,-1 0 34,3 0 22,2 0 45,0 0 157,2 7 157,-3 3-90,0 8-157,-1 3-44,3-2-113,3 2-78,4-5-45,4-3-582,2-4-606,5-5-1119,8-2-5514,8-2 7866,12-6 0,-13 4 0,-1-4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09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44 21409,'-1'-7'3686,"0"2"-3305,1 5-66,0 0-125,-8 40-33,10-22 100,-2 31 113,12-33-90,6-2-167,0-6-57,1-3-12,0-4 24,-3-9 88,-2-5-44,-4-11-67,-4-3-45,-2-2 23,-3 3-23,-3 2-135,-5 8-167,-4 5-438,-7 7-1243,-1 6-4830,3 8 6813,6 5 0,4-4 0,5-3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25611,'2'58'236,"0"-7"-203,-2-24 113,-1-7-34,0-4-56,1-7-45,0-5 45,0-2 56,3-2-34,4-4-44,6-4-12,4-3-10,0-1 10,-1 4 12,-2 2 89,-1 4-22,-2 1-1,0 1-21,-2 2-23,0 2-56,-3 1-291,0-1-505,-3-1-1176,-1 1 1972,-2 1 0,0-2 0,0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0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 21174,'3'-7'3048,"0"1"-2499,-3 6-68,-6 43 35,3-25-292,-4 30-168,5-38-33,2-5-12,2-4 34,6-5 22,5-3-56,3-4-11,0-1 0,-2 3 11,-3 3 0,-1 4 1,-3 2 32,-1 0-21,0 1-23,-2 3-79,0 3-447,-2 3-953,0 3-3754,0 1 5233,2 1 0,-2-7 0,0-1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0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20625,'-1'-3'3215,"-1"1"-2912,2 2-224,-8 30-23,8-23-45,-2 23 11,11-30 46,2-1-46,-1-1 112,-1 0 236,0 1 100,-1 2 24,0 6-192,1 4-55,-1 9-113,1-2-134,-1 0-224,0-5-583,0-4-806,1-5-4741,-1-2 6354,0-2 0,-4 0 0,-1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1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1 26776,'-48'76'1255,"3"0"-1221,13-10-34,-3 8-702,-4 5 512,-5 6-337,-5-2-515,2-9-918,10-17-4203,14-18 6198,12-17 1,7-13-1,4-6 1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2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 24883,'-56'7'515,"12"0"-515,37-1 22,4 0 1,3 2-23,0 0 11,0 5 0,2 1 0,1 2 169,1 3 223,-2 1 45,-2 0-78,-2 1-168,-6-2-191,-4-1-11,-5-3-403,-3 0-437,1-2-864,1-2-3114,3-3 4818,7-2 0,4-4 0,3-2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25779,'-32'78'527,"5"-9"-527,13-37-325,3-3-1233,2-3-3697,4-4 5255,3 0 0,2-11 0,0-2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2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21824,'-7'0'2555,"2"0"-2208,5 0 11,0 0-100,-30 40-34,22-22-33,-21 30-57,28-35-33,1-4-56,6-2-34,3-5-11,7-1 0,2-4 67,0-4-67,-1-5 23,-2-2-1,-3 3-22,-3 0 11,-1 7 90,-4 1 67,-2 3 90,-1 5-1,-1 3-122,0 6-45,0 3-79,0 0-11,-3 3 0,0-1-90,-4 2-190,0 1-459,-1-3-808,1-2-5725,3-9 7272,6-3 0,-1-5 0,2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3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26171,'-17'65'269,"2"-9"-134,5-35 21,2-3-55,1-5-67,2-4-12,2-6-22,1-1 0,1-2 0,0-1 11,3-5 12,5-4-12,5-7 45,3 1 45,1 1 23,-2 2 21,0 6 12,-1 1 11,4 4-45,-1 1 12,1 1 21,-1 1-21,-2 2-57,-2 2 12,-3 3-45,-3 2-1,-2 3-44,-2 0-414,-1 0-2074,-1 1-4604,1-5 7092,4 0 0,-2-6 0,2-1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3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43 21476,'0'-3'2577,"0"1"-1837,0 2-594,-6 32 22,5-19 33,-5 24-44,8-26 1,3-1 66,3 0 78,2-3 112,-1-1-55,0-4-34,-3 0-45,0-2-123,-1-6-101,0-4-22,0-7-23,-2-2 11,-2 1-11,0 0-11,-1 2 0,0 0-156,-2 2-91,0 1-168,-2 3-178,2 4-215,0 3-457,2 2-2814,-1 2 4079,1 7 0,-1-4 0,1 3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3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12 22372,'2'-6'2600,"-1"1"-2286,-1 5 11,0 0-246,-2 36 134,-2-17 123,0 27 56,0-28-56,2-5-56,1-6-78,0-3-146,1-2 56,0-3 11,3-5-112,4-5-11,6-6-269,3-2-426,1 1-750,-1 3-3384,1 3 4829,1 5 0,-8 4 0,-1 3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8:14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26519,'-34'56'369,"8"-10"-6029,25-34 5637,1-5 1365,0-3-1488,4-3-1430,3-1 1475,3-4 11,-1-2 23,1-3 2302,-2 1-2235,-1 2 67,-2 3 123,0 2 3415,-1 1-3414,1 2-23,1 5-56,2 3-56,2 5-33,1-1-23,2-1-270,-1-2-727,2-3-1446,-1-1 2443,0 0 0,-5-4 0,-3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9:07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26160,'-2'0'840,"3"0"-649,5 0-68,5 0 57,4 0 10,3 0-78,3 0-67,4 0-34,0 0-11,2 0 22,-1 0-22,0 0 12,-3 0-12,-2 1 11,-4 0-11,-4 1 0,-3-2 0,-3 1 0,-2-1 22,-1 0-22,-3 0 11,1 0-11,-1 0 392,0 0-380,0 2-1,-1 3 11,0 4-22,0 5 0,0 5 0,0 3-101,-2 2-201,-1 2-34,-2-1-78,0-2-472,2-5-929,-1-5-3216,0-6 5031,0-4 0,2-3 0,1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9:08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49 22732,'-3'0'3361,"1"0"-1725,2 0-1054,15-5-222,1 2-360,18-2 0,1 4 0,9 0 0,7-1 0,5-1 0,6 0 0,3 0 0,4 1 0,-1 1 0,-3 0 0,-7 1 0,-8 0 0,-9 0 0,-8 0 0,-7 0-1110,-6 0-1893,-6-3 3003,-5-3 0,-4 2 0,-3-2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9:26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28671,'70'6'0,"0"-1"0,1 0 0,0-2 0,-7-3 0,0-1-295,8-1 0,2 1 295,6-1 0,3 0-1302,11-1 1,3 1 1301,-26 0 0,1 1 0,2 0 0,4 0 0,2 0 0,0 1-192,2-1 0,1 0 0,0 1 192,-3 0 0,0-1 0,-1 1 0,-5 0 0,-2 0 0,-1 0 0,21 1 0,-5 0-24,-17-1 0,-6 1-1343,27 0-4896,-46 0 6311,-28 3 0,-14-3 1,-7 3-1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9:32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21824,'0'3'3428,"0"-1"-1410,0-2-1671,32-3-157,-13-1-123,29-3 1,-21 0-35,0 3-33,-3 1 11,-3 2 1,-4 0-12,-1 1 0,-4 0 11,0 0-11,-2 0 22,-2-1-22,-1-1 11,-3 1 1,-2 1 10,-1 0 573,-1 0-595,0 4 0,0 4 0,0 7 0,-1 4-214,-1 4-145,-2-1-391,-2 2-550,-1-3-1423,-2-3 2723,0-1 0,4-10 0,1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9:3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42 23292,'-1'-5'3126,"1"2"-2477,0 3 494,0 0-739,29 0-347,-6 0-57,29-2 0,-11-2 0,5-3 0,2-1 0,1 1 0,-1 4 0,0 1 0,-2 2 0,-1 5 0,-3 2 0,-3 6-640,-6 1-1007,-6-2-1412,-7-1 3059,-7-4 0,-6-3 0,-3-2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49:39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25073,'0'-1'3451,"58"-16"-3304,-5 6-147,1 0 0,4 0-666,37-1 666,3 3 0,1 5 0,-1 2 0,1 2 0,1 4 0,-3 1 0,-7 3 0,-17 0 0,-21-1-740,-24-1-2550,-20 4 3290,-25 7 0,9-8 0,-9 3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0:18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 26317,'-22'17'1893,"11"-4"-1432,28-13-461,13 0 0,14 0 0,17 0 0,17-1-319,15 1 319,-42-1 0,2 1 0,2-1 0,0 1 0,0 0 0,1 0 0,-2 0 0,-1 0 0,46-1 0,-12 0 0,-13-2 0,-14-2 0,-13 1 0,-15-1 0,-13 1-360,-10 1-2071,-7 2 2510,-17 0 1,12 0 0,-12 1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0:2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49 22720,'-2'0'3407,"0"0"-1469,2 0-1636,34-7-22,-12 0-256,30-4-24,-20 2 0,1 2 0,0 2 0,-2 3 0,-1 1 0,-2 1 0,-3 0 0,-1 0 0,-4 0 0,-4 1 0,-3 0 0,-3 1 0,-3 0 0,0 1 0,-3 0-752,0 0-503,-3 1-773,0 1-4953,-4 3 6981,-3 1 0,2-3 0,-2-1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0:22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26754,'-31'74'336,"5"-8"-336,16-32 0,0-1-336,0-3-403,-1 0-640,-1-3-1635,-1-1-5883,3-7 8897,2-7 0,4-6 0,2-5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0:22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21913,'2'-3'3642,"-1"1"-3126,-1 2-169,0 0-314,36 37-33,-22-18-280,27 30-740,-31-25-1703,-1-1 2723,-2 2 0,-3-12 0,-1-2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0:2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27673,'37'5'-4090,"-6"0"-5741,-18-10 8952,1-4 0,-7 2 1,0-1-1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0:22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27415,'-6'86'1131,"-1"-5"-1131,-2-25-235,-3 1-728,-2 0-1301,-2-1 2264,1-4 0,7-23 0,2-8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18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71 22642,'-3'0'3059,"2"0"-1535,1 0-1323,8-3-21,5-2-113,11-5-22,3-2-34,4 1 22,0 0-10,1 3-12,0 2-11,-2 3 45,-4 2 0,-3 1-1,-5 0 46,-2 0 11,-4 3-12,-3 2 12,-3 3-11,-2 1 22,-2 4 33,-1 14-132,-6-1-13,-3 9 0,-6-7 0,-1 0 0,-1 0 0,3-1 0,1-2 0,0 5 0,4-11 0,0 2-304,5-14-368,2-4-2600,1-2-1793,4-12 5065,4-3 0,-2 0 0,1 3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18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23628,'3'-6'3787,"-1"2"-3238,-2 4-258,31 0-89,-16 0-68,26 0-89,-23 0-23,1 0-22,1 0-22,-1-1-168,-2 0-180,-1-1-257,-5 0-326,-1 1-336,-3-1-481,-3 1-3137,-2 1 4907,-2 0 0,0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18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26664,'-4'60'998,"0"-6"-864,2-26-56,-1 1-33,0 0-45,0 0-22,0-1-471,0-3-594,1-2-829,-1-2-4763,0-1 6679,-2 0 0,2-8 0,0-2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18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25409,'-23'53'953,"1"-5"-864,8-23-89,-2 2 0,0-3 0,1-1-257,0-5-371,3-4-537,2-5-1412,5-5-3944,2-2 6521,2-2 0,1 0 0,0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19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26183,'41'43'313,"-5"-9"-313,-19-27-302,-1-4-573,-1-1-872,0-2-4338,1-5 6085,2-3 0,-8 2 0,0-1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19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21 25757,'-3'-2'2733,"1"0"-2552,2 2-181,0 0 0,21-7 0,-9 5 0,17-5 0,-16 7 0,2 0-1301,-4 0-1433,0 0-7097,-3 1 7692,-2 5 0,-3-3 0,-2 3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19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28671,'32'24'0,"-4"-5"-1637,-10-20-1242,-2-2 2879,-1-2 0,-6 1 0,-3 1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1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24983,'-53'31'1681,"7"0"-1199,24-6-101,4 0-90,5 0-22,5-1-78,5-1-57,2-1-11,8-2 0,4-4-110,12-5-13,4-5 0,3-4 0,0-8 0,-3-4 0,-6-8 0,-5-4 0,-8-3 0,-3-1 0,-5-1 0,-5 2-24,-3 5-345,-5 7-348,-1 7-897,-1 3-2050,2 8 3664,4 1 0,4 0 0,3-1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0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12 23504,'0'-7'2578,"0"2"-2175,0 5-33,0 0 0,-28 41-23,14-15-67,-21 36 0,25-27-101,3 0 45,4-3-88,2-4-136,4-2 0,5-5 0,4-5 0,4-7 0,2-4 0,-2-5-80,-1-6 2,-3-6-34,-2-9-11,-3-3 11,0-3 78,-1 2-89,-1 2 33,0 4 68,-1 3 22,0 6 0,0 3 0,-1 4 213,2 1 44,-1 6 47,2 5-304,-3 8 0,-1 9 0,-2 3 0,-3 5 0,-3 1 0,-5 2 0,-5 3 0,-9 11-293,6-18-1320,0 1-1053,12-27-7165,5-11 9728,10-10 0,-6 5 1,6-4-1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0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6 22832,'0'-3'2891,"0"0"-2387,-15 37 0,6-10 91,-12 27-170,11-21-201,2-4-101,5-5-111,2-5-12,3-4-12,4-7-44,4-2-89,4-8-23,2-4 33,0-8 23,1-4 45,-2 0 67,-2 2 11,-2 5-11,-3 4 124,-2 5 122,-3 3 68,-2 4 66,-1 5-199,-1 6-181,-3 8 0,-3 2 0,-3 2 0,0 0-494,-1-3-795,3-4-1041,3-6-6578,3-6 8908,5-7 0,-3 0 0,3-2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53 118 25331,'47'-21'314,"-7"2"-292,-30 6 46,-4 0-24,-3 1-10,-3 1 11,-5 1 0,-1 2-12,-4 2 124,-1 3 134,-1 2 23,-1 6 33,-2 9 158,-1 10 43,-1 11-55,-1 4-413,3 2-80,3-3 0,6-4 0,3-5 0,6-3 0,4-6 0,5-2 0,5-4 0,3-7-13,2-3-1185,1-10-572,0-5-1615,-1-9 3385,-2-4 0,-9 9 0,-4 3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19134,'0'83'1345,"0"-18"-742,0-13-603,0-19 1261,0-4-2572,-1-5-484,-1-4 1795,-1-1 0,1-10 0,-1-1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1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24008,'51'-30'-964,"-14"9"1,-29 14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19806,'-5'81'515,"2"-18"2016,-4-12-2710,4-19 995,1-5-2508,2-6-1158,-1-5 2850,1-5 0,0-6 0,0-2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26048,'41'-1'146,"-7"0"-157,-24 1-292,-2 0-840,1 0-2398,-2 0 3541,2 0 0,-5 0 0,1 1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26205,'-33'54'202,"7"-8"-191,29-28 22,5-3-10,6-3-12,4-3 11,1-4-22,1-3 23,-3-2-12,-3-7 23,-4-3-23,-4-8-11,-3-1-11,-3-2-1,0 1-10,-2 3-79,-4 2-156,-5 7-528,-5 3-1545,-4 6 2330,-4 8 0,11-5 0,1 5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5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22855,'-5'2'2891,"1"-1"-2197,4-1 852,0 0-1322,27-2-22,-15 1-112,22-1-79,-22 2-11,-1 0 0,-1 0-202,0 0-403,2 0-683,1 1-572,1 3-4068,-1 3 5928,-1 3 0,-6-4 0,-2-1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5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24703,'-12'52'258,"1"-1"-168,0-12 145,0 0 0,2-2-100,1-4 22,2-7-11,1-9-90,1-7-23,2-6 191,-1-2 224,3-6 68,-1-8-68,2-9-168,2-12-45,2-4-89,3-2-79,-1 3-45,-1 5-22,-2 5-22,-1 7-213,-1 4-527,1 6-907,2 3-1088,2 4 2757,4 1 0,-4 1 0,-1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6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14 27000,'-25'8'897,"6"-2"-729,21-6-23,6 0-21,7 0-57,7-3-11,5-1-23,4-2-10,1 0-12,2 2-11,-2 1 0,-3 2 0,-4 0 0,-3 1 11,-5 0 0,-2 0-11,-4 0 34,-3 0-23,-3 0 12,-3 0 34,-1 0-57,-1 2 0,0 4 0,-4 8 0,-3 7 0,-6 6 0,-4 4 0,0 2 0,-2 3 0,2-2 0,0 2 0,3-2 0,2-1 0,2-3 0,2-6-405,2-5-962,2-7-829,1-5-6812,1-5 9008,1 0 0,1-2 0,0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7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23168,'0'1'3283,"0"0"-1244,0-1-1858,10 2-181,-4-1 0,11 0 0,-4-1 0,4 0 0,2 0 0,0 0 0,0 0 0,-3 0-214,-2 0-1142,-4 0-851,-1-3-4157,-2-1 6364,-1-3 0,-3 2 0,-1 1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23482,'-1'-1'3025,"1"0"-2453,-7 40-1,2-11-156,-5 34-146,4-21-101,1 2-90,2-3-78,1-2 0,1-2-34,1-7-425,0-2-729,0-7-996,2-6-5481,4-6 7665,6-5 0,-5-3 0,1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1:2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1009 53 22631,'-54'-23'2397,"-2"3"-1949,1 14-133,-11 2 65,-10 5-77,-7 6-146,-6 7-101,-1 8 44,3 4 248,8 3-23,10-1-67,12-1-113,12-3 34,8-1-44,9 0-79,8 5 22,8 5 45,6 8-33,7 8 33,9 2-99,9 4-24,14 0 0,12 0 0,11-4 0,10-6 0,10-8 0,6-10 0,4-10 0,0-6 0,-2-7 0,-5-1 0,-25-9 0,-1-2 0,27-8 0,-29 0 0,-2-3 0,15-20 0,-8-8 0,-8-4 0,-10-1 0,-10 0 0,-9-23 0,-9 17 0,-14-18 0,-13 23 0,-18 3 0,-16 4 0,-16 7 0,-13 10-85,18 18 1,-1 4-424,-28-2 312,34 7 0,3 1-588,-3 7-628,11 4-2454,7 8 3866,5 5 0,15-10 0,5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2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22428,'-5'0'2970,"2"0"-2465,3 0-91,0 0 0,-31 23-78,15-8-44,-24 20-68,25-11-78,2 1-79,3 2-45,2 2-22,4 1-78,1-2-292,2-2-269,4-3-504,4-4-817,6-4-5727,7-4 7687,4-5 0,-9-3 0,-2-2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28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22788,'-4'0'2587,"1"0"-2396,3 0-134,0 0-57,-7 35-12,13-20-123,-1 26-290,13-34 111,1-3 213,-3-4 101,-2-4 135,-3-2 167,-4-5 124,-4-2-56,-2-1-34,-5 0-157,-4 1-179,-6 1-11,-3 3-269,1 3-303,3 2-392,1 4-1378,5 1-7478,4 4 8176,1 2 1,2-1 0,0-1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29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24412,'-1'49'459,"2"-7"-179,5-28 79,-2 0 67,-1-1-45,-3 0-135,0-1-134,-4 0-112,-3 1-224,-4-3-695,-2 0-896,1-3-5087,2-3 6902,2-2 0,4-1 0,2-1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29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19863,'0'0'0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29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32 24008,'33'-3'-56,"-7"0"12,-26-5 44,-1 1 89,-3 1 169,-2 3 179,-4 2-112,-1 1-67,2 3-12,1 3 158,1 4 22,2 5-79,0 0-78,3 3 22,0 2-44,1 2-113,1 0-111,0 0-23,1-5-639,1-4-694,3-5-953,2-5-7545,1-6 7941,3-6 0,-5 3 0,0-3 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29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26384,'42'28'-1591,"-9"-2"0,-31-20 0,-1-1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1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25981,'-37'1'336,"5"3"-269,24 11-44,1 2 10,3 0-22,2-1 23,1-3-34,1-3-34,3-2-44,2-5-23,6-1 0,3-6 34,2-5-22,0-6 55,0-2 12,-3 3 22,-4 3 0,-3 4 11,-4 3 11,0 2 12,-2 1-23,1 1 157,-1 5 45,0 3-68,0 7-44,0 3-78,0 2-23,0 0-45,-1-2-874,-1 6-56,1-9-605,0 2-1691,1-13-3274,6-2 6545,4-11 0,-3 7 0,1-7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1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 22070,'2'0'3261,"-1"-1"-1961,-1 1-1032,-5 37-100,2-19-10,-2 29 43,3-30 1,2-3-79,0-3-89,1-3-34,1-3-67,2-3-247,3 0-269,1-1-615,5-1-1693,1-7 2891,5-4 0,-9 2 0,-1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2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93 25319,'23'-45'90,"-5"8"-23,-20 31 68,-1 2 101,-3 3 55,-4 2 78,0 7 113,-2 3 90,1 7-191,2 3-113,2 1-55,3 1-45,2-1-88,2-3-80,0 0 0,3-5 0,1-2-80,5-2-547,-1-4-438,2-2-436,2-3-1457,1-1-6873,0-3 8269,2-2 0,-7 1 0,-1-1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2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26698,'-2'6'369,"-1"3"-222,6 3-13,0 2-33,2 0 100,-1-2 147,-1 1-35,-1 0-55,-2 1-156,0 2-102,-1 0 0,-4 1 0,-3-1 0,-5 1 0,1-4-304,0-1-849,2-5-596,3-3-1377,2-2-6705,3-3 8448,1-4 0,1 3 1,0-4-1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2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 23448,'0'-2'3149,"0"0"-2320,0 2-537,0 32-124,-2-8-124,-2 30-44,-2-17-44,-1 1-281,1 0-505,0-2-828,-1-4-3798,1-3 5456,-1-6 0,3-9 0,1-6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2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24715,'0'-6'2207,"0"2"-2174,0 4-413,0 0-472,32-8-885,-18 6-3518,25-4 5255,-24 10 0,-7 0 0,-2-2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3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 26877,'-19'51'437,"4"-7"-291,16-27-56,4-4 55,3-3-78,4-4-22,2-4 45,-2-1 44,1-8 90,2-14-157,-5 0-44,-2-10 22,-7 10-12,-2 4-33,-3 2-45,-4 4-190,-4 5-482,-3 4-918,1 1-1728,0 4 3363,5 2 0,3-1 0,4 1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3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27930,'30'-41'471,"0"8"-281,-18 31-110,1 1-80,-3 5 0,-1 3 0,0 6 0,-2 4 0,-1 2 0,-3 2 0,-2 0-80,0 2-1511,-3 0-2644,-4 4 4235,-3 1 0,3-12 0,1-2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3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24827,'-5'6'-3277,"2"-3"0,1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6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8 20669,'-5'-4'4606,"2"0"-4214,3 4-11,0 0-34,-26 2 12,13 3-57,-22 5 24,19 4-80,0 4-56,1 2-89,2 2-11,3-1-34,4 1-45,2-1-11,3-1 0,4-1 22,4-1-33,7-1 11,7-2-33,2-4-12,2-5-123,-2-3 89,-1-5 68,-3-6 11,-3-6 34,-3-9 22,-2-4 45,-4-3 22,-3-2-34,-2 3-10,-1 2-34,-3-1-45,-1 12-101,-3 2-179,-2 10-325,0 3-504,0 1-830,0 3-3428,3 2 5367,2 5 0,2-4 0,1-1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27729,'2'61'201,"0"-5"-346,-5-19-539,-1-1-470,-3-1-953,1-5-6475,2-5 8582,1-8 0,2-8 0,1-5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6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23549,'3'-3'3440,"-1"1"-3171,-2 2-190,34-7-57,-17 2-22,26-5-11,-27 2-23,-3 2 23,-2 2 11,-3 3-11,-2 0 11,-1 1 22,-1 0-10,1 0 55,-1 1 101,0 2 67,0 5-11,-2 5-11,0 6-45,-2 4-23,0 4-66,-3 5-46,-2 1-33,-3-1 0,0-1-112,1-4-168,2-4-1423,0-1-291,2-9-4976,0-3 6970,1-7 0,2-3 0,0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7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27482,'47'-1'370,"-7"1"-6030,-26 0 5492,-3 0 1151,-3 0-1857,-2 0 30,-3-3-4310,0-1 5154,-1-6 0,-1 5 0,0-1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37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23583,'0'-2'3586,"0"0"-3004,0 2-201,3 33-4330,-3-7 4162,2 30 670,-3-14-883,-2 1 0,-2 0-91,-2 1-480,0-4-919,0-2-930,0-5-6167,0-4 8587,0-3 0,4-13 0,-1-3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48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25802,'-42'16'280,"6"0"-247,29-1-33,2 1 12,2-1-12,1 1 11,1 0-22,1 0-3370,2 1 3403,4 0 1,5-1-1,5-1-11,3-3 0,0-3 1,1-5-1,0-3 3381,-1-4-3370,0-6 68,-2-5 22,-1-5 78,-4-2-11,-2 3-11,-2-1-21,-4 5-58,-2 0 1,-1 4-34,-1-1 0,0 1-45,0 1 11,-5-4-22,1 5-22,-5-2-56,4 6-57,0 3-179,1 0-1445,-1 1-650,2 2-5659,0 3 8068,2 5 0,1-4 0,0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49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22552,'0'-5'3227,"0"1"-2723,0 4 247,0 0-471,3 20-100,-2-5-113,2 17-67,-3-9 0,0 0-67,0 0-393,0 3-257,-2-1-605,0 1-2342,-2-3 3664,1-5 0,2-8 0,0-4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49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27460,'40'-7'56,"-3"0"-56,-16 2-11,-3 2 11,-2 1-11,-4 1 22,-3 1 0,-3 0 0,-3 2 23,-1 3 55,-1 4 23,-1 5-11,0 6-34,-4 1-44,0 3-1,-5 1-22,-1 1-22,0 0 11,0-2-191,1 0-380,1-2-237,2-1-649,1-3-2442,1-3 3910,2-5 0,1-5 0,1-4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49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27762,'49'-19'-11,"-9"3"-560,-29 9-527,-3 1-1020,-3-1-6107,-1 1 8225,0 1 0,-3 2 0,1 2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49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21723,'1'-2'3956,"-1"1"-2848,0 1-637,1 35-168,-1-11-158,-1 30-89,-3-18-44,-1-1-12,-2-2-460,2-3-772,0-4-1390,1-2 2622,-1-3 0,2-9 0,1-3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0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8 22137,'0'-4'3486,"0"0"-3027,0 4-157,-20 35-55,6-11-147,-20 32-100,10-17 0,-4 3-156,-2 3-920,-14 18-324,15-18-3015,-5 7 4415,21-29 0,7-11 0,4-6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0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23247,'3'0'3014,"-1"0"-2700,-2 0-314,16 30-101,-11-16-560,13 24-1076,-17-25-4930,0-1 6667,-1-2 0,0-4 0,0-3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1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26664,'5'69'494,"-1"-7"-573,-8-27-705,-2-1-830,-3-2-4033,-1-3 5647,0-2 0,4-13 0,1-4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1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24188,'54'-17'-2458,"-7"2"0,-35 11 1,-3 1-1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26698,'45'-26'33,"-8"4"-33,-28 19 0,-1 1 0,-1 1 0,-2 1 0,0 0 0,0 0 12,-1 0-24,-1 2 12,0 0 0,0 3 12,0-1-1,-2 2-11,1 0 11,0 1 0,-2 3-22,1 0 11,-1 2 0,0-1 0,0 0-11,0-2 0,0-2 11,0-2-12,0-2 12,0-1-11,0-1-1826,0-1 761,0 1-1815,1 1-6940,-1 2 9613,0 3 1,0-3-1,0 0 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2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25431,'1'10'146,"0"0"-314,-1 0-448,0 1-538,0 0-2510,-2 2 3664,-2 1 0,1-6 0,-1-2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2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26597,'40'-3'78,"-6"1"-302,-27 2-548,1 0-1011,-1 0-4256,2-3 6039,0-2 0,-4 2 0,-1-1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22956,'0'-3'2711,"0"1"-2128,0 2-415,0 39-67,0-16-79,1 34-22,-3-28-112,-2 1-515,-2-4-1099,-2-2-5770,0-3 7496,0-4 0,4-8 0,1-3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2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26519,'44'-18'-45,"-8"3"-627,-22 14-1402,-1-3-7757,1 0 9090,2-2 0,-8 3 0,0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4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23639,'-29'35'740,"8"3"-584,19-24 57,2 4-45,4-8-45,2-3 57,5-3-1,1-2 0,0-1 35,-2-1-35,0-1-67,-3-2 11,-1-2-11,-3-4-34,-1-2-33,-2-2-11,0-5-34,0 4 0,-2-3-23,0 7-156,-2 3-190,1 2-394,-1 2-761,0 2-4426,0 1 5950,1 0 0,1 0 0,2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4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23348,'3'-3'3003,"-2"1"-2791,-1 2-10,0 0-79,22-6-89,-12 5-12,18-5-22,-15 6-22,0-2-325,0 1-303,0-2-549,-3 2-1009,-3 0 2208,-3 4 0,-3-2 0,-1 2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 22507,'-2'0'3429,"0"0"-3070,2 0-303,16-5-56,-11 4-23,14-4-402,-15 5-595,1 0-1008,-1 0-4651,1 0 6679,1 0 0,-3 0 0,-1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4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25947,'1'56'672,"-3"-3"-649,-3-17-23,-2-1-34,1-3-313,0-2-326,3-6-660,1-5-2107,2-6-6391,0-7 9311,1-3 0,0-3 0,0 0 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5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19149,'-4'51'1726,"1"-4"621,0-19-2168,1-2 666,0-1-845,1-4 86,1-4-1095,0-4 451,0-1-8204,0-2 8762,1 0 0,0-4 0,0-2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5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22419,'-20'35'269,"4"-3"1484,16-13-1563,0-1 562,3 0-584,2-2 197,5-4-365,1-3 0,1-5 1073,-2-2-1028,0-2-23,0-7-22,-1-4 23,-1-7-12,-2-2-11,-2-1 0,-2 2 0,-2 1-56,0 4-79,0 2-279,-2 4-224,-3 3-842,-4 3-4301,-3 2 5781,-2 8 0,5-5 0,2 5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27785,'6'18'145,"-1"-2"-145,-5-1-246,-2-1-471,-2-1-437,-2-1-852,1-3-3663,2-4 5669,1-2 0,1-3 0,1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5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26631,'7'45'-1502,"-1"-6"-1859,-7-24 3361,-2-1 0,1-6 0,-1-2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2:56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28513,'74'-1'158,"-6"1"-158,-28 0 0,-2 0 0,-4-2 0,-2 2 0,-2-2 0,1 1 0,1 0 0,-2 1 0,-3 0-651,-5 0-1690,-7 0-7490,-6 0 9747,-6 2 1,-2-1 0,-1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6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27023,'3'74'392,"-2"-6"-392,-3-27-22,-2-1-180,-3-3-202,0-2-245,-1-6-450,-1-6-872,2-7-4416,3-9 6387,2-6 0,2-2 0,0-1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7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8 24715,'-54'2'908,"5"2"-684,25 3 56,-2 1-34,2 0 23,3 0-79,3-1 12,3-1-22,3-1-46,3-1-67,3-1-56,2-1-11,2-1-11,2 1-11,0 2-23,4 0 0,2 2-22,7 0-46,2-2 13,4-2 66,1-1 12,3-1 22,0 0 0,-1 0 22,-2-2 34,-3 0 34,-4-2 0,-3 0-1,-1 1-44,-3-1 22,3-2-55,-3 2-1,3 0-11,-3 1 11,1 1-11,2 0 0,1 0-11,0 2-45,3-1 45,-4 1-1,1-1-21,-4 1 33,-1-2-11,-1 1-1,0 0 12,-2 1 0,0 0 34,-2-1-23,0 0 0,-2-2 1,-3 0-1,-2-2-11,-3 0 0,1-1 22,-1 2-11,2 0-11,0 2-22,0 0-168,1 2-539,1 0-1053,2-2-2800,1-2 4582,3-1 0,0 1 0,0 1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7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24883,'20'-57'1434,"-2"10"-1176,-7 33-102,0 6 12,-2 4-33,1 3 33,0 1-22,1 0-101,0 2-12,1 1-33,-2 2 12,-1 2 10,-2 1 0,-2 2-22,0 2 0,-3 1-156,-1 1-416,-1 1-807,-1 1-2968,-1 0 4347,1 1 0,-1-8 0,1-1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7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22642,'-4'24'0,"1"-5"0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8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73 25118,'-4'-5'2174,"1"2"-1939,3 3-78,0 0-157,20-11-56,-6 5-381,16-10-706,-12 7-1367,-1 0-7321,-1 3 9406,-2 1 0,-6 3 1,-2 2-1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8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27908,'-11'59'123,"-2"-1"-112,1-13-11,0 0-44,2-9-12,3-10 33,3-11-44,3-9 67,0-5 22,1-12 102,3-6 10,3-13-33,3-2-34,0 3-67,0 4-22,0 8-505,2 5-694,3 3-2197,6 2 3418,5 2 0,-10 3 0,-1 1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130 122 23090,'-2'-3'3137,"0"1"-2745,2 2-56,-11 46-4329,4-7 4206,-12 43 827,4-16-805,-3-1-168,0-4 12,3-11-23,3-15-56,5-15 3398,4-15-3364,2-23 25,8-17-36,3-25-12,10-14 11,2-6 1,5 0-12,-1 9 11,2 11-11,-1 15 1,-2 13 10,-3 13-22,-3 10 22,-2 6 1,-2 8 33,-2 12-23,-6 3-10,-12 13-23,-10-2-34,-12 4-358,-3 0-504,0-4-684,6-5 1580,8-10 0,8-7 0,5-6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31 105 26429,'42'-19'213,"-8"1"-191,-28 3-22,-3 0-56,-1 1-22,-4 4 33,-4 2 45,-1 4 0,-5 2 45,0 3 78,0 8 112,-1 6 35,0 12-46,0 4-56,1 2-135,3-1-33,4-4-302,3-6-617,5-6-1344,5-5-5043,7-7 7306,7-6 0,-9 1 0,0-2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3:5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23258,'-17'58'2723,"-1"-3"-2017,2-13-247,2-6-313,4-10-56,4-12 10,4-7-10,1-5 112,1-8-113,2-3-89,3-8-145,5-3-528,6 1-1288,4 0-5714,2 5 7675,5 4 0,-12 5 0,-2 4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6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25768,'-42'44'672,"7"-4"-6265,32-21 5593,2-2 1386,0-5-1587,1-4 55,3-4 57,1-3 320,7-15-500,-1-2-1909,0-4 2323,-5 8 2292,-4 14-2235,-1 12 0,0 10-113,0 10-2324,-1 2 2235,1-1 0,0-8-33,0-6-180,0-8-1860,4-7 1693,3-17 1,-2 8 0,2-11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6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25465,'-5'62'1322,"-1"-1"-3517,-4-12 2229,-3 2 695,-1 2-1088,-2-3-372,2-5-2204,1-7-6896,4-9 8722,4-12 1,3-8 0,2-7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6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22765,'0'-1'2431,"0"-1"-2151,-1 34-133,-3-6-963,-2 31 816,-5-13-482,0 2-2173,-2-1-7176,4-4 8295,2-4 1,5-17-1,2-7 1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26 25454,'-16'51'740,"4"-9"-707,12-31-33,2-5-67,6-5-123,4-11-101,6-6-24,1-10 147,-1 0 157,-3 2 11,-5 6 280,-3 8 34,-4 5-56,-2 4 44,0 6-156,-1 6-146,2 7-45,0 5-672,3-1-1524,3-1 2241,3-3 0,-4-8 0,0-2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7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26631,'-3'63'583,"0"-2"-449,-2-16-44,0-1-79,2-8-11,1-7-56,1-9-101,0-8-68,1-6-32,0-4 89,-1-3 123,-2-4 45,-3-3 34,-3-3 78,-3 1 33,-1 3 12,-2 3 0,0 3 56,-2 5 22,1 5 57,1 6-57,1 3-112,4 2-101,3-2-89,4 6-616,2-7-538,8 1-1245,5-9-6363,9-4 8829,5-3 0,-11-2 0,-1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8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53 21824,'0'-5'3215,"0"2"-2811,0 3 22,0 0-45,-2 30-12,3-17-66,1 22-90,5-25-101,4-5-78,2-2-12,1-2-11,0-6 23,-1-2-23,-2-7 12,-4-1 21,-4 0 46,-1 0 11,-3 0-34,-5 1-56,-1 0-11,-4 3-145,1 2-180,1 4-325,4 3-404,0 1-526,2 6-1871,1 2-6380,2 5 9285,0 1 1,0-6 0,1-2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8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 22608,'1'-4'2689,"-1"1"-2319,0 3-11,0 0-34,-11 34-45,4-16-12,-8 27-44,8-27-133,2-2-80,3-6-11,1-5-23,1-3 23,0-2 12,4-3-12,3-4-34,5-5 0,2-2 23,-1 1-1,-2 3 12,-1 3 0,-2 4 0,0 0 79,-1 3 0,-1 0 33,-1 1 0,0 2-56,-2 2-56,1 3-56,-2 1-291,2 0-516,0 0-941,1-2-1682,1-2-6345,3 0 9695,1-4 0,-3 0 0,-2-1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8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25543,'-16'39'998,"4"-7"-886,11-27-90,1-1-22,0-4-11,1 0-22,3-5-79,2-2 11,3-6 22,0 0-33,-1 0 45,-2 4 11,-1 4 56,0 2 23,-2 4 44,1 6-11,-2 4-56,0 9-34,0 1-559,0-2-405,2-1-1523,1-5-7310,3-4 9818,1-5 0,-4-3 0,0-1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9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18899,'2'-3'5715,"0"0"-4976,-2 3 259,0 0-674,-2 25-111,1-16-168,-1 17-45,1-23-11,1-1-34,0-2 45,0-5 22,3-1-22,2-6 23,1 2-23,0 0 11,0 1 23,0 3-12,1 2-11,-1 2 23,1 1 22,1 1-11,0 3 11,-2 1 0,0 6-45,-3 0 12,0 4-1,-2 0-22,0 0-303,-1-1-436,0-3-1143,1-3-5323,1-3 7205,3-3 0,-1-1 0,-1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9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7 21588,'0'-4'3989,"0"1"-3451,0 3-258,0 32-112,-1-11-78,1 27-68,0-21-10,0-2-12,0-3-12,0-4-122,0-6-45,0-5 11,0-4-56,0-1 246,0-10 45,0 2 124,-4-7 44,0 5 11,-5 4-22,-1 1 46,-2 3 21,-1 1 45,-1 4-56,0 4-67,2 5-68,2 0-77,3 0-68,4-2-12,1 0-122,2-3-549,5 0-303,3-3-1054,8-1-3349,2-1 5389,3-3 0,-9 0 0,-1-1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9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 21835,'0'-2'3204,"0"1"-2767,0 1-134,-12 31-67,7-14-57,-8 23-112,11-24-56,1-3-11,1-4-45,0-4 34,4-2-246,1-2 21,5-7-123,1-4-178,0-7-1,0-1 302,-3 1 225,-1 4 11,-2 5 34,-3 4 347,1 3 145,-1 1 23,0 4-22,0 3-202,2 4-146,2-1-78,1-1-78,2-1-23,0-1-202,0-2-593,-1-1-1010,1 0-5646,-2-1 7451,0 1 0,-4-1 0,0-1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2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28671,'25'-3'0,"0"0"0,-1 3 0,2 0 0,3 0 0,3 0 0,1 0 0,2-3 0,1-2 0,-1 1 0,-2 0 0,-6 3 0,-5 0 0,-5 1 0,-4 2 0,-4 1 0,-1 0 0,-2 0 0,-2-1 0,0-1 0,-2-1-393,-1 0-1579,0 0-1917,-1 2 3889,0 3 0,0-3 0,0 3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23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9 24099,'-1'-5'2688,"-1"1"-2441,2 4 33,0 0-145,1 45-46,-1-16 1,0 38 0,-4-27-46,-1-3 1,-3-3 34,2-7-1,-1-6 68,3-8 10,0-7 12,1-4 69,1-2-237,0-6 0,2-5 0,-1-12 0,1-6 0,0-5 0,1-1 0,2 1 0,1 4 0,1 7 0,2 4-1166,-2 8-1098,2 4-6756,0 4 9020,2 5 0,-5-1 0,1 2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48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28671,'45'5'0,"2"0"0,2 4 0,3-3-5661,3-2 5661,0-3 1409,-3-1-1409,-4 0 860,-6 0-2945,-6 3-7171,-10 4 9256,-8 9 0,-9-6 0,-5 2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49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28671,'76'-7'0,"-5"1"0,-24 8 0,2 3 0,0 2 0,-1 2 0,-3 2-1256,-1 0-1982,-5 4 3238,-7 6 0,-14-10 0,-8 2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56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35 27684,'10'23'11,"0"-5"-22,5-17-101,-2-1-22,-2-3 10,-3-2-21,-4-3 66,-1-2-22,-3-1-89,0 0-57,-5 1 90,-3 2 101,-6 2 56,-1 3 12,-2 2 111,-1 4 90,-1 5 89,2 4-21,0 5-35,2 2 12,2 1 10,2 1-133,3 8-135,4-7-146,2 2-335,4-12-315,5-4-639,4-4-1915,5-2 3350,4-9 0,-8 5 0,-2-5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57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25151,'0'-5'1950,"0"2"-1939,0 3-526,0 0-942,28 12-4167,-15-4 5624,22 11 0,-27-13 0,-2 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58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0 24132,'-57'6'1905,"7"1"-1524,26 3-68,3 0-77,2 3-45,3 0 66,-1 2-78,3 2-44,1 2 10,2 0 1,3 1-79,4-1-33,1-2-23,2 0-11,1-2 0,1-2 0,4 0-112,1-1-358,4-1-293,2-3-537,1-3-1063,4-2-7468,2-3 9456,4 0 1,-10 0-1,-1 0 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59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25364,'-31'48'1009,"7"-5"-740,22-22-202,1-3-67,1-5-34,0-6-100,2-3 11,3-3 44,3-7-89,3-4 0,0-7 124,0-3 44,-2-1 11,-1 4 0,-2 3-11,-2 5 22,0 5 23,-2 3 67,0 1 123,1 3-55,1 3-46,-1 5-78,3 1-56,0 1 0,1-3-123,0-1-392,0-2-797,-1-2-1803,-2-1 3115,2-1 0,-4-2 0,1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59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26787,'-3'70'494,"-2"-7"-461,-3-29 1,1-5 22,0-7 56,3-7 56,1-8-22,3-4 22,-1-2-56,1-5-34,0-4-33,2-3-45,1-3 0,3 3-101,1 1-403,0 1-169,1 1-458,2 1-965,2 0-6677,2 1 8773,3 3 0,-8 1 0,-1 2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59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51 20602,'-2'-4'4314,"0"1"-3675,2 3 123,0 0-448,-28 38-79,20-19-67,-20 32 12,27-31-80,2 0-32,4-4-12,3-2-34,3-5-11,2-4 0,-1-3 90,2-8 0,0-6 45,-2-8 78,0-4-68,-3-2 12,-4-1-67,-2 1-56,-3 1-23,-3 1-22,-3 3 0,-5 6-268,-4 7-550,-2 5-426,-1 7-616,0 3-4874,5 7 6734,5 0 0,4-5 0,4-2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00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21555,'0'-5'3484,"0"1"-3024,0 4-135,13-30-90,-4 16-67,11-23-44,-7 25 66,-1 2 34,0 3-11,-2 2-11,-2 3 11,1 1-34,-2 1 0,0 3 0,-1 4 1,0 4-12,-1 5-45,-2-1-67,0 1-34,-1-1-22,0-1 0,-1 0-101,0 0-481,0-1-393,-1 0-1434,0 3-7422,-2 3 9736,-3 6 1,2-11 0,-2 1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00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28671,'-11'3'-2276,"2"-1"-1601,9-2 3877,0 0 0,0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09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28671,'78'-7'0,"1"1"0,-10 6 0,6 0 0,2 0 0,0 0 0,-1 0 0,1 0 0,-1 0 0,-4 0 0,-7 0 0,-9 0 0,-12 0-1682,-9 0-1735,-9 2 3417,-7 7 0,-9-4 0,-5 2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2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 23527,'-4'0'2801,"1"0"-2431,3 0 717,0 0-662,3-4-100,4 3-189,5-3-136,6 4 0,2 0 0,1 0 0,0 0 0,0 0 0,-1 0 0,1 0 0,0 0 0,1 0 0,-1 0 0,0 4 0,-2-1 0,-2 3 0,-2-1 0,-3-1 0,-2 0-976,-3 0-200,-3 0-1222,-3 0-7433,-2 1 9221,-6 2 1,4-4-1,-3 2 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3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26911,'-32'51'201,"4"-7"-190,20-23 1,-1 0-12,0 1-23,-2 0-268,-1 3-247,-2-3-381,2-1-683,1-6-2543,4-6 4145,3-4 0,2-3 0,2-2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3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26776,'22'26'291,"-3"-2"-291,-15-6-212,-1 0-416,0 1-672,0-3-1781,-1 0 3081,0-4 0,-1-5 0,0-2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3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23112,'0'-5'3507,"0"2"-3294,0 3-190,0 0-348,24 0-538,-14-1-762,19 0-2498,-20-1 4123,-1 1 0,-4 1 0,-1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3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26104,'-3'56'818,"0"-6"-751,-2-20-67,1-1-67,1-2-415,0-5-706,1-4-1602,0-6-7041,2-3 9445,0-5 1,0-2 0,0-1-1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22540,'0'-4'3037,"1"0"-2846,-1 4-112,0 0-68,34-14 0,-20 7 0,27-12-11,-29 12 0,0 2 0,-3 2 0,-2 2 34,-1 1 44,-2 0 101,0 0 34,0 0 45,-1 0 89,0 1-22,-2 3-22,0 4 44,-1 4-78,0 3-135,-3 4-55,0 1-57,-3 0-22,-1 0 0,2-2-202,0-1-470,2-2-437,-1-2-1323,1-3 2432,1-2 0,0-3 0,2-2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4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24042,'35'-24'-2458,"-7"3"0,-26 16 1,-1 1-1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26631,'5'64'403,"-1"5"-403,-4-40-347,0 6-4857,0-18 2582,-2-4 2836,-1 0 1,1-8 0,0 1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7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25588,'-56'8'942,"6"5"-617,26 13-146,2 6 57,0 4 44,3 3-68,1 0 35,4 0-12,3-4-56,6-6-179,2-8-11,6-10 0,6-5-45,6-13-11,7-9-1,4-10-66,0-8 67,0 0 56,-4 3-1,-5 6 12,-6 8 12,-4 8 32,-5 6 136,0 2 10,-2 9-78,-4 6-56,-2 11-67,-9 24-370,3-10-392,-2 9-213,9-21-1165,2-9-4090,6-8 6241,8-11 0,-5 0 0,5-3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26832,'-32'62'326,"7"-10"-293,22-32-22,3-3-11,1-5-11,4-6-11,3-3-147,4-3-245,1-5-482,3-3-786,0-6-2273,1-1 3955,-1 1 0,-7 6 0,-2 3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7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7 144 20804,'4'0'3496,"-1"0"-3384,-3 0-33,0 0-79,28-25 11,-19 8 0,21-21 11,-27 18 1,-2 3 503,-1 4-44,-3 5 56,-2 3-34,-3 4-112,-2 6-22,-1 7 34,0 9-46,0 7-190,2 2-56,1-1-45,3-2-44,2-4-23,2-2-336,1-4-516,3-4-638,2-3-1748,3-5-6593,5-2 8952,1-8 1,-5 4-1,-1-4 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6 22339,'0'-3'4012,"0"1"-3508,0 2-134,-3 46-12,-2-12-67,-5 42-67,-3-22-123,-2 1-101,-1 0-33,-1-2-561,0-6-426,3-7-1321,3-11-7442,5-10 9783,3-10 0,3-6 0,0-3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18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7 24042,'1'-4'2902,"-1"2"-2532,-7 47-157,-1-12-112,-7 40-101,1-23 0,0 0-594,0-2-1098,0-4-4280,3-5 5972,2-6 0,5-16 0,2-5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22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 22059,'0'-1'1311,"-1"-1"-1065,0 2-89,-2 3 34,-1 3 22,-3 3-56,0 5-90,0 0-22,1 0-23,0-2-22,3-2 0,1-4-11,1-1 11,1-3 11,0-1 12,4-1-1,2 0 34,4-4 11,-1-1 12,1-4 66,-4 1 102,-2 1-68,-3 1-78,0-2-12,-1 0-33,0-1-33,0 2 10,-2 1-22,0 3-11,0 1-33,-1 1-393,1 0-661,2 1-8744,-1 0 8717,7 0 0,-4 0 1,4 0-1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22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3 20009,'0'-2'4067,"0"1"-2745,0 1-1019,-6 37-57,1-12-89,-5 34-67,1-19-68,-1 2-22,-1 1-224,-1 2-605,-2 0-1278,0 0-3204,0-4 5311,2-6 0,6-16 0,3-7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2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 20445,'-3'0'2824,"0"-1"-2544,3 1-123,0 0-11,-10 32-146,8-20-23,-8 22-55,10-30-34,0-2 78,4-5-11,1-4-111,4-3 66,-1-1 90,-2 2 0,-2 3 22,-1 4 135,-2 1 190,0 3-145,-1 3-202,0 3-34,1 5-873,1-1-1872,0-1-7052,3-2 8650,1-2 0,-2-3 0,0-1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23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11 20221,'0'-6'3026,"-1"1"-2567,1 5 1,-23 33 100,12-13-135,-17 27-111,21-25-191,3-4-123,2-6-11,2-5-34,0-4 12,0-2-79,2-4-12,4-4-10,1-3 112,2-2 22,-2 3-12,-2 3-10,-3 4 22,-1 1 45,-1 1 11,0 4-56,0 3 0,0 5-426,0 0-694,0 1-1065,0-3-4987,0-4 7172,1-2 0,-1-3 0,1-1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23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22395,'-10'48'1591,"0"-9"-1154,9-30-325,0-4-112,1-3 23,0-1-23,4-9-135,2-1 57,3-6 44,0 3 1,-2 3 22,-1 3-12,-2 2 23,-2 2 45,0 1 291,-1 4 22,-1 4-89,0 6-134,0 6-113,0 0-22,-2-1-235,1-2-325,0-4-527,0-2-1333,1-5-6466,0-3 8886,0-1 0,0-1 0,0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24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21678,'3'-5'3395,"-1"2"-3160,-2 3-414,0 0-1177,-5 33-2890,4-19 4246,-3 25 0,4-32 0,0-3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2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20423,'0'-2'3922,"0"0"-2724,0 2-962,-3 34 11,2-19-79,-2 26-90,3-31 12,2-1-34,1-4-23,3-2-33,0-2 0,-1-1-257,0-1-438,0-4-1199,0-3-4661,-1-4 6555,0 0 0,-3 5 0,0 2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5:2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24177,'0'-6'1961,"0"1"-1883,0 5-537,0 0-1177,18 5-3821,-13-1 5457,13 5 0,-17-6 0,-1 1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0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23717,'-3'0'2768,"1"-1"-2656,2 1-112,14 17-34,-5-8-414,12 14-717,-10-12-1861,-2-2 3026,-3 1 0,-2-5 0,-3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0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24905,'2'-2'1076,"-1"-1"-1469,-1 3-6632,0 0 7025,28 13 0,-20-10 0,20 10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0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25364,'1'59'886,"-4"-1"-696,-1-12-55,-5 1 21,1-7 12,0-7 56,4-11-33,2-10-23,1-6 34,1-7 145,2-9-145,4-6-101,2-11-57,4-2-21,-1 1-23,0 6-34,-1 7-291,0 6-559,0 5-932,0 2-4336,-1 2 6152,1 2 0,-5-1 0,-1 1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0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23829,'0'-2'2701,"0"1"-2410,0 1-291,-3 37-224,0-15-953,-3 29-2991,1-25 4168,3-3 0,1-10 0,1-4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1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26384,'-6'6'1054,"2"1"-707,3 6-11,-1 1-90,-1 1-100,1 1-79,-1-1-67,1-2-11,-1-1-213,-1-1-403,-2 1-348,-3 0-1132,-2 1-5042,2-1 7149,1-2 0,5-5 0,2-2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1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24 23717,'4'-3'2331,"-2"0"-2107,-2 3-45,1 40 1,-6-11-1,-1 32 11,-6-23-32,1-6-69,2-8 124,3-9 89,1-6-100,2-6-34,2-3-101,0-10-56,1-8 12,5-13-12,5-8 0,4-2 0,3 1 1,1 7-12,-2 8-12,1 8 12,-1 8-22,-2 4 22,-1 4 11,-3 1 0,0 1 1,-4 3-1,-2 2-11,-2 4-157,-2 2-280,-4 2-314,-4 4-907,-6 0-3160,-2 2 4818,4-3 0,4-8 0,5-3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1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34 23202,'1'-4'3003,"-1"1"-8316,0 3 5593,-9 32 1330,6-15-1463,-7 27 802,9-25-871,1-2 0,4-4 23,2-5 3358,5-4-3391,3-2-12,0-4 89,1-7-55,-2-5-45,-1-7-34,-3-2 11,-2-1-22,-4 2-22,-1 2-113,-2 2-201,-2 5-146,-3 3-750,-2 6-2085,-2 2 3317,3 5 0,3-2 0,1 1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2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20065,'1'0'3820,"0"30"-3259,-3-11 144,-1 23-65,-3-20-80,0-4-180,2-5-189,1-4-124,2-5-22,1-3-12,0-1-10,4-4-12,4-3 0,5-5-11,2-3 0,2 1 11,-2 3 46,0 2 33,-2 4 55,-2 2-66,0 3 10,-3 2-10,-1 5-12,0 13-67,-4-2-101,0 5-392,-3-9-863,0-4-2487,0-3 3843,0-3 0,0-2 0,0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2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 23807,'1'-1'3059,"0"0"-2655,-1 1-113,1 40-90,-1-16-111,1 33-90,-2-27-11,1-3-68,-1-5-89,1-3 23,0-6-57,0-5-78,0-3-12,0-3 12,0-1 325,-3-5 112,-1 1 67,-4-3 67,-3 4 79,-2 1 11,-1 2-22,-1 4-35,0 3-199,2 5-125,1 0 0,3 1 0,3-2 0,2 0 0,3-3 0,1-1 0,3-1-651,5-3-850,6-2-1704,7-1 3205,2-1 0,-10 0 0,-2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99 26071,'46'-18'11,"-8"2"-146,-32 5 12,-2 1 78,-3-1-11,-1 1 12,-1 2 44,-4 1 89,-2 3 68,-4 2 11,-2 1 56,-2 2 134,0 4 125,-1 4 43,2 5 23,2 1-168,3 0-324,3 0-57,3 0 0,2-1 0,1 1 0,4-2 0,3 1 0,4-3-248,3-3-1197,0-2-807,3-3-4348,-1-1 6600,1-2 0,-8 0 0,-1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25970,'-6'50'1008,"-1"-6"-425,-1-21 33,2-4-247,2-7-244,2-7-125,1-2 0,1-3 0,0-4 0,3-4 0,2-5 0,3-3 0,2 0-293,-2 3-1174,-1 2-1413,2 5 2880,0 3 0,-4 2 0,0 1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26171,'-14'53'336,"2"-3"-313,12-13 10,0 1 1,0 0-34,0-3-112,0-3-504,-1-5-1087,0-4-5614,-3-4 7317,0-3 0,0-7 0,2-3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4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23717,'48'-8'-1080,"-15"2"1,-24 6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5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23717,'0'2'2354,"0"0"-2343,0-2-11,-3 31-516,1-17-873,-1 25-2253,2-28 3642,1-3 0,0-4 0,0-1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7829,'0'0'0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4:05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26485,'-25'45'-7239,"2"-3"7239,10-21 0,6-9 0,1-1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6:03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28065,'67'10'202,"-1"0"0,5-5 0,1-5-202,1-8 0,1-4-1773,7-3 1,2-1 1772,4 0 0,0 1 0,3 0 0,1 2 0,4 1 0,1 2 0,-29 3 0,1 2 0,0 0 0,2 1 0,1 0 0,0 2 0,2-1 0,1 1 0,-1 1 0,-3 0 0,1 0 0,-2 1 0,31 3 0,-3 2-90,-10 0 0,-2 3-684,-10 2 1,-2 2-416,-7 1 0,-3 1 1189,-4 0 0,-5-1 0,8 2 0,-18-4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3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3 18597,'2'-2'4594,"0"1"-1378,-2 1-2847,2 27-100,-2-3-33,2 26-68,-4-9-90,-1 4-11,-2-1-33,0-3-23,1-7 0,1-7-11,0-9-11,2-5 11,-1-7 23,0-4 33,0-2-12,-3 0-32,-3 0 10,-4-2-22,-3-2 0,-1-1 56,-1-1 34,-1 2 111,0 3 1,-2 0 124,-7 13-326,7 0 0,-4 13 0,11-5 0,2 1 0,3-2 0,2-1 0,3-2 0,2-2-1682,3-2-503,6-7-4358,9-7 6543,10-11 0,-10 4 0,0-2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3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27000,'2'51'0,"0"-8"-750,-2-25-1301,1-4-4426,4-5 6477,6-4 0,-4-3 0,2-2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4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26855,'-40'29'1098,"7"-1"-874,25-11-67,1 5-12,2 2-33,2 3-89,2 0-23,0-3-90,1-4-683,0-5-381,3-7-773,3-3-2678,5-13 4605,5-9 0,-6 5 0,0-3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4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25577,'-24'67'1356,"2"-6"-1131,8-19-125,1-2-55,2-7-45,3-8-67,4-9-146,2-9-101,2-3 90,6-5 112,4-6 90,7-4 22,2-4 11,-2 3 22,-3 4 135,-3 5 23,-4 1 22,-2 2-68,-1 3-77,-1 2-68,-1 3-157,-1 2-594,-1 0-672,0-2-2566,0-2 3989,4-4 0,-3-1 0,3-1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4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21700,'3'0'3934,"-1"-1"-3520,-2 1-302,0 31-112,-1-13-684,-2 26-1657,1-21 2341,-1-3 0,2-9 0,1-3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5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24053,'-1'-2'1917,"1"1"-1872,0 1-393,20 4 23,-13-4 67,15 4 258,-19-4 34,-2-1 55,-1-1 158,-4 0 123,-3-1-112,-4 2-23,-4 1 34,1 5 0,1 1 22,0 6-55,2 2-12,3 1-101,2 1-101,3 1-22,1-1-101,2-2-784,0-4-1479,5-4-7467,5-7 8025,5-9 0,-5 5 1,-2-4-1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5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24289,'4'0'2140,"-2"0"-2140,-2 0-874,0 0-1994,30 23 2868,-16-14 0,18 15 0,-26-20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6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24 25454,'-33'-17'1065,"3"10"-864,16 18-33,-1 10-56,0 5 0,2 5 23,2 3 11,2-1-79,5-2-67,1-4 0,2-6-11,1-6-45,2-6-11,3-4 11,3-4 11,3-6-34,2-5 12,0-9 11,0-3 33,-1-1 23,-3 3 23,-3 5-12,-1 5 67,-3 6 46,-1 2 33,0 2-34,-1 4-11,0 6-45,-4 7-22,1 5-45,-5 2-56,2-2-897,1 0-358,2-10-4997,1-2 6308,8-17 0,-4 4 0,4-6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6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24972,'-8'48'1423,"2"-5"-997,4-15-33,1 1-102,1-2-168,0-3-89,0-7 55,1-5 1,1-5 55,3-4 1,1-2 22,3-3-34,1-5-66,2-4-57,2-5-11,-1 2 0,-3 3-146,-1 3-380,-2 2-169,-1 2-515,0-1-1031,2 1-5535,1 1 7776,3 0 0,-6 3 0,0-1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6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78 105 24502,'30'-47'-34,"-6"9"-5604,-24 29 5638,-4 3 1532,-1 3-1296,-7 2 914,-1 3-769,-1 4 169,-2 5-136,1 6 3426,2 2-3369,1 3-34,2-1-124,3 1-133,1-1-35,3-2-134,2-1-11,1-3-436,0-3-719,4-4-850,6-4-3822,10-3 5827,10-8 0,-12 4 0,-1-3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26519,'-6'52'1143,"2"-6"-785,4-26-112,0-1 57,0-1-201,0-2-102,-3 0 0,-3-1 0,-5 3 0,-4-1 0,-3 1 0,0-3-214,0-4-1534,2-4-862,4-4-4663,5-7 7273,4-8 0,3 5 0,0-3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7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 24267,'1'-2'2891,"0"1"-2376,-1 1-190,6 34-180,-4-12-100,4 29-45,-6-19-246,-2 0-629,-3-1-951,-3-1-3507,-3-2 5333,0-1 0,5-13 0,0-3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7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24916,'44'-8'-9831,"-6"1"8187,-20 5 1,-9 0 0,-1 1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07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30 22922,'0'-3'3160,"0"1"-2768,-10 32-191,6-12-21,-7 25 32,9-20 80,1-1 78,1-2-57,3-3-122,1-4-124,3-3-67,1-6 67,-1-3 79,1-7-12,-2-5-110,-1-10-24,-2-16-46,-2 7-245,-6-9-269,-2 14-214,-8 3-716,-4 5-1648,-5 6 3138,-4 5 0,11 5 0,2 1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1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37 16558,'1'-1'6039,"-1"0"-3373,0 1-2116,0-9-124,0 5-135,-1-5-67,-3 6-90,-3 3-67,-5 0 1,-2 7-57,-3 6 22,-1 7 1,-1 4 11,4 0-22,3 0-12,4 0-11,4-1 0,2 0 0,2-2-22,3-3 22,3-4-12,5-6-11,4-3 23,2-4 0,1-6 23,0-2-11,-2-9 21,-2-3 23,-2-5 11,-3-4 23,-1-2 11,-3-13-79,-2 13-22,-2-3 0,-1 20-22,0 6-135,-1 4-269,-2 3-705,-2 2-5335,-3 9 6466,3-2 0,1 3 0,4-7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1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26227,'0'35'762,"-2"0"-6422,-1-6 5615,-2 1 1050,-1 0-2136,1-4 298,2-4-3211,2-8 4044,2-7 0,-1-4 0,2-3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11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21555,'0'-2'3048,"0"0"-2914,0 2-100,27-17-12,-11 8-11,21-13-11,-19 15 0,-5 3 23,-2 1-23,-3 2 11,-2 1 11,0 0-11,-1 0 34,0 0 78,-1 3 90,-2 2 112,0 5 57,-1 3-24,-1 3-78,-1 4-56,-4 2-90,-1 0-89,-2 0-45,0-1 0,1-1-11,0-1-258,0-1-582,1-2-6500,1-1 7351,2-7 0,2-1 0,1-6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11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22305,'6'0'3261,"-2"0"-3126,-4 0-416,0 0-682,28-5-1234,-17 0-3909,21-5 6106,-25-1 0,-3 5 0,-1 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1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26127,'3'66'1243,"-4"-7"-1164,-3-28-79,-3-3-123,1-3-304,-1-1-648,-1 0-1446,0 0 2521,-1-1 0,4-10 0,2-3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48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34 24950,'-3'3'2432,"0"0"-2152,3-3 526,0 0-649,16-3-111,0-3-46,16-3 0,-6 0 0,-2 2 0,-2 3 0,-4 3 0,-3 1 0,-2 0 0,-3 0 0,-3 0 0,-3 4 0,-2 2 0,-2 7 0,0 3 0,-1 5 0,-6 4 0,-1 1 0,-6 3 0,0 0 0,-1 1 0,0 1 0,1-1 0,0-3-1671,-3 0-614,9-15-4484,-1 0 6769,9-14 0,0 1 0,0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4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27695,'57'-12'-134,"-11"3"-326,-35 3-313,-4 2-840,-4 1-2645,-1 0 4258,1-2 0,-1 3 0,1-1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4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27594,'-3'62'336,"-2"-3"-336,-6-19-336,-2 3-426,-1-3-840,2-2-2331,4-10 3933,5-10 0,3-9 0,0-7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49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769 120 23616,'-68'-56'2443,"-4"11"-2785,3 31 723,-10 9-67,-6 21 100,1 10-44,6 17-90,10 7-34,13 5-54,12 6-192,12 6 0,9 6 0,14-16 0,3 1 0,4 30 0,6-31 0,6-2 0,26 12 0,22-11 0,18-17 0,16-17 0,-44-15 0,1-4 0,1-7 0,-1-3 0,42-13 0,-13-17 0,-14-10 189,-14-8-189,-10-7 0,-12-6 0,-12-5 0,-9-6 0,-18-3 0,-9 2 0,-19 6 0,-13 14 0,-12 14-695,-10 21-650,-1 13-2214,7 19 3559,15 13 0,25-5 0,13 2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24356,'0'-4'2667,"0"1"-2499,0 3 90,0 0-191,8-2-22,1 2-45,8-3 22,1 2-11,1 0 12,0 1-12,-4 0 0,-2 0 0,-4 2 12,-2 3 55,-3 3 68,-2 3 22,-1 4-11,-1 4-57,-2 4-55,-3 4-3403,-4 1 3369,-4 1-11,0 0 0,0-2-45,1-3-145,2-3-337,1-6-257,3-4 2809,1-5-4557,3-4 2532,1-5 0,1 1 0,0-2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0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27090,'38'0'-1423,"-5"-1"-482,-18-5-3899,0-1 5804,-1-4 0,-5 6 0,-3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0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25499,'-21'57'1423,"4"-5"-1266,10-19-113,2 1-44,1 0-100,-2 1-483,1-2-683,-1-2-1491,3-3-7074,0-5 9566,6-4 0,-2-10 0,2-2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1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867 76 20703,'-49'-20'1348,"0"0"1,-1 4-1,1 4-676,-37 5 68,-5 15-749,0 10 289,4 14 23,7 11 100,10 10-190,11 7-45,12 8-45,15 5-22,14 4 11,9 3-67,16 1 0,10 0-12,15-5-33,14-7 68,14-10-45,16-14-23,13-16 0,-39-20 0,0-3 0,3-4 0,1-4 0,0-5 0,-1-3 0,-1-2 0,-1-4 0,-3-4 0,-1-3 0,35-27 0,-13-8 0,-18-5 0,-17-7 0,-17-4 0,-12-7 0,-23-3-3886,-13-2 3818,-10 30 0,-10 3-574,-8 11 1,-5 5-564,2-1 1,-1 8-3712,0 12 1,4 12 2885,-11 22 0,31-9 0,13 9 1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4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54 21913,'-2'-2'3306,"0"0"-2858,2 2 348,0 0-617,10-5-78,2 1-45,14-5-34,3 2 12,3-1-23,2 0 0,-5 3 0,-4 2 0,-9 3 1,-4 0 10,-5 0 12,-2 0 100,-2 1 91,-2 4 32,0 2-44,-1 6-56,0 3-90,-2 3-45,-2 3-10,-4 3-12,-4 3-90,-1-1-224,1-3-269,2-5-245,4-5-562,2-5-1523,3-5 2913,0-2 0,1-2 0,0 0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5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71 23605,'-1'1'2757,"0"0"-2287,1-1-425,14 2 0,-3-2-45,12 1-67,-7-3-325,-1-1-404,2-5-403,-2 0-874,2-2-2566,0-4 4639,-2 0 0,-7 5 0,-2 2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 18944,'1'-4'5177,"-1"2"-4438,0 2 640,0 0-853,-2 32-190,-2-8-89,-3 29-90,-2-17-101,1-2-56,1-3 0,1-3-336,-1-3-337,0-3-750,-1-1-1457,3-2-6951,0-3 8585,4 0 1,-1-8 0,2-1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5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16 24558,'-3'-1'2397,"2"-1"-1702,1 2-616,21 0-57,-2 0-22,20 0-257,-7 0-304,0-1-637,-1-2-1335,-4-1-7298,-6 1 9187,-7 1 1,-7 2 0,-5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22 24894,'-2'0'2252,"1"0"-2263,1 0-180,13 0-458,2 0-797,16 0-2554,3-5 4000,4-1 0,-15 0 0,-4 2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47 22776,'-3'0'3709,"1"0"-2017,2 0-1412,-1 0-179,0 0-101,0 0 11,3 0 0,8 0-11,7-3 0,10-3 0,5-2 0,1-3-11,-4 3-12,-5 1 1,-7 4 22,-6 2-11,-5 1 11,-1 0 0,-4 0 22,0 3 57,-1 3-22,0 6-57,0 3 0,-4 5 0,-4 3 0,-6 5 0,-3 3 0,-2 2 0,4-3 0,0-2 0,6-5 0,1-5 0,3-3-1088,0-2-480,2-6-1738,1-2 3306,2-4 0,0-1 0,0 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7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23807,'0'-7'3014,"0"2"-2487,0 5-90,0 0-157,32 0-112,-15 0-90,25 0-44,-24 0-34,-2 0 0,-2 0 0,-1 0-269,-5 0-403,-1 0-505,-2 0-1333,-2 0-7321,3-4 8994,1-2 1,-2 1 0,0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7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3 22518,'-2'-2'3385,"0"1"-2310,2 1-660,-5 39-102,0-16-133,-3 31-158,0-27-22,0-1-190,0-1-326,-1 1-459,0 0-784,0 2-2017,-2-1 3776,-1 1 0,5-13 0,2-3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8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24311,'-57'64'818,"7"-9"-628,27-33-111,0-3-79,3-1-79,1-4-279,4-2-639,1-3-1950,5-3-6884,4-3 8885,3-2 0,2-1 1,0 0-1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8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22081,'3'0'4034,"-1"0"-3194,-2 0-626,20 34-102,-11-17-112,16 27-67,-15-28-337,0-1-671,0-3-1335,2-3-7421,4-4 7927,5-3 0,-8-2 1,-1 0-1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8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24356,'0'-3'3317,"0"1"-2354,0 2-928,29 0-35,-12 0 0,25 0-259,-20 0-592,-2 0-315,-1 1-1288,-4 1-7377,-5 3 9266,-4 5 1,-4-4-1,-2 1 1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8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28671,'41'10'0,"-1"-3"0,-9-6-46,-2-1-1209,-2-1-616,-4-3-4505,-3 1 6376,-3-2 0,-8 3 0,-4 1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9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25858,'-57'10'1221,"8"4"-1075,27 5-23,4 5-33,4 3-1,3 3 1,5 2 55,3 0-21,3-4-12,3-2-79,5-9-33,7-5 0,5-7 0,0-4 34,0-8-1,-2-3-33,-4-11-100,-5-1-236,-3-2-191,-3 0-448,-3 1-1188,0 3 2163,3-1 0,-2 11 0,2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7:59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25623,'-30'58'1209,"5"-5"-827,19-26-69,2 0-156,3-4-157,3-6-34,5-7-66,4-5-24,6-7 12,3-5 34,-1-5 67,-2-5 11,-2 1 0,-4 3 22,-3 4-11,-3 4 113,-3 4 44,-2 1 11,0 0-22,0 1-23,0 7-89,-2 5-45,-4 9-359,-3 3-347,-3-1-380,2-3-1021,3-7-5266,4-5 7373,4-6 0,0-3 0,2 0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00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25914,'-19'59'1209,"4"-10"-1018,15-32-191,0-6 0,3-5-112,4-4 22,6-4 1,2-5-23,0-6-12,0-4 24,-2-1 100,-3 1 11,-2 3 11,-3 4 12,-3 5 55,-1 4 102,-1 1-90,0 3 11,0 5-45,0 7-67,-1 5-33,-3 3-382,-2 0-616,-2-1-874,2-3-5692,3-5 7597,2-6 0,1-5 0,0-3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00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24916,'45'-11'-78,"-9"-1"-57,-31-4 68,-2-2 67,-3-1 11,0 2 34,-2 2 78,-2 4 169,-2 3 88,-1 5 58,1 2 32,-1 1 90,0 8 1,-1 6-158,-1 10-112,1 6-55,0 1-113,4 1-67,1-3-23,3-2-33,0-4-201,2-5-471,1-5-236,4-4-324,1-5-909,2-1-4033,2-7 6174,0-4 0,-4 3 0,-2-3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00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26832,'-6'75'269,"0"-5"-269,-5-19-190,1-2-460,-1-4-661,2-6-2465,1-6 3776,4-7 0,1-11 0,3-6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01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23560,'1'-3'1782,"0"1"-1782,-1 2-1120,0 0-1872,31-2 2992,-18 1 0,19-1 0,-27 2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01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26877,'0'61'773,"-2"-3"-773,-2-14-67,-1-1-482,-2-3-986,2-6-2140,1-6 3675,0-5 0,3-12 0,-1-3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0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22070,'1'-6'1356,"0"1"-1580,-1 5-2555,0 0 2779,31 0 0,-23 0 0,24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01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50 100 25331,'-21'63'628,"5"-10"-416,14-29 91,2-6-102,4-5-167,3-7 0,6-4 22,2-13-12,0-7-21,-2-10-23,-3-5-67,-6 0-191,-2-1-235,-3 3-370,-5 2-795,-5 3-4931,-9 6 6589,-5 9 0,10 6 0,0 5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18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12 19325,'0'-7'5154,"0"2"-4582,0 5 616,0 0-1054,-29 13-44,19-6-1,-24 11 34,25-7 23,-2 6-34,-1 4-22,0 3 10,0 1-65,4-2-35,3-2 22,2-1-22,3 0 0,0 2 11,1 2 12,5 1-23,3-1 0,7-3 0,2-4 0,2-7 0,0-4-12,2-4 12,-1-1 12,0-6 32,6-14-21,-8-2 78,3-14 11,-10 6-23,-4-1 23,-2-18-78,-4 13-12,-1-13 34,-5 21 56,-2 3 0,-6 7-67,-4 5-45,1 5 0,-2 2-90,1 3-279,0 1-1323,-4 9-482,7 2-5636,0 9 7810,9-1 0,4-8 0,0-2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18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22687,'0'-2'3484,"0"1"-2341,0 1-1019,0 31-113,0-13-11,0 29-179,-4-21-404,-2 2-897,-6 2-2934,-2 0 4414,2 1 0,4-14 0,4-4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19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27056,'48'0'202,"-6"0"-179,-26 0-1,-2 0-11,-1 0 1,-2 0 10,0 0-11,0 0 23,-1 0-23,-2 0 0,-1 0 23,-1 0-1,-3 0 12,0 0 11,-1 0-11,-2 0 11,2 0 67,0 3-11,1 1 11,0 4 12,-1 1-34,0 3-1,-2 2-32,0 2-68,-2 2-12,-3 0-245,-4 1-393,-3 1-168,-1-1-695,-1-1-2453,1-4 3966,4-4 0,4-5 0,2-3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19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27292,'48'0'325,"-8"0"-325,-27 0-56,-2 0-179,-4-1-326,-2 0-391,-2-2-718,-1-2-2610,1-1 4280,-2-1 0,1 3 0,-2 0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19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23045,'1'-2'3496,"-1"1"-8675,1 39 5572,0-11 1329,0 34-1621,-1-21-45,-1 1-56,-3-1 792,-1-2-1228,-4-2-383,-1-2-973,1-5-1102,-1-2 2894,2-4 0,4-11 0,1-3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0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53 20669,'-5'0'4796,"1"0"-3922,4 0 785,0 0-1346,36-5-111,-14 2-124,30-6-44,-23 3-23,0 0-11,-3 0-134,-3 2-326,-6 1-391,-4 0-617,-6 0-1737,-3 1 3205,-3 0 0,0 2 0,-1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0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25813,'-36'79'414,"8"-19"-559,11-21-472,6-17-817,2-5-2611,1-3 4045,1-4 0,4-5 0,1-3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0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23325,'6'0'3283,"-2"0"-2812,-4 0 56,0 0-471,25 31-56,-14-18 0,20 22-180,-20-27-257,-1-2-582,-1-3-886,-1-1-3395,0-2 5300,0 0 0,-4 0 0,-1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1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27314,'50'3'-1467,"-7"0"-327,-29-8-2968,0-1 4762,-2-5 0,-6 4 0,-1 2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1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25701,'0'59'1198,"-1"-2"-1063,-3-22-135,-2 2 0,-2-4-213,-3-1-2756,-4 3-4572,6-12 7541,-1-3 0,7-15 0,3-4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1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22776,'1'0'3059,"0"0"-2667,1 35-168,-1-11-224,1 28-190,-5-22-1076,1-4-4785,-2-5 6051,2-6 0,1-8 0,1-2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30 24379,'-4'0'2476,"2"0"-1994,2 0-460,35-3-11,-16-1-11,28-3 12,-26 0-12,-4 4 0,-2-1 11,-4 3-11,-2 1 0,0 0 0,-3 0 0,0 4 0,0 2 56,-2 6-23,-2 3 1,-1 1-12,-1 3-22,-4 1 0,-2 2-22,-6 3-180,0-1-358,0-2-673,1-4-1388,2-4-7210,4-7 8507,1-3 0,3-3 0,0-1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2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26575,'54'-3'-314,"-10"-1"-605,-33-1-795,-4-3-3048,0 0 4762,-1-2 0,-2 5 0,-2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2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22059,'0'-4'2969,"0"0"-2666,0 4-91,-3 43-88,-1-19-112,-2 36-12,0-30-147,0-2-480,-1-1-774,1-4-4179,2-3 5580,2-6 0,1-7 0,1-3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2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 21252,'-3'-2'3171,"1"1"-2823,2 1-24,0 0-245,-12 35-34,9-17 44,-9 28 12,13-28 67,3-2-22,4-2-90,3-3-22,2-4 33,-2-4 12,0-1-23,-1-2 22,-2-4 0,0-5 12,-1-5-56,-2-5-1,-2 0 23,-2-1-45,-1 3 12,0 1-23,-3 2-112,-1 4-168,-3 2-270,-2 4-290,2 0-650,0 1-2488,1 0 3978,3 0 0,1 2 0,1 0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3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27550,'43'-1'358,"-6"1"-358,-26 0-112,0 0-190,-1 0-203,-2 0-525,-1 0-830,-3 0-3362,-1 0 5222,-1 1 0,-2 0 0,0 1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3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21936,'-5'0'4056,"0"0"-3507,5 0 280,0 0-437,-2 23-145,6-15-79,1 16-67,8-22-79,1-1-22,-1-1-213,-1-4-358,-2-1-236,-1-4-1008,-1-1-3721,0-1 5536,1-1 0,-4 6 0,-1 1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3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25017,'-12'60'807,"0"-5"-672,3-18-46,0-4-89,2-3-201,0-5-439,2-5-682,1-5-2834,-1-2 4156,2-4 0,1-4 0,1-1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3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26720,'-2'72'438,"-3"-7"-416,-2-30-22,-2-2-169,1-2-514,0-4-1098,2-6-4169,2-5 5950,2-5 0,1-5 0,1-2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4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3 23594,'-2'-2'2678,"1"1"-2118,1 1-358,-22 34-90,14-12 0,-18 29 12,22-21-57,1-2-34,2-2-10,1-3-1,5-6 12,3-2-12,7-7-11,1-3 23,2-4 22,-1-6-45,-2-5-11,0-10 0,-5-3-33,-1-5-180,-5 1-191,-1-1-201,-3 2-392,0 4-729,-1 5-7294,-5 8 9020,-4 5 0,3 4 0,-1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4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26205,'-12'59'549,"1"-7"-572,2-27-268,1-2-662,0-2-1074,0-4-7285,3-3 9312,2-4 0,3-4 0,0-3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4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26563,'16'57'-212,"-4"-9"-775,-10-31-1209,-2-4-7635,0 1 8919,-4-2 0,3-5 0,-3-2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25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25263,'-4'0'2903,"1"0"-2398,3 0-505,0 0 0,41 4 0,-4-3 0,37 3 0,-16-7 0,-1 1 0,1 0 0,1 1 0,6 5 0,5 2 0,-1 3 0,-6 1 0,-12 0-785,-13-2-1434,-12 0-5614,-11 1 7833,-8 1 0,-6-4 0,-1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4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55 26474,'-57'37'1188,"9"2"-976,28-4-32,5 5-1,4-1 22,7 1-10,1-3-145,4-3-46,5-9 0,5-9 0,9-9 0,6-16 0,2-11 0,1-17 0,-3-9 0,-6-7 0,-6-2 0,-8 2-248,-5 7-345,-5 8-371,-2 12-1042,-2 12-6510,1 8 8516,4 8 0,2-2 0,1 3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4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28154,'-4'69'517,"-4"1"-517,-4-6 0,-5-1-181,4-7-2440,4-12 2621,5-11 0,4-17 0,0-5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5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27449,'78'0'885,"-8"0"-885,-29 1 0,-1 4-280,-5 1-426,-5 4-459,-5-1-1267,-7 2-7399,-6 1 9299,-7 2 1,-3-5 0,-2-2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5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25275,'-57'47'740,"9"-5"-774,33-18-392,3 2-571,3-2-1435,1-1-7399,2-4 9496,3-6 0,2-7 0,1-3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5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23908,'0'-2'2611,"0"0"-2264,10 37-213,0-14-134,11 28 0,-2-27-582,0-3-774,1-6-1815,1-2 3171,-1-5 0,-8-3 0,-4-1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23213,'4'-6'2779,"-1"2"-2779,-3 4-1647,0 0-1647,37-33 3294,-23 20 0,24-20 0,-32 27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5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26048,'-16'68'1132,"2"-5"-1009,5-21-123,3-4-236,2-4-604,2-8-986,1-4-3922,2-6 5748,4-4 0,-3-5 0,4-4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6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 22608,'0'-4'2801,"0"1"-2386,0 51-157,-2-18-57,0 42-156,-3-33-45,0-2-168,1-5-583,1-5-795,2-4-4460,0-4 6006,1-4 0,0-7 0,0-3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6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72 25107,'-1'-1'1770,"0"-1"-1658,1 2-56,47-22-56,-19 11 0,35-15 0,-36 20 11,-6 4 0,-6 1 12,-5 1-1,-2 0 57,-3 0 11,-1 4 123,-3 5 123,0 6 0,-1 7-56,-3 3-146,-4 4-67,-4 0-67,-2-1 0,3-3-67,1-4-280,2-3-415,1-5-325,3-4-1176,1-3-7568,1-3 9703,6-2 0,-4-1 0,4 0 1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6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23852,'54'-24'-9155,"-10"2"9155,-31 8 0,-6 6 0,-3 2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25824,'-8'61'1232,"0"-6"-1074,-2-22-91,1-1-67,0-6-11,3-2-281,1-5-425,0-4-617,3-4-1344,0-1-4190,2-3 6868,0 1 0,0-4 0,0-1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5 21633,'-1'-2'3395,"-1"0"-2072,2 2-1043,-34 42-79,23-19-10,-26 34-23,34-32 11,2-3-33,1-3-34,6-4-90,2-5-10,6-4 10,0-5-22,-1-2 34,0-7-23,-2-5 11,-1-10 1,-3-3-1,-3-3-22,-2 3-22,-2 1-102,-1 6-200,-2 4-439,-1 6-850,-2 4-3295,2 2 4908,2 2 0,1 1 0,1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7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22698,'4'-1'3787,"0"1"-3384,-4 0-156,0 0-124,35 0-100,-19 0-23,29 0-158,-28 0-301,-2 0-381,-2 0-583,-3 0-1625,-3 0-6783,-4 1 8787,-1 5 0,-2-3 1,0 3-1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7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24031,'-3'0'2936,"0"-1"-2488,3 1-101,0 0-347,16 3-134,-6-2-292,13 2-481,-11-3-808,-1 0-2644,0-5 4359,0-4 0,-6 3 0,1-1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8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5 22182,'0'-2'3631,"0"0"-2578,0 2-694,-10 50-79,0-17-213,-10 41-67,5-33-34,1-4-493,2-7-604,1-6-1189,3-7-5165,4-6 7485,2-5 0,2-4 0,0-2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26631,'-17'68'863,"0"-4"-863,1-21-135,0-3-459,4-6-852,4-6-1175,3-7-5806,4-6 8427,9-8 0,-6-3 0,6-3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8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 21980,'-4'-2'4247,"1"1"-3843,3 1-80,-33 41-77,23-19-23,-23 32 34,32-33-23,5-3-56,3-5-100,8-6-46,2-3-21,4-5 10,-2-8-22,0-5-67,-5-9-191,-4-3-190,-5 0-213,-2 0-504,-3 3-987,-4 7 2152,-6 7 0,4 5 0,-2 4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8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27034,'-13'62'-168,"0"-10"-874,4-34-1961,2-5 3003,3-6 0,2-4 0,2-3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26205,'10'52'168,"-3"-7"-998,-7-24-1634,-1-3 2464,-2-2 0,1-8 0,-2-1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39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28671,'69'1'0,"2"-4"0,-5-2 0,2-1-5661,1 2 5661,-1 2 1399,0 2-1399,-2 0-81,-6 0-3292,-9 0 3373,-11 0 0,-19 0 0,-8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27023,'35'20'1154,"-5"4"-964,-17 7-78,1 2-45,2 0-33,2-2-23,0 0-11,0-2-78,0-2-269,-2-4-359,0-5-280,-1-4-717,-2-2-1849,-5-3 3552,-2 4 0,-4-7 0,-2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6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1 445 28054,'44'-52'205,"1"1"1,0 0 0,0 4-206,-5 11 0,1 2 0,-1 2 0,0 2 0,33-19 0,-11 16 0,-9 13-5661,-6 11 4607,-5 8 401,-3 16-6383,-6 12 7250,-8 19 1,-12-18 0,-8-1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7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24535,'-55'3'1166,"7"4"-908,28 9-57,3 4-89,3 1-11,5 4 33,4 1 23,2 4 11,3 2 34,5 2-11,5 0 10,8-2-133,6-7-35,4-11-22,6-6 1,2-12 10,1-8-22,-5-10 11,-7-8-11,-9-5 0,-8-2-22,-5-2-23,-6 4 0,-7 5-112,-7 6-190,-8 10-314,-2 6-953,1 6-2767,4 9 4381,10 2 0,6 0 0,5-1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7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26261,'-11'71'-22,"-5"18"-1189,7-36-2363,-1 12 3574,7-27 0,2-18 0,1-8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8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26171,'60'-27'135,"-1"3"-146,-39 17 11,2 2 0,-13 4 22,-3 1 23,0 2 44,-1 2 12,-1 5 134,-2 3 34,-1 8 34,-3 6-45,-7 9-79,-4 6-123,-5 2-56,-1 1-179,4-6-471,2-4-796,4-9-1433,4-6-6952,2-9 9238,5-4 0,-2-5 0,2-1 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8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23426,'6'-2'2533,"-1"1"-2533,-5 1-785,0 0-773,33-6-2374,-21 2 3932,25-5 0,-33 5 0,-1 1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8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26563,'-2'69'370,"-1"-5"-370,-3-24-347,-2-1-5626,1 6 5973,2-14 0,2-4 0,3-18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28524,'69'7'147,"-5"-3"-147,-22-3-80,-3-1-592,-4-1-292,-5-1-593,-8 1-2040,-7-2 3597,-7 3 0,-4 0 0,-4 0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9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25499,'-39'61'-124,"7"-8"-772,24-30-1244,4-3-3261,0-3 5401,1-3 0,2-7 0,0-2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9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26362,'8'55'347,"-1"-6"-459,-6-21-381,0-2-661,1-5-1244,0-4-5513,0-4 7911,1-3 0,-2-6 0,1-1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24569,'44'0'-9831,"-9"0"9574,-27 0 1,-5 0-1,-1 0 1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49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24222,'-5'58'1041,"-1"-5"-6701,-1-20 5481,1 0 849,-2-3-2250,-1-2-3993,0-3 5573,3-6 0,2-10 0,3-4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0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20625,'2'0'4179,"-1"0"-3966,-2 38-213,-3-11 0,-3 34-964,-1-20-2588,-2 1 3552,3-5 0,2-16 0,2-6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24748,'-3'-2'2140,"1"0"-1916,2 2-78,0 0-123,31 0-1,-15 0-22,23 0 23,-24 0-23,-4 0 0,-1 0 0,-4 1 11,-1 3 34,-2 3 89,-2 6 79,0 3-79,-1 5-78,-4 1-56,-1 2-56,-5 1-392,-1-1-348,2 0-548,0-3-1783,3-1 3127,2-4 0,3-6 0,1-4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0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25095,'47'-7'-9831,"-8"0"7490,-28-2 1,-4 4-1,-2 1 1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1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 23056,'0'-1'3339,"0"-1"-3003,-8 37-168,1-9-100,-7 30-68,3-18-45,0-3-493,1-5-1311,4-5-4504,3-8 6353,5-5 0,-1-6 0,2-4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1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25174,'-29'60'1143,"6"1"-6647,22-41 5628,5 4 1385,2-11-1453,6-6 860,2-2-849,0-4 79,2-16-124,-7 2 3381,1-13-3403,-9 5-56,0 2-168,-4 2-313,-2 3-707,-4 4-3832,-2 5 5076,1 2 0,3 3 0,4 0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1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26205,'53'-4'314,"-7"1"-326,-26 3-469,-3 0-886,-5 0-2196,-3 0 3563,-4 0 0,-2 0 0,-2 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1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27404,'23'20'-1233,"-3"-3"-291,-11-17-2083,-1 1 3607,0-1 0,-4 0 0,-1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2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4 22855,'0'-2'3283,"0"1"-2936,-8 51-168,1-17-145,-9 43-34,3-30-213,-1-1-616,3-4-919,1-9-5188,3-6 6936,4-9 0,2-8 0,1-4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2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26877,'-17'64'78,"1"-5"-6108,3-18 4809,-2-2-1695,1 1 2916,1-3 0,6-16 0,3-6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20 22989,'-4'-1'2577,"0"1"-2162,4 0 78,0 0-303,-17 34-33,12-15-45,-12 29 0,20-26 1,4-2-24,6-6 12,4-7 0,3-3-68,1-9 1,0-8-34,-1-8-22,-3-8-113,-5 0-123,-5 2-246,-3 3-494,-3 6-850,-1 6-7844,-3 5 9692,-5 5 0,4 3 0,-3-1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2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23773,'0'1'2992,"-1"1"-2902,1-2-113,7 39-358,-6-21-515,1 32-987,-9-32-7047,-3-1 8930,2-3 0,3-6 0,4-4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3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22025,'4'-3'3384,"-1"1"-3014,-3 2-213,0 0-190,10 35-853,-8-18-1871,5 28 2757,-13-25 0,3-8 0,-2-3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8:53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58 25252,'-1'-3'3362,"1"1"-3305,38-9-57,-3 3 0,37-8 0,-9 7 0,4 4 0,3 2 0,3 6 0,5 6 0,2 4 0,-1 6-461,-7-2-2396,-10-2 2857,-14 0 0,-21-7 0,-12-1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01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3 829 26261,'0'65'908,"0"-2"-6300,-1-13 5627,0-5 1410,0-10-1310,12-15 952,13-13-1287,28-32 0,26-24-128,-28 9 1,1-4 127,5-7 0,0-4 0,0-2 0,-3-3 0,-5 1 0,-2-4 0,7-20 0,-4-1 1217,-15 26 0,-4 0-1347,7-13 1,-5 3-1361,-1-3-1244,-9 17 2734,-10 17 0,-5 19 0,-6 10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28671,'83'-1'0,"13"-5"0,-40 2 0,3 0 0,5 0 0,1 0-790,3 1 1,2 2 789,2-1 0,0 2 0,3 3 0,0 0 0,4 0 0,1 2 0,1 1 0,0 1 0,2 0 0,-1-1 0,-3 1 0,-1 0-392,-6-1 1,-2-1 391,-8 0 0,-2 0 0,35 2-2256,-25-2 2256,-22-1 0,-25-2 0,-11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22844,'-4'68'896,"-1"-6"-684,0-28 226,-1-3-1,0-5-191,1-6-11,2-7 68,1-6 22,2-4 0,0-2-23,0-1-44,0-2-146,0-7-22,0-5-12,2-6-44,1-2-23,3 1-11,1 2-34,0 4-201,1 2-336,0 2-472,2 3-637,2 1-2993,1 3 4673,2 2 0,-7 2 0,-1 0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6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98 23560,'15'-46'-44,"-3"9"77,-12 30 12,-5 3 201,-1 1 270,-7 3-34,-1 3-12,-2 4 91,1 4-102,1 3-67,3-1-179,3 0-135,3 0-55,2 2-23,3 2-67,0 1-449,1 0-683,5-4-1321,6-6-7274,8-4 9794,8-7 0,-12 2 0,0-2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6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25420,'-27'37'168,"5"-9"-168,23-26 23,3-2-23,2 0 0,1 0 12,-1 0-1,-1 0 22,-1 0 35,-1 0 100,0 3 235,-1 1 0,-1 6-78,-1 3-101,-1 4-89,-3-1-113,-1 1-22,-1-2-157,1-3-291,2-3-426,1-2-762,1-4-2319,1-1 3955,7-2 0,-5 0 0,5 0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6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 19953,'-5'0'4347,"1"0"-3731,4 0 303,0 0-448,-19 40-113,14-20-167,-15 31-147,20-36-44,0-4-190,4-6-157,3-6-202,7-10-213,2-7 213,1-8 213,-2-1 302,-4 3 34,-3 6 56,-3 6 224,-3 7 123,1 2 45,-3 3 80,1 7-148,-1 4-156,0 8-89,0 4-90,0 0-45,-1-2-336,1-6-830,-1-5-1904,0-5 3070,1-4 0,0-1 0,0 0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7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26552,'-2'80'874,"-2"-6"-874,-3-28-11,-2-4-538,0-6-1009,2-5-3305,3-8 4863,1-5 0,3-9 0,0-4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7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 26261,'0'65'370,"3"-16"-370,1-31-12,3-13-10,2-2-34,-1-2 22,0-3 34,0-4 23,0-4-12,-3-5-11,-1 0 11,-3-1 12,0 1-12,-1 1 22,0 0 57,-1 1-12,-4 0-55,-2 4-23,-4 2-247,-1 2-559,-1 4-1659,-2 1 2465,-1 8 0,7-6 0,2 6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37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62 23426,'-5'0'1972,"1"0"-1680,4 0-79,0 0-202,33-16 11,-17 8-11,25-12-11,-26 13 12,-4 2 10,-3 2-22,-1 1 11,-2 2 23,-1 0 145,-1 0-11,-1 0 202,0 3-124,-1 6-33,0 4-45,-1 4-100,0 2-57,0-1-11,0 0-90,-3-1-370,0 0-570,-5-1-1088,0 1-6610,0-1 8728,0 0 0,4-7 0,0-2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37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47 24379,'-1'-3'2588,"0"0"-2341,1 3-35,0 0-212,27 0-44,-13 0-483,23 0-796,-20-2-2688,4-6 4011,5-5 0,-11 4 0,-2 1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37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20199,'0'2'4650,"0"-1"-3115,0-1-1300,0 7-78,5-5-67,3 5-34,4-10-45,3-2-11,-1-1 22,-1-2-22,-3 3 12,-1 2 44,-2 0 11,0 2-22,-1 0 0,1 1 0,-3 0 33,0 0 1,-2 0 89,0 0 11,-2 0-45,0 2 34,0 2-67,0 4-67,0 5-12,-5 5-22,-2 5 0,-6 4-179,-9 17-213,6-13-236,-5 9-2139,10-19-2130,4-6 4897,1-3 0,5-8 0,0-1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38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24233,'0'-2'2588,"0"0"-3114,0 2-808,34 3-1613,-22-3 2947,25 3 0,-33-3 0,-1 0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38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27292,'-15'77'930,"0"-9"-930,6-26-258,1-4-492,1-6-662,-1-3-2947,3-3 4359,0-3 0,2-10 0,2-4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3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26328,'54'-55'235,"-8"11"-11,-29 35 23,-6 5 33,-3 3 45,-4 2 11,0 6-112,-1 4-123,2 7-67,-2 3-34,1 2-359,-3 0-1008,0 4-2039,-3 2 3406,-6 8 0,4-16 0,-3-1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4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24233,'0'0'0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0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25588,'-22'1'673,"1"7"-572,2 11-34,0 6-11,1 3-22,3 0-23,3-1 22,6-1 35,4-2 32,1-2-88,1-2-12,2-7-34,3-6-33,3-4-12,5-6 23,2-7-33,1-6 10,1-7 79,-3 1-11,-2 0 34,-4 2-23,-2 5 0,-2 3 11,-2 5 67,0 4 213,-2 6 34,0 8-89,-3 8-79,-3 11-124,-3 3-33,-1 1-67,0-3-247,2-3-1479,1 0-246,3-12-2913,0-3 4952,11-15 0,-5 1 0,6-2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0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25275,'-15'52'919,"5"-7"-751,8-25 33,2-4-33,0-3-112,4-3-22,1-4-34,6-2 0,0-3-146,1 0-234,0-1-394,1-5-671,0-3-1950,2-7-6436,-1-1 8566,0 3 0,-7 6 0,-1 3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44 143 21678,'3'0'2589,"0"0"-2578,-3 0 34,0 0-57,24-38 12,-18 21 23,18-30 44,-24 32 191,-1 3 201,-2 4-78,-1 5-56,-4 1-45,0 4 67,-4 8 57,-1 8 89,-1 12-123,0 4-158,2 2-100,3-3-44,5-4-68,2-4-12,2-7-357,0-4-449,0-7-505,3-3-1130,3-3-7378,5-6 9148,3-7 1,-6 4-1,0-3 1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9 23829,'0'-5'2813,"0"2"-8115,-8 55 5582,1-14 1072,-9 46-1296,2-27-56,-2 2-358,-1-3 217,1-5-2055,3-10-7635,6-12 9518,4-15 0,3-7 1,0-7-1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1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26362,'1'65'627,"-7"-1"-627,-8-11-22,-7 2-572,-3 1-1356,1-1-5747,3-6 7697,7-7 0,6-20 0,5-8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1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44 22765,'-15'53'3261,"5"0"-3026,11-32-11,8 1-11,4-15 11,14-3-179,-7-12 11,4-5-23,-13-9-33,-4-6 0,-3-2-89,-3-1-236,-2 2-370,-5 7-694,-3 9-2780,-6 6 4169,-5 12 0,9-3 0,0 6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5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25151,'0'40'808,"0"-5"-528,0-16 0,1-4 0,1-5-90,0-6-21,3-2 32,0-2-33,2-5-112,3-6-56,2-7-123,0-4-393,-1 1-604,0 1-1144,0 4-7567,0 2 9462,1 5 1,-5 4-1,-1 4 1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5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23101,'7'-1'2902,"-2"0"-2745,-5 1-336,0 0-561,-5 18-1097,3-7-4673,-3 15 6510,6-12 0,-1-7 0,1-1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6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 20871,'0'-2'4527,"0"0"-3227,0 2-1110,-20 11-89,14-3-79,-15 10-22,19-7-436,2-1-573,-1-1-1187,1 0-4975,6-2 7171,4 0 0,-1-3 0,-1-1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6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6 19000,'0'-3'4381,"0"0"-4056,0 3 236,0 0-561,-3 25-68,0-8-582,-4 20-1994,0-13-5670,2-4 8314,2-6 0,2-6 0,1-5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22877,'-2'30'493,"0"-6"-202,2-24 0,0 0-122,3-1 10,1-1 101,2 0-101,0 1-22,-1 0-45,0 1-45,1 0-67,-1 0 0,-1 2-235,0 2-695,-1 4-1636,0 2 2566,0 1 0,-2-5 0,0-1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6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 21219,'0'-3'2521,"0"1"-1602,0 2-639,-4 31 11,4-20 22,1 22-32,5-28-113,5-3-33,-1-4-35,1-5-77,-2-4-23,-1-6-45,-3 1-381,-2 0-448,-2 4-952,-1 4-7653,0 4 9479,0 4 0,0 1 0,0-1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88 25858,'50'-8'437,"-6"0"-415,-25-3-22,-3 3-11,-6 1-68,-4 2-111,-4-2-90,-1-1-12,-1-1 124,-4 1-11,-5 3 33,-6 2 124,-6 3 22,-3 3 89,1 4 135,2 4 158,3 5-24,3 0 1,3 2-12,3 1-56,3 2-133,1 1-158,3-1 0,2-1-57,0-3-1557,10-4-1029,3-6-7188,12-12 8011,0-9 0,-10 2 1,-3 0-1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25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27169,'56'23'-4079,"-7"-3"4079,-24-5 0,-11-8 0,-3 1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3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8 19213,'-3'-4'4191,"0"1"-3878,3 3-156,0 0 79,-31 16-35,18-1 1,-24 15 11,29-6-23,2 0 34,3-2 23,2-2-23,0-6-100,1-2-124,3-6-12,3-3 1,4-2-34,3-6-247,1-4-548,2-8-1199,1-3-7541,0-1 9580,1 0 0,-8 10 0,-1 2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3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24491,'-3'41'-336,"3"-8"268,13-36 68,2-2 12,2-3 21,-3 1 79,-1 2 67,-3 4 79,-2 8-34,-1 6-224,-3 12-34,-1 8-2072,-2 4 2106,3 0 0,-3-15 0,2-8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7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24950,'-28'70'369,"6"-16"-906,14-13-662,3-15-2331,1-2 3530,-2-3 0,4-10 0,-1-3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7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21488,'1'-2'2106,"0"0"-6072,-1 2 3966,27-1 0,-20 1 0,20-1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4:59:5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68 111 21779,'3'0'2129,"-1"0"-2073,-2 0-191,18-37 23,-13 21 112,13-26 146,-17 33 280,-4 4 168,-4 3-34,-5 9 12,-4 6 10,-1 9-123,0 8-234,1 1-158,4 1-56,4-2-11,3-4-336,3-4-594,2-4-919,7-4-7586,3-3 9435,7-4 0,-7-2 0,-2-3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0:11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28244,'93'-19'427,"-4"1"-427,-24 5 0,-1 0 0,-1 2 0,-2-1 0,-5 4 0,-7 2-573,-9 4-2082,-11 1-7176,-10 7 8431,-10 9 0,-6-6 1,-3 5-1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0:40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17 21824,'-2'-6'2700,"1"1"-2308,1 5 371,0 0-461,-34-5-100,17 8-12,-26-1-11,26 12-67,3 3-11,1 1-67,3 3-12,4 0-22,1 2 0,4 1 0,0-2-11,1 1 0,5-4-1,2-3-21,7-5-1,2-5 12,4-3-1,1-3 23,0-1 0,0-4 0,-2-3 23,-2-5-12,-4-3 34,-1 0 56,-4-1-34,-3-1-22,-2 0 11,-2 2-23,-1 1 1,0 2-34,-1 2-45,-5-3-78,2 5-56,-4 0-124,5 6-234,0 1-1705,1 2-2273,1 0 4515,1 0 0,0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0:4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25375,'0'53'505,"0"-4"-505,0-17-56,-3 1-561,-2 2-1399,-3-1-4864,2-4 6880,2-7 0,2-11 0,2-7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0:41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21678,'0'-1'3093,"0"-1"-2567,0 2-504,30-13-10,-15 7-1,23-11 0,-23 14 0,-2 1-11,-2 1 0,-1 1 0,-1 0 34,-1 0 22,-2 1 67,-1 2 158,-2 3 66,-1 5-67,-1 4-22,-1 7-113,-3 2-55,-3 4-68,-2 0-22,-3 1 0,0-2-134,0 0-1625,0 2-773,6-11-7299,0-4 9540,5-11 1,0-3-1,0 0 1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0:4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22171,'2'-2'3227,"0"1"-3339,-2 1-571,30-10-595,-19 6-1501,22-8-6263,-28 8 9042,-2 1 0,-1 3 0,-2-1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0:4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9 19773,'0'-5'4650,"0"1"-4000,0 4 68,0 0-483,0 45-123,0-20-112,0 37-79,-1-32-504,0-2-794,-2-3-3520,-1-2 4897,0-2 0,2-9 0,0-3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3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22642,'5'0'4000,"30"-3"-3081,-7 2-359,33-3-112,-7 3-346,9 0-102,6 1 0,6 0 0,6 0 0,7 0 0,6 0-845,5 0 845,-49 1 0,1-1-3112,49 4 3112,-7 1 0,-9 4 0,-14 2-1121,-12 2-1490,-14 0 2611,-12-2 0,-15-5 0,-9-2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24143,'4'1'2644,"0"0"-2285,-2 37-157,-2-14-34,3 35-67,-3-23-79,-2 5-22,-2 2-56,-3 4-381,-4 2-224,-2-1-549,1-4-1177,-1-8-7444,4-10 9008,1-11 1,5-9-1,1-3 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6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27258,'31'20'101,"-2"0"-549,-13 1-392,-2 2-460,-3 1-1815,-5 1-6716,-3-1 8960,-2 0 1,-1-11 0,0-3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6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27000,'19'-45'-481,"5"6"-6525,8 25 3220,8 1 4138,4 3 0,-18 4 0,-4 3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7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24468,'-38'54'1423,"6"-3"-1143,21-17 0,5 0 12,3 0-68,9-2-68,5-4-133,9-8-23,6-9 0,0-6 23,-1-8-1,-4-7 101,-5-8-44,-5-5-46,-5-4 57,-4 0-68,-7-1-22,-4 1 0,-7 5-156,-2 5-237,-1 8-514,3 5-987,4 4-3977,5 3 5871,4-1 0,3 1 0,0-1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7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24155,'-8'63'1624,"-1"-5"-1321,-2-20-90,1-3-146,3-8-56,4-8-11,1-7 0,2-7 22,5-3 90,3-9 45,7-5-56,4-8-45,0-1-11,0 2 33,-4 5 12,-2 6 45,-2 4 55,-1 2 1,-1 5-102,-1 5-44,-1 6-45,0 7-22,-4 3-673,1 0-347,-1-1-1020,2-4-6174,2-6 8236,4-6 0,-4-4 0,0-3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7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26463,'-34'51'1176,"6"-6"-974,23-26-79,3-3-112,1-4-11,5-6-33,4-2-124,5-5-34,5-7 57,-1-2 33,-1-4 101,-3 1 23,-4 4-1,-4 2 34,-2 5 0,-1 1 22,-1 1 57,-1 6-34,0 7-34,0 10-45,-1 8-22,-3 4-134,-2 1-561,-2-4-347,2-6-930,1-7-5502,2-9 7474,2-8 0,1-3 0,0-1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7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27000,'-1'67'1334,"-6"0"-6849,-3-9 5582,-6 5 1342,-4 1-1611,-3 0-682,-1-4-786,2-4-574,4-10 2244,9-12 0,3-16 0,6-9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8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25599,'1'50'360,"-5"-2"-484,0-16-963,-4 0-2588,2-5 3675,3-5 0,1-11 0,2-4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8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 22631,'0'-2'3361,"0"-1"-2162,0 3-908,-7 0-134,6 0-157,-6 1-11,7 4 0,0 3 22,1 6 0,1 5 0,1 1-11,1 1 56,-1 1 135,-1 1 55,-1 0-22,-1 1-89,0 3-68,-5-1-56,-2 1-11,-6 0-45,0-4-212,0-4-180,2-6-673,2-6-940,4-3-2678,2-10 4728,3-6 0,1 3 0,0-2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0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 23661,'2'-2'2790,"1"28"-2342,-3 3-156,2 29-34,-5-3-124,-2 4-89,-5 1-45,-1-3 0,0-8-202,5-11-134,2-10-157,3-13 79,1-7 234,4-8 180,5-9 23,5-6-1,4-6 90,1-2 45,1 2-11,-1 3 66,0 2-32,2 6 21,0 2 158,1 5-79,2 2-123,0 5 33,0 5-10,-2 6 10,-4 6 69,-5 17-259,-6-6 0,-8 14-326,-7-14-1153,-6-4-2275,-4-5 3754,0-5 0,7-9 0,4-3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0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10 22014,'0'-5'3462,"0"1"-2957,0 4 963,0 0-1054,0 45-44,-4-10-191,-2 41-45,-5-20-122,-3 0-12,0 0-23,0-3-212,0-4-179,1-3-416,0-6-491,2-8-1212,1-7-7215,5-9 9748,2-7 0,3-5 0,0-3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1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24974,'45'27'818,"-8"0"222,-23-4-1040,-3 1 262,-3-1-620,-2-2-207,-3-1-566,-2-2-237,0-2-5534,-1-2 6902,-2-3 0,1-4 0,-1-4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1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1 185 26429,'19'-46'1401,"-2"6"-1166,-2 20-157,0 2-55,-1 3-23,1 2-135,1 2-346,1 3-394,1 2-626,1 3-1547,-1 0-6783,1 2 8560,0 0 0,-9 1 1,-1 0-1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1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23 24748,'-8'48'1076,"2"-4"-818,10-22-68,3 0 23,6-4-123,6-7-68,2-5 34,4-4 179,-1-9-44,-1-4-79,-2-6 56,-4-3-67,-4 0-11,-5 0 55,-4 2-22,-2 0-55,-3 1-24,-5 2-44,-4 1-56,-5 4-123,-4 4-157,-3 3-191,-2 7-346,1 7-763,1 6-2466,5 6 4102,5 0 0,6-10 0,4-3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22989,'2'0'2521,"0"0"-2207,-2 0 0,11 42-68,-8-15 45,8 37-67,-11-25-89,0 1-57,0-5 24,-1-5-2,0-9 80,0-8 144,0-7-55,1-4-11,0-3-79,0-6-56,0-4-99,0-8-24,0-3 0,1-2 0,2 2 0,1 3-539,4 3-649,1 1-739,3 1-3059,1 4 4986,3 3 0,-7 4 0,-1 3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2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55 102 26675,'40'-14'34,"-8"1"-68,-25 8-44,-3-2-45,-2-1-12,-1-2-33,-1-1 101,-2 0 11,-2 1 23,-2 3 33,-5 3 78,-3 2 23,-1 4 33,-2 6-3313,-1 5 3392,1 5 0,3 2 67,2 0 79,6 0-35,2 0-44,3 1-56,1 1 3258,2 0-3482,4-1-78,3-3-550,4-3-515,1-5-515,3-4-3171,0-3 4829,1-2 0,-8-1 0,-2 0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3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25364,'-19'52'1345,"5"-5"-773,9-19-191,4-2-157,0-4-90,1-4-134,2-7-56,2-5-56,4-4-56,2-10-179,2-4-57,0-11 169,0-1 44,-3 0 79,-1 3 112,-2 4 23,-2 6-12,-1 4 67,-1 4 79,-1 2 134,1 5 35,1 6-13,0 6-122,0 5-113,2 0-55,4 6-124,0-10-291,3 2-34,-1-13-112,-1-2-336,0-3-717,1-2-3171,-2-3 4762,0-3 0,-5 1 0,0 1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3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25577,'0'57'684,"-1"-5"-617,-2-25 56,-1-2 23,0-5-34,2-6-101,1-7 0,1-3-11,0-4 0,0 0 68,3-4-12,2-2-45,6-6 0,2-3-11,3 0 11,1 0 0,2 3 23,0 1 33,0 3 113,0 3 33,-3 3 33,-2 1-67,-3 1 12,-2 5 10,-3 3-100,-2 6-78,-3 4-23,-1 1-1659,0 3-1153,0-7 2812,0-1 0,0-10 0,0-2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25555,'0'75'1434,"0"-4"-1434,0-21 0,0 1-549,-2-3-829,-3-3-2577,-3-4 3955,-1-6 0,2-15 0,3-7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4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24569,'0'-3'2353,"0"0"-1927,31 3-90,-11-1-168,28 3-168,-17 0 0,1 4-571,-3-1-964,0 0-5021,-1-3 6556,3-1 0,-15-1 0,0 1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5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23079,'0'-4'3216,"0"1"-2948,0 3-178,33-9-68,-14 2 1,26-8-23,-25 6-56,-4 0-101,-5 2-89,-4-1-135,-4 1 10,-1-2-9,-2 0 245,-3 1 68,-3 2 67,-6 3 90,-3 2 22,-4 5 145,-2 4 102,0 6-90,1 2 67,5 2-67,3 0-23,6 1 12,2 2 79,4 2-46,0 1-22,7 11-269,-1-10-34,8 5-358,-2-15-314,1-3-605,1-4-908,3-5-4986,2-5 7205,3-8 0,-9 4 0,-1-4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5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25387,'-29'80'1064,"9"-23"-1064,9-22-112,8-23-112,2-7 191,3-3 33,6-8 78,5-5-33,6-6 33,1-2 57,-1 4 10,-4 4 12,-4 6 45,-2 3-68,-3 5 113,-1 4-146,-1 5-101,-2 6-235,-1 1-371,-1 2-682,0-2-1984,0-2 3272,0-4 0,0-7 0,0-2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5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24939,'-21'44'1176,"5"-6"-873,15-24-90,2-3-202,5-5-11,3-3 0,8-8-79,2-3-33,0-6 90,-1-1-23,-2 2 45,-4 3 0,-4 3 45,-1 4 101,-4 2 66,0 1 192,-1 6-12,-1 5-89,0 8-113,-1 7-56,-2 2-78,-2 0-56,-1-3-190,-1-6-348,2-4-325,0-6-649,1-4-2376,1-3 3888,-1-6 0,3 3 0,-1-3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5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25555,'1'67'1479,"-3"-2"-1232,-4-14-247,-4 2 0,-1 0-550,-1-3-458,1-4-807,1-7-4203,4-8 6018,4-10 0,1-10 0,1-7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6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26272,'-1'49'-22,"-3"-4"-1133,-1-19-3427,-1-4 4582,3-3 0,2-9 0,1-4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6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26059,'-13'9'359,"2"1"-359,11 3 22,2 2-22,2 3 34,1 2 212,1 1 248,-2 1-13,-1-1-145,-3-1-22,0-1-79,0-1-144,0-2-91,-2-1 0,-1-3-57,-1-2-55,0-3-56,1-4-213,0-1-291,0-1-102,-1-2-234,1-2-718,0-3-3562,2-4 5288,1 1 0,0 3 0,0 2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16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25959,'-1'73'795,"-4"-4"-683,-6-17-34,-3 0-78,-3-2-45,1-4 45,0-6-56,5-7 34,4-9-101,4-11-34,3-7 157,9-11 11,6-10 0,11-11-11,4-6 45,1 1 90,-2 4 77,-4 9 114,-4 7 111,-3 6-12,-2 3-78,-2 8-166,-2 4-181,-3 8 0,-3 6 0,-3 4 0,-2 5 0,-1 1 0,-5 0 0,-1-2-561,-5-6 561,-7 3 0,10-16 0,-4 1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11 21163,'2'-5'3003,"1"1"-2398,-3 4 1053,0 0-1266,11 32-123,-10-5-101,3 32-67,-15-12-67,-5 3-12,0-2-11,2-3 1,2-9-12,3-9-12,3-9-100,2-9-112,3-5-34,0-8 157,1-10 12,0-13 66,2-14 23,1-6 0,3-4 0,-1 0 0,1 3 23,-2 4 22,1 10 67,0 5-68,-3 16 35,1 13-46,-3 16 12,2 11-45,2 1 0,4-2-11,4-5 11,5-8-22,4-6 10,3-4 12,12-20 0,-10 3 12,6-13-12,-15 7 0,-4 5 11,-5 4 45,-2 6 56,-2 3 437,-1 10-235,-2 7-157,1 15-113,-2 8-44,-6 7-67,-1 2-482,-7 0-470,3-3-1469,1-9 2488,5-8 0,2-14 0,3-6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1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27112,'3'77'214,"-5"-6"-540,-4-28-760,-2-2-1156,3-5-7589,3-8 9252,4-11 0,-1-8 1,2-6-1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2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25115,'-23'15'224,"7"-1"289,22-2-300,4 0 265,-1 1-142,1 1 128,-4 3-94,-2 3 105,-3 3-285,-3 5-78,-5 3-112,-2 0-33,-5-1-214,2-3-301,1-6-338,2-4-414,2-6-1478,4-6 2778,1-3 0,2-2 0,0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2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24502,'0'-5'3731,"29"-14"-3373,-12 12-278,26-13-80,-20 12 0,3 1 0,-3 1-13,0 1-703,-2 1-383,-4 2-884,-3 1-3104,-4 1 5087,-4 0 0,-2 0 0,-3 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2 24547,'-5'-1'2252,"0"1"-2028,-8 30-202,5-11-22,-9 26-347,8-21-763,4 0-1903,1-1 3013,3-1 0,1-10 0,0-4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2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26272,'-20'63'795,"4"-5"-536,16-24-58,6-2-111,5-4-12,10-7-22,2-5-56,1-9 79,-3-4 201,-2-10-23,-5-5-134,-4-10-55,-4-6-1,-3-3-56,-2 0 0,-3 1-11,-6 3-89,-3 4-191,-7 7-415,-1 6-560,-3 6-1826,0 8 3081,-1 8 0,10-4 0,2 4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6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43 24827,'-3'-1'2263,"1"1"-1703,32-6-112,-9-1-168,25-4-123,-17 3-67,-1 3-79,0 2-11,-3 2-67,-1 0-392,-1 1-437,-4 0-595,-2 0-1680,-5 0 3171,-4 4 0,-4-3 0,-3 2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6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25263,'-2'0'2746,"0"0"-2444,2 0-302,28 5-302,-11-3-393,23 3-448,-19-5-1064,-1 0-5626,-2 0 7833,-3 0 0,-7 0 0,-3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26 24883,'-27'46'1344,"9"-5"-873,25-25-124,4-1-212,5-3-101,1-5 10,1-3 1,-2-3 34,-3-2-1,-4-4 0,-4-4-66,-3-6-12,-2-3-79,0-3-190,-3 0-291,-1 2-516,-2 2-773,2 5-4739,2 1 6588,1 2 0,1 4 0,0 0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7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25286,'-6'50'1154,"-1"-2"-1154,-1-17-179,-1 2-639,-1-2-829,1-2-4281,1-2 5928,2-6 0,3-9 0,1-5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24782,'46'-26'-9831,"-7"2"8708,-26 11 1,-7 5 0,-1 2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7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19829,'1'-5'5647,"-1"1"-5019,0 4-157,0 0-147,6 35-189,-4-12-135,3 31-157,-10-21-582,-3-1-886,-4 0-3204,-2 1 4829,-3 0 0,8-14 0,1-4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7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24871,'-26'49'1009,"5"-6"-841,17-24 56,2-3-11,2-2 45,3-2-34,2 0-56,4-4-33,2 0-113,3-3-22,1-1-22,1-2-281,3-2-369,1-1-684,2-4-1603,1-2 2959,0-6 0,-9 6 0,-3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7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 23852,'-2'-1'2655,"0"0"-2207,2 1-111,31-7-79,-13 5-135,26-5-123,-21 7-11,-3 0-381,-3 0-382,-4 0-1086,-3 0-4560,-3 1 6420,-4 1 0,-2-1 0,-1 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8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24491,'-23'60'985,"4"-7"-603,15-30-35,1-1-67,1-2 0,1-3-22,1-2-67,0-5-35,1-2 24,3-2 100,4-3-68,5-1-44,1-1-67,3-1-67,0 0-34,0-2-11,1-1-359,-2-2-313,-1 1-247,-3-1-740,-2 2-1927,-6 1 3597,-1 1 0,-3 1 0,0 0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8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76 23952,'-2'1'3463,"1"0"-2231,1-1-1208,36 4-24,-10-5 0,34 0 0,-21-6 0,0 0 0,-1 0 0,0 0 0,-2 0 0,-2 0 0,-2 1-561,-4-1-784,-3 2-1389,-5-2 2734,-3 1 0,-8 2 0,-2 1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23381,'-3'0'3518,"1"0"-2117,2 0-1030,41 5-371,-11-2 0,37 3 0,-17-3 0,2-2 0,1 0 0,-4-1 0,-4-1 0,-8-1 0,-8-2 0,-9 0-461,-8 1-626,-6 2-4627,-4 1 5714,-14 0 0,9 0 0,-9 0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9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 22372,'-2'-1'3519,"1"1"-3093,1 0-269,-8 38-101,3-15-56,-8 31-224,7-24-426,-1-3-818,2-3-3250,1-4 4718,2-7 0,2-6 0,0-4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9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25959,'4'47'-7093,"-4"-5"7093,-7-24 0,2-8 0,0-3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28042,'54'8'629,"-3"-2"-629,-16-4 0,3-1 0,5-6 0,-1-1 0,-1-4 0,-5 0 0,-6 2-293,-9 3-894,-8 1-427,-6 3-1759,-4 1 3373,-3 0 0,0 0 0,0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2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25443,'-3'43'-9831,"-3"-5"9479,-3-20 0,4-8 0,-1-2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24591,'0'-1'3687,"0"0"-3294,30 5-393,-9-1 0,27 4 0,-16-5 0,1 0 0,1-1 0,-2-1 0,-2 0 0,-4 0 0,-4-1-281,-7 0-963,-7 1-751,-3-1-6330,-5 1 8325,-6 4 0,5-3 0,-5 3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0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24023,'-22'52'1020,"6"-8"-198,13-27-362,3-2 109,0-2-99,3-1 29,2-2-219,5 0 248,3-1-528,3-1 0,2-2 0,4-3 0,3-1 0,3-4 0,1-4-46,-1-5-895,-3-2-426,-4-1-1311,-5 3-7153,-5 4 8406,-5 2 0,-3 4 0,-3 1 1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1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24356,'2'0'2734,"0"37"-2431,-2-5-135,0 35-4386,-3-13 4218,-2 2-1711,-4 0 926,0-3-773,-1-5-1993,0-6 3551,1-10 0,4-14 0,1-8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1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26922,'52'-24'-1311,"-7"1"-874,-25 9-7646,-2-4 9821,-1-2 0,-8 9 0,-2 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1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26171,'-2'61'1323,"0"-5"-1211,1-21-112,-2 2-45,-2 2-538,-3 0-941,-1-2-3731,0-4 5255,1-6 0,4-12 0,2-6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1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1 373 24983,'17'-64'90,"-1"3"-90,-4 18 56,1 1 325,-1 3 146,1 4-113,-2 6-10,-1 6-79,-2 6-11,-1 7-46,-1 4-100,0 4-11,1 1-3370,0 1 3370,2 5 56,-1 4-178,2 8-35,-2 6 0,-1 4 0,-1 1 0,-4 1 3392,0-1-3606,-2-3-660,0-2-650,-4-2-1803,-2-2 3327,-4-1 0,3-9 0,2-1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2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24894,'0'-3'1781,"0"1"-1725,0 2-392,28-4-527,-14 1-896,21-4-4090,-20 1 5849,-1 0 0,-6 2 0,-2 1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2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26563,'-13'70'426,"1"-4"-224,5-25 56,-1 2-113,1-2-55,1-5-90,2-8-22,3-10-46,0-10-32,1-4 100,0-12 22,4-7-11,3-15-11,3-7 11,2-3 1,-2 2-12,-1-4 33,-4 17 34,1 2-33,-4 19 33,2 5-11,-1 8-33,2 8-12,-1 11-11,0 4 11,0 4 11,0-1 113,3-3 89,0-6-11,2-7-3482,3-9 3280,-3-4 23,2-13 10,-2-6-31,0-9-13,0-4 0,2-1 0,-1 1 3392,0 1-3392,1 5 0,-2 2-158,0 5-492,-4 4-314,-1 3-1243,-3 4-7624,0 1 9459,1 1 1,-1 0-1,1 0 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3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24479,'0'73'1457,"0"-5"-1110,0-26 68,0-4-135,0-8-157,0-11-123,1-9 34,1-7 22,2-14-22,2-8-12,3-16-22,2-9 0,1-1 23,1 2-23,-1 9 11,-2 9 0,0 9-11,-2 7 11,1 5 12,0 3 10,-1 2 1,2 5 44,-2 3 202,0 9 11,-4 4-11,-1 6 12,-3 5-235,-1 2-57,-3 0 0,-3-5-718,-5-4-537,3-13-471,-2-4-1680,2-9 3406,0-1 0,4 0 0,0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3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59 165 22137,'-2'-3'2802,"0"36"-2433,-1 1-66,-1 38-56,-2-6-23,-2 6-79,-1 0 23,0-8-112,1-12-33,4-16-23,1-14 22,2-13 68,1-14 179,4-15-169,3-20-55,4-19-45,4-16 0,1-8 34,0-2-12,2 6-344,1 6 333,1 11 34,-1 14-11,-2 15-22,-2 13 21,-4 11 113,-4 6 22,-1 4 344,-3 6-333,-1 4-145,-2 10-224,-15 22-326,1-6-380,-15 16-1121,6-16-4930,2-4 6947,3-4 0,9-14 0,3-5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4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25207,'-7'58'952,"1"0"1,-6 31-807,-7-1-78,5-35-68,4-10-45,4-13-146,3-14-11,3-8 180,6-11 22,5-10 11,8-9 11,3-9-22,0 0 23,-2 3 10,-4 7 68,-5 9 34,-4 6 123,-2 4 78,-2 1 11,0 5-134,0 4-124,-2 7-89,0 7-56,-4 4-515,-3 3-583,-3 0-1356,-1-3 2510,4-5 0,2-11 0,4-4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4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 22765,'-4'-2'2207,"2"1"-1927,2 1 23,-3 30 134,2-12 22,-1 25-111,7-23-35,4-2-43,4-5-35,1-3-157,0-6-44,0-2-23,-1-6 23,-2-6-23,-3-8-11,-3-4-34,-3-2 34,-1 0-11,-5 3-45,-2 4-45,-6 4-156,-3 6-338,-2 4-783,-1 7-1939,0 5 3317,6 4 0,5-4 0,4-2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4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25443,'6'57'1120,"-1"-16"-1008,-5-20-89,0-13-12,0-5-11,0-2 11,2-1 68,4-6-57,3-2-22,2-6 56,2 0 56,-2 2 0,1 3 68,-2 4 55,-2 2-33,0 2-90,-1 1-45,-1 0-67,0 4 0,-1 2-448,-1 4-404,-2 1-1322,-1 0-7657,-1 2 9358,0 1 1,0-6 0,-1 0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5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92 19852,'12'-44'3182,"-2"9"-2230,-11 27-78,-2 4-258,-3 4-100,-5 9-12,-2 6 23,0 11 78,1 4-45,2 3-123,5-1-391,2-2-46,2-3 0,1-3 0,3-4 0,3-2 0,2-4-46,2-4-1298,0-4-629,0-4-3315,-1-8 5288,-2-1 0,-4 0 0,-1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6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27460,'11'0'-975,"-1"0"-683,-3 3-3015,-1 4 4673,-3 8 0,-2-5 0,-1 0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6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25297,'0'-2'2611,"0"0"-2062,0 2-549,26-15-168,-8 7-728,24-14-650,-13 10-2948,5-3 4494,2 0 0,-15 5 0,-4 4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7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2 24289,'-4'-2'3003,"-4"32"-2499,4 2-168,-4 34-123,2-7-112,1 6-90,1 0-11,-1-1-515,0-3-696,0-7-1579,-1-9 2790,3-12 0,0-16 0,3-9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7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25319,'47'-34'-2458,"-7"8"0,-30 25 1,-3 1-1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7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43 143 24983,'53'-43'-112,"-8"6"-123,-27 16 90,-7 5 77,-6 3 68,-7 5 146,-7 4 56,-6 4 134,-9 10-45,-2 7 158,1 10 155,1 4-55,5 2-100,5-3-46,5 0-45,5-4-100,1-1-68,3-2-177,2 0-13,4-3 0,3-3-91,3-4-771,1-6-349,0-4-929,0-6-5524,2-6 7664,0-8 0,-6 6 0,-1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7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25768,'-6'56'2196,"-1"-2"-1994,0-7-90,-2-1-112,-1 0-12,-4-4-592,0-1-786,-1-4 1390,-2 5 0,9-22 0,-1 2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8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30 139 26519,'48'-37'44,"-7"4"-133,-30 14-1,-3 3 45,-5 2 23,-2 4-12,-6 4-10,-3 3 44,-7 6 89,-3 9 158,-1 11 100,1 11 124,0 6-34,3 0-191,3-3-100,4-6-124,4-5-22,2-6-45,2-4-380,4-3-394,3-6-660,7-3-2890,5-4 4369,3-5 0,-8 2 0,-2-3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8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11 551 23583,'0'4'3754,"0"-1"-3508,0-3-179,0 0-67,-3-5 0,1-10 34,-1-12 0,1-16-1,2-10 12,0-9-3403,3-5 3380,2 1-82,3 5 49,1 14-68,0 10-223,0 13-281,0 6-223,1 5 2902,-1 3-5715,0 4 3641,0 3 0,-4 3 1,-2 0-1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26373,'45'-7'-7519,"-6"2"7519,-23 4 0,-7 1 0,-2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 24681,'-2'46'1154,"1"-6"-773,5-20-34,3-3 1,5-3-12,1-4-56,1-3-89,0-4 21,-2-2 46,-2-7-101,-1-6-112,-2-8-1,-2-5-44,-3-2-67,-1 2-101,-1 3-235,-3 5-168,-3 5-539,-3 6-1310,-1 3 2420,1 5 0,4-2 0,2 2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9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24871,'1'48'740,"0"-5"-426,-3-22-79,2-3-134,-2-5-79,2-5 1,1-4 10,3-3-10,2-1 33,6-5-34,1-2-11,2-5 45,0 0 68,-1 3 77,-1 3 102,-1 3 11,-2 2-12,-1 1-55,-1 1-169,-1 4-78,-3 3-11,-1 4-538,-2 1-572,-1 0-1702,0-3 2823,0-3 0,0-3 0,0-3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21835,'0'-2'3160,"0"1"-3082,0 1-358,1 35-527,-1-18-1658,0 26-7366,-1-31 8930,1-5 0,0-3 0,0-4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24468,'-4'53'1031,"0"-9"-829,3-30-180,-1-5-10,2-4 21,3-4 23,3-4-11,3-4 33,4-3 90,0-2 34,-1 3-23,-2 4 12,-1 3-12,-1 1-22,-1 2-57,-1 2-100,-1 3-145,-2 4-516,-2 0-639,0 2-4437,-1-2 5737,2-1 0,-1-3 0,2-4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1:3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85 23527,'-2'48'2432,"1"-5"-1906,0-20-123,1-5-66,4-4 21,2-7 101,5-3-190,0-6-123,1-7-34,-1-6-23,-3-7-76,-2 0-13,-3 0 0,-2 2-46,-3 2-637,-5 0-561,-5-1-1502,-7-3 2746,-5-3 0,10 11 0,0 1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07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 23090,'-4'-1'3070,"1"0"-2543,3 1 179,0 0-449,34-2-10,-14 2-68,29-2-11,-22 2-22,0-1-57,-1 1-44,0-1-23,-2 0-10,0 1-12,-3-1-12,-3 1-223,-4 0-515,-5 0-438,-4 0-1703,-3 0 2891,-1 0 0,-1 0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07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22328,'-3'0'2487,"1"0"-2263,2 0-134,-20 32-68,9-15 1,-17 26-23,15-26-123,1-2-180,3-3-369,0-5-875,3-3-2934,1-2 4481,2-4 0,2 1 0,1-1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08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18350,'3'0'5591,"0"-1"-4918,-3 1-214,0 0-414,15 32-45,-11-15-123,11 25-493,-14-22-595,0-2-1523,-1-2-4168,1-2 6902,0-4 0,-1-4 0,1-3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08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25319,'46'0'-1367,"-7"-1"-974,-27-1-4416,-2-2 6757,-2 1 0,-3 1 0,-2 1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08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 20501,'0'-1'3743,"0"-1"-3284,0 2-235,-3 37-89,0-15-79,-3 31-56,-1-24-45,0 0-425,0-3-841,0-2-3720,2-5 5031,1-7 0,3-5 0,1-5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08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25454,'47'-17'134,"-7"2"-77,-28 9 33,2 1-68,-4 2 0,3-1 12,-5 4-12,0-2 34,-1 2 68,-2 0 77,-1-1 1,-2 1-1,0 0 57,-1 2-12,0 5-43,-1 5-69,0 5-44,-2 4-57,-2 2-33,-3 2-22,-3-1-124,-1 1-246,-1-1-560,-1 0-8640,-2 1 9592,8-11 0,-1-3 0,8-9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09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25308,'40'-16'-1456,"-7"2"-673,-28 9-4661,-2 0 6790,-2-1 0,0 2 0,-1 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0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26227,'3'59'1222,"-1"0"-1110,-7-11-79,-2 1-33,-4 0-403,-1-5-762,0-6-2925,2-7 4090,0-7 0,5-12 0,2-5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38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26642,'43'-10'246,"-5"1"-235,-22 0 1,2 0-12,-2 1 11,-1 2-11,-1 1 11,-4 3-11,-2 1 0,-3 1 56,-1 0 22,-1 0 237,1 4-47,-1 4-55,0 6-123,-2 3-1,-1 1-77,0 0-12,0 1 11,0 0-11,0-1-168,-1 1-157,-2 0-359,-2-2-413,-1-1-764,-1-3-3887,0-4 5748,2-3 0,2-4 0,0-1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38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22720,'0'-2'3160,"0"0"-2678,0 2-202,28-5-135,-11 2-66,22-4-79,-18 4-23,-1 0-335,-1 1-606,-1-1-1254,0-1-7613,-1-2 9703,0 0 0,-8 2 0,-2 1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39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23370,'0'-5'2050,"0"2"-1836,0 3-169,0 0-23,32-5-22,-18 4-22,26-4-1,-27 5-10,0 0 33,-3 0-12,-1 0 12,-3 0 79,0 0 178,-3 3 124,1 1 67,-3 5-44,0 2-34,-1 6-135,0 2-134,-3 3-79,0 2-22,-3 0-56,-2 0-381,1-1-493,-1-1-1076,1-4-5288,2-5 7294,2-6 0,2-4 0,1-3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39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24323,'4'0'1356,"0"0"-1356,-4 0-550,32-5-727,-17 0-1906,24-7-6453,-25-1 9636,-4-2 0,-4 6 0,-2 1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39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25813,'-4'76'1356,"0"-4"-1244,-1-24-112,0-2-314,0-5-560,0-6-1076,0-6-7881,-1-4 9322,1-4 0,2-10 1,2-2-1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54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26418,'64'-13'1916,"-1"1"-1579,-10 8-337,7-1 0,7 2 0,7-1 0,3 1-5661,4-1 5661,1 0 0,-1 1 975,2-1-975,3 0 0,3-1 0,3 0 702,3 0-702,2 3-661,-4 1-539,-6 4-1051,-12 3-7580,-17 4 9638,-16 4 1,-21-7 0,-9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2:5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78 26272,'4'56'908,"-1"-1"-807,-3-11-90,0 4 11,0 3-22,-3 1 12,-1 1-24,-3-2 12,0-4 0,1-6 0,1-6 0,0-8 0,3-8 0,0-6 0,1-7 0,0-3 0,0-2-67,0-3 67,-2-8 34,-1-9-34,-1-14 45,-1-42-12,3 9-10,0-32-1,5 24 12,6 2-23,6 5-22,7 10 22,3 12-22,0 13 22,-1 12 22,-4 11 35,8 10-1,-7 10-67,4 9 22,-12 7-11,-5 5 34,-11 24-112,-7-14 45,-8 12-1,1-25 1,4-10 22,4-8-23,5-7-21,3-2-102,2-2 146,4-1 0,4-2 0,6-1 0,3-1 67,8 1 34,-6 4-23,4 7-22,-8 5 56,-2 9 68,-4 4 44,-4 6 67,-9 22-168,-6-10-56,-8 16-56,-4-18-11,-2-3 0,-1-3-168,3-6-224,3-7-583,5-7-7193,8-8 8168,10-12 0,-2 3 0,5-5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0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25690,'-10'44'1041,"1"-1"-772,7-9-22,1 2 33,4 1-89,3 0-46,5-4-89,5-6-11,2-7 0,4-11-23,1-5 1,3-14 55,-1-5-78,-2-10-34,-3-1-22,-4 1-302,-4 3-315,-4 3-547,-1 3-1985,-1 3 3205,1 3 0,-3 4 0,-1 2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0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23 25925,'-29'52'784,"5"-3"-526,21-18 45,1 0-158,5-3-89,6-4 34,6-7-1,8-6-77,2-5 100,1-5-23,-1-10 23,-3-6 79,-3-8-46,-4-5 23,-4 0-33,-5-1-78,-4 1-57,-1 3 0,-3 0 0,-4 4 0,-3 2 0,-3 6-57,-1 6-772,-1 5-785,0 8-1613,1 4-6604,2 7 8440,5-2 0,3-6 0,3-3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1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26888,'4'50'964,"0"-3"-818,-4-15-79,-2 0-22,1-5-12,-1-6-33,2-7-11,-1-6-67,1-4 78,1-6 22,2-8 34,3-9-56,3-9 11,1-6-11,-2-1 23,-1 0-23,-2 6 0,-1 4-23,0 7 23,-2 8-33,1 5-1,0 4 12,1 3 22,1 6 56,2 7-56,1 6 33,1 4 34,2 0 68,2-2-135,2-4 0,1-5-45,1-5-123,0-4-213,-1-4-314,1-2-246,-2-3-594,-1-1-6518,-3-2 8053,-2 3 0,-5 1 0,-1 3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 22720,'-5'-3'2947,"2"1"-2599,3 2-46,-12 26-67,8-8 90,-8 22-11,12-17-67,4-3-12,3-3-101,6-7-89,1-5 78,0-3 45,-1-7-11,-2-3-112,-2-8 22,-5-3-67,-1-2 0,-3 1-45,-1 1-190,-3 4-303,-4 2-269,-4 5-705,-4 4-7303,-1 6 8815,-3 6 0,9-4 0,1 4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3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21622,'0'-3'2566,"0"1"-2241,0 27-123,0-7-57,0 23 124,0-9 101,1 4 34,0 1 10,1 0 0,0-4-66,2-6-23,-1-7-79,1-9-78,0-5-22,2-4 67,3-9-12,6-7-122,5-12-46,2-7-33,0 0 0,-3 1-78,-3 7-392,-4 4-517,-1 6-660,-1 2-2465,3 1 4112,2 3 0,-7 3 0,1 3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3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5 23583,'-3'-2'2409,"1"0"-2017,2 2-89,0 0-281,-17 5-11,11 3-11,-11 8 0,16 2 11,1 1-11,1 2 124,1 0 268,2-1 123,1-2-44,-2-1-113,-1-2-278,-1 1-80,-3-1 0,-3 0 0,-3 0 0,-4-1 0,-2 0-819,0 0-918,-2-2-2420,2-1 4157,5-4 0,3-3 0,5-2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1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1296 26664,'7'-64'1412,"3"-6"-1289,5-8-44,-1-12-507,-7 41 0,-1-1 456,-1-4 0,-1 0 33,-1-2 1,-1 0-40,0-1 1,-1 1-1826,0 0 0,-1 2 1803,-1 3 0,-1 2 638,-2-40-638,-4 15 0,-1 14 0,1 15 0,3 11 314,2 12-314,2 9 3250,1 7-3250,6 4 429,8 1-429,17 1 0,18 3 0,4-1 0,5 1 0,-8-1 0,2 1-124,22-1 1,3 1 123,-14-2 0,0-1-313,4 1 0,1-1 313,1 0 0,1 0 0,0 0 0,-1-1 0,0 1 0,2-1 0,-3 0 0,4-1 0,-4 1-425,10-1 1,0 0 424,-11 1 0,3-1 0,-6 1 0,0 0 0,-5 0 0,-4 1 0,-1-1 0,40 1 210,-14 0-210,-14 0 584,-3-1-584,-25 0 0,-5 0 0,-22 0 928,-3 1-928,-3-1 0,-3 0 0,-1 0 0,0 0 0,-1 1 0,1 0 0,0 0 0,0 0 0,-1 2 0,0 8 0,1 9 0,-1 13 0,1 9 0,0 8 0,2 8 0,2 8 0,1 4 0,0 3 0,1-3 0,-1-4 0,0-6 0,-2-6 0,-2 20 0,-4-19 0,-5 15 0,-2-27-1088,-4-8-1097,0-9-5165,-4-9 7350,-5-6 0,10-5 0,-1-3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1 321 24703,'52'-8'1090,"1"1"1,3-3 0,2-2-743,0-3 0,2-1-744,10-2 1,3-1 395,8-1 0,4 1-492,8-1 0,3 1 492,-27 7 0,1 0 0,1 1-548,5 0 1,1 1 0,1 1 547,4 1 0,0 0 0,1 1 0,2 1 0,1 1 0,1 1-419,1 1 0,0 0 0,1 1 419,-2 0 0,0 1 0,-1 1 0,-3-1 0,1 1 0,-3 0 0,-4 0 0,-1 0 0,-2 0 0,25 0 0,-3 0 0,-13 0 0,-4-1 114,-15 0 0,-5 0-114,28-1 626,-36 0-773,-28 2-385,-32-3-9299,-22 0 10270,-27-2 0,23 2 0,1 1 1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25476,'-15'71'639,"0"-3"-594,-1-14-34,0-1 12,0-4-12,3-7 0,2-10 12,5-11 66,3-9 90,1-7 45,2-5-33,1-9-124,2-9-67,4-12 34,5-8-1,1-6 12,0-1 0,-1 0 56,0 1 0,-2 5 11,-1 7-45,-1 8-44,-2 10-23,-2 7-34,0 5 34,-2 9 45,4 5-45,-1 13-34,2 7-11,0 4-89,1 2-225,5 13-3201,-4-15 3381,3 7 134,-4-22 34,-2-7 22,1-8 191,-2-3 179,1-7 0,1-5 3436,5-19-3738,-1 1-68,3-10-11,-3 10-123,-1 4-359,0 4-504,0 6-941,3 4-4180,3 5 6107,6 1 0,-10 3 0,0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53 25454,'-18'53'986,"4"-6"-639,16-22-145,5-1 67,4-2-112,8-4-67,0-7-23,2-4 45,1-10 34,-1-8 10,-2-8-88,-2-10-12,-4-5 11,-5-3-45,-3 1 12,-5 5-34,-5 4-168,-2 9-370,-6 8-414,-1 6-1480,1 9-7399,1 6 8381,6 5 0,2-6 0,4-2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 21689,'0'-3'2690,"1"1"-8037,-6 43 5616,-1-13 1487,-4 35-1274,2-22-1331,0-2 1308,3-4-313,1-8-135,3-11 2280,0-8-2280,1-7 23,1-12-12,5-8 3370,3-14-3425,3-4 21,0-3 12,-2 4 12,-3 6 10,-1 7-11,-3 9-11,0 8 0,0 11 67,1 9-32,0 12 9,0 8 136,1 4-1,1-1-22,1-5-12,3-7-44,3-8-34,2-9 23,3-10-1,1-11-66,2-8-23,-1-7-179,-2-2-415,-3 1-471,-3 3-1456,-5 3 2521,-2 5 0,-3 9 0,-1 4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6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30 23527,'0'-2'2219,"-5"29"-1693,-1 17-380,-2 14-57,-1 6 124,-5 2-168,4-19-23,-4 6 23,7-30 11,2-10 123,3-7-100,2-6-11,0-12-3427,1-13 3393,7-18 22,6-13 78,25-31-33,2 8-101,0 8 11,-13 29-2268,-18 33 2257,-3 5 2291,-1 7-2258,-2 6-33,-1 7 0,-1 6-123,-3 3-11,-3 0 3347,-2-3-3472,0-7 13,2-4-56,3-3 268,6-3 34,4 1 11,4 0 124,0-1 44,-2 1 11,0-1 1,-4 3 156,-2 2 23,-3 5-45,-1 4 44,-17 23-313,0-6-44,-16 14-12,3-12-45,-1-4-168,2-5-2656,-2-1 2869,20-18 0,-3 1 0,17-14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6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 23616,'-4'-1'2555,"1"1"-2062,-7 29-67,6-6 56,-6 27-135,9-12-67,4 0-112,3-3-45,5-6-67,3-7-56,4-10 12,1-6-1,1-10 34,0-7-12,-3-9-33,-2-6-22,-2-2-169,-4 1-189,-3 3-449,-4 5-527,-1 5 1356,-1 3 0,0 5 0,0 3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7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3 23079,'-4'-1'2913,"0"-1"-2577,4 2-33,-26 27-35,15-9 2,-18 22-102,25-13-23,2-2-10,3 1-102,4-2-21,3-4-12,6-3-12,3-6 1,1-4 0,0-4 11,-1-3 101,-2-7 22,-2-5-11,-2-9 22,-3-4-33,-3-3-22,-3-1-46,-1 0 1,-1 3-12,-3 2-22,-2 5 0,-5 5-123,-3 7-291,-2 4-393,-4 13-852,-2 5-2094,0 11 3753,4 1 0,7-11 0,5-5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7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3 26608,'-26'64'650,"3"-4"-358,13-20-113,0-1-22,3-3-90,2-8-67,3-9-11,0-8-45,2-7 44,0-5 12,2-9 23,3-8-1,4-12-22,3-4 11,0-5 23,0-1-12,-1 1 23,-3 4 0,-2 7 11,-1 11-56,-3 8 0,0 6 0,-1 9 11,0 7 34,0 9-11,-1 8-23,1 4-11,-1 1 45,0 0-12,0-2 23,0-5-11,2-6 0,3-8 11,2-6 45,4-4-44,0-3-57,-1-6 0,0-2 0,-1-7 0,1-3 0,0-1 0,-1-1 0,6-7 0,-3 8 0,4-4 0,-5 11-371,-2 3-301,-4 3-325,-2 2-393,-2 1-7338,0-1 8728,1 2 0,-1-2 0,2 3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0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85 27449,'-22'51'459,"6"-3"-358,13-14-68,2 0 1,3-3-34,4-5-34,4-6-10,5-8 44,3-6 22,0-6 101,1-9 68,-1-6-35,-3-12 1,-2-4-133,-5-4-24,-3-1 0,-2-1 0,-3 1 0,-4 0-225,-4 4-425,-8 5-3171,-24 7 3821,3 17 0,1 1 0,17 9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3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1373 22496,'3'1'3183,"0"0"-2478,-3-1-425,16-32-157,6-33-78,7-17-254,-15 29 0,-2-1 209,4-36-3219,-6-9 3180,-6 46 0,-1 0-40,-1-1 1,-1-2 44,1 1 1,-2 0-46,-2 1 1,0 2-11,-5-46 33,-4 12 44,-1 15 46,-1 0 44,6 29 279,0 3-211,6 26 3358,4 5-3370,6 2 34,8-1 57,10 1 10,11-1-11,11 1 22,11 2-44,12 1-23,12 3-3425,13 0 3307,-42 1 1,1 1-17,7 0 1,1-1-80,5 1 0,5 0 34,4-1 0,7 0 0,-3 0 0,-16-1 0,-2 0 0,8 0-562,15 0 1,10 0 0,2 0-1,-9 1 562,-10-1 0,-5 1 0,4 0 0,-4-1 0,5 1 0,0 0 0,-5 1-501,1 0 1,-4 0-1,0 1 501,2 0 0,0 0 0,0 1 224,-2-1 1,-1 1-1,4 0-224,20 1 0,5 1 0,-6 0 0,-24-2 0,-4 1 0,2 0 0,13 1 0,3 0 0,-9 1 0,-8-1 0,-6 1 18,-7 0 1,-4-1-19,32 7 0,-20-3 1854,-10 2-1854,-20-5 0,-3 1 0,-13-4 0,0-2 2771,3-2-2771,1 0 1873,1 0-1873,0 0 0,-3-1 0,-4-1 0,-5 0 0,-4 1 0,-2 0 0,-3 1 0,1-1 0,0 1 0,0-1 0,0 0 0,-1 1 0,1 0 0,-1 7 0,1 6 0,1 14 0,2 9 0,3 11 0,1 9 0,1 10 0,2 6 0,-2 6 0,0 3 0,-4 1 0,-2 2 0,-2 0 0,-4-3 0,-4-4 0,-6-5 0,-5-8 0,-5-8-4416,-17 0-5415,7-23 7658,-16-4 1,30-22 0,1-6-1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3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0 218 25286,'62'-17'922,"0"1"1,6-1 0,1 1-615,4 2 1,3 1-309,13 0 0,3 2-1058,-22 5 1,1 0 0,2 0 1057,6 2 0,2 0 0,2 1-388,5-1 1,3 2 0,0-1 387,7 0 0,2 0 0,1 0 0,-20 1 0,1-1 0,0 1 0,2-1-327,4 0 1,1 0 0,1 0 0,0 0 326,5 0 0,0 0 0,1 0 0,1 0 0,2 0 0,0 0 0,0 1 0,0-1 0,0 1 0,0 1 0,-1-1 0,0 1 0,-4 0 0,0 0 0,-2 1 0,-1 0 0,-7 1 0,-2 1 0,-1 1 0,-3 0 0,14 0 0,-4 2 0,-5 0-106,16 5 0,-11 2-685,-27-1 1,-9 1-1473,-1 6-3241,-55-4 5504,-39-5 0,11-5 0,-4-2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4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57 23303,'-8'67'1904,"-1"-5"-7295,1-19 5638,-1-7 22,2-9 1476,1-10-1398,3-9 1252,2-20-1173,29-76-2571,-10 34 2279,11-5 0,2 6-22,-5 28 788,18 0-866,-27 24-34,5 7 0,-3 13 0,-8 1 0,1 23 2570,-19 9-2570,1-15 2483,-11 4-2483,-5-22 0,8-8-57,-14 8-1388,15-12-1368,-3 1 2576,9-5 1,3-2 0,3-1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5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16747,'35'-40'123,"-5"2"-179,-21 16 22,-4 1 1466,-2 1-1432,-3 4-439,0 2 562,-2 5 1640,-1 3-362,-11 13 2077,-1 20-3063,-4 4-102,6 16-300,7-9 3379,3 13-3392,2-15 0,3 7-897,4-17-560,2-12-975,3-2-7399,0-12 9274,-1-9 1,-4 6 0,0-6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5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25342,'-1'56'1233,"-3"-4"-1133,-1-14-100,-3 1-145,-1 2-460,0-1-807,-1-1-3743,1-4 5155,2-7 0,3-13 0,3-6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25802,'-3'51'-975,"-1"-7"-8249,-2-23 9224,1-3 0,2-8 0,2-3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15146,'8'0'5255,"-10"6"-4370,-9 5 22,-4 5 1032,4 1-1099,4-3-10,0 4-181,6-3-44,0-1-55,1 1-259,2-1-202,0-3-77,2-2-12,1-1-146,0-2-448,1-1-336,0-2-907,1-1-3867,1-2 5704,3-7 0,-4 5 0,-1-5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6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 23728,'2'-5'1939,"-2"0"-1939,0 5-493,0 0-1322,-2 31-6633,0-14 8448,0 24 0,1-31 0,1-1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6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19157,'0'-2'4202,"0"0"-3182,0 2-953,-1 24-67,1-17-179,1 17-315,2-28 13,1-4-113,1-7 527,0-3 67,-1-1 313,-2 2 225,-1 3-90,0 4-145,-1 3-90,1 4-101,0 1 134,1 2 124,1 5-12,2 3-66,-1 6-45,2 1 10,2 2-44,1-1-45,2 0-168,2-2-34,2-2-369,1-1-224,2-3-1054,2-3-157,1-2 1838,-1-3 0,-9 0 0,-4 0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25768,'20'28'-22,"-2"-3"-774,-11-12-1154,1 0-5131,0-2 7081,2-2 0,-4-4 0,-1-2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19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25476,'11'-1'-773,"1"4"-650,-1 5-3238,2 6 4661,0 2 0,-5-6 0,-2 0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0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25521,'5'58'774,"-2"-1"-472,-1-11-67,-2 2-100,0-1-12,0-3 34,0-7 0,0-6 0,0-9 0,-1-9-90,1-5 34,-1-5-101,1-4 11,0-10 22,0-10-21,0-15-1,0-13 11,4-7 12,3-2-12,3 5-22,2 10-22,0 8 22,1 11-11,0 7 11,1 6-56,5 5 56,-6 3 22,2 3-11,-9 4 0,-2 4-11,-2 4 0,-2 4-56,-1 4-504,-3 2-706,-1 1-1614,-1 0 2880,3-3 0,1-9 0,2-4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22620,'1'-3'2643,"-1"1"-2351,0 2-23,-2 37-123,-2-13-90,-2 29-34,0-26-22,1-5 23,2-8 21,1-6 46,1-4 280,0-3-79,1-8-45,3 0-21,0-7-68,3 2-34,-2 1-101,1 2-22,-1 2-201,0 2-573,1 3-951,1 0-3239,2 2 4964,3 0 0,-5 0 0,0 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0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 19538,'-5'-1'3608,"1"1"-3003,4 0-33,-7 25-91,5-10 46,-5 21-179,7-16-46,0-1-145,0-2-112,4-5-1,1-4 24,3-3 88,1-3 12,0-2 12,1-2-24,-1-4-10,2-4-33,-2-3-1,0-1-23,-3-1-55,-1 1 33,-3 0-33,-1 1-12,-1 1-22,-1-1-22,-1 3-146,-2 1-203,-1 4-334,-1 3-718,-1 1-2891,1 3 4314,2 3 0,2-2 0,2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1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21409,'3'0'3395,"0"0"-2611,-3 0-593,5 26-123,-6-12-68,3 21 11,-5-20-22,-1-5-57,3-4-77,0-4 43,1-2 158,5-7-45,1-1-11,4-6 12,0 2-12,-1 1 0,-3 3 34,1 2 33,-2 4 0,1 1 34,0 1 11,-2 0-45,2 2-44,-3 2-23,0 4 0,-1 2-347,0 3-685,-2-1-2643,0 1 3675,0-3 0,0-5 0,0-2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18048,'0'-5'5176,"-3"26"-4515,2-6 79,-2 22-34,3-18-134,0-1-57,0-2-45,4-3-32,0-2-181,3-5-201,1-2-45,0-3 1,1 0-12,1-3-146,0-1-247,-1-2-211,-2-2-484,-1 0-951,-1 0-5222,-1 0 7261,-1 1 0,0 3 0,-1 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1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21644,'4'22'1905,"0"-8"-1333,2-18-68,1-2-56,-1 3-45,1 1-55,-1 1-57,0 1-11,0 0-89,-1 2-46,1 2-77,-2 4-46,0 2-22,-2 2-269,-1 1-526,0 0-1077,0-2-3797,0-2 5669,3-3 0,-3-4 0,2-1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2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25353,'-11'20'460,"2"-2"-113,7-7-112,0 0-44,1 1-12,0 0 11,1 0 57,0 1 78,0 1-22,0 0-91,0 0-156,0-2-56,2-2 0,2-3-100,0-2-236,1-3-135,1 0-157,0-2-66,0 0-225,1-1-258,-1-3-1680,1-3-6974,0-2 9605,-1 1 0,-2 2 0,-2 2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2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26395,'-8'42'-548,"1"-6"-1694,4-17-7589,1-2 8297,1-2 0,0-7 0,1-3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2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24636,'-12'38'706,"4"-5"-673,7-20-33,1-2 0,0-4-22,1-2-124,1-3-201,3-2 146,-1-5-57,0-1 168,-1-4 90,0 2 23,-2 2 156,1 3-11,0 2 123,0 1 79,1 3-33,0 3-46,0 4-67,0 0-157,1 0-67,0-1 0,1 0-325,0-2-784,-1-3-3754,2-2 4863,1-1 0,-4-1 0,1 0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24042,'-4'-2'1322,"1"1"-1591,-1 28-1075,3-12-4685,-4 21 6029,4-20 0,1-8 0,0-1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3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26642,'-26'48'-2678,"4"-6"-7153,13-23 7916,2-1 0,2-8 0,3-2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3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 25353,'-1'-1'2241,"-1"0"-2073,2 1-761,20 10-685,-9-5-1019,17 7-7534,-14-8 9005,1-1 1,-7-2 0,-1 1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4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 24031,'-1'2'2017,"-7"27"-1838,4-10-111,-7 23-35,5-18-33,0-5 0,2-5-11,2-8 11,2-4 78,3-10 135,2-5 45,4-7 90,1-3-57,-1 1-213,-2 2-78,-1 3-101,-1 2-246,-2 5-516,0 3-1221,-2 4-7747,-1 2 9431,0 8 1,0-6-1,0 6 1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6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24849,'-36'0'818,"4"4"-638,17 6-12,-3 9-12,-1 5-32,-1 5 10,2 2 68,2 3-79,3 2-22,5 2 22,2 2 0,4 1 23,2 1-23,7-4-22,3-4-67,10-10-23,5-11 0,3-8-11,3-15 0,-2-6 0,-5-10 34,-6 0-12,-8 1 23,-5 3-34,-4 1 0,-4 2 1,-3 1-12,-4 2 22,-9-1-22,5 5 34,-4-1 89,8 8 190,2 1-66,4 1 23,2 2-270,2 0 0,6 1 0,2 0 0,6 0 0,3 0 0,0 0 0,1 0-517,1 0-3326,7-3-5988,-6 2 9333,5-2 1,-17 3-1,0-1 1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6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25611,'-31'49'594,"5"-2"-381,20-14 100,3-1 125,1 0 43,6-4-167,2-3-135,6-5-100,3-5-79,1-6 0,1-4 0,2-4-56,-1-8-202,1-5-448,0-8-414,-1-2-471,-1 0-3059,0 1 4650,-2 3 0,-7 8 0,-2 3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6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24076,'-6'38'1479,"4"-6"-1098,14-23 0,-1 1 112,1 0-112,-4 2-11,-2 0-34,-3 2-67,-2 1 33,0 2-112,-3 1-177,-3 2-13,-5 0 0,-2 0 0,-3-2-158,1 0-301,-1-3-640,2-3-604,2-3-3283,3-5 4986,4-3 0,2-1 0,2 0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7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23896,'0'-1'2611,"1"-1"-2196,-1 2-146,6 34-67,-5-9-146,5 29-45,-6-18-11,-1 0-213,-2 0-515,-1-2-1110,-1-2-3809,-1-3 5647,2-6 0,1-10 0,1-5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7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23370,'30'-9'-1263,"-9"1"1,-16 10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7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24759,'-8'42'908,"2"-6"-695,5-18-22,2-2-1,3-2 23,3-3-56,2-3-124,1-4 113,-1-2 100,1-7-111,-1-5-68,-1-8-67,-2-5 34,-2 0-12,-2 0 1,-2 4-12,-1 5-11,-2 3-247,-3 5-335,-3 3-562,-2 2-1814,0 5 2958,-2 5 0,6-3 0,0 2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8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4 20591,'0'-2'4101,"0"0"-3552,-29 17-111,11 0-125,-24 17-66,20 1-35,3 6-21,4 5 10,2 3-21,2 2-45,4-2 10,2 1-22,3-3-33,1-1-45,2-5-45,3-6-112,4-7-594,5-8-302,3-8-819,3-5-4224,3-5 6051,0-7 0,-8 4 0,-4-3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8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24995,'-10'76'885,"1"-3"-594,1-19-111,-1 1-35,1-4-78,2-6-55,3-13-12,1-10 11,2-11 11,0-6 34,0-9 11,0-7-11,2-11-11,5-12-11,4-7 33,5-6-33,2 1 22,1 2 11,-1 5-11,1 7 45,-2 5-22,-1 8-57,-4 5-11,-3 6 34,-3 5-23,-2 2 135,-3 2-67,0 5-12,-1 5-55,-14 20-169,3-2-437,-13 10-246,7-10-471,2-3-1949,5-4-6582,3-4 9131,3-5 1,3-7 0,1-1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9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 21656,'0'-2'2980,"0"1"-2677,0 1-191,-18 34-4151,12-14 4420,-14 29 770,18-26-1095,1-4-56,0-6-33,3-7 21,4-4 12,3-8 3381,4-5-3381,1-7-11,1-3-34,-1 0 34,-2 2 0,-2 4 0,-4 5 11,-1 6 11,-2 2 123,-1 5-67,1 5-44,-2 4-23,1 3-11,-1 1-696,0-3-1634,-1-1-7490,1-3 9778,1-4 1,-1-3 0,0-2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26642,'-17'68'1367,"-1"-2"-1166,3-10-145,-2 0-56,1-2-403,0-4-796,3-6-874,3-7-7758,5-7 9594,3-10 0,2-9 0,0-6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29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23986,'-21'45'908,"3"-2"-785,11-13-112,2-3-11,3-3 0,3-7-56,5-7-101,3-6-156,4-7 33,1-7 44,0-7 57,-1-6 179,-2 1 22,-2 4 113,-3 5 156,-3 5 1,-1 5-113,-2 2 112,0 2 23,1 4-90,0 2-168,0 6-22,0 1-34,-1-1 0,0-1-494,0-3-929,1-3-2386,0-3 3809,2-4 0,-1 1 0,-1-2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0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24053,'2'0'3082,"0"31"-2690,-1-5-201,0 31-91,-2-14-100,-2 0 0,-1-3-593,-3-4-696,0-3-1859,-3-5 3148,-1-3 0,4-12 0,1-3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0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23415,'42'-7'-2458,"-5"0"0,-29 7 1,-1 0-1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0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 23639,'-6'43'1232,"1"-5"-840,6-24-179,4-3 12,1-2 66,5-5-78,0-2 123,0-3-22,-1-4-79,-1-4 1,-2-5-169,-2-2-56,-2 1 11,-3-6-201,0 5-325,-4-4-538,-1 9-1983,-5 4 3025,0 4 0,4 2 0,1 1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0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27998,'23'54'673,"-6"1"-673,-16-1 0,-1 5 0,-6 30 0,0-36 0,-1 0-192,-6 34-1096,-5-4-1312,9-52 2600,2-7 0,2-12 0,2-4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1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27695,'36'-2'146,"-5"1"-337,-19 4-470,0 1-593,-3 3-1873,-1 0 3127,-2 0 0,-3-2 0,-1-2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1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25409,'4'49'11,"-1"-5"-44,-6-23 33,-1-2-12,-1-4-44,2-6 12,2-5 44,0-3 280,1-7 0,2-3 101,-1-7-90,1-3-111,-1 1-46,-1-1-67,0 3-44,0 1-12,0 4 0,0 3-11,0 4-202,0 2-391,0 2-6153,0 0 6746,-2 4 0,2-2 0,-3 2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4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44 23583,'-3'-2'2420,"1"1"-705,2 1-1570,34 3-66,-15-2-79,28 2-56,-23-7-146,-4-2-89,-3-2 190,-7 1-22,-4 0-68,-4 1 146,-6 1-89,-6 2 44,-8 1 90,-7 2 0,-3 4 22,-1 1 1,3 4 78,4 3 134,4 1 124,4 1-23,2 4-23,1 2-44,3 5-45,2 1-144,3 2-80,1 0 0,9 5 0,1-14-673,10-1-773,3-20-884,5-12-7501,4-12 9493,-2-12 0,-11 15 0,-5 3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4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27494,'39'49'-5614,"-5"-7"5614,-19-23 0,-7-9 0,-2-1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5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25286,'8'63'1580,"-2"1"-1154,-6-9-157,-7 4-168,-3-1-79,-6-4-11,0-6 0,1-11 1,3-8-24,2-10 12,3-7-145,3-5-102,2-4-22,0-2 191,2-3 66,4-6 12,3-4 12,7-7-1,3 0 0,2 2 56,-1 3 23,-2 4 45,-3 3 78,-4 5-23,-2 0-11,-2 2-89,-2 0 67,1 3-57,-1 2 24,0 5 32,-2 4 25,0 1-181,-7 6 0,-1-6 0,-7 3 0,1-7-147,-1-2-301,0-1-1669,-3 0-696,7-3 2813,1 0 0,7-4 0,1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5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7 22631,'-3'-4'2218,"1"1"-1860,-10 38-33,8-14 23,-8 30 33,11-24 67,1 0-22,5-4-79,4-4-246,8-7-34,2-5-55,3-5-12,-1-4 0,-2-5-68,-1-4-268,-4-2-347,-2 0-472,-5 2-1265,-1 2-7411,0 1 9238,0 2 0,-2 3 1,0 1-1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6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25735,'-34'40'504,"7"-4"-258,26-12 0,0-1-22,5-3 12,2-2-135,6-5-79,3-5 12,-1-4-23,0-3 34,-2-3 67,-1-5-56,-2-4 22,-4-6-66,-1-2 44,-3-1-56,-2 0 0,-3 1-135,-4 1-325,-4 6-346,-3 5-841,-1 5-3777,-1 9 5424,2 5 0,6-3 0,4 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6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22249,'4'-2'2824,"-2"0"-2589,-4 31-123,-2-13-112,-1 22 0,0-23 0,3-5-33,1-3 10,1-5 23,0-1 123,6-4-67,2-4-22,5-3 23,1-3 77,-3 3 68,-2 2-1,-3 4 35,-2 3-1,-1 0 0,-1 1-56,0 4-77,-1 2-80,0 6-22,-1 1-325,0 2-661,-1 1-897,0 0-7948,-1-2 9692,1-3 0,0-4 0,1-4 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19 24379,'-15'42'1064,"3"-5"-806,10-15 11,1-2-68,1-2-55,4-5-68,0-4-22,5-4 23,0-3 134,0-4 134,0-5-134,-3-4-90,-1-6-89,-3-3-12,0 0-22,-2-1-134,0 0-214,-1 1-380,-1 1-1143,0 5-4538,-3 5 6409,1 5 0,1 3 0,2 1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7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27796,'11'6'-2902,"0"-1"-2510,-1-1 5412,-1 0 0,-3-2 0,-2 1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7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 22967,'3'-2'2296,"-1"26"-1993,-5-6 22,0 22-134,-2-18-135,1-5 89,1-6 23,2-4-22,1-4-45,0-3 0,0-5-57,3-6-44,1-6-11,3-2-101,-1-1-291,-2 2-516,-1 3-1770,-1 4 2689,-2 5 0,0 3 0,0 3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9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22240,'1'44'1120,"1"-2"611,-2-13-1641,-2 2 509,-1-1-599,-3-2 247,-1-3-907,-1-1 243,1-3-2721,1-4-6693,1-5 9132,3-6 0,1-4 0,1-2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9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25891,'43'2'269,"-5"6"-134,-22 13 77,-3 4-44,-3 1 0,-4 3 135,-2-1 67,-3 1-56,0-2-57,-6 1-66,-3-2-57,-6 0-67,-4-2-56,-1-1 1,0-3-12,0-3-12,1-2-77,3-3-169,2-2 34,1 0-201,1-1-248,2-1-201,3-3-504,2-1-1479,2-3-6974,1-3 8456,6-6 1,-3 4 0,3-2-1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9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27023,'4'52'258,"-2"-4"-325,-3-18-718,-4 1-974,-1-1-3306,-4-1 5065,-1-2 0,4-11 0,1-4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9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26015,'39'-10'190,"-4"1"-638,-20 9-762,-1 0-1973,-3 1-6648,-3 4 8381,-4 4 0,-3-2 1,-1 0-1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59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24614,'-41'50'269,"5"-6"-269,20-23-112,1-3-886,4-2-2565,2-5 3563,2-2 0,4-5 0,1-2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0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26048,'39'27'314,"-4"-5"-359,-21-14-885,-1-3-1333,-1-2-7568,1-1 9518,-1-1 0,-5-1 1,-2 1-1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3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23258,'-39'6'1524,"5"3"-1099,18 5-100,1 3-134,2 2-67,3 2-35,3 1-44,4 1 0,2-2-23,1 0 23,5-2-45,2-3 11,7-4 0,2-6-22,2-2 22,2-5-11,0-6 23,1-6-46,-2-6 12,-1-3-22,-4 0 33,-5 0 44,-4 2-21,-3 3-1,-5 2-22,-4 0 0,-4 2-45,-2 2-44,-1 4-124,2 3-202,4 2-2510,-1 1-2498,5 3 5423,0 2 0,4-1 0,0 0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3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22484,'0'-4'3441,"0"1"-3094,0 3-145,-5 25-57,3-7-133,-4 21-12,5-13-68,-1-1-559,1-1-1121,0-1-4246,0-1 5994,-2 0 0,2-10 0,-1-3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3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25308,'-26'39'606,"1"-3"-584,10-17-22,-1 1 0,-1-1-538,0 0-1008,2-3-3340,3-4 4886,4-4 0,5-5 0,1-2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4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25735,'18'42'-785,"-3"-7"-1568,-12-23-7478,0-1 9467,3-3 1,-4-3 0,1-3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4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26407,'-40'49'134,"4"-5"-190,13-13-571,0-3-1054,2 0-2700,4-6 4381,5-5 0,6-8 0,4-5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4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24793,'15'33'-11,"-3"-5"-785,-7-21-3417,2-3 4213,2-2 0,-4-2 0,0 0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4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15 24804,'-38'44'841,"8"-5"-729,24-21-34,3-1-10,2-2-12,1-1 11,5-4 45,1-2-90,5-4 12,1-2-12,1-4 1,0-4 21,-1-4-44,-1-6 12,-3-1-12,-4-3-68,-1-1 1,-3 0-56,-2 0-34,-2 3-236,-3 3-525,-2 4-1559,0 6 2477,1 3 0,3 2 0,2 0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4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20983,'0'0'0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4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20983,'0'0'0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5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24569,'-13'46'1110,"1"-3"-931,4-11-112,0-1-56,0-1-11,2-2-404,1-4-1243,1-4-3921,3-2 5568,1-5 0,0-6 0,0-3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5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15 17151,'0'-5'5356,"0"1"-4639,0 4-78,0 0-516,-24-4-10,12 3-113,-18 0 0,20 4-68,3 3-1030,4-1-2330,2-2 3428,3-1 0,-2-1 0,2-1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32 24558,'-43'13'761,"9"0"-615,24 1 0,4 0-11,3 1-46,2 1 12,1 1-11,4 1-1,2 0 57,6-2-23,4-4-22,1-3 11,1-6 56,0-3 0,-1-7-90,-2-6 1,-2-9-34,-2-3-34,-2-4 1,-2 2-12,-4 2-35,-1 3-200,-2 6-269,0 3-561,0 6-906,-3 4-7860,-1 5 9115,-5 8 0,3-4 0,1 3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27214,'-2'37'638,"-1"-5"-627,0-20-11,-1-2 0,1 0-336,2-2-527,-1 1-482,2-2-1343,0 0-6960,0-1 9648,0-2 0,0-2 0,0-1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6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27146,'3'44'280,"0"-3"-291,-3-16-594,-3-2-818,-1-1-2420,-4-2 3843,-3 0 0,4-9 0,0-2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7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28671,'53'-29'0,"-2"4"0,-8 16 0,-1 4 0,-4 1 0,-4 3 0,-3 1 0,2 0-1155,2-1-649,4-1-3317,2 1 5121,0 0 0,-18 1 0,-6 0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8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 23527,'-41'22'672,"6"0"-6198,15-1 5706,1 3-35,-3 4 1443,1 4-1453,-1 1 836,4 0-926,1-2 0,4 8-34,5-11 3392,3 6-3369,4-15-34,5-4-45,2-7 45,6-4-11,2-6-79,2-5-291,-1-5 1,-1-5-47,-4 0 58,-2 2 122,-5 3 135,-2 3 112,-1 2 34,0 2 67,0 1 358,0 0 146,0 2-33,-1-2-35,-1 3 46,1-1-79,0 2-134,1-2-78,0 1-79,0 0-68,2 0-100,10 0-45,1 1-134,11-2-528,-3-2-279,3-2-1054,3-4-6386,1-2 8381,2 0 0,-14 5 0,-3 3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8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24121,'-24'60'896,"5"-5"-504,14-21 124,2 0-68,2-3-67,2-4-45,4-6-100,4-6-214,5-7-22,2-4 0,0-10-359,2-5-492,1-7-640,3-5-2341,1 0 3832,1 3 0,-10 9 0,-3 4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9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 25623,'-13'-5'761,"5"3"-391,14 9 34,3 4-57,1 5-101,0 2 1,-1 4 55,-4 1-112,-2 1-66,-1 1-67,-2 0-57,-3-1 0,-1-2 0,-4-1-125,-2-3-457,1-3-830,-1-3-985,2-6-7434,2-2 9241,3-6 0,2 1 0,1-3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23941,'0'-2'2466,"1"1"-1772,-1 1-402,3 33-135,-2-9-90,3 30-67,-4-18-11,-1-3-3706,-1-2 2977,0-6-302,0-4-605,2-5-2320,0-5 3967,0-3 0,0-5 0,0-2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9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25062,'41'-10'-6644,"-4"3"6644,-22 6 0,-5 1 0,-4 0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09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41 22305,'-4'39'1446,"0"-5"-1031,9-18 10,2-3 135,5-3-10,2-5-91,1-2 23,-1-4-1,-2-4-32,-1-4-236,-3-6-180,-2-3-33,-2-2-67,-3-2-381,0 1-280,-1 1-561,0 6-1681,0 4 2970,0 6 0,0 2 0,0 2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0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4 21980,'-2'-2'2903,"0"1"-2433,-27 6-178,13 3 66,-23 7-66,21 1-24,3 2-32,2 0-57,3 1-34,2-2-32,4 0-102,2-1-11,1-1-33,2-2-158,2-2-605,3-4-492,3-3-964,2-2-5559,4-3 7811,3-6 0,-8 4 0,0-2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0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24558,'-37'16'-2432,"8"-4"-7399,20 1 8778,5-3 1,2-4 0,1-2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0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88 21992,'3'0'2252,"-1"0"-2050,-2 0-180,21-22-22,-16 12-112,17-18-45,-22 20 45,0 0 89,-2 3 23,-1 1 0,-4 2 23,0 1 22,-2 5 123,-1 4 146,-1 7-23,0 3-56,1 2 12,2-1-57,2-1-100,2-1-67,3-1-23,0-1-11,4-2-326,2-3-1433,5-4-6567,3-4 8337,1-5 0,-6 3 0,-1-3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1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25701,'38'18'-1009,"-6"-1"1,-24-12-1,-2-1 1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0 23997,'-8'32'4146,"-5"3"-3618,-15 36-528,-4-2 0,-3 5 0,0 2 0,3-2 0,5-6-830,7-11-1456,8-13-7545,7-11 9389,7-13 1,-1-10-1,3-6 1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2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77 26003,'39'-14'-280,"-5"1"-202,-18 4 124,-6-1-102,-6 2 57,-2 0 313,-2 0 90,-5 4 22,-4 2 1,-6 2 123,-3 8 201,0 3 180,0 7 66,3 3-133,3 0-124,2 0-33,3-1-158,3-3-89,2-2-56,1-2-78,3-4-941,6-3-1189,5-4-7623,10-4 9384,6-4 0,-11 2 0,-1-1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2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25174,'11'6'661,"-2"2"-179,-2 1 0,-3 2-34,-2 3-78,-2 3-23,-2 3-168,-4 2-156,-3 0-23,-3 0-135,-1-4-548,2-2-684,0-4-1826,1-3 3193,2-3 0,4-2 0,1-2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25095,'-6'48'-1904,"-1"-4"-7927,-3-20 8899,1-1 0,4-10 0,2-4 1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3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21297,'-1'-2'2118,"0"2"-1502,1 0-112,8 7-11,-3-1 113,5 8-46,-5-1 67,-2 1-134,-2 3-123,0 0-168,-1 2-46,-3 1-122,-1 0-23,-5 0-11,-1 0 0,0-3-257,1-4-640,1-2-806,1-5-3496,0-2 5199,-1-2 0,4-1 0,0-1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3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27594,'2'56'538,"-3"-4"-527,-3-18-11,-3-1-45,-1-1-694,0-3-1211,0-2-3170,0-5 5120,0-3 0,4-9 0,1-2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3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24423,'36'-18'-2345,"-7"4"1,-23 14-1,-2 0 1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50 133 24849,'42'-18'123,"-9"0"-5750,-25 2 5650,-5-1 1397,-1 0-1386,-2 1-12,-3 3 34,-1 3 1027,-5 5-881,-2 3-2078,-4 6 2425,-2 6 2471,-2 7-1755,-5 18-1129,7 2-136,2 0 0,11-4 0,9-15 0,4-2 0,7-2 0,3-5 2797,2-3-4657,-1-3-1076,-1-3 2936,-4 0 0,-7 0 0,-3 0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6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62 23594,'-1'-2'2925,"0"0"-1077,1 2-1725,26-25-33,-15 18-56,21-18-34,-22 25 0,0 0-23,-1 1-190,-2 2-358,1 2-785,-2 0-806,-1 1-5457,-1 0 7619,-1 1 0,-1-4 0,-2 1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6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38 24647,'-7'48'1435,"0"-5"-1200,5-20-145,0-4-46,1-5 12,1-7 112,1-4 90,3-8 90,2-6-79,6-10-135,0-6 12,1-3-90,-2 2-56,-3 4 0,-3 6-34,-2 4-492,-2 6-573,-1 3-1198,0 3-980,0 1 0,0 1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9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20770,'0'-2'3945,"0"0"-2500,0 2-1064,1 17-79,-1-2-111,1 18-102,-1-6-3481,0 0 3392,0-2 0,-2-2-235,1-2-347,-3-2-427,1-2-963,0-4-3395,1-4 6215,1-4 0,0-3 0,1-2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9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19 24950,'35'-13'291,"-5"7"-67,-20 17-22,-1 5-45,-1 5-56,-3 4-23,-2 4-22,-2 1 90,0 0 67,-2-1 33,-3-2-55,-3-2-113,-5-1-22,-2-2-22,0-3-23,1-3-11,1-4 0,0-2-11,2-4 11,0-3-124,-1-2-256,0-1-180,1-1-371,1-3-1063,3-5-7160,3-3 9154,2-5 0,1 8 0,0 0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1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6 21140,'0'-3'3496,"1"1"-2958,-1 2-225,0 26-77,-1-7-4386,-1 23 4172,-1-13 838,-1-3-1084,0 0-886,0-4-2790,-2-1 3900,-1-3 0,3-8 0,1-2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0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25690,'46'-10'-886,"-8"2"-1747,-25 8-7198,-4 3 9532,-3 4 0,-3-1 1,-2 0-1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0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22193,'-28'45'-1400,"-1"2"-5917,17-28 7317,-2 2 0,9-14 0,3-3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0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26362,'35'22'313,"-6"-3"-324,-19-6-672,-2-2-1087,0-2-4573,-3-2 6343,1-1 0,-4-4 0,0 0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 25735,'-32'42'672,"7"-6"-504,25-21 11,0 0-67,5-2-67,2-1-12,6-4-10,3-4-1,0-2 34,0-3 45,-1-3 23,-3-5-1,-2-3-67,-4-3-11,-2-2-34,-3 0 0,-1-1 34,-1 2-45,-3 1-34,-2 3-223,-3 4-259,0 4-302,-2 2-807,1 6-2330,1 2 3955,3 4 0,2-4 0,3-1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21017,'3'-2'4011,"-1"0"-3338,-2 2 257,0 0-662,12 21-144,-9-7-113,8 19-11,-11-12-403,0-1-808,0 0-2307,-1-1 3518,-2 0 0,0-9 0,0-1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4 22518,'-1'-2'3025,"0"1"-2699,1 1-236,-23 30-79,10-12-11,-18 24-146,16-21-751,0-2-772,2-3-2835,2-3 4504,3-6 0,5-2 0,1-4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1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20121,'5'-1'4582,"-1"0"-4111,-4 1-326,0 0-156,19 14-437,-12-7-1535,14 11-7848,-16-12 9451,0-3 0,-2-2 0,0-1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1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24379,'-28'50'392,"3"-7"-6714,12-22 4944,3-5-1998,2-4 3376,5-7 0,1-2 0,2-3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21700,'4'2'3463,"-1"-1"-3127,-3-1-179,0 0-146,7 28-11,-4-18-560,7 21-2152,-6-27 2712,1-2 0,-1-1 0,-1-1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2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32 22575,'-6'0'2576,"2"0"-2172,4 0 156,0 0-425,-23 24 22,17-12-1,-16 20 24,21-18-24,2-2-21,3-3-46,2-3-77,1-3 22,0-2-1,-1-5 23,0-4-33,-2-7-23,-1-4-23,-1-2-21,0 0-114,-2 2-111,0 3-279,-1 5-584,-1 4-2756,-2 4 3888,-2 4 0,2-1 0,1 2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2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23359,'19'0'3115,"-4"0"-3003,6-1-112,-5 0-23,-1 0-447,-4 0-830,-1-1-1457,-4 0-7074,-1 0 9608,-1 1 0,-2 0 0,-1 1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2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25925,'-9'41'45,"0"-4"-460,5-19-1199,0-3-5064,1-3 6678,2-3 0,1-5 0,0-2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3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43 25319,'-32'26'740,"7"-3"-527,22-9 22,2 1 12,1 0-90,2-2-57,4-2-88,3-4-1,5-4-11,1-4 0,2-6-11,0-5-157,-2-4 67,-3-2-146,-5 1-111,-4 0-304,-2 0-334,-2-1-427,-3 1-2040,-3 3 3463,-6 5 0,6 4 0,0 3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3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22361,'4'-1'3441,"-1"0"-2971,-3 1 34,0 0-347,2 29-79,-1-14-33,1 23-45,-2-24-22,0-1-202,0-2-571,0-3-864,0-3-3507,0-1 5166,0-3 0,0 0 0,1-1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26115,'11'46'325,"-3"-6"-325,-8-24-571,0-3-1614,0-2-7474,-4-2 9659,-1-1 0,0-4 0,1 0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23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27897,'55'-5'774,"-1"1"-774,-16 4 0,1 0 0,-1 0 0,-1 0 0,2 1 0,2-1 0,4 1 0,-1-1-315,-3 0-1399,-6 0-1547,-9 2 3261,-9 2 0,-9-2 0,-4 1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37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9375,'0'-5'-3641,"0"2"3641,0 3 0,0 0 0,0 0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79 26138,'42'1'425,"-6"-2"-503,-19-4-191,-4-4 101,-3-2 123,-5-1 45,-3 0 0,-3 2-3380,-4 1 3447,-4 3-11,-6 3 22,-3 2 90,-3 6 123,-1 4 68,1 6 56,3 2 3391,4-1-3571,4 0-55,3-1-102,4 1-44,2 1-34,1 1-23,3 0-470,4-4-3955,15-5 4448,-3-7 0,0-1 0,-9-3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0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28199,'43'27'-1725,"-5"-4"-1424,-19-10 3149,2 0 0,-9-6 0,-2-1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1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21017,'2'-3'3205,"-1"0"-2690,-1 3-201,0 0 33,2 41-66,-1-5-46,-4 41-67,-6-13 11,-7 4 11,-2-3 57,2-7-102,3-11-55,4-13-90,5-12-45,2-12 45,2-6 56,7-13-56,7-7 11,8-13 1,5-3-24,2 1 12,-4 6 0,-3 7 68,-7 9 111,-3 4-22,-4 4 45,-1 5 78,-1 2 11,-3 5-11,-1 3-134,-4 3-79,-5 0-21,-5 2-46,-8 1 0,-3-1-46,-1 0-324,0-3-369,5-3-370,5-4-807,7-5-5211,4-2 7127,4-1 0,-1-1 0,1 0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1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 23101,'1'-3'2039,"-1"0"-1680,0 3-79,-7 25-67,4-8 22,-5 21 79,7-16 44,1-1-32,2-3-24,5-3 1,3-6-191,3-4-56,1-3-23,-3-3-33,0-4-201,-2-3-674,-2-4-693,1 0-1805,-1 1 3373,0 1 0,-3 4 0,-1 3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2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11 24726,'-17'40'975,"4"-4"-785,12-16-44,1-1-12,4-3 12,2-2 44,6-4 12,2-5-12,1-3 12,2-6-22,-2-5-12,-1-7-135,-3-4 1,-3-3-34,-4 1-56,-2 0-123,-2 3-180,-4 2-212,-1 5-550,-4 6-2095,-2 3 3216,3 8 0,3-4 0,3 4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2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 20490,'1'-3'4437,"0"0"-3843,-1 3-134,-9 27-68,4-13-134,-6 20-191,6-22-67,3-5-34,2-3 34,2-2 67,3-4-44,5-4-12,3-3 45,0-2 56,-1 1 45,-1 3-22,-2 4-12,-2 1-11,0 2-78,-1 0-34,-1 3 0,0 2-157,-3 6-3941,0 1 2249,-2 2-7982,0-1 9493,1 1 0,-1-7 0,1-2 1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2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38 20546,'0'-2'3687,"0"0"-2836,0 2-593,-9 33 34,5-13 55,-6 27-89,8-22-1,1-6 12,4-2 33,2-5-43,4-6-24,4-3-90,3-5-55,0-7-23,-1-5-11,-2-6-45,-4-1-11,-3-1 0,-3-2-67,-2-2-213,-1 2-493,-2 1-774,0 6-4425,-3 8 5972,-1 4 0,2 5 0,1 0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4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28042,'47'-29'415,"-7"5"-6076,-26 20 5639,-1 0 1084,-1 3-1958,-1 0 455,-1 0-1901,0 1-5356,-2 0 7698,-1 0 0,-3 0 0,-2 0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5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19740,'1'-3'3708,"-1"1"-2475,0 2-987,1 33 23,-1-14 34,0 27-45,-2-24 11,1-3-56,-1-7-101,1-5-12,1-4 46,0-2-12,0-8-78,1-4-56,3-9 0,1-4 0,2 0-268,0 2-628,0 4-954,2 3-5074,2 5 6924,3 4 0,-5 3 0,-2 2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6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12 22473,'-4'0'2734,"2"0"-2274,2 0 78,0 0-1055,-29-7 785,11 5 166,-25-1 15,9 19-270,4 11-67,3 1-56,12 3 23,10 0 654,3-7-700,6 8 1,4-11 11,6-1 11,4-4-56,2-5 22,2-5-3425,-1-6 3403,-1-7-34,-4-4-11,-3-6-44,-5-4 44,-3 0 45,-3 0 0,-2 2 0,-1 4 0,-3 1 0,-2 4 3381,-1 2-3381,3 4 89,0 1 46,4 2 78,0 1 11,4 0-167,2 0-57,4 0 0,2 2 0,1 0 0,0 1-35,4-2-659,1 0-573,2-4-682,1-2-4147,-2-3 6096,-2 1 0,-8 3 0,-3 2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25499,'-24'43'583,"5"-3"-247,16-16-5627,1-3 5706,1-1 1431,5-2-1544,3-3 782,6-2-1006,5-4-33,2-4-12,3-2 3359,0-5-3436,-2-5-225,-2-4-639,-4-5-683,-2-1-2107,-3 2 3698,-3 2 0,-3 6 0,-2 3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7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26015,'-39'1'436,"8"1"-436,27 1 0,3 3 12,1 2 44,0 2 67,3 2 67,1 2 79,1 0 168,1 1-134,-1 0-79,-2-1-79,-1-1 1,-1 1-12,-1 1-55,-4 2-79,-3-1 0,-4 1-45,-3-1-403,1-2-818,1-5-953,4-4-5142,3-3 7361,2-7 0,3 4 0,0-4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7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26194,'4'53'1064,"-1"-3"-1019,-3-16-45,-2 0-33,0-5-640,-2-3-4766,2-7 3668,1-5-1616,0-6-5768,1-4 8215,0-3 940,0-2 5579,0-3-1937,0-2 2742,0-2-4602,0-2-886,0 2-291,0-1-370,0 2-179,3 2-56,2 0-56,2 1-437,3 1-717,2-2-1882,3 2-6739,3-1 9644,2 1 0,-9 1 1,-1 0-1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7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33 24446,'-19'43'1535,"6"-4"-1221,11-23 22,6-2 100,3-4 539,14-4-683,-1-6-12,8-8-223,-10-5-57,-2-7 0,-5 0 0,-5-1 0,-3 2 0,-3 1 0,-5 3-158,-2 2-413,-5 5-662,-2 4-1153,-1 2 2386,0 7 0,7-4 0,1 4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53 18955,'2'2'4404,"-1"28"-3878,-1-11-122,-1 26 33,-2-20-101,0-1-34,-1-4-167,1-3-79,1-6-56,1-6 0,1-2 79,0-5-12,1-7-33,3-6-34,1-10 0,4-6 0,-1-4 11,0-1-11,-1 3 22,-1 6-11,-2 6 57,-1 10 100,-1 5-90,0 4-33,-1 1 22,2 6 11,-2 4 1,2 9 44,1 5 112,0 1 79,5 6-281,-2-12-10,3 0-23,-4-13 0,0-2 0,-1-2-527,3-4-549,-1-1-1859,3-5 2935,-1 2 0,-4 2 0,0 2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8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61 21622,'-3'-1'3205,"0"0"-2556,3 1-446,-10 26 110,7-11 12,-8 22 89,11-20-22,4-3-77,1-3-103,6-6-144,2-4-12,3-9-34,0-6-11,-2-8 34,-4-3-34,-5 0 34,-2 1-23,-5 3-22,-5 4 0,-5 4-134,-6 4-415,-3 4-493,0 4-1311,1 6-7127,2 5 9480,6 4 0,6-5 0,4-1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09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25925,'-8'34'179,"-1"-1"-100,-3-5 66,2-1 1,1-5-113,4-6-21,1-7 32,2-5 91,0-3-34,2-9-68,0-4-22,4-9 1,1-2-1,4-1 22,0 3-10,-1 2-12,-1 4 11,0 6 34,-3 4 34,0 3-68,-1 9 46,-1 5-68,0 11 23,0 4-23,1 2 0,1-2 212,7 0 57,-1-13-22,4-2-46,-2-17-100,0-5-79,1-7-22,-1-3-22,-2 1-1815,3-3-1256,-5 11 3093,2 1 0,-7 9 0,-1 1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0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24905,'-37'0'1367,"4"5"-1053,17 7-34,0 5-112,2 0-112,4 1 0,3-2-56,4-1 0,2 0-23,1-2-145,0 0-728,1-3-852,3-2-4067,2-5 5815,3-1 0,-4-2 0,0 0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0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20669,'-22'11'0,"5"-3"0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0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69 124 24008,'23'-44'113,"-5"6"-35,-20 23 102,-4 2 133,-3 5 1,-3 4 22,-1 2 57,1 7 144,-1 5 90,2 7 91,1 4-225,1 2-191,2 0-112,3-1-121,3 0-69,1-1 0,3-1 0,3-2 0,5-2-158,2-4-380,2-3-773,0-4-571,-1-2-3822,0-3 5704,-2 0 0,-5 0 0,-3 0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1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24423,'35'24'-922,"-5"-3"1,-26-14-1,0-1 1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2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1 24300,'-16'52'2633,"-1"0"-2207,-2-4-191,-4 3-1237,-2 5 1058,-3 2 205,-4 1-261,-4 2-3161,-2 1 2780,2-3-639,4-4-1736,9-9 2327,7-9 1,10-18 0,2-6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 19325,'2'-1'4437,"0"1"-3865,-2 0-527,-2 34-23,-2-14-11,-2 29 0,-2-25-11,2-3 23,1-4-12,1-4-11,2-5 0,0-4 11,1-3 34,1-5-23,0-5 23,0-8-34,2-6 45,2-4 23,1-2-1,3 2 79,-2 3 0,-1 7 33,-1 7-100,-2 6 11,-1 3-45,1 7-23,0 5 13,3 11-24,0-5 45,1 4-11,-1-11-11,0-3-22,-1-4-1,1-1-11,1-2-190,4-9-583,0 0-773,4-6-2578,-3 5 4113,0 4 0,-5 4 0,-1 1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6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75 20961,'-2'3'3552,"1"0"-3059,1-3 359,0 0-449,-3 26-168,4-18 34,0 19 0,4-25-45,2-5-22,0-4-157,1-6-23,-1-5 12,-2-2-34,-2 0 0,-3 2-11,-3 2-236,-2 3-168,-4 3-201,-2 5-538,0 4-1804,0 8-6873,3 4 9157,2 8 0,3-8 0,2-2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6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21723,'0'-3'3048,"0"0"-2746,0 3 23,0 0-247,0 12 1,0-1 33,0 12-56,0-7-56,0-2 0,0-4-11,0-4 11,0-3 23,0-2 55,2-2-67,0-4 34,1 0-34,0-3-11,-1 2 0,0 2 0,-1 1-11,0 2-34,0 0 45,-1 1 90,3 1-23,-1 1 23,2 1 100,1 2-33,2-1 0,2-2-57,2-1-44,2-1-22,1-2-34,0-2 0,-3-2 0,-1-1-470,-2 1-886,-3-1-3552,0 3 4908,-4 1 0,1 2 0,-2 1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7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4 125 21387,'-1'-2'3720,"0"0"-2073,1 2-1289,17-1-223,-3-2-101,16-4-23,-5-3-22,0-5-124,-3-2-134,-5 1 56,-6 1 34,-7 4 11,-4 1 22,-8 3 113,-4 2 33,-8 2 0,-2 3 0,-2 3 33,2 2 68,4 5 202,3 2 44,5 1-78,3 1-34,2-1-100,2 1-79,2-1-56,1 0-23,2 0-705,3-2-7452,14 0 8180,1-6 0,-1 0 0,-8-5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7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26171,'-2'8'191,"3"-1"122,9 4 102,0-2-56,-2 2-68,-2-2 45,-2 1-11,-3-1-55,0 0-270,-2 0 0,-3 1 0,-3 1 0,-4 0-528,-1 1-861,1-3-1132,1 0-7310,2-2 9683,5-2 1,1-3 0,2-1-1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7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23426,'-3'41'-1636,"0"-13"0,2-20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7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25835,'-10'15'168,"5"-1"-89,9-4 134,1 1 11,0 1 89,-2 1-55,-2 1-45,0 2 22,-1 0-55,-3 2-80,-2 0-77,-5 0-23,-3 0-112,-1-3-572,0-1-570,1-4-1593,2-4 2847,3-2 0,3-3 0,3 0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28098,'0'45'213,"-3"-2"-672,-8 3-998,2-11-1232,-3 8 2689,6-20 0,2-10 0,2-5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18899,'0'0'0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8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57 125 22687,'25'-45'-123,"-6"8"291,-18 24 627,-1 2 79,-4 3-146,-1 3-234,-5 1-125,0 3-89,-1 1 11,0 6 79,0 4 179,0 8-67,1 1 11,2 3-279,2 0-214,3 1 0,2-1 0,1 1 0,4-2 0,4-2 0,4-3 0,2-3 0,1-5-841,0-3-1412,0-3-5434,-2-7 7687,0-1 0,-7 0 0,-1 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1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20625,'2'-2'4907,"0"1"-3999,-2 1-561,5 33-123,-4-14-77,4 28-147,-5-20 22,0 3-191,-2 15-1029,-4 2-281,-1-2-1838,-2-10 3317,3-18 0,3-8 0,1-4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0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5 21107,'3'-2'3193,"-1"0"-2823,-2 2-135,0 0 23,27 8 44,-15 2 12,22 9 78,-23-1-56,-1 3 79,-4 2-45,-2 5-79,-2 1-56,-2 4-89,-3-1-3460,-3 2 3370,-3-3-22,-2-1-23,0-5 12,-1-3-23,0-3 33,0-4-22,-1-3 3381,-1-2-3392,1-3-44,1-3-225,1-1-246,1-2-326,2-1-437,3 0-1859,2 0 3137,2-1 0,1 0 0,0 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0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18161,'0'47'101,"-1"-4"2130,-1-17-3206,1 0-312,0-5-7005,0-2 8468,1-4 0,0-7 1,0-2-1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0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26104,'40'-4'112,"-4"0"-504,-22 4-684,-2 0-1300,-2 1-5624,-4 4 8000,-3 4 0,-2-3 0,-1 0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1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4 20266,'0'-2'3619,"0"0"-3058,-10 35-91,2-13-156,-9 29-124,2-22-33,0 0-123,0-3-34,2-2-23,2-6-626,2-3-987,2-5-6364,1-3 8000,2-3 0,2-2 0,2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27494,'38'28'851,"-4"-4"-840,-16-10-11,-1-2-224,-2-3-515,-3-2-639,-2-4-1267,-4-1 2645,-1-1 0,-3 0 0,-1-1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4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23684,'-35'37'1266,"7"-4"-986,21-15-112,2 1-90,2 1 23,2 0-33,1 0 100,3-3-22,2-1-68,6-3-11,2-5-33,2-4-23,1-2 34,0-6-45,-2-1 0,-3-4 67,-3-1 34,-5 0-56,-1-1-45,-2-1 11,0-1-11,-1 0 0,-1 0-67,-2 1-370,-2-3-135,2 6-481,-1-1-1726,1 8 2779,2 0 0,0 2 0,1 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21600,'3'-1'4426,"-1"0"-3754,-2 1-100,25 0-180,-14 1-224,21 0-135,-20 1-33,-1 0 0,-1 0-179,-1-1-415,-2-1-313,0 0-304,-3 0-693,-1 1-4606,-1 0 6510,-2 2 0,0-2 0,0 1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5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25858,'-7'48'235,"2"-7"-235,2-23-11,2-3-213,1-3-819,0-1-1377,0-2-7411,0 0 9552,0-1 0,-1-4 0,1 0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6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24244,'-7'6'728,"-1"3"-481,2 4-113,-2 3-11,1 0 12,0 1-23,0 1-22,2-2-56,-1-1-12,2-2 23,2-4-34,0-2 45,2-2 67,0-2-11,0-1 23,0 1-12,0-1-45,0 0-55,0 1-1,0-1 23,0 1 11,0-1-34,0 2 1,0-2-12,0 1 0,0-1 11,2-1 23,5 1-11,0 0-34,4 0 11,-3-1-11,-1 1 11,0 0-11,-1 0-22,0 0 22,0-1 0,0 1 0,-1-1 0,0 0 0,-1 0 0,-1 0 0,0-1 0,-2 1-23,1-1 12,-2 0 146,1 0-35,-1-3-9,2-3-91,-1-3 22,1-3-22,0-2 0,0-2 0,1 0 0,0 0 11,0 4 0,-1 3 1,0 2-24,-2 3-32,0 0-360,0 0-559,0-1-461,0-1-1287,-2 0-7120,-1 2 9022,-4 2 0,4 1 1,1 1-1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6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25073,'9'-3'448,"-2"0"-437,-1 3-11,0 0-45,1 0-593,0 0-729,0 0-3249,1 0 4616,2 0 0,-5 0 0,0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25353,'-13'50'112,"0"-7"-235,4-20-661,-2-2-617,2-2-2790,-1-3 4191,1-4 0,5-6 0,1-2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6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26866,'27'11'314,"-3"-1"-314,-14-3-45,1 0-661,-1-3-661,0-1-1692,2-2 3059,2-4 0,-6 3 0,-1-3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7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24558,'-34'28'1041,"4"-4"-816,23-12-57,2-2-22,2 0-45,2 0-12,1-1 46,2 0-68,3-1-22,3-1-23,2-3 12,-1-2-12,1-2 0,-1-1 34,0-4-22,-1-3-12,-1-6 1,-3-1-12,-2-1 0,-2 1-11,0 2 0,0 1-179,-1 4-303,-2 2-605,-1 3-2330,-1 1 3417,1 5 0,2-2 0,1 2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7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9073,'0'0'0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7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9073,'0'0'0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7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6 22944,'0'-3'3104,"0"0"-2790,-1 31-101,-2-9-79,-2 24-123,0-15 0,-2 0-11,0-1-123,-1-3-762,3-2-886,1-4-2890,3-3 4661,0-3 0,1-6 0,0-3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9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30 12176,'0'-2'4326,"0"1"-3486,0 1 6331,0-1-6768,-1 0-134,-1-1-123,-2 0-46,-3 0-55,1 0 0,-2 0-34,1 0-11,0 0 0,-1 0 0,2 0-33,0-1-91,1 1-167,2 1-246,1 1-685,2 0-14,0 0 0,0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2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24 20242,'-40'13'616,"8"-1"1084,26 2-1611,2 0 516,2 1-594,2 0 302,3-2-291,4-1 1061,4-2-960,4-2-22,2-3 11,-2-3 101,0-1 89,-3-6-32,-2-2-125,-2-6-66,-3-2-79,-3-4 0,-1 0-146,-1-2-336,0 2-728,0 3-1042,-3 4-5211,0 4 7463,-4 5 0,4 3 0,0 0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30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25936,'-24'39'381,"5"-7"-381,17-23 0,2-2-45,0-2-313,0-3-640,0 1-727,0-1-3564,0 0 5289,0 0 0,0-1 0,0 0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30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24804,'4'22'-3428,"0"-3"-6403,-5-15 9622,-6 1 0,5-2 0,-4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30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28671,'66'-19'0,"-4"4"0,-20 11 0,-2 2 0,-3 0 0,-3 1 0,-2 0 0,-1-2-461,1-2-1432,-1-3-2343,1-3 4236,-3 1 0,-13 4 0,-6 3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3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 22417,'-3'0'2936,"2"-1"-515,1 1-2186,25-6-67,-13 5-79,19-6-55,-20 7-12,0 0-22,1 0-11,-1 0 11,-1 1-56,-2 0-235,0 1-347,-4 0-360,-2-1-705,-1 0-3530,-1 0 5233,0 2 0,0-2 0,0 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3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21745,'0'-4'2443,"0"1"-2129,0 3-68,-2 29-44,-1-10 33,-2 25 56,0-18 12,0-1 22,2-5 22,-1-4-44,3-6-102,0-4-10,1-4 56,0-1-12,0-1 45,0-3-56,3-6-90,2-5-55,2-5-46,0-1 1,-2 1-34,-1 3 0,-3 2-246,1 3-538,-2 3-527,0 1-8520,0 3 9322,0 2 0,0 1 0,0 1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4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5 21488,'0'-3'3518,"0"1"-1557,0 2-1658,-3 29-135,1-9-112,-2 26-23,2-17-33,-1 1 0,0 0-33,-1 2-394,-1-2-413,-1 0-616,2-4-2545,-1-3 4001,3-6 0,1-8 0,1-3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49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 25891,'40'-5'751,"-8"6"-505,-23 20-44,-3 4-78,-1 1-35,-1 1 23,-1 0-33,-1 0 10,-1-1 12,-1 1 11,-1-1-22,-4 1-46,-1-2 12,-4-1-44,-1-1 32,-1-5-32,1-3 32,0-5-21,0-4 10,-1-3-21,-2-1-12,-1-2-34,-2 0 12,0 0-225,-1-3-470,7 2-291,1-4-684,8 0-2454,3-2 4146,6-5 0,-4 5 0,4 0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4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26138,'0'56'437,"1"-6"-437,-1-24-146,-2 0-784,-1-2-1255,-1 0-7473,-1-3 9658,2-2 0,2-9 0,0-3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4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26978,'41'-2'202,"-5"0"-292,-24 7-705,-1-2-629,-1 0-2329,-3 1 3753,-2 3 0,-3-3 0,-2 1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49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6 19941,'2'-3'3922,"1"0"-3272,-3 3 190,0 0-605,-5 19-122,-1-4-57,-6 17 11,-1-8-56,0 1 1,-1-1-12,1 0-12,-2-1-44,1-1-672,-3-2-438,2-1-1803,0-4-6862,4-3 9272,4-6 0,3-2 0,3-3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0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26944,'51'14'1322,"-12"-2"-1243,-10 8-68,-10-5-11,-3-1-11,-1-1-392,-3-2-785,-2-1-1187,-2-2-7456,1-3 8733,0-2 1,-4-2 0,0-1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2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529 126 23684,'-58'-14'2487,"3"2"-2005,16 18-45,-3 5-45,-3 11-123,-1 9 11,-2 10-33,0 9-79,2 9-56,6 8-12,9 5-87,12 4-13,10 2 0,7 0 0,10 0 0,8-4 0,11-5 0,6-11 0,7-10 0,4-15 0,5-13 0,1-11 0,4-14 0,22-28 0,-18-1 0,14-23 0,-27 9 0,-5-5 0,-5-2 0,-2-39-320,-17 16 320,-7 23 0,-4 0 0,-9-31 0,-8-4 0,-8 1 0,-9 5 0,-5 13 0,-17 10 0,13 31 0,-21 29-494,29 24-1288,-5 23-2241,17 1 4103,5 4 0,7-22 0,4-6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3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27505,'30'-2'1166,"3"-2"-1166,2-3 0,4 0 0,2-1 0,-1 2 0,0 2 0,17 1 0,-15 2 0,12 0 0,-21 1 0,-3 0 0,-4 0 0,-3 0 0,-4 0 0,-5 3 0,-5 0 0,-4 3-80,-2 0-2968,-9 4 3048,-7 4 0,4-5 0,-2-1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9 22417,'0'-5'3059,"0"1"-2823,0 4 806,0 0-493,-2 40-22,0-11-135,-1 38-101,0-19-133,0 4-158,1 3 0,-1 3 0,-1 3 0,-1 1 0,-2 0 0,-1-1 0,0-4 0,0-3 0,0-3 0,0-3 0,2-3 0,0-6 0,2-5 0,1-6 0,2-7 0,0-8 0,1-6-1054,-1-4-784,1-5 1838,-2-6 0,1 4 0,-1-3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5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83 26563,'9'-7'964,"-1"10"-628,-5 13-56,-2 13-78,0 8-68,-2 7-22,-4 5-78,-1 2-3404,-4 2 3370,1 0-17,0 0 17,1-4 0,2-5 23,1-6-35,2-5 24,0-7 3372,0-3-3384,1-5 26,-1-3-26,1-4 0,1-2 0,0-2 0,0-2 0,1-2 0,1 0 0,3-2 0,4 0 0,4 0 0,4-1 0,12-1 0,-3-1 0,11-1 0,-6-1 0,4 1 0,-1 1 0,0 1 0,-4 1 0,-4 0-3392,-6 0 3392,-3 0 0,-4 0 0,-2 0 0,-2 1 0,-2-1 0,-1 1 0,0-1 3392,0 1-3392,-2-1 0,1 0 0,-2 0 0,0 0 0,-1 0 0,-1 0 0,0-3 0,0-3 0,0-5 0,0-6 0,1-18 0,-1 1 0,0-17 0,0 7 0,0-4 0,-1-2 0,-1 1 0,-2 2 0,-1 4 0,1 3 0,-2 1 0,1 1 0,1-1 0,-1 3 0,2 3 0,0 5 0,1 8 0,1 6 0,1 7 0,0 3 0,0 2 0,0 2 0,0 3-875,-2 3-2363,-1 7 3238,-3 6 0,3-8 0,-1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6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28412,'51'-12'259,"-3"1"-259,-19 9 0,6 0 0,0 2 0,2 0 0,-2 0 0,-3 2 0,-4 1 0,-4 0 0,-4 1-46,-4-1-1253,-3-1-1156,-3 1-7376,-2 1 9019,1 3 1,-4-3 0,0 1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6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12 20031,'3'-4'4168,"-2"0"-3619,-1 4 280,0 0-470,5-3 201,-3 3 67,3 2-44,-5 6-213,0 9-101,-3 5-68,-2 6-76,-5 4-125,-3 5 0,-3 2 0,-1 2 0,-2 2 0,-1-1 0,-1 1 0,1-2 0,0-1 0,1-3 0,1-2 0,2-4 0,1-3 0,3-5 0,1-3 0,2-4 0,3-4 0,0-1 0,2-2 0,1 0 0,0-2 0,1-1 0,-1-1 0,2-3-3856,0 0-5975,3-9 9448,3-1 1,-2-1-1,2 2 1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7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23437,'3'-2'3608,"-1"0"-2924,-2 2-191,0 0-90,28 2-357,-13 3-46,24 4 0,-19 4 0,0 3 0,1-1 0,-1 2 0,-1 0 0,-1 0 0,-2 2 0,-1-1 0,-1 1 0,0 0 0,-1-1 0,0-1 0,1 0 0,-1-2 0,0-1 0,0-1 0,1-2 0,0-2 0,-1-2 0,0-2 0,-3-1 0,-1-2 0,-2 0-1077,-4-2-1052,-1 0-7702,-1 0 9112,-7 0 0,5 0 0,-5 0 1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01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14 24513,'-44'-7'862,"6"1"-671,22 6 22,0 0-11,1 4-34,1 1 56,3 4-22,2 2-113,2 4-33,3 2 11,3 4-33,0 1 0,1 1-23,3-1 11,3 0-11,3-1 57,3-1 21,-1-1 13,1 0 54,-2-3 80,-2-2 10,-3-2 90,-3 0 56,-1-2-245,-3 1-147,-5 1 0,-5-1 0,-5 0 0,-9 2 0,6-4 0,-6 0 0,8-5 0,-16-2-2645,9-1-1367,-4-2 4012,16-2 0,9 0 0,2 0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5:5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20188,'1'-2'4347,"0"0"-1545,-1 2-2388,1 34-156,-1-12-79,2 30-78,-2-19-56,0 2-23,0 0 12,0 0-34,0-2-23,1-3-44,0-5-415,0-6-627,0-6-449,0-5-1691,0-6-6582,0 0 8246,1-2 1,-2 0 0,0 0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00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21 27135,'36'-11'1087,"-5"2"-975,-18 9-68,-1 4 12,-1 3 0,-3 4-11,-2 3-22,-4 4 10,0 1-22,-4 2 1,-2 1-1,-2-2-11,-2-2-11,0-5 11,2-4 0,3-3 0,0-3 0,3-1-12,-1-1-32,1 0 10,0 0 23,2 1 22,4 2-11,3 2 11,3 0-11,0 1 0,-1 0 11,-3 1-11,0 2 34,-3 1 0,-2 3 23,-2 3-57,-1 3 0,-11 13 0,2-7 0,-11 8 0,5-12 0,-2-2 0,3-3 0,-7 1 0,7-9-685,-5 0-1130,9-8-3440,2-3 5255,4-3 0,2 1 0,2-1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10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5 431 19448,'-2'0'4516,"0"1"-2320,2-1-1793,15-16 1,-4 4-34,15-15-23,-8 8-78,3-3-45,0 0-34,2 0-44,-1 1-68,-3 3-11,0 1-54,-3 2-13,0 3 0,-3 0 0,0 2 0,-1 1 0,0 2 0,-1 1 0,0 1 0,-1 2 0,-3 0 0,0 1 0,-4 1 0,0 0 0,-3 1 0,1-1 0,-1 0 0,0 1 0,0-2 0,0 0 0,-1-2 0,-3-1 0,-5 0 0,-3 1 0,-6 2 0,-3 1 0,-4 1 0,-1 2 0,2 1 0,4 1-24,6-1 24,4 0 0,4-2 0,3 0 0,0-1-56,3 2 45,-1-1 0,1 3 22,2 1-11,3 1 0,4 5 22,3 1-22,3 2 12,2 2-12,3-1 0,2 0 0,0-2 0,0-2-101,-2-3-34,-2-1 35,-3-3 10,-2-2 34,-1-1 56,-1-1 0,1-5 11,-1-1-11,-1-6 34,-1-3 67,-1-2 11,-3-1 11,-2-2 35,-2-1-158,0-2 0,-3 0 0,-2-1 0,-3 1 0,-1 1 0,2 3 0,0 3 0,0 5 0,1 4 0,-3 4-35,-2 2-1668,-1 5-6093,-1 5 7796,2 5 0,4-5 0,3-1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12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1 189 24681,'28'-40'504,"-3"4"-470,-8 15-23,0 1 0,0 1-11,0 2 11,-1 2-11,-3 5 11,-4 3 90,-4 3 158,-3 5-147,-3 8 44,-4 6-111,-3 8-11,-2 4-34,1 1-11,2 3-23,2-1-493,2 1-470,0-1-3952,2-4 433,0-4 4516,1-7 0,0-7 0,0-5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13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3 20781,'-62'-2'3171,"4"7"-2677,16 11-214,1 12 112,1 7 45,5 7-145,5 6-124,7 3-12,8 5-66,8 1-68,4 2-22,7 1 34,6 0 134,10-1 235,9-3-3335,9-5 3268,8-7-101,5-10-89,1-12-90,0-11-11,-3-14-2191,-6-13 2404,-5-14 2107,-9-12-2365,-4-8 0,-7-6 0,-8-2 0,-5-1 0,-8-1 0,-9 1 0,-8 0 0,-7 1 0,-4 6 0,-1 7 0,4 13-516,4 12-2084,0 12 1362,11 15 1238,2 9 0,8-3 0,3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2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562 65 23101,'-56'-32'1166,"4"6"-898,18 22 46,-2 2 56,-1 7-158,-1 5-88,-1 8-12,0 5-44,1 3-3416,1 1 3393,2 2-22,4 0-12,3-1-11,5 0 11,6-1-11,5 2 11,5 1 3392,5 2-3369,10 1 33,7-1 0,15-2 34,10-3-34,8-4-11,7-6-22,4-8-23,3-5-11,2-12-3392,1-5 3392,-2-9-1102,-5-3 1102,-7-2 0,-8-1 0,-10 1 45,-9 0-11,-7 0 2862,-9-1-2885,-4-2 34,-9-1 1609,-6 0-1654,-9 0-12,-7 3-44,-6 4-33,-6 5-57,-1 7 1,1 5-315,7 5-772,8 3-1839,10 3-6760,8 2 9619,6 4 0,1-4 1,1-2-1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25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2 349 22888,'-1'-1'2667,"0"0"-1759,1 1-651,19-18 23,-4 9-44,19-15-23,-6 12-101,3 0-45,3 0-67,0-1-3370,0 2 3382,-1 1-12,-3 0 33,-1 1-33,0 0 0,1 0 11,1 1-11,0 0 3392,-2 0-3392,1 0 0,-3 1 12,-1 1-12,-3 0 0,-4 2 0,-4-1-12,-4 3 1,-3 0 11,-3 1 0,-2 0 0,0 0 23,-2 1 21,0-1 12,-1 0-44,0-2-12,-6-1 0,-3-4 0,-6-1 11,-10-7 0,5 4 0,-5-4 0,10 6 12,1 2 22,2 0 100,0 2-22,1 1 1,3 0-24,2 1-44,2 2-22,2 0-34,1 1-123,1 0 123,4 5 0,3 3 0,6 4-34,4 5-22,4 1-112,4 3 34,3 1-113,1 1-66,0-1 89,-2-1 145,-3-2 0,-4-4 46,-4-4 33,-4-3 0,-5-3 45,-2-3 179,-2 0 202,-2-2-34,0-6-101,-1-4-32,0-9-259,1-3 0,-1-2 0,0-1 0,-2 2 0,-1 2 0,-4 1 0,3 9 0,-1 1-819,3 9-985,1 1-1939,0 1 3743,-1 1 0,1-1 0,-1 1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0 21969,'-45'11'3003,"1"3"-2656,10 5 57,0 3 11,1 2-46,4 2-44,4 0 90,3 3-34,6 0-90,3 0-89,7-1-12,2-1-33,3-3-45,4-1-21,3-2-91,4-3 0,4 0 0,3-4 0,0-1 0,2-4 0,2-3 0,1-2 0,0-2-259,0-1-514,-2 0-493,-3-1-1199,-1-1-7172,-2-4 9637,2-2 0,-8 1 0,0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7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26485,'10'61'807,"-2"-3"-628,-6-22 0,-1 1-33,2-2-34,2-5-67,1-7 0,3-6 44,1-8 57,2-5 55,3-4-10,0-8-145,2-5-46,2-8 0,0-5 0,1-3 0,-1-2 0,-1 1 0,-1 1 0,-3 5-248,-2 4-413,-3 5-426,-1 3-549,-1 4-2924,-1 4 4560,-2 1 0,-1 3 0,-3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3 25824,'-40'-3'1131,"3"4"-794,14 5-91,-1 5-66,-3 5 10,-1 4-56,1 2-33,3 2-22,5-1 10,5-1 1,5-1-1,5 1 46,2 0-89,2-1-46,0 2 0,4 0 0,2 0 0,6-1 0,3-1 0,3-2 0,4-4 0,1-5 0,0-4-203,0-3-615,-1-3-605,-1-7-1053,1-3 2476,-2-5 0,-8 6 0,-3 2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9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161 568 26563,'-6'2'964,"2"-10"-841,7-18-44,4-12-46,4-9-10,0-7-12,0-5 11,-4-1-10,-1 3 10,-2 3-22,-1 5-22,1 8 10,-1 8-10,0 12-12,-1 7 1,-1 8-1,0 4 12,-1 2 22,1 0 56,-1 2-45,-2 5 0,-4 4-11,-6 6 0,-5 3-22,-5 3 11,-5-1 11,-1 0 11,1-3-11,2-5 0,6-5 22,4-3 45,3-2 57,5-2-1,1-1-45,4-1-11,1 2-33,1-1 22,4 3-22,2 1-12,7 1-11,3 2 0,6-1-11,6 2-11,4 0-22,18 2-35,-12-6 1,10 0-22,-20-5 44,-6-1 22,-4-3 23,-5-3 68,0-15 44,-5 2 11,0-10 11,-6 5 1,-1 0-78,-1 0-57,-1 3 0,-4 3 0,-9 2 0,4 9-113,-6 1-963,9 13-1120,1 5-7635,-1 9 9823,2 5 1,2-10 0,0-2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0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8 20737,'4'-4'3810,"-1"0"-3228,-3 4-123,-9 27-144,1-9-80,-10 25-45,-1-13-100,-3 1-45,-1 2-34,-1-1-11,1-3-34,1-3-145,4-4-303,3-4-224,2-5-583,4-2-3641,2-4 4930,2-2 0,3-2 0,0-2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1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23840,'3'-2'3474,"-1"1"-2936,-2 1-247,24 12-134,-11-3-67,19 11-68,-17-5-22,0 0 0,-2 0-134,-1 0-225,0-2-268,-3-1-348,0-1-784,-1-2-3586,0-2 5345,0-3 0,-3-2 0,-1-2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1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28625,'29'2'22,"-3"0"-313,-14 3-538,-1-1-706,-1 0-2342,-3-1 3877,0 2 0,-4-3 0,0 0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1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 24614,'-3'2'3417,"0"0"-2777,3-2-640,0 0 0,26 1 0,-10 0 0,22-1 0,-18-2 0,1-3 0,0 1-113,0 0-1579,1 0-1625,0 2 3317,-1 0 0,-8 2 0,-4 0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2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27673,'0'-2'998,"5"0"-998,10 2 0,5 0 0,5 0 0,4 0 0,4 1 0,1 1 0,-1 1 0,-3 2 0,-3-1 0,-4-1 0,-5 0 0,-3-1 0,-6-1 0,-4 2-830,-3-1-1669,-2 2-7332,-6 3 9448,-4 5 0,2-5 1,0 0-1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2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27359,'0'56'594,"-3"-5"-594,-1-18 0,-3-2-213,1-5-818,1-5-739,2-6-2533,1-5 4303,7-5 0,-4-3 0,4-2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662 77 23202,'-59'-34'1882,"-1"6"-1434,8 18 68,-4 6 11,3 6-169,3 9 1,3 8 67,4 12-169,1 6 12,1 6-34,1 2-43,5 0-192,4 0 0,8-2 0,8-1 0,5 2 0,6 1 0,3 1 0,8 1 0,7-1 0,11-3 0,8-3 0,8-5 0,6-8 0,7-8 0,4-9 0,36-16 0,-22-7 0,21-13 0,-38-2 0,-8-4 0,-10-3 0,-8-6 0,-7-3 0,-8-6 0,-6-35 0,-12 15 0,-9-25 0,-13 29 0,-8 8 0,-7 10-393,-2 16-526,0 16-661,2 15 1580,-15 34 0,31-20 0,-8 19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56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27852,'-1'38'392,"-1"-2"-6041,0-9 5660,-1 1 1387,-1 1-1443,0 1 266,-1 0-1566,-1-1-1579,1-2 2924,0-3 0,2-11 0,1-4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56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33 28468,'-6'0'-2969,"2"0"-2779,4-6 5748,0-4 0,0 2 0,0 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58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40 17946,'1'-1'5962,"1"1"-3945,-2 0-1468,2 12-191,-8 2 24,-3 16-158,-13 3-135,-7 6-33,-6 5-56,-5 3 0,-2 5-11,-1 3 0,2 4 11,1 1-11,5-2 22,4-2-11,6-5 0,5-5 0,1-5 22,2-2-22,-1-2 0,2-3 23,0-2 21,3-6 136,4-5 167,3-4-224,3-8-22,2-2 89,2-5-110,5 2-80,3 0 0,8-1 0,23 1 0,-1-2 0,23-1 0,-6-3 0,7-1 0,3-2 0,2 1 0,-2 0-3392,-2 2 3392,-3 0-117,-2 2 117,-3 0 0,-2-1 0,-5-2 0,-7-2 0,-7-1 3334,-8 0-3334,-8 1 175,-6 0-175,-5 1 0,-2 1 0,-3 0 0,0-1 0,-2 1 0,0-1 0,0 0 0,-1-3 0,0-1 0,0-4 0,0-2 0,-2-1 0,-5-12 0,0 4 0,-6-10 0,0 6 0,-2-4 0,-3-1 0,-1-4 0,-2-3 0,-9-22 0,7 12 0,-7-16 0,0 0 0,5 17 0,-6-12-3392,7 23 3392,1 2 0,1 1 0,3 2 0,2 1 0,1 4 0,2 5 0,0 7 3392,2 6-3392,0 5 0,2 3 0,1 1 0,4 0 0,1 0 0,2 0 0,1 0-1267,1 0-896,1 3-4246,3 3 6409,3 7 0,-1-5 0,0 1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58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25577,'-8'60'874,"-1"-4"-840,1-15-34,0 0 0,-1-2-190,-1-3-573,0-4-873,-1-4-4403,1-7 6039,3-8 0,2-6 0,3-6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59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26295,'21'64'537,"-3"-3"-436,-10-21-34,0 0 0,1-3 46,0-6-57,1-6-11,1-10 78,1-7 123,2-7 23,1-12-56,2-8-90,0-13-33,0-6-23,-2-3-45,-2 3-22,-3 4 0,-2 6 0,-2 7-257,0 5-561,-1 7-538,2 4-1131,2 3-7344,3 2 9285,3 6 1,-7-4 0,-1 3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59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69 25712,'-39'30'907,"7"0"-683,23-3-22,4 1 0,3-1 78,2-3-45,6-3-111,3-3-12,5-6-23,3-5-44,2-6 0,0-10 11,-1-7 0,-2-11-11,-3-5-1,-5-5-32,-4 0 10,-3 0-22,-7 5 0,-1 5-11,-5 7-191,0 7-201,1 7-628,2 7-1255,0 9-7545,4 7 9639,1 7 0,3-10 0,1-2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5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26855,'-18'28'527,"2"3"-438,6 0 23,1 0 56,1-1-11,1-5-56,3-5-12,2-6-77,1-6-1,1-4 11,0-5 68,0-8-45,3-7-23,1-12-11,4-4 0,0-2 1,-1 3-12,-2 6 0,-1 7-23,-1 7-22,0 6 34,-1 5 11,2 7 23,0 7-12,2 23 0,-1-4-11,2 11 11,-2-15 12,2-4 33,0-4-12,2-6 12,-1-4 125,1-5-181,-1-2 0,2-7 0,-1-6 0,2-9 0,3-6 0,1-5 0,0 0 0,-1 0-3392,-1 4 3392,-2 3 0,-3 5-539,2 3-1074,-3 7-1189,2 2 2802,-2 5 0,-3 0 0,-1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1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729 2 21196,'-71'-1'3317,"-5"10"-2802,-10 7-11,-6 14-1471,1 6 1471,5 5-324,14 0 201,15 1 230,14 0-443,14 1 22,12 3-11,8 4-22,19 2 67,14 2-189,24-2-35,17-5 0,17-10 0,11-10 381,-43-18 0,0-4-381,2 0 0,0-3 0,1-5 0,-1-4 311,-1-1 0,1-4-311,15-16 0,-3-5 0,-19 8 0,-3-2 0,9-9 0,-7-3 0,-11-15 93,-18-1-93,-24-2 0,-15-1 0,-21-2-152,0 23 0,-5 3-643,-34-10-498,24 21 0,-3 6-6886,-36 17 8179,45 9 0,3 1 0,-9 1 0,12 5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2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55 24087,'-2'0'3776,"0"0"-2968,2 0-808,28-9 0,-2 4 0,31-8-3392,-2 7 3392,8-1 0,5 1 0,2 1 0,-2 3 0,-3 1 0,-6 1 0,-6 3 0,-5 1 0,-8 3 0,-7-1 0,-6-3-1548,-7-1-2507,-3-6 4055,-1-2 0,-8 1 0,-1-1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2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 24188,'-4'-4'3026,"1"1"-2478,3 3-156,0 0-145,-4 25-79,1-5-135,-5 23-21,3-8-12,0 1 0,0-1 0,2-1 0,-2-2 0,2-3 0,-1-5 0,1-7 0,2-8 11,0-5 35,5-11-46,4-8 0,5-16 0,3-9 0,0-6 0,-3 2 0,-6 7 0,-3 7 0,-3 11-360,-4 8-2340,-3 7 2700,-7 10 0,5-4 0,0 6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4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14 121 27426,'0'71'807,"-1"-5"-695,0-15-45,0-3-22,0-3 11,-1-5-56,1-7 45,-1-7-45,0-7 33,1-7-10,0-6-12,0-4 22,1-10-33,0-10 0,1-17 0,3-16 0,2-13 0,5-6 13,1-1-13,3 6 0,1 9 0,1 13 0,0 13-24,-2 12-21,-1 9 45,-1 8 23,-1 8-23,-4 6 22,-3 10-11,-2 7 2,-16 23-13,3-12 0,-10 13 0,9-26-13,5-6-20,3-8-34,4-6 33,10-3 34,0-3 34,8-1 22,-1 0 1,0 2-57,1 2 0,-1 4 0,-1 1 0,-3 2 0,-5 12 0,-7-1 0,-13 10 0,-9-3 0,-9 1 0,-1-1 0,2-5 0,6-4 0,5-7-774,5-7-3092,5-3-5965,4-9 9745,8-5 0,-4 2 1,6-1-1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4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25521,'-20'51'1233,"1"-1"-796,11-15-56,1 0-168,4-6-112,1-5-101,2-9 0,3-7-202,3-5 12,5-9-1,2-8-168,2-10 124,0-8 123,3-18 123,-5 14 124,-1-4 89,-7 24-33,-3 8 10,0 5 68,-2 5 33,2 6-122,-1 7-24,0 9-55,1 4-56,0 2-45,1-1-11,1-3-224,2-6-852,1-4-460,1-7-2677,1-4 4224,0-3 0,-3-2 0,-2 0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4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27123,'4'60'1177,"-1"-1"-1177,-3-10 0,0 2-750,0-3-5687,-2-3-1440,-3-6 8091,-2-6 1,2-15 0,0-6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5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25017,'43'-9'-1463,"-5"2"1,-28 8 0,-1 0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5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26015,'-27'53'1613,"5"-5"-1109,17-21-123,3-2-223,0-2-158,3-4 0,3-4 0,2-4 0,5-3-91,0-4-626,0-2-695,0-4-7440,5-15 8852,-2 0 0,-3-3 0,-5 10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5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3 23258,'0'-2'3317,"0"1"-2678,-7 43-102,0-6-178,-8 39-191,0-16-68,0-1-32,0-5-46,4-10-22,4-11 0,4-12-34,1-10 1,2-6 33,4-9 78,3-9-55,7-8-1,4-6-11,2 3-11,-2 4 11,-3 7 68,-3 7-33,-2 5-46,-1 6 0,-3 5 0,-1 8 0,-3 5 0,-1 4 0,-4 2 0,-3-1-517,-3-2-1242,0-5-2432,3-6 4191,2-7 0,3-5 0,1-2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5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23045,'3'-5'3686,"-2"1"-3103,-1 4-347,5 25-147,-4-5-89,2 23-246,-6-11-696,-1 0-1186,-1-3-7703,0-3 8927,3-7 0,1-8 0,1-5 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6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22428,'1'-4'2914,"-1"32"-2533,-1-6-123,-2 26-4286,-2-17 4118,-1-2 826,2-7-872,1-6 1,2-7 0,0-5-23,1-3 102,2-7 3279,3-3-3403,2-5-23,1 1 23,0 3 23,-2 3 22,-2 4 33,1 1 56,-1 2 23,0 0-22,1 0 78,1 0-101,2 0-101,2 0 23,5 0-12,4-5 101,4-2 236,1-4 55,-1 1-222,-3 4-192,-3 3 0,-5 2 0,-2 3 0,-3 5 0,-2 3 0,-3 4 0,-1 2-80,-2 1-1488,-4 2-1682,-5 1 3250,-4 1 0,5-9 0,2-2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7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26328,'-37'66'381,"6"-4"-303,23-20-22,4-3-33,2-1 33,3-3 78,3-3 136,4-2-80,6-7-145,3-8-45,3-7 112,1-12 78,1-10 23,1-10-11,-1-11-34,-1-3-45,-3-1-34,-3 0-89,-4 4 0,-3 4-224,-5 6-414,-2 3-449,-1 6-650,-1 3-3495,-4 5 5232,-4 4 0,3 3 0,-1 1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7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28177,'47'-27'459,"-5"6"-448,-21 18-11,-1 2-213,0 0-335,-1 1-416,1 0-695,-1 1-2632,-3 1 4291,-3 3 0,-6-1 0,-2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7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 21264,'0'-4'4616,"0"1"-3933,0 3 248,0 0-125,0-2-492,1 9-257,1 0-57,0 12 0,-1 1 0,-1 4 0,0 2 0,0 0-46,0 0-716,0-1-448,-1-1-269,-1-2-1468,-1-3-6884,-1-3 9709,0-3 0,1-7 0,1-2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27112,'56'-13'314,"-6"4"-594,-23 7-594,-3 2-963,-5 2-5391,-7 4 7228,-6 5 0,-4-3 0,-2 0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8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23258,'-3'0'3473,"1"0"-2061,2 0-997,25 0-302,-10 0-113,21 0 0,-18 1 0,0-1-80,-3 0-592,-2 0-639,-2 0-1142,-2 0-7378,-4 0 9479,-1 0 0,-4 0 0,0 0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24053,'-22'49'975,"4"-6"-527,14-23 12,1-1-135,1 1-45,-1-1 0,1 0-67,0-1 11,0-2-44,0 0-24,1-2 1,1 0-22,0-1 10,0-1-10,1-1-1,4-2 12,1-1-46,2-2-32,1-1-24,-1-2-44,-1 0 13,-1-1-13,0-1-13,-1 0-132,-1-1-303,0 0-538,0 0-370,2-2-952,1-6-6388,3-5 8696,1-4 0,-4 7 0,-3 3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9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 22283,'0'-3'2924,"0"0"-2599,0 3-178,0 0-91,1 26-56,-1-9-90,1 21-684,-1-15-1276,-3 1-7194,-1 0 9244,-4-2 0,2-9 0,2-3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9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27874,'60'-17'797,"-2"2"-797,-18 7 0,-1-1 0,-3 3 0,-6 1 0,-4 3-293,-7 0-771,-5 1-796,-6 1-2342,-4 0 4202,-3 4 0,-1-3 0,0 4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9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25858,'-44'37'582,"5"-1"-582,17-8-112,1 1-448,2-1-717,2-5-1738,5-4-6816,6-8 9619,2-6 0,4-4 1,0-1-1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26194,'31'29'179,"-5"-3"-392,-17-11-896,0-1-1917,1-4 3026,0-5 0,-3-2 0,-1-3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6:5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22765,'0'-3'3059,"0"0"-2611,0 3-448,0 30-45,1-13-840,-1 25-1917,0-21 2802,-1 1 0,0-10 0,0-1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00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26866,'-2'54'381,"-2"-2"-516,-3-19-548,0 1-964,0-3-3362,1-5 5009,2-9 0,3-7 0,0-7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00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27123,'48'11'707,"-5"1"-607,-24 2-88,-1 1 32,-3 0-32,-3 0 55,-2-1 101,-4-1 190,-2-2-278,-3 1-80,-4 2 0,-6 2 0,-7 6 0,-8 4 0,-6 4 0,-1 0 0,1-4 0,2-6 0,6-8 0,4-6-1054,5-4-1322,3-5-7455,2-4 7596,3-3 1,2 3 0,1 3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16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28300,'26'63'371,"0"-3"-371,-5-18 0,-1 3 0,-1 2 0,-2 0 0,-2-2 0,-3-4 0,-1-5 0,-3-5 0,-1-5-651,-2-6-772,0-5-1019,0-5-3161,-1-3 5603,1-4 0,-2-2 0,-2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1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0 589 23930,'25'-46'833,"0"0"0,0 1 0,0 0-318,19-32-145,-2 2-101,-7 8 0,-6 10-112,-6 12-101,-6 11-56,-4 10-101,-2 9-414,-1 7-382,0 3-1153,2 6-3766,0 9 5816,0 4 0,-6-3 0,-2-1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0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50 24334,'-1'-4'3092,"1"1"-2431,24-9-291,-8 5-156,19-8-214,-15 10 0,-3 2 0,-2 2 0,-2 1 0,-2 0 0,-2 1-237,-1 1-849,-2 0-471,-2 1-1222,-1 1-7052,-1 2 9610,0 1 1,0-3 0,-1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0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20 28378,'-8'15'293,"-1"4"-293,-1 12 0,1 0 0,2-1 0,3-6 0,3-7 0,1-7 0,1-6 0,2-2 0,4-9 0,2-5 0,1-11 0,1-5 0,-2-2 0,-2 1 0,-4 4-24,-1 6-782,-2 5-438,0 5-1546,0 5 2790,-2 2 0,1 1 0,0 1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1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27090,'-4'34'336,"-1"2"-336,-1-4-22,0 7-168,-1 0-237,0 3-245,1-3-180,2-4-312,2-7-1246,2-8-3036,0-8 5446,2-7 0,-1-3 0,1-2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2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25880,'25'2'818,"-3"6"-673,-10 15-21,0 4-35,0 4-33,-2 1-4262,0 1 4240,-2-1 848,-2-1-838,-2-2 12,-2-1 34,-2-3 0,-2-2 55,-4 0 3426,-5-2-3447,-5-2-35,-1-4-10,2-4-46,1-5 1,2-3-12,2-2-22,0-1-11,0-1 0,1-1-135,2-1-167,0-1-135,1 1-1547,3-3-459,1-1-6611,3-5 9065,6-3 0,-3 6 0,3-1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2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22484,'0'-2'3687,"0"1"-3306,0 1-202,-4 27-111,0-7-46,-5 24-22,0-15-314,-1 1-728,1-2-1288,1-1-7501,3-5 9568,2-4 1,2-8 0,1-3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2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26642,'37'-9'885,"-4"2"-885,-17 7-213,-2 0-538,-2 0-963,-4 5-2544,-4 2 4258,-1 8 0,-3-7 0,0 1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22817,'-35'49'246,"2"-3"1396,12-15-1844,0-1 438,3-1-1043,2-3 103,4-6-1246,4-4-1034,4-9 2984,2-3 0,2-4 0,0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2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25465,'37'11'1535,"-5"3"-1321,-16 2-203,-2 2-11,0-1-281,-2-3-660,1-2-1054,1-3-5938,3-5 7933,5-3 0,-10-1 0,-1 0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23426,'-46'14'1569,"8"2"-1278,22-1-123,5 3-45,4 1 1,4 1-12,2 4 56,5 1 56,3 3-45,7 0-33,3-3-12,4-3-123,1-7 12,1-6 10,-3-5-10,-1-6 10,-4-8 12,-2-8-22,-2-9-23,-2-4 11,-3-2-11,-2 1 0,-3 2-45,-2 4-112,-3 5-313,-1 4-416,-1 5-615,2 4-3362,2 4 4863,1 1 0,1 3 0,0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3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24031,'3'2'3216,"-1"0"-2745,-2-2-292,31 5-146,-16-4-33,25 4-201,-24-5-303,-1-1-359,-3-1-1008,-2-4-2578,-3 0 4449,-1-3 0,-3 5 0,-2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4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26787,'-12'50'975,"1"-5"-863,9-17-112,-1-1-56,-1-2-302,1-1-326,-2-3-571,1-2-784,-1-1-5614,-1-1 7653,-1 1 0,3-8 0,0-2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4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25039,'-32'48'841,"6"-5"-583,23-19-45,0 1 67,2 1 11,1 2 68,4-1 55,1-1-100,6-4-90,0-3-90,1-5-89,0-6-45,-1-3 0,-1-4-34,1-6 12,0-5-280,0-8-292,-1-6-112,-1-2-425,-3 0-640,-2 1-2464,-2 2 4235,-1 5 0,-1 8 0,0 4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4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 24591,'-1'5'2712,"1"-2"-2521,0-3-135,0 0-280,21 8-393,-9-6-638,17 2-1232,-15-9-7344,1-2 9636,-1-2 0,-6 5 0,-1 0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4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26496,'-30'59'639,"3"-6"-639,10-23-191,0-1-470,2-3-930,0-4-1636,4-5-6604,5-5 9406,2-6 0,3-4 1,1-2-1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5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22350,'4'0'3978,"-2"0"-3373,-2 0-313,0 0-124,21 31-146,-13-18-22,17 23-292,-16-28-592,3-4-1021,1-2-3474,4-2 5379,3-5 0,-9 2 0,-1-1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5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28 25959,'-32'30'862,"6"-2"-627,24-10 23,2 0-22,3 1-1,2-2-134,3-3-45,3-4-45,1-5 11,-1-2-11,0-3 45,-1-5-56,-1-3-33,-1-6-102,-1-3 102,-1-1-1,-1-2-11,-2 0 45,-1 0 12,-2 0-1,0 3-11,-2 3-23,-2 4-133,-4 5-3483,0 4 3336,-2 3-178,-1 4-404,-1 4-853,2 3-3561,3 0 5299,4-2 0,2-4 0,1-2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27561,'39'10'459,"-4"-3"-459,-19-5-123,-1-1-359,-2-1-224,-3 0-504,-2 0-841,-3-1-6184,-2-2 8235,-1-1 0,-1 0 0,-1 2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5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27796,'-8'64'560,"1"-5"-549,0-22-11,2-2-168,0-3-403,3-5-449,0-4-1053,2-5-4268,0-4 6341,7-8 0,-5-2 0,4-4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6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22 26351,'-29'47'1008,"6"-5"-705,21-20-1,1 0-67,5-2-33,1-2-113,7-5-33,2-5 23,3-4-33,0-2-46,1-5 0,0-4 0,0-5 0,-1-5 0,-2-3 0,-3 1 0,-3-1 0,-2 0 0,-4 0 0,-1 0 0,-1 1-125,-4 2-379,-3 4-380,-5 5-831,-5 3-4437,-5 6 6152,-4 8 0,11-4 0,1 4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28625,'1'28'46,"-1"1"-46,-3-3 0,-1 0 0,-2-1 0,2-4-1121,-1-3-582,3-7-1783,0-5 3486,2-4 0,0-2 0,0 0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6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22249,'3'-1'3934,"0"-1"-3318,-3 2-201,0 0-12,15 28-90,-10-9-189,11 24-102,-15-17-22,0-3-314,-1-3-425,0-5-920,-3-4-2879,-2-1 4538,-4-1 0,3-4 0,1-1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6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28378,'48'-29'293,"2"4"-293,-6 11 0,1 5 0,0 3 0,-4 3 0,-4 2 0,-1 1 0,-1 2 0,-2-1-2466,-3 3 2466,-8 1 0,-9-1 0,-8 0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23695,'-41'25'2107,"6"-1"-1794,18-5-66,5 2 22,5 3 22,4 4 34,3 2-45,6 2-56,5-4-56,7-4-168,5-8 0,2-8 23,1-4-23,0-9 0,-2-5 56,-4-9-56,-5-6 0,-5-1-79,-5-2 23,-3 1-22,-6 2-124,-4 3-33,-7 3-169,-4 6-313,-1 6-762,2 4-3641,3 6 5120,6 4 0,5-2 0,3 1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1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26317,'-5'52'694,"0"-1"-514,-1-11 22,0 3-34,-1-1-90,1-3-33,1-8-34,3-9-11,1-10 0,1-7 23,0-4 55,1-9-33,2-7 0,2-12-45,4-6 0,1-4 33,1 0-33,0 5 23,0 5-1,-1 6 0,4 3-22,-4 9-11,2 2 0,-4 7 11,-1 0 0,-2 3-22,-3 3-1,-1 6-78,-1 1-11,-3 3-33,0-2 33,0-1 45,0-2 67,2-3-12,1 0 12,0-1 12,2 0-1,2 1 34,2 1 89,1 0 90,1 2 22,-2-1 23,-1 0-22,-2 1-134,-1 0-113,-2 3 0,-4 3 0,-4 0 0,-7 3 0,-10 3 0,6-6-147,-4-1-1051,14-11-1167,2-3-3013,5-6 5378,4-4 0,-2 3 0,3-2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1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26328,'-14'26'101,"6"-2"67,15-11 123,2 2 35,-1 1 21,-2 1 45,-2 1-11,-2 1-3505,-2 0 3193,-6 1-69,-3 1 0,-6-1 0,-2-1 0,-1-1-2807,0-3 1686,4-4 1518,4-5-5405,6-3 5008,2-2 0,2-1 0,0 0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23885,'-21'47'1390,"5"-5"-986,13-18 77,1-2-55,6-3-45,3-3-90,6-2-33,4-5-112,2-4-46,1-2-44,-1-6 34,-2-4-12,-5-5-55,-3-8-23,-5-1-224,-2-2-146,-4 0-202,-4 2-728,-4 4-1781,-3 7 3081,1 5 0,5 3 0,2 2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1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26530,'48'17'650,"-6"-1"-650,-22-6-135,-2-2-459,-2-1-1131,-3-1-3272,-1-1 4997,-2-2 0,-5-1 0,0-1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2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3 23269,'0'-3'3798,"-21"31"-3002,4 0-348,-21 30-201,9-8-134,-1-1-113,3-3 0,2-7-293,6-8-670,7-8-875,6-8-974,7-8-7019,13-6 9725,10-10 1,-7 5 0,-1-5-1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2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60 27079,'-37'64'1311,"6"-5"-1030,24-20-281,3-4 0,6-4 0,7-8 0,9-8 0,8-7-3392,5-8 3392,3-11 0,0-8 0,-4-9 0,-8-4 0,-7-1 0,-9-2 0,-8-1 3267,-10-1-4431,-11 2-899,-11 5-5399,-9 8 7462,-10 10 0,23 8 0,3 4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8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26664,'-11'50'1188,"0"-1"-6804,1-8 5616,-3 1 973,1 1-2173,-1-3-585,2-4-8046,3-5 8022,2-9 1,4-11 0,1-5-1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8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25824,'50'11'168,"-5"-9"-145,-19-18 21,-5-3 169,-5 3 112,-5 6 11,-6 5 12,-2 3 33,-2 2 22,-1 4-34,1 6-156,0 8-189,0 6-24,-1 2 0,0 2 0,0 0 0,0-2-237,0 0-580,0-2-539,0-3-1233,0-3 2589,-1-4 0,1-7 0,0-2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9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0 406 26955,'25'-50'191,"-1"-1"-56,-6 4 66,0-1 46,-3 2 100,-1 3-78,-1 6-68,-2 6-76,0 7-125,-2 8 0,0 7 0,-3 5 0,2 7 0,-1 8 0,1 7 0,0 11 0,-2 6 0,-2 3 0,-2 1 0,-2 0 0,-4-2-617,-3-3-1165,-4-5-3709,-1-4 5491,2-8 0,4-8 0,2-4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28255,'55'-21'-1132,"-4"-3"-1030,-20 2-5883,0-5 8045,-2 1 0,-12 11 0,-5 5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27067,'39'0'1244,"-3"-1"-1244,-13-3-213,-2-2-358,-3-1-225,-5 1-604,-4 1-1311,-3 1-7120,-3 2 8803,-1 1 1,-1 0 0,0 1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29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24110,'-4'-1'3697,"-10"39"-3036,6-9-458,-10 34-203,7-20 0,4-2 0,3-5-3561,2-5 2452,1-5-920,1-7-7802,5-5 9311,3-5 0,-1-6 1,0-1-1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3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21689,'1'-2'3899,"0"0"-2487,-1 2-1154,24-19-67,-13 11-68,21-14-33,-18 18-23,4 1-45,3 2-22,3 1-56,0 4-358,-1 2-315,-5 4-1120,-3 1-4806,-6 3 6655,-4 1 0,-2-6 0,-3-1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2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26317,'0'56'504,"-2"-5"-6153,-1-22 5649,-3 0 1151,0-3-1913,-1-1-2496,0-3-4484,-1-3 7742,1-5 0,3-6 0,1-3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2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34 25645,'40'-20'314,"-6"6"-258,-21 22 33,-1 5 1,-1 6-23,-2 2 56,-3 2 45,0 0-78,-3 1 33,-2-1 0,0 0-22,-1 0 0,-1-2 67,-3-1 135,-2-2-46,-7-1-133,-2-2-35,-1-2-44,-1-2-45,1-2 11,0-2-11,1-3-33,1-2-3404,0-1 3314,0-1-146,2 0-236,2 1-279,3-1-460,2 0-8587,3 0 9154,2-4 0,0 3 1,2-2-1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2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26171,'1'58'728,"-1"-6"-728,0-20-257,0-3-382,0-5-705,0-2-2163,-1-3 3507,-1-2 0,0-7 0,0-3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3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26530,'39'-9'-942,"-6"2"-929,-26 8-4773,-3 5 6644,-2 4 0,-2-2 0,0 1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3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4 23258,'0'-2'2734,"1"1"-2420,-1 1-247,-21 35-67,7-14 0,-17 29-146,15-24-414,-1-1-829,1-2-2824,1-3 4213,3-4 0,5-6 0,2-5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33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22967,'3'-2'3675,"-1"1"-2958,24 8-235,-9 1-202,23 9-56,-16 0-146,-1 1-67,-2-1-11,-4-2-145,-4-2-314,-3-3-931,-3-3-1355,-2-3 2745,-1-2 0,-2-2 0,-1 0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4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27415,'43'-15'325,"-5"2"-325,-26 11-11,-1 1-527,-3 0-795,-1 0-1760,-1 1 3093,-2-1 0,-1 0 0,-1 1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5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28009,'21'-7'-459,"0"1"-449,-8 3-627,2-2-1816,2 0 3351,2-2 0,-9 4 0,-2-1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5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81 25835,'-10'44'381,"2"-3"-5873,2-14 5649,3-2 1375,1-4-1488,0-4 816,2-8-871,-1-4-12,1-3 12,0-6 3314,0-6-3404,1-8-11,1-8 67,0-3 34,2 0 11,-3 3 11,0 6-11,-1 4 45,0 6-45,0 5 56,0 2 11,0 2-11,0 0 101,2 1-34,2 0-56,3 0 0,3 0-44,11-1 22,-3-4-45,7-2 11,-7-5-11,-1 2 11,-2-1 67,-3 3 57,-4 2 369,2-1-336,-4 4 0,0 0-33,-2 3 55,-1 0 58,0 2-248,0 5 0,0 4 0,-1 6 0,-1 3 0,-2 13-349,-3-6-1298,0 9-2296,-1-13 3943,2-2 0,1-9 0,2-5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0 323 27270,'17'-49'78,"-1"1"-78,-6 12 22,0-2-22,0 2 23,-1 4-23,-1 5 22,0 6 12,-2 5 67,0 6 78,-2 4-22,0 4-1,0 1 12,0 1 101,1 6-77,0 4-192,1 10 0,0 5 0,0 4 0,0 3 0,0 2 0,1-1 0,0 0 0,0-4 0,-2-3 0,-2-5-438,-1-6-1030,-2-3-1165,-3-4 2633,-3-2 0,2-4 0,-1 0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6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24188,'0'-2'3037,"0"0"-2757,0 2-202,25-4-78,-10 0-448,20-4-639,-16 2-953,-1 1-5298,-2-1 7338,1 1 0,-8 3 0,-2 0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6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24087,'0'-2'3138,"0"0"-2354,0 2-594,28-4-111,-13 4-35,24-4-44,-23 4-89,-2 0-292,-3 0-572,-2 0-604,-4 0-1961,0 0 3518,-2 0 0,-2 0 0,0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3:46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24580,'-3'34'3037,"0"-11"-3026,0 24-11,1-19-470,1-2-864,0-3-2409,0-2 3743,0-3 0,1-8 0,0-3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8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1316 25364,'6'-91'1300,"3"-7"-6736,8 3 5536,-9 44 1,0-1-17,-2 0 1,-1 0 1380,2-45-1465,-8 5 792,-5 7-949,-3 4-11,-2 2 22,3 3 79,2 3 56,1 8 11,0 9 67,2 15 101,0 13 3449,2 11-3416,0 8 1,1 4-1,4 1 91,3 0-35,8 0 46,8 1-246,14 0-3449,15 2 3392,18 1-2269,19 0 2269,-38 0 0,2-1-759,4 1 1,2 0 758,4 0 0,0-1-121,3 1 1,1 0 120,2 0 0,1 0 0,0 0 0,4 1 0,-6 1 0,5 1 0,-4-1 0,11 1 0,3 1 0,6 1 0,7 2 0,-8-1 0,-10-1 0,-3 1 0,22 2 0,-5 1 0,-36-3 0,-5 0 0,40 8 0,-15 1 0,-12-1 1317,-8-2-1317,-9-4 2050,-2-3-2050,-19-3 3066,-5-2-3066,-16 0 790,-5 0-790,0 0 196,0-1-196,0-1 0,0-1 0,-2 0 0,1 1 0,-3 0 0,2 2 0,0-1 0,0 1 0,-1 10 0,-1 9 0,-1 17-3392,-2 16 3392,0 12-175,0 13 175,1 11 0,1 8 0,3-44 0,1 0 0,0 2 0,1 0 0,-1-1 0,1 0 0,0-2 0,0-1 0,0 39 0,1-14 0,1-17 0,-1-17-2556,0-17-2127,-1-11 4683,-9-8 0,7-4 0,-7-1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39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25847,'89'-6'1412,"-37"3"0,4-1-1412,13-1 0,4-1-456,8-1 0,8 1 456,2 1 0,9 1 0,-3 0-735,-19 1 0,-3 0 0,4 1 735,-4 0 0,5 1 0,0-1 0,-6 2 0,1 0 0,-4 2 0,-1 0 0,0 0 0,-1 0 0,-1 0 0,27 3 0,-2 0 0,-9 1 0,-4-1-5,-12 0 0,-4-1-1346,-12 1 1,-4-1 1350,23 5 0,-35-5 0,-16 0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23023,'0'-2'3932,"0"0"-3024,0 2-908,18 0-33,-10 0-617,16 0-594,-16 0-1165,1 0-7422,-1 0 8285,0 0 1,-4 0 0,-1 0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85 19964,'0'2'4000,"-1"-1"-3249,1-1-292,-9 24-134,7-18-145,-8 12-113,10-26-34,1-6-33,1-2 0,1 0-336,3 0-796,0 0-1557,2 1-7142,-1 0 9367,-1 5 0,-2 3 0,-2 5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1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 22305,'0'-3'2790,"0"1"-2431,0 2-123,-12 32-203,4-9-33,-10 28 0,8-15-426,0-2-919,1-2-2598,2-5-5888,1-6 8784,2-6 0,2-8 1,1-4-1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1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24524,'44'-9'202,"-4"-1"-180,-18 0-22,-1 0 23,-3 1-23,-3 1 22,-3 3 79,-5 3 156,-3 1-10,-1 1 0,0 1 55,0 5 23,1 5-45,-1 9-56,-2 6-134,0 4-57,-1 3-33,-4-1-33,0 0-572,-3-3-829,0-2-2567,1-3 4001,3-4 0,2-10 0,1-3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2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24132,'-35'41'930,"7"-5"-594,25-21-67,2-2-235,0-3-34,1-3-34,3-4-56,2-2-145,4-6-45,2-2-23,1-8 180,-1-3 101,-1 0 22,-1 0 11,-1 4 0,-2 4 23,-3 3 89,-1 5 56,0 1 135,-1 1 123,1 5-179,0 3-124,0 6-22,0 2-78,2 8-180,1-6-1098,5 5-2868,1-13 4112,5-3 0,-6-5 0,-1-1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2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5 25813,'-46'-4'750,"6"3"-604,25 6-45,2 1-45,3 2-56,3-1 0,4 0-45,1-1 45,2 2 0,2 1 0,1 2 11,2-1-11,1 1 23,-2 0 21,-1 1 124,-2 0 46,-1 2-80,-1 0-284,-3-2 161,-2 1-11,-2-3-382,0-2-536,2-1-875,2-4-3720,2 0 5513,1-2 0,1 0 0,0-1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3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24916,'-46'28'1647,"6"-1"-1311,22-8-44,4 1-68,4-1 23,4 0-79,3-1-101,2-2-45,1 0-22,3-4-45,3-2-459,3-3-706,4-3-695,1-2-5199,3-2 7104,2-3 0,-8 2 0,-1-3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3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25588,'-5'46'471,"0"-5"-471,0-15-919,0-2-2700,2 0 3619,0-3 0,2-9 0,1-4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4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0 22059,'-53'13'2398,"6"1"-2140,18 0-124,6-1-11,6-1-100,6-4-23,5-2-56,3-1 22,3 0 12,2 4 22,4 2 0,3 2 33,1 3-10,0-1 89,-2-1 123,-2 0 22,-4-4 69,0-2-113,-2-1-135,-3 0-67,-3 1-11,-5 0-89,-2 0-450,-1 0-3528,-1 0-3989,4-2 8056,-1 0 0,8-3 0,2-2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4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2 25342,'-18'-1'-79,"4"13"91,15 1-1,0 13 22,1-3 147,-2 0 268,0 1-89,-4-1-169,-2 0-55,-7-2-124,-2-2 0,0-3-11,2-4-235,2-3-392,5-5-629,2-2-1623,2-1-6952,2-2 9627,5-3 1,-4 2-1,3-2 1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18664,'-1'-1'5020,"1"-1"-3900,0 2-694,-2 32-79,7-16-66,2 27-46,8-25-89,1-2-124,1-6 34,0-5-11,-1-3 168,-1-6 123,-4-4-101,-2-6-123,-4-5-67,-3-1-22,-1 0-23,-2 2-56,-2 2-135,-4 3-123,-2 4-403,-2 3-762,-1 2-3317,0 4 4796,0 6 0,6-4 0,1 4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5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26731,'39'11'258,"-6"0"-516,-21-1-862,-2 0-1580,0 0 2700,-2-1 0,-3-3 0,-2-2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5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25869,'-52'60'157,"7"-5"-168,22-24-472,3-1-458,3-5-1782,6-5-6106,5-6 8829,3-5 0,3-4 0,0-3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23 23784,'-20'42'1681,"5"-4"-1367,11-14-22,2-4-102,1-2 90,5-5 146,1-5-56,4-3-213,1-3 11,0-4-56,-1-5-68,-1-5-44,-1-6-123,-3-4-157,-2-2-146,-1 0-179,-3 0-202,-3 3-593,-5 4-2668,-5 5 4068,-5 6 0,8 3 0,1 3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5 21432,'0'-3'4381,"0"1"-2611,0 2-1490,-15 30-145,4-11-102,-14 26-33,7-18-33,-2 3-337,-1 0-527,-2 1-347,2-4-470,2-4-1367,5-6-6750,5-8 9619,5-5 0,2-3 0,2-1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8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27628,'45'27'1043,"-4"1"-1043,-17-5 0,-1 2 0,0-2 0,-3-2 0,-2-3-13,-2-3-1051,-3-3-1278,-1-4-5490,-2-3 7832,-1-3 0,-5-2 0,0 0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49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0 334 26731,'0'-44'774,"5"2"-718,16 12-45,4-3-11,1 2-11,1 4 11,-2 3 0,-4 7-11,-3 5 11,-4 4 0,0 3-34,0 2 23,2 1-23,-1 1-11,0 0 23,-3 1 0,-3 0 22,-4 0-12,-1 0 12,-2 0 90,-1 0-45,-1 0-34,-6 0-11,-5 1 11,-7 1 0,-3 0 1,0 0 21,0 0 1,0-1 33,3-1 79,1 0 89,3 0-34,1 0-33,3 0-56,3 0-78,3-1-34,1 1-45,3 0 12,0 0 10,2 0 12,4 0 11,5 2 0,5 2-11,3 3 11,1 1-11,0 0-57,-2-1 1,-1 0-34,1-1 68,-6-2 10,1-1 23,-6-3 23,-3 0 33,-1-2-11,-1-4 44,0-5 124,0-12-135,-2 4-65,1-6-13,-1 11 0,0 5 0,0 2 0,0 5 0,0 1-326,1 1-324,0 0-2801,2 10-6380,-2 0 9224,1 12 0,-2-12 1,0-1-1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4:50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47 23661,'-39'29'1962,"6"-3"-1526,18-8-122,2 0-124,3 1-111,3 2-1,3 0-44,3 1-34,0 0 11,5-2 11,4-1-22,6-4 12,4-2-12,2-3 0,1-4 0,1-2 0,2-3 0,0-3 11,1-3 34,-3-5-34,0-2 11,-5-1 113,1-6 0,-6 4 89,-2-7-34,-6 3 0,-3-1-78,-1-4-67,-4-1-34,-1-3 1,-4 0-12,-1 2 0,-8-1 0,4 10-56,-7 2-202,5 12-571,-3 5-639,0 7-2689,-1 8 4157,-1 8 0,11-11 0,1 0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6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1537 22249,'-2'3'3339,"1"0"-2621,1-3-147,0 0-178,-3-38 10,3 12-78,-1-37-101,4 17-101,1-10 11,0-12-67,0-10-55,-1-11 32,-1-6-520,0-5 476,-1 1-3256,-1 5 3211,1 7 22,-1 10-64,0 8 9,0 5-34,0 6-23,0 5 34,-1 7 90,-1 10 11,-1 7 23,-1 8 317,0 6-262,1 3 3399,0 1-3443,2-4-20,0 1 20,1-2 33,0 4 34,1 1 11,0 4 1,2-1-113,1 5 0,2-2 0,2 3 0,5 0 0,5 0 0,8 1 0,10 0 0,12-2 0,15 1 0,-5 0 0,5 0-288,-11 1 0,0 0 288,20 0 0,-1 0 0,-19 1 0,-3 0 0,46 3 0,-6 3 0,-3 2 0,-25-1 0,2 0 0,36 4 0,-32-4 0,0-1 0,32 0 0,-2 0 0,-3-3 0,-7 1 0,-8-1 0,-8 0 0,-7 0 0,-7 0 0,-2 0 0,17 0 0,-22-1 0,10 0 0,-30-2 0,-6 0 0,-7 0 576,-4 0-576,-5 0 0,-3 0 0,-2 0 0,-2 0 0,0 0 0,-1 0 0,-2 0 0,1 0 0,-3 3 0,-1 2 0,0 6 0,-1 6 0,-1 8 0,-1 9 0,0 5 0,1 8 0,0 3 0,0 5 0,-1 2 0,0 1 0,0 0 0,-1-1 0,2-2 0,-2-3 0,2-2 0,0-3 0,0-3 0,0-3 0,0-4 0,0-4 0,2-5 0,0-3 0,-1 7 0,1-8 0,-1 6 0,1-11 0,0-1 0,1-2 0,0-3 0,2-1 0,-1-3 0,1-1 0,0 3 0,2-3 0,-1 3 0,0-4 0,1 1 0,0 0 0,0 1 0,0 0 0,0 5 0,0-4 0,0 4 0,0-7 0,0-2 0,0 0 0,0-4 0,0 0-573,-1-1-939,0 0-1390,-1-3 2902,-2-4 0,3 3 0,-2-2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6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25645,'16'32'1613,"-1"-5"-997,-1-18-33,5-1-369,9-4-214,11-2 0,15-5 0,18-5 0,16-6 0,-36 5 0,1-1-636,6-1 1,1 1 635,4-1 0,1-1 0,3 1 0,0 1-322,1 0 0,1 1 322,-1 1 0,0 1 0,0 3 0,-1 0 0,0 1 0,0 2 0,-1 0 0,0 0 0,1 1 0,-1 1 0,0 0 0,-1 1 0,-1 1 0,0 0 0,-3 2 0,-1 0 0,-4 1 0,-1 0 0,41 7 0,-16-1-302,-16 0 302,-14-1 0,-10-1 0,-8-2 1137,-1-1-1137,-14-3 708,-2-1-708,-12-2 372,-2-1-372,-2 0 0,1 0 0,-1-3-371,-17-7-3158,-1-1 3529,-20-3 0,20 8 0,1 2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7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75 189 24950,'-10'47'201,"0"-2"-10,-2-12 336,1-4-23,3-7-224,1-7-134,3-8 111,2-7-111,-1-12-56,1-9-23,-1-16-11,1-8-11,1-6 0,6 2-23,4 2 1,5 8-12,5 7-11,-1 8 33,0 7 1,-2 9-23,-2 4 12,-1 3 55,-1 6-33,0 1-34,-1 8 23,-5-2-34,-1 4 0,-7-5-180,-5 4-122,-4-1-91,-4 1-111,1-3-1837,1-3-1032,7-5 3373,1-3 0,5-2 0,0 0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19538,'1'0'5031,"1"0"-3697,-2 0-942,-6 34-90,0-16-190,-4 25-90,4-27-10,3-6-24,3-5 24,0-4 223,0-1-134,4-5-34,0 0-67,5-6-90,-1 0-705,1-1-763,2 0-3114,2-1 4672,1 3 0,-6 4 0,-1 3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8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68 24031,'26'-35'124,"-6"7"-24,-22 25 57,-2 1 202,-5 3-23,-2 7 67,-2 4 124,-1 8-45,1 2-113,2 0-99,2 1-58,2-3-100,4-3-112,1-2-156,2-4-450,1-3-727,4-4-270,4-2-1892,7-8-6336,4-5 8778,3-8 1,-10 6 0,-2 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18877,'1'-2'5490,"0"0"-4100,-1 2-1076,-3 19-158,1-11-111,-2 14-45,2-17-11,1-3-56,1-1 67,4-5 45,3-3-12,4-4-33,1-1 0,-2 3 0,-2 5 11,-4 2 12,0 2 22,-1 1 67,0 3-45,0 3-67,-2 1-23,1 2-413,-2-1-640,0 1-2443,0-1 3519,1-4 0,-1-1 0,1-4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9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25645,'1'55'874,"1"-8"-718,-2-23-55,0-4-78,0-3-23,0-5 0,0-4-135,0-4-44,0-1 45,0-3 100,0 0 79,-2 0 0,-1 0 78,-4 0 34,-1 0-23,-2 0 12,-1 3-1,1 2 1,0 4 45,2 1-46,0 1-44,1 1-34,1-1-67,0-1-190,3-2-494,0-1-717,2-2-2050,1-1 3451,2 0 0,-1-3 0,1 1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9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61 24614,'11'-34'1703,"-4"8"-1233,-12 25-66,-3 4-45,-2 5-1,-1 5-112,1 6-122,1 2-35,2 1-55,2-1-34,2-1-90,2-3-559,1-2-774,4-5-3138,7-5 4561,7-2 0,-6-3 0,0 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9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 22900,'0'-3'2587,"0"2"-2328,-5 34-192,1-13-67,-4 26-606,1-23-1231,0-4-5659,2-5 7496,2-7 0,2-4 0,1-3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49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26608,'1'61'325,"-3"-6"-661,0-22-1322,-1 0-8173,1-2 9686,2-2 0,0-13 1,0-5-1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50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84 110 25880,'-12'58'437,"0"-2"-5963,-1-17 5649,0 0 1146,0-8-1090,3-8 880,4-9-846,2-8-112,3-4 33,1-11-123,4-7 12,3-15 3237,8-8-3260,4-6 0,3 0 398,0 0-398,-1 6-23,-1 5 23,-1 7-33,-1 7-12,-1 6 0,-3 6-22,-3 4 0,-3 3 44,-4 6 23,-1 4 23,-3 7-23,-4 5-67,-6 3-416,-6 2-716,-5 0-8632,-10 6 7580,12-12 0,0-2 0,15-14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50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20345,'0'-3'3439,"-10"24"-3046,4-5-68,-6 21 0,9-16-23,1-3-33,4-3 56,3-4-235,5-5-34,4-2 0,3-5-45,1-5 191,-1-4 33,-1-5-11,-4-1-45,-4 0-33,-3 0-79,-4 2-56,-2-1-11,-3 4-201,-3 3-415,-4 4-449,0 2-795,0 4-3956,5 2 5816,1 2 0,4-2 0,1 0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51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26082,'-10'1'313,"3"2"-234,7 3 22,0 5 78,0 1-11,0 2-56,-1 2 68,-2 2 32,-2 1-77,-1 0-79,-3 0-56,-1-2-235,0-1-382,-1-2-896,0-2-3529,0-2 5042,0-3 0,5-3 0,3-3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51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26451,'1'47'303,"0"-3"-5964,-3-18 5415,-1-1-9585,-1 9 9705,2-16 0,1 2 0,1-18 1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51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19695,'0'0'0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7:51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24491,'-15'45'1143,"4"-5"-729,9-19-123,1-3 1,1-5-57,3-4-146,2-5-10,5-5-1,1-7-44,-1-4-34,0-8-90,-4-2-223,-3 0-203,-2 2-504,-5 4-1848,-5 3 2868,-10 6 0,8 3 0,-1 3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09:21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6417,'0'0'0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5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 24166,'-62'47'2364,"4"0"-1827,20-9 192,2 5-180,5 2-223,4 5-326,5 3 0,5 3 0,6 3 0,6 0 0,3 1 0,6-6 0,4-5 0,5-8 0,5-11 0,3-8 0,0-10-192,2-6-1600,3-12-1312,3-11 3104,3-9 0,-13 8 0,-4 2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6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26149,'-20'62'1266,"2"-3"-1131,6-17-1,2-2-22,1-4-45,3-8-33,1-6-12,3-10 23,2-6-45,0-4 0,0-13 78,3-8-44,3-15-12,4-8 23,3-2 0,-2 1-11,-1 6-12,-3 7-22,-1 9-11,-2 8-45,-2 8 56,2 5 33,0 8-21,1 8-1,1 8 0,-1 11 0,-1-9-22,2 4 22,-1-14-11,0-4 11,-1-4 1,-1-3-1,1-2 0,1-2-11,2-1 11,3-7-11,3-3-134,1-6-348,1-1-381,0 2-851,0 2-2051,1 2 3765,2 4 0,-7 3 0,-2 2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6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21 25465,'-22'47'1278,"5"0"-931,21-33-89,2 2-135,5-12-33,3-1 11,1-4 67,1-7-34,-2-2 12,-2-8-1,-4 1 23,-3-1-78,-3 1-57,-3 1-33,-5 0-190,0 4-280,-5 3-135,2 3-437,2 3-796,3 2-3317,3 1 5155,0 0 0,1 0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7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20961,'3'0'3675,"-1"0"-3283,-9 32-123,3-16-11,-5 24-90,7-27-33,0-4 55,1-4-11,0-3-44,1-1-12,0-1-33,0-2 66,0-7-133,3-4-12,2-8 11,2 1-10,1 3 21,-2 5 46,-2 6-57,-1 3 0,-2 4 46,1 6-35,1 4-22,1 8 12,0 3 78,2-1 134,-1-2 135,2-5-56,0-4-102,-1-5-100,1-3-67,2-2-45,2-7-22,5-4-673,3-10-268,4-1-1267,3-2-5389,2 2 7619,2 2 0,-13 10 0,-3 3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7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26 23415,'-4'0'3025,"1"0"-2554,3 0-135,0 0-313,29 1-23,-20 0-45,22 0-45,-28-3-34,-1-3-21,-2-2-46,0-1-100,-5 4 112,-3 2 179,-7 4 34,-3 6 156,0 4 101,0 6-11,4 0 1,2-1 88,6-1-122,2-1-68,3 1-89,1-1-46,3 0-44,1-1-246,5-3-707,1-5-1119,2-3-5850,1-8 7922,3-6 0,-7 3 0,-1-2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7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24703,'0'-2'2656,"0"0"-3373,0 2-2488,31 24 3205,-17-14 0,19 15 0,-26-21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8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3 22417,'0'-1'3642,"0"-1"-3138,2 35-179,0-1-55,0 33-35,-2-8-78,0 1-68,0-5-78,0-7-11,0-10 0,2-11-22,0-9-112,1-8-1,-1-5 113,-2-2 22,0-4 33,-6-3-10,-6-2 10,-10-1 35,-5 5 55,-3 2 45,2 2 45,1 2-23,5 4-33,3 2 22,4 3-32,3 1-147,4 1 0,2 4 0,2 1 0,2 7-349,1-7-681,5 2-819,5-11-3249,9-2 5098,7-4 0,-9-2 0,-3-1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8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27 112 24356,'39'-51'325,"-8"9"-56,-30 33 145,-5 3 1,-3 3-79,-4 2-44,-1 3-24,1 3 24,1 5 179,0 8 55,2 4-89,-1 6-167,2 5-270,2 4 0,3 0 0,1-1 0,2-4 0,5-9 0,4-6 0,4-10-998,3-4-257,3-14-1177,3-10-7399,2-16 8151,1-8 1,-12 19-1,-3 4 1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26642,'-6'76'1344,"0"-4"-1064,-2-21-134,-2 1-124,0-4-22,0-4-224,0-8-526,1-4-572,1-8-1054,3-7-3136,2-8 5512,2-4 0,1-5 0,0 0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0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24502,'1'-1'2353,"0"-1"-2264,-1 2-89,-1 35-269,-2-18-851,-2 27-1513,1-26-7198,0-2 8089,2-3 1,1-5 0,1-4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1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 26575,'19'-5'605,"-2"1"-571,-2 1-23,-3 1-11,-2 1 11,-4 1 0,-3 0 56,-2 1-22,-1 4-22,-3 3-12,-3 4 0,-5 3 34,-3 0 67,-2 3 45,-1-2 89,2 1 0,3-4 1,3-3-33,4-4-214,2 0 0,1-2 0,2 0 0,-1 2 0,1 4 0,0-1 0,1 0 0,2-4-662,1-3-862,4-1-1501,6-3-6806,4-7 9148,7-4 1,-11 3-1,-1 2 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10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25835,'-11'40'-3720,"3"-6"-4292,7-22 8012,3-4 0,-1-4 0,1-2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11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5 20401,'-5'-2'4045,"1"0"-3664,4 2-101,0 0-146,-11 28 124,9-17 134,-5 22 0,12-25-78,6-2-180,2-3-10,3-1 32,-1-3 47,-1-4-24,-4-1 11,-2-3-55,-4 0-91,-2-2-44,-2 0-22,-1 0-135,-3 0-145,-2 2-270,-3 4-514,0 2-551,2 2-3259,1 1 4896,2 2 0,2-1 0,2 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11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5 22765,'0'-2'2655,"0"0"-2027,0 2-538,-6 7 11,4-3 55,-3 7 68,5-5 23,0 2 67,0 2 100,0 0 34,0 2-190,0 1-101,-3 1-56,-1-1-34,-4 2-67,-1-2 0,-2 2-235,-3-2-594,-1 1-1053,2-4-4517,2-2 6399,6-4 0,2-3 0,3-1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1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24670,'10'49'1681,"0"-8"-1177,0-33-123,1-2-179,1-3-34,-1-2 22,1-3-33,-1-5 44,-2-3-66,-2-5-90,-3 0-1,-3 0-44,-1 1-56,-1 1-336,-4 2-426,-2 1-997,-5 2-5939,0 2 7754,4 2 0,3 1 0,3 2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11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28671,'31'66'0,"-8"3"0,-20-6 0,-4 7 0,-3 5 0,-1 2 0,-4-2 0,0-5 0,-4-10 0,-1-12-685,-3-14-4233,0-9 4918,-1-6 0,8-10 0,3-3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47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54 21062,'-2'0'3742,"1"0"-2509,1 0-1065,-2 0 56,2 0 45,-2 0 33,4 0 1,2 0-68,3 0-78,4 0-34,2-2-22,3-2-67,2-1 33,2-2-33,-1 2-34,1 1 44,-1 0-44,0 1 0,-1-1 0,1 1 12,-3-1-12,-1 1 0,-4 1 11,-3 0-22,-2 1 22,-2 1 0,-1 0-11,-1 0 0,-1 0 11,0 0-11,-1 0 23,1 0 44,-1 1 34,1 3-23,0 4-22,-1 3-22,0 2-23,-2 11-11,0-4 0,-2 4 0,1-8-34,1-2-201,-1 0-359,0-1-336,-2 0-1008,-1-2 1938,-4 3 0,4-7 0,-1 0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48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41 23101,'-5'-2'3014,"2"1"-2241,3 1 471,0 0-942,28-6-65,-9 3-237,25-3 0,-17 5 0,1 0 0,0 0 0,0 0 0,-2-2 0,-3 0 0,-1 0 0,-4 0-192,-2 0-513,-3 1-528,-4 1-817,-3 0-5211,-2 1 7261,-2 0 0,-1 0 0,-1 0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49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38 21756,'-5'0'3351,"1"0"-2835,4 0 122,0 0-414,18-10-67,-7 6-34,15-6-56,-11 7-33,-1 0-23,0 1 0,-1 0-11,-1 0 0,-1 1 11,-2 1-11,-3-1 0,-2 1 45,-2 0 56,-1 0 101,0 1 78,-1 6-33,0 4-91,-4 9-88,-2 4-57,-3 2-11,-3 0 0,1-1 0,1-3-112,-1-1-459,2-3-516,0-1-8744,2-3 9778,4-7 1,1-2 0,2-5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49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27045,'44'-5'-202,"-8"0"-369,-25 2-471,-3 0-1288,-1-2-7501,1-1 9638,1-2 1,-3 3 0,-2 0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0:49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23460,'-4'0'2991,"2"0"-2554,-6 38-167,4-14-46,-6 32-90,5-24-67,-2 1-67,1-2 0,0-4-560,1-4-1020,1-7-4549,2-6 6129,1-6 0,1-2 0,0-2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2:3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27303,'72'10'1368,"8"-3"-1368,9-5 0,-38-2 0,2 1-203,5 1 1,2 0 202,3 1 0,2 0-357,3 2 1,2 0 356,1-1 0,1 0 0,-1-1 0,0-1 0,-2 0 0,-2-1 0,-6-1 0,-2 0 0,39 0 0,-28 0 0,-29-1-2342,-24 1 2342,-28 0 0,5 0 0,-9 0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2:4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26955,'-44'16'1054,"4"2"-841,20 2-79,0 4-33,3 2-34,2 1-33,3 1-12,3-1-11,4 0 0,2 1-11,2-2 0,5-1-11,4-5-22,6-6-12,5-7 34,2-4 22,2-7 22,1-7-10,0-7 33,-2-7-10,-2-4-46,-5-4 0,-5 0 0,-4-2 0,-4 3 0,-2 5 0,-5 5 0,-2 8-3392,-5 6 3200,1 5-793,-1 2-6299,0 9 7284,6 0 0,1 3 0,5-5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2:46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28121,'-16'58'437,"1"-4"-437,5-18-415,0-1-526,0-2-785,4-5-4122,3-7 5848,3-8 0,0-7 0,0-4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2:47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27751,'44'-18'179,"-6"2"-167,-18 9-12,-3 1 33,1 0-22,-2 2 23,-2 1 44,-2 1 124,-4 1 112,-2 1-257,-3 2-57,-2 5 0,-1 4 0,-5 9 0,-2 3 0,-5 4 0,0 1 0,-1 2 0,0-1 0,-1-1 0,0-3-1379,1-3-1893,2-5 3272,5-5 0,3-5 0,3-5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2:47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25701,'46'-32'-2477,"-7"3"-1781,-25 14 4258,-2 0 0,-6 6 0,-2 2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2:47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 24479,'0'-3'3597,"0"-1"-3002,0 4-595,0 35 0,0-9 0,-3 30 0,-2-16 0,-4 1 0,0-3 0,0-4-1211,0-4-3439,2-7 4650,3-5 0,2-9 0,2-4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2:5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27662,'52'-4'1009,"-1"1"-1009,-15 2 0,5 0 0,2 0 0,4-2 0,-1 0 0,2-2 0,-3 1 0,-4-1 0,-5 1 0,-6-1 0,-7 2 0,-7 1-113,-7 1-1322,-6 1-1511,-2 0 2946,-4 0 0,2 0 0,-3 0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0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27090,'56'-20'1581,"4"2"-1581,2 3 0,9 2 0,9 0 0,6 6-547,3 2 547,1 3 0,-5 2 0,-6 4 179,-14 2-179,-13 3-69,-17 3-2170,-14-3-6232,-11 1 8471,-7 3 0,-3-7 0,0 2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0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50 25286,'0'-2'1995,"0"0"-1715,2 42-123,-1-10-68,2 38 1,-2-16-34,0 2-45,-1-1 23,-3-5-34,0-8 0,-1-8 11,1-7-11,0-6 22,0-7-11,1-7 12,-1-3-23,0-12 33,-1-9-10,1-17 44,1-14 11,1-12 191,13-35-133,1 26-136,13-13 0,-1 44 0,0 13 0,-1 10 0,-2 8 0,-2 6 0,0 4 0,1 17 0,-10 1 0,0 17 0,-14-4 0,-4 2 0,-5-1 0,-1-4 0,2-7 0,3-8 0,5-5 0,1-5 0,7 0 0,3-1 0,4 5 0,3-1 0,-1 3 0,-2 2 0,-2 4 0,-4 5 0,-4 19 0,-8-6 0,-5 13 0,-6-14 0,-1-3 0,3-5 0,2-5-1245,5-8-1646,4-6-3058,5-13 5949,5-8 0,-1 3 0,0 1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0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0 212 27225,'44'-2'1446,"-4"-1"-1446,-15-4 0,2-3 0,-1-5 0,-1-2 0,-2-3 0,-6 0 0,-4 0 0,-7 2-57,-3 0-55,-5 2-45,-5 0-11,-3 4 78,-5 2 45,-1 5 45,0 2 101,-1 10 112,0 6 89,1 13-289,1 6-3405,4 6 3392,4 0 0,2-1 0,3 7 0,4-15 0,6 0-304,5-19-1085,8-6-908,6-9-3070,4-7 6215,0-7 0,-13 6 0,-5 2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0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3 24423,'1'-1'3440,"-1"0"-2981,-8 40-110,-1-12-349,-8 35 0,0-25 0,1-3 0,1-4 0,3-6 0,4-3 0,3-5 0,2-1 0,2-4 0,1 0 0,1-2 0,5-1 0,3-3 0,6-3 0,4-1 0,3-4 0,0-2-158,0-3-1366,-1-2-1277,-1-3 2801,0-2 0,-9 5 0,-2 1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1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7 25588,'0'-4'2690,"0"2"-2321,-7 29-345,1-4-24,-8 26 0,1-9 0,-2 1 0,0-3 0,2-5 0,4-8 0,3-5 0,4-8 0,1-3 0,1-4 0,0-1 0,0-2 0,2-1 0,4 0 0,5-1 0,4 0 0,2-2 0,1-2 0,-1-3-158,1-1-1500,-1-2-1233,2-1 2891,-1 0 0,-7 4 0,-3 2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1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 24087,'-5'-3'3205,"1"0"-2813,4 3-45,0 0-44,-27 41-79,16-14-111,-19 32-113,25-27 0,3-5 0,3-8 0,6-6 0,4-7 0,8-5 0,1-10 0,-1-3 0,-5-10 0,-3-2 0,-5-1 0,-4-2 0,-1 1 0,-1 2-438,-1 3-1691,0 5-7702,0 6 9395,2 4 0,-1 4 0,1 2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1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27942,'47'-1'212,"-6"1"-581,-21-1-673,-4 1-606,-5 0-3539,-3 2 5187,-4 3 0,-2-2 0,-2 1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1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28671,'52'2'-2130,"-5"-3"-2307,-24-2 4437,-1-1 0,-10 2 0,-3 2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2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24827,'-39'9'1288,"5"1"-6758,22 2 5683,2 2 1465,5 2-1432,3 3 928,1 1-961,1 0-112,0-1 22,2-5 3291,4-3-3414,6-6-11,4-2 11,2-4 0,-2-5 22,-2-2 46,-4-5-24,-2-3-32,-1 0 10,0 0-22,-1 2 0,0 4 45,-2 6 22,-1 2 0,-1 2 45,0 0 11,1 2-55,0 5-46,2 3-22,1 4-11,0 2-101,0-1-392,1 2-326,2-3-582,0 0-1511,3-6 2923,8-3 0,-11-3 0,3-2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3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26115,'-25'43'549,"6"-7"-325,18-25-224,1-2 0,4-5-134,2-2-101,6-3 11,2-4 112,-1 0 112,-2-2 22,-4 2 112,-3 4 46,-1 0 100,-2 2-23,-1 5-77,0 4-57,-1 7-78,-3 2-45,-1 0-11,-1-2-224,1-2-572,2-2-673,1-4-1769,4-5-6118,3-1 9367,5-7 0,-3 3 0,0-3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3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3 21812,'1'-2'4012,"0"1"-3273,-1 1-593,-10 26 22,6-14-56,-8 19-67,10-22-12,2-2-33,0-3-11,0-2-56,3-1 11,2-2 22,4-5 1,1-2-1,1-5 34,0 2 0,-2-1 23,-1 5 10,-3 1 113,-2 4 78,0 1 68,-2 1-24,-1 1 12,0 5-145,0 4-102,0 5-33,-1 3-33,-2-2-550,-1-1-582,-1-4-1267,2-3-7399,1-4 8246,1-3 1,1-1 0,0 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3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24659,'41'-29'-213,"-9"4"213,-28 14 134,-2 1-4016,-2 2 4364,-2 1 938,-1 3-938,-3 1-101,0 3 258,-1 3 33,1 5-167,1 6 2887,-1 8-3392,1 1 0,1 2 0,3-2 0,0-1 0,1 0 0,2-3 0,2-2-651,4-5-1231,3-6-897,2-3-7052,0-10 7924,2-5 1,-7 2-1,-2 0 1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3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 24659,'1'-4'3171,"-1"1"-2735,0 3-245,2 36-90,-2-11-90,2 31-11,-2-20-191,0-1-660,-3-3-1301,-1-3-5209,-4-5 7361,-2-3 0,4-9 0,1-4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25992,'39'-20'-9831,"-6"4"9341,-22 11 1,-6 2 0,0 1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4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26877,'2'52'684,"-1"-3"-684,-1-17-202,-1 1-739,-2-3-1469,-4-2-7421,0-5 8075,-1-5 1,3-9 0,2-4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4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23415,'37'-5'-1431,"-9"2"1,-24 3-1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21980,'1'-4'3967,"1"0"-3563,-2 4 133,0 0-537,-1 23-33,0-7-449,-1 19-919,-1-14-2419,1-2 3820,1-4 0,1-6 0,0-4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4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22743,'0'46'2386,"0"-5"-1590,0-20-57,0-6 46,0-3-225,0-6-269,2-2-257,2-3-34,3 0-292,2-2-592,2-4-483,0-2-886,1-3-4391,0 0 6644,2 0 0,-6 4 0,-2 1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5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13 22473,'1'-3'3340,"0"0"-8384,-1 3 5570,-15 32 1298,8-15-1566,-10 23 780,14-24-847,1-5-46,2-1 90,2-5 3393,3-3-3571,3-2-57,2-6 0,-1-3 0,-1-5 0,-4-3 0,-1-1 0,-2-1 0,-1 3 0,-1 0-595,-4 5-615,-2 3-1255,-4 4-7366,-3 2 7686,-2 7 0,6-3 1,1 3-1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25353,'-45'28'874,"6"0"-762,24-8-67,5 4-11,4 3 44,3 4 90,2 3 112,1 0-33,5-3-146,3-5-90,9-9-11,4-8 0,5-7 23,1-12 21,0-6 12,-4-10 135,-4-3 33,-6-2-56,-7-1-112,-3 1-34,-7 3-55,-10-4-393,1 12-437,-5-1-795,11 13-3194,3 1 4852,3 2 0,1 2 0,0 2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7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24267,'2'0'3283,"-1"0"-2656,-1 0-627,32 2-179,-17-1-381,26 0-292,-25-2-762,-1-1-2027,-4 2 3641,-3-1 0,-5 1 0,-2 0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7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24972,'-2'3'2645,"-1"0"-2500,3-3-111,0 0-180,15 23-290,-9-15-472,11 17-818,-11-23-2767,0-1 4493,2-5 0,-4 3 0,0-2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7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6 23101,'0'-3'3395,"0"0"-2880,0 42-10,-3-11-102,-1 34-257,-4-20-146,-1 1-34,-1 0-515,-1-2-594,1-5-1423,3-6-7265,3-10 9585,2-10 1,2-6 0,0-4-1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8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27000,'-8'79'1244,"-1"-5"-1143,-4-24-101,1 0-549,1-4-1053,3-6-3127,3-9 4729,4-10 0,1-10 0,0-7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8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27460,'-39'47'549,"8"-5"-392,23-17-45,4 0-56,1 1-23,2 0 79,2 0 23,3 1-78,3-4-57,5-2 0,2-7 0,2-6 0,1-4 0,0-11 0,1-7 0,-1-12 0,-1-8 0,-4-1 0,-3 1 0,-2 4-181,-5 5-625,0 5-494,-2 2-1524,0 3 2824,0 4 0,0 6 0,0 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8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27393,'31'19'-2354,"-3"-5"-369,-10-20-5960,2-3 8683,0-7 0,-8 7 0,-3 1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9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26261,'-21'66'538,"5"-6"-348,9-28 79,4-1-11,2-5-23,3-4-33,4-6-157,4-6-23,4-6-22,1-4-22,0-6-225,-2-5-257,-2-5-303,-3-2-448,-3 1-1681,-2 0 2936,-3 4 0,0 5 0,0 4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9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28199,'45'-1'-1019,"-9"0"-393,-26-1-1703,-4 1 3115,-3 0 0,-2 1 0,-1 0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9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28671,'48'7'0,"-3"-3"0,-16-3 0,1-4 0,-1-1 0,-3-4 0,-3 0-1513,-3-3-1401,-2-2 2914,0-3 0,-8 6 0,-2 1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19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24188,'0'-5'3451,"0"1"-2790,39-10-290,-13 4-371,31-12 0,-26 12 0,-7 3 0,-5 3 0,-7 3-752,-4 0-828,-4 0-2241,-3 1 3821,0-1 0,-1 1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0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26171,'-21'49'1222,"4"-6"-718,13-18 0,1-1-234,3-1-270,0-1 0,5-4 0,3-3 0,6-6 0,4-4 0,3-3 0,2-6 0,1-2-953,-3-6-661,-2-1-1590,-2-4 3204,-2-2 0,-7 7 0,-1 2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26922,'-4'48'807,"-1"-4"-807,3-15-179,-1-3-505,1-2-795,0-1-2745,-2-3 4224,-1-2 0,2-8 0,-1-2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0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25017,'56'-18'-1371,"-17"3"0,-27 14 1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27146,'42'11'-1400,"-7"-2"-394,-19-9-3304,-6 0 5098,-5 3 0,-4-2 0,-1 3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28671,'53'7'0,"-3"-4"0,-19-13 0,-3-2 0,-3 0-1065,-3 0-1838,-3 1 2903,0 2 0,-9 3 0,-3 3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86 23796,'-3'2'3821,"0"0"-3306,34 21-190,-7-18-180,27 18-111,-15-30-23,0-3-11,-5-8-22,-5-2-135,-8 0-11,-8 0 101,-5 3 0,-10 4-1,-7 3 12,-11 6 12,-8 2 32,-3 5 12,-1 4 12,1 6 66,4 4 90,5 3 45,6 3-56,4 0-100,7 13-57,3-9 0,9 6 0,7-16 0,8-4 0,6-7-909,2-4-648,0-11 1557,12-21 0,-21 14 0,6-13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1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24927,'0'-4'2914,"0"0"-2477,0 4-258,0 0-291,29 25-975,-13-13-1748,25 19 2835,-17-19 0,-12-6 0,0-2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2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 23023,'2'-2'2543,"-1"0"-2128,8 43-113,-5-2 46,5 43-91,-8-11-22,-7 4-44,-2-3-101,-6-7-45,1-13-34,2-14-11,4-15 0,4-13 0,2-6 112,4-14 34,6-5-46,9-13 12,6-4-3369,5 0 3436,-2 5 34,-2 6 1,-5 7-214,-4 7 0,-6 3 0,-2 3 0,-4 1 3392,-1 5-3392,-2 3 0,-4 18 0,-5-3 0,-6 10 0,-7-9 0,0-2 0,0-6-393,4-5-918,3-4-997,3-4-5704,4-2 8012,3-2 0,2 1 0,2-2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2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55 139 25992,'47'-10'347,"-7"-3"-324,-26-7 22,-4-1-12,-6 1 12,-3 1 0,-8 5 22,-3 2 34,-7 6-12,-2 3 46,-2 3 78,-2 7 179,1 4 179,3 7-123,4 2-323,5 4-125,5 1 0,3 2 0,2 2 0,2-1 0,4-1 0,4-3 0,5-5 0,0-5-46,1-7-1590,0-4-1378,1-10 3014,1-5 0,-7 3 0,-2-1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26474,'-2'76'1288,"-5"1"-985,-4-9-158,-6 5-89,-1 2-56,-3-3-291,2-8-729,2-11-1344,4-12-3899,5-13 6263,4-13 0,2-7 0,2-6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3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26765,'6'61'639,"-5"1"-1460,-7-11 586,-4 2-676,-1-2-1834,1-4 2779,2-5 0,2-19 0,4-6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33 25757,'-36'69'1187,"7"-8"-895,23-28-79,3-7 0,5-4 111,6-8 35,5-6-146,6-5-100,2-11-113,0-6 0,-3-11 0,-3-7 0,-6-1 0,-4 0-125,-3 1-188,-7 4-337,-4 3-392,-7 6-1277,-4 6-7512,-2 6 7963,-4 7 1,12 1-1,1 2 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7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409 1 27796,'-25'50'291,"1"0"1,0 1 0,-1-1-292,2-4 0,0 0 0,0 4 0,0 1 0,0 2 0,1 0-273,0 1 0,1 0 273,1-1 0,1-2 0,2-2 0,1-2 0,-11 35-213,10-16-1356,7-19-1132,6-18-4919,7-15 7642,5-8 1,-2-6 0,1 0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8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26362,'12'63'425,"-10"4"-313,-13-2-11,-10 3 11,-2-1 23,0-8-68,2-10-67,4-16 0,6-14-56,6-11 56,4-15-22,10-11 22,6-13 11,9-6 0,2 0 157,-2 4 124,-3 8-46,-3 8-44,-3 6-57,0 7 1,-1 2-1,-2 4-76,-2 4-69,-3 3 0,-3 5 0,-4 3 0,-10 4 0,-7 5 0,-9 1 0,-2 1 0,0-4 0,6-6 0,5-4-774,7-7-929,5-4-2231,5-2 3934,7-5 0,-4 3 0,4-4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8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9 160 24614,'41'-28'302,"-4"1"-369,-19 8-11,-3-1 44,-6 2 34,-5 3 34,-2 2 100,-4 3 90,-3 4 146,-4 2 90,-4 4-57,-3 10 134,0 5-10,-2 11-56,2 3-146,2 3-101,3 0-90,3-1-67,4-2-56,2-3 2,2-3-13,3-4-214,2-3-548,3-6-280,2-4-908,1-4-7783,2-9 9733,5-6 0,-9 3 0,0-1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8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27561,'-1'67'840,"-6"1"-683,-6-8-57,-8 5-87,-2-3-13,-1-6-360,1-7-805,2-10-718,4-11-3640,6-10 5523,6-9 0,3-7 0,2-2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9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28356,'11'45'315,"-7"4"-315,-13 4 0,-5 2 0,-1-3-438,2-6-1467,3-9-2230,5-8 4135,3-7 0,2-12 0,0-4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29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23426,'0'-2'2701,"0"0"-2153,-12 36-167,6-15-123,-8 27-90,12-24-56,1-4-89,5-4-23,4-7 0,7-5-56,3-12-56,2-6 67,0-9 45,-2-2 11,-3 3-11,-4 6 0,-2 7 0,-3 6 45,0 3 89,-1 7 68,0 5-56,0 6-79,-1 5-67,-1-1-23,1-1-335,-1-3-1423,2 0-954,-2-5 2735,0 0 0,-2-7 0,-1-1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33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25468,'26'41'314,"12"-7"1011,34-25-1325,11 0 0,14 1-85,-45-5 0,1 1 85,2 1 0,1 0 0,2 0 0,0 0 0,-2 0 0,-1 0 110,-1-1 1,-2-1-111,40 2-415,-17-4-1038,-18-1-6547,-25-2 8000,-16 5 0,-12-3 0,-5 2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49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1 187 28558,'94'4'56,"-42"-2"1,1-3-579,3-5 0,2-2 522,13-3 0,5-3 0,11-5 0,3-1 0,-24 7 0,1-1 0,0 1-667,2 0 0,0 1 0,0 1 667,-1 2 0,-1 1 0,-1 2 0,26-2 0,-2 3 208,-10 4 0,-4 2-629,-9 3 1,-4 4-2975,-9 2 0,-4 4 3395,30 22 0,-39-14 0,-16-2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0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13 726 25746,'-7'-54'929,"2"-2"-716,5 2 45,4-8 56,2-7-56,6-3-34,1 1-45,2 4 0,0 9-11,0 10-67,2 11-56,0 10-45,0 7-23,2 7-134,0 5-436,1 3-248,-1 2-694,1 2-1961,-4 0 3496,-3 4 0,-6-2 0,-4 2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0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28502,'69'0'169,"-7"-3"-169,-24-2-785,-7-1-381,-7-2-1388,-7 1-7277,-8 2 7809,-4 1 1,-4 2-1,-1 1 1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1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326 1 25588,'-68'48'2354,"3"3"-1694,19 0-591,2 12-69,6 13-358,10 11 358,10 8 0,11-45 0,3 0 0,1 1 0,1 0 88,-1 47-88,4-7 0,9-13 0,8-18 0,16-22-1749,11-19-2733,10-23 4482,5-13 0,-24 2 0,-9 1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1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12 139 23863,'-2'0'2342,"0"0"-2264,2 0-78,30-12-212,-7-1-282,24-10 68,-20 1 426,-9 4 12,-9 2 44,-6 2-23,-11 4 23,-4 4 157,-9 2-22,-3 4 33,1 3-11,2 3 33,4 6 169,3 4 0,4 4 22,3 4-135,3 6-123,1 4-112,3 2-67,2-1-246,2-5-819,3-7-1276,2-7-7490,1-6 9582,1-6 1,-5-1 0,0-3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2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24871,'-13'53'796,"4"-8"-796,7-29-44,1-6-148,1-5 192,2-5 56,4-7-11,4-5 0,3-4 45,0 1 34,-2 5 21,-2 3 46,-2 4-1,-1 2 12,0 1-34,0 0-90,1 0-11,-1 1-22,0 0-45,-1 3 0,0 2-146,-1 13-604,-2-2-1054,0 8-6970,-3-8 8774,1-3 0,0-6 0,0-4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2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23896,'0'-4'2522,"-3"28"-2108,-3 0-32,-3 23-125,-1-14-190,2-3-67,1-7-11,3-7-112,3-8-169,0-5 214,5-10 55,4-4 1,6-8 0,2-1 10,-1 3 12,-4 6 12,-1 6 55,-2 4 79,0 1 22,-2 1 11,1 3-11,-3 3-168,-2 3 0,-1 1-403,-1-1-314,0 1-863,0-3-2600,-1-2 4180,1-3 0,-1-1 0,1-2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2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 22844,'5'-5'3271,"-1"2"-2912,-4 3-135,0 0-146,5 37-78,-4-16-201,-2 31-909,-5-26-2699,-4-2 3809,3-5 0,3-8 0,2-5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2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24804,'-12'50'370,"2"-7"-359,6-26-11,2-7-45,1-5 45,2-2 34,4-5 78,2-1 89,4-1-21,-1-1 56,-1 2 66,-2 3-78,-1 2 45,-1 3-202,-3 4-67,-1 3-336,0 1-1143,-3-2-5020,0-1 6499,-2-2 0,1-4 0,2-1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3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12 24502,'2'-6'2554,"0"1"-2161,2 35-46,-3-2-179,2 28-168,-5-8-34,-3 1-750,-3-1-1143,-3-2-6219,-1-4 8146,3-4 0,3-17 0,3-6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3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72 23135,'-11'-40'2611,"0"10"-1928,-3 28-123,1 11 23,-1 6-23,-1 12-258,1 3-134,1 0-145,3-2-23,4-5-403,3-5-639,2-5-774,4-5-3887,3-2 5703,3-1 0,-2-3 0,-2 0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3:54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26855,'23'51'605,"1"0"0,6 19 1,-2 1-606,-11-23 0,-2 1-2831,5 19 1,-3 1 2830,-8-15 0,-4-2 234,-1 6 0,-2 0-234,-3 1 0,-2 3-510,-8 24 1,-4 5 509,-5 7 0,-1-1 0,2-17 0,1-5-398,0-4 0,2-12-9433,4-25 9728,3-19 0,2-5 1,2-10-1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03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28671,'74'19'0,"-7"-4"0,-20-12 0,-1-2 0,-1 0-1121,-3-1-818,-4 1-5916,-3 4 7855,-5 5 0,-13-3 0,-6 1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03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28671,'65'21'0,"0"-3"0,-9-14 0,2-1 0,0-3-729,-6-4-1019,-6 0-3810,-12-1 5558,-11 1 0,-12 4 0,-7 0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14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26395,'-37'17'1300,"4"1"-1053,20-2-46,-1 2-5738,0 2 5649,2-1 1375,0-1-1442,4-2 837,1-2-882,3-2 0,2-1-11,1-1 3392,1 0-3393,0-2-10,1 0-101,2-2-124,2-2-111,3-1-45,2-2-1,-1-1-89,0 0-280,0-2-493,1-2-919,2-5-4180,0-2 6365,2 0 0,-7 4 0,-1 3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15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28671,'-2'-3'-2458,"2"4"0,5-6 1,0 5-1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16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19280,'0'-2'3653,"0"1"-2073,0 1-1311,3 24 0,-2-11-34,3 20-45,-1-18-10,0-1-12,0 2 23,1 1-23,1-1-34,-1 0-78,-1-4 22,0-3 23,-1-5 56,0-2 235,3-6 34,2-7 45,3-6-180,1-7-67,-1 1-112,-1 1-66,-1 4-46,-2 3 0,0 5-91,-2 1-379,-1 2-2265,4 0-1803,-3 4 4538,3-1 0,-3 4 0,-1 0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16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28671,'8'8'-1068,"-2"3"1,-4-7-1,-2 2 1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2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21924,'1'0'3395,"0"0"-1915,-1 0-1290,0 23-123,-2-11-56,0 18-11,-2-17-145,-1 0-348,1 0-505,-1-1-850,2 0-4102,1-2 5950,1-2 0,1-4 0,0-2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2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21936,'0'-2'2499,"0"1"-2163,0 1-280,2 20 0,1-13-23,3 15-33,2-18 0,1-2-3381,0-2 3393,0 0 55,0 0 157,-2-3 78,-1-1 57,-1-3 45,-2 0-113,-2 0 3314,0 0-3471,-3 0-44,-1 1-79,-2 1-11,-1 1-303,-1 2-380,1 0-494,0 1-1859,1 0 3036,3-1 0,1 1 0,1 1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25431,'-33'8'449,"7"-2"-449,22-2-22,2-1 22,1 0 11,1 1-11,1 0 0,1 3 11,1 0 23,0 2 22,0 0 45,-1 1 89,-2 1 12,0 1-102,-1 1-88,-3 0-12,-2-1-101,-2-1-381,1-2-538,1-2-369,2-2-2174,1-3-6268,2-1 8450,1-2 1,0 0-1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3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22260,'0'-2'2858,"0"0"-2377,0 2-357,-2 27-124,0-13 0,-2 21-493,1-22-1042,-1 0-3597,0 0 5132,-1-1 0,2-5 0,0-2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3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21644,'34'-13'-1550,"-10"3"0,-19 8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3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21118,'-6'35'2711,"0"-7"-2296,8-17-23,2-6-101,2-3-190,4-1-56,1-1-45,0-4-90,-2-2-436,1-3-572,-1-2-2689,0 0 3787,1-3 0,-5 7 0,0 1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24457,'0'33'728,"0"-4"-638,0-16-79,0 0-11,0-3-23,0-3-55,0-1 67,0-4 11,0 0 56,0-2 67,-2 1 303,-3 2 213,-4 4-113,-6 5-133,-2 5-46,-2 2-235,3-1-56,4-4-45,4-3 12,3-4-23,3-3-23,1-1-145,1-2-269,0-1-459,3-1-1323,4-5-7612,4-4 9487,5-7 1,-8 7-1,0 1 1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7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51 25555,'30'-14'-784,"-5"2"672,-21 7 89,-1 0 23,-3 1 11,-2-1-11,-1 2 12,-4 1 122,0 2 146,-3 3 146,-1 5 235,-3 6-101,1 4-122,0 0-102,4-1-213,2-3-90,4-2-33,1-2-235,2-2-449,2-3-806,3-3-1367,5-1 2857,3-4 0,-4 3 0,-2-3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 23460,'-4'19'369,"4"-7"-88,5-19-35,4-2-89,0 0 112,-1 3 56,-1 2 33,-2 2-88,0 1-2,-2 1 1,1 2-146,-1 2-67,0 3-56,-2 2-11,0 1-470,-1 0-999,0-1-2789,0 0 4269,0-4 0,0-1 0,0-3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7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24435,'2'-1'2397,"-3"27"-2195,-1-8-90,-2 24-78,0-16-34,-1 0-90,2-3-683,0-4-1065,1-5-3518,1-4 5356,-1-3 0,1-4 0,0-1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8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21723,'29'-1'-2368,"-7"0"0,-19 1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3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43 23986,'13'-23'1883,"-6"7"-1211,-14 13-202,-3 3-178,-3 4-23,-2 5 22,-1 5-22,1 5 0,2 0-12,3-1-244,4-1-13,3-3 0,2-2 0,3-1 0,2-2 0,4-3-349,4-2-1365,3-3-2387,1-2 4101,0-1 0,-6 0 0,-3 0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1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8 25723,'-11'-1'460,"0"2"-404,3 3-23,-2 6 1,-1 2-12,1 3 12,1 0-12,2-1-11,2-1-11,3-1 0,1-2 0,1 1 12,1-3-12,4 0 0,2-2 0,4-3 0,2-2 11,0-3 0,1-3 0,-3-3 23,-1-3 11,-2-2 44,-2-2 12,-2-1-45,-2-1-11,-1-1-34,-1 2-11,0 3 0,-1 4-224,-3 4-235,-1 3-830,-2 7-1512,2 2-6387,2 2 9188,1 0 0,2-4 0,0-2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22743,'0'-2'3048,"0"0"-2477,0 2-414,0 13-4319,-1 0 4195,-1 11 827,0-3-1006,-2-2-627,2-2-1154,0-3-4763,2-3 6690,2-3 0,-1-4 0,1-2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2 21017,'-4'-1'3574,"1"1"-3170,3 0-248,0 0 12,-21 24-11,11-9 46,-16 20-13,18-16-67,2-1 34,3-2-34,2-3-11,1-1 90,2-3-1,3-2-145,2-3-33,3-2-1,2-3-22,-1-4 11,0-2-11,-2-5 0,-2-1 0,-3-1-11,0-1-90,-3 0-55,0 0-225,-1 2-370,0 2-627,0 3-2186,0 3 3564,0 2 0,0 3 0,0 0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1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19078,'0'0'0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1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19078,'0'0'0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37 23348,'-4'-1'3775,"1"0"-3516,3 1-125,0 0-123,15-1-11,-7 1-22,12 0-393,-11 0-448,0-2-694,1-2-1435,0-2-6839,-1 0 9437,0-2 0,-5 4 0,-1 0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 22316,'0'-1'3419,"0"-1"-3039,-2 24-167,1-7-67,-3 20-68,2-13-55,-1 1-23,0-2-213,0 0-426,0-2-683,0-2-1211,0-2-7298,1-4 9569,0-4 0,2-3 0,0-2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3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26418,'3'42'448,"0"6"-751,-5-23-840,2 6-2745,-2-14 3888,2-3 0,0-7 0,0-1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3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43 21566,'-2'0'2835,"0"0"-1838,2 0-840,-15 27-33,10-13 66,-10 22 12,14-22-1,1-2 34,4-3-67,2-1-78,4-3-68,2-3 1,1-1 10,-1-3 147,-1-3 44,-2-4 0,-2-4-134,-2-3-57,-1-3-10,-1-1-23,-2-1 0,0 3 0,-1 2-34,0 3-3660,0 4 2954,-2 3-963,0 3 1703,-8 12 0,6-6 0,-3 8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3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21824,'0'2'3529,"0"0"-3473,0-2-56,-3 25-22,1-15-314,-3 19-572,3-21-751,1-2-2060,0-1-6112,1-1 9655,0-1 1,0-1-1,0 0 1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4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25375,'-3'33'292,"0"-4"-292,0-19-213,1 0-750,0-2-1245,2-2-4022,-1-2 6230,1-2 0,0-1 0,0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5:5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46 23056,'-2'-1'3485,"1"1"-1435,1 0-1970,31 2-80,-9-2 0,27 2 0,-20-2 0,1 0 0,-2 0 0,2 0 0,3-3 0,4-1 0,2-3-662,-1 0-1276,-5-1-5010,-6 0 6948,-9 2 0,-8 2 0,-6 2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27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26272,'-34'30'437,"5"0"-6019,18-9 5660,2 2 1342,2 1-1420,3 0 860,2 4-871,6-9-12,2 1 12,6-10 3392,2-5-3381,1-2-22,1-2 22,1-5 33,-1-3-33,-2-6 11,-3-3 12,-2-1 33,-3-1 11,-4-1-11,-1-1-34,-1 1-10,-3 1-12,-1 2-12,-2 2-77,-1 4-841,0 1-202,3 5-1736,0 1 2868,3 4 0,1-1 0,0 1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28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27101,'26'-15'146,"0"3"-550,-16 10-514,0 1-920,-4 1-3529,-3 3 5367,0 2 0,-3-1 0,0 1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28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24502,'-2'0'2140,"1"1"-1568,1-1-550,7 2-22,-1-1-90,6 2-481,-2-3-685,-2 0-1758,1 0 3014,-2-1 0,-3 1 0,-1-1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28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26575,'-4'54'605,"0"-4"-560,-3-15-45,-1 2 0,-1 1-404,-1 0-682,-1-4-1066,2-4-7679,3-7 9807,2-9 0,3-6 0,1-5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28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26866,'0'46'964,"-3"0"-864,-2-7-100,-4 2-235,-1-2-561,2-4-985,1-5-4707,3-7 6488,2-7 0,2-8 0,0-4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29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63 25073,'2'-13'1076,"-3"3"-930,-3 10-1,-2 0-22,0 2-11,-1 2 34,0 3-34,1 1-11,0 1-23,0 1-44,3 1 0,1 0-34,1 0 11,1 1 12,2-3 10,2 0-22,3-3-11,2-3 23,0-2-23,1-4 22,0-5-11,-2-6 1,0-4-12,-3-2-12,-2 0 1,-1 2-67,-1 1-550,-1 1-44,-1 6-919,-1 3-2466,-3 6 4057,-2 7 0,3-4 0,-1 4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29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21084,'0'-2'3743,"0"0"-3419,0 2-324,0 11 0,0-5-235,0 9-515,0-10-830,0 0-3082,0-2 4662,0 0 0,0-2 0,0 0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19639,'1'0'4291,"0"0"-3607,-1 0-684,10 18-538,-7-9-918,7 15-2545,-9-15 4001,-1 0 0,0-5 0,0 0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28278,'57'1'393,"-11"0"-393,-10-1 0,-11 0 0,-1-1-80,-2-1-1017,-2-1-786,-1 2-4638,-4 0 6521,-3 1 0,-5 0 0,-4 0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24491,'1'-3'3921,"32"0"-3662,-7 3-259,31-1 0,-11 1 0,2 1 0,2-1 0,-1 1 0,0-1 0,-1-4 0,-2 0-4446,-3-3 2676,-6 2-3060,-4 3 4830,-6 4 0,-13-1 0,-5 2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1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25521,'-36'4'740,"5"3"-628,18 7 0,2 3-45,1 2-33,4 1 78,3 2-23,2 0 35,1-1 10,5-1-44,2-3-56,6-5-12,3-4-11,4-5 1,0-7-1,1-4 45,-1-6-11,-1-3 100,-4-1-33,-4-1-56,-3 1-45,-4 1-11,-2 1-100,-1 3-281,-1 3-650,-2 3-1513,-3 3 2544,-3 2 0,2 2 0,1 0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2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28671,'43'1'0,"-4"0"0,-17-1 0,1 0 0,0 0 0,-2 0 0,0 1 0,-2 0 0,-3 0 0,-1 0-1211,-2-1-862,-2-1-3025,-2-3 5098,-1-1 0,-4 1 0,0 2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2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27785,'-5'50'773,"0"-2"-717,1-9-56,-2 1-56,-3 1-639,-2 0-661,-1-1-1983,0-3 3339,3-3 0,4-17 0,3-5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2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26955,'-11'42'483,"-2"1"-483,-1-9-23,-2 3-582,-1-1-1580,1-1-7646,2-3 9392,3-6 0,5-12 0,3-5 1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2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28143,'10'39'303,"1"-5"-337,-1-17-784,0-1-571,1-6-1256,-2-1-7186,0-5 7910,0-1 1,-5-3 0,0 0-1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3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26899,'1'42'247,"-1"-2"-270,-2-8-1018,-3 1-3273,-3-1 4314,-1-3 0,3-12 0,2-5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3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25656,'44'-22'-1390,"-3"5"1,-28 13 0,-1 1-1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3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28177,'43'-11'-1535,"-7"1"-1468,-21 10 3003,-5 4 0,-4-3 0,-3 3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 26138,'-2'0'2274,"0"0"-2274,27-1-123,-7-2-572,22-2-425,-15 0-1166,-3 1-7545,-5 2 9462,-4 1 0,-7 1 1,-2 0-1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28199,'2'61'179,"-1"-3"-246,-1-14-549,-1-1-504,-2-2-796,-1-6-2421,0-9 4337,0-10 0,2-8 0,0-5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8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17 27370,'40'-12'672,"-4"7"-492,-21 22 32,0 3 1,-4 2-189,-3 2-24,-5 1 0,-1 2 0,-9 2 0,-4 1 0,-9 0 0,-3-3 0,-1-2 0,1-5-382,5-6-784,4-5-346,7-5-1345,3-3-6163,5-6 9020,7-4 0,-4 3 0,3-2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24289,'0'-1'2308,"0"-1"-1983,0 2-89,-12 31-91,10-13-22,-10 26 1,14-22 77,4-3-22,4-3-11,4-4-89,2-5-57,0-4 1,-1-2-1,-3-5 68,-2-4-12,-3-7-78,-3-4 0,-2-2-11,-2 0-56,-2 2-191,-1 3-224,-2 4-257,-2 4-1133,3 5-6385,0 1 8257,2 2 0,0 0 0,2 0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9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27382,'36'-11'761,"-4"3"-761,-17 8-101,-1 0-526,-1 2-493,-2 1-1267,0 3-7444,-2 0 9106,-2 2 1,-3-4-1,-2 0 1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9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28098,'-12'35'-403,"2"-3"-549,9-13-1412,1-1-7467,0-1 9000,3-3 0,-3-7 0,3-2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9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24188,'0'-3'3496,"0"0"-3093,0 3-224,27-13-167,-13 9-12,22-9-34,-21 13-571,-1-1-314,-2 1-974,-1 1-2757,-1 3 4650,-2 2 0,-3-2 0,-3 1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27594,'-19'40'-369,"2"-3"-718,13-17-2062,1-1 3149,1-2 0,2-8 0,0-2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39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25140,'-1'41'785,"4"-5"-449,3-22-45,4-2 0,3-4-111,1-4-80,3-2 35,-1-6 67,0-4 0,-2-4 78,-4-4-90,-5-2-123,-3-1 0,-4-1-67,-3 1-22,-3 1-325,-4 5-427,-2 3-1063,1 5-5267,2 5 7104,2 6 0,4-4 0,3 4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26362,'4'51'705,"-4"6"-547,-1-32-57,-4 3-12,4-19-33,1-5 123,0-2-111,2-12-57,3 0-11,3-10-146,3 2-212,-1 2-528,0 3-906,0 5-4304,-1 3 6096,1 4 0,-4 1 0,-2 0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0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32 121 25107,'33'-11'516,"-5"-1"-494,-19 0-11,-1-1-11,-2 0 0,-1 0 0,-3 1 23,-1 1 133,-1 2 326,-3 2 89,-2 3-66,-4 2-57,-2 1-34,-2 6-89,-2 4-234,0 9-91,0 5 0,1 3 0,2 0 0,5 0 0,3-5 0,4-3 0,6-5-505,4-2-1490,7-4-5109,5-3 7104,4-3 0,-11-1 0,-1 0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0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26675,'-5'60'1379,"-4"8"-1111,-7 7-156,-8 11-651,-6 8 539,13-47 0,-2 1-191,-18 41-492,3-11-326,10-15-3674,12-16 4683,9-16 0,3-15 0,2-9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25543,'-4'48'1065,"-3"0"-897,-1-9-33,-2 4-46,-1-2 12,0-4-22,1-9-12,4-9 12,2-10-57,2-6-11,4-12 0,4-7 12,6-15 10,6-7 46,4-4 44,1 0 23,0 6-34,-2 8-34,-2 8 23,-3 10 33,-3 4-55,-2 6 156,-3 14-90,-4 1-132,-4 16-13,-10 0 0,-6 5 0,-7 3-214,-2-2-749,0-3-472,4-8 1435,6-6 0,8-11 0,3-3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1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35 22216,'-10'23'3631,"4"-7"-3172,-6 23-134,9-18-23,2-2 1,2-5 11,2-4-90,4-4-101,4-3-11,2-6-45,-1-6-45,1-8-22,-4-6-78,-2-4-112,-4-2-46,-2 2-133,-1 5-281,-3 6-628,-1 8-2363,-3 4 3641,-1 6 0,4-2 0,1 2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2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 24166,'1'-3'2924,"-2"25"-2778,-2 0-101,-2 25-45,-2-8-11,0 1-393,1-1-604,1-4-942,0-6-7881,1-5 8753,0-6 1,2-8-1,0-5 1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2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24267,'29'-17'-1401,"-7"4"0,-20 11 1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2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27326,'1'56'78,"-1"-4"-6030,0-17 4821,-1-1 141,-1-5-8841,-2-2 9063,-1-6 1,2-9 0,0-4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2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20815,'33'-4'-3277,"-9"-1"0,-18 9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2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19538,'-2'-4'3955,"0"2"-3428,2 2-34,-8 23-79,6-12-78,-6 17 46,10-20 32,3-1-66,3-1-136,2-2-100,1-2-56,-2-2-22,-1-1-12,-2-3-22,-2-4-44,-1-4-24,-2-1-144,-1 0-281,0 3-886,-2 1-2251,-1 5 3630,-1 2 0,1 2 0,2 0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2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20087,'1'0'4034,"1"0"-3340,-2 0-111,1 27 45,-4-12-113,-1 22-134,-3-21-101,1-4-134,1-5-56,2-3-34,2-3-56,1-1 0,0-2 0,4-2-101,2-5-191,4-1-447,2-2-875,0 2-2140,1 2 3754,0 4 0,-5 2 0,-3 2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3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79 23460,'30'-24'78,"-5"4"-89,-21 14-90,-1 0 34,-1 0 67,-1 0 89,-1 2 203,-2 1 347,-1 1 66,-4 1-110,-2 2-2,-2 4-134,-1 3 24,0 6-58,1 1 1,2-1-180,4-2-134,2 0-89,2-2-23,1-2-124,4 0-548,1-1-336,5-1-1020,3-3-3541,1-1 5569,4-1 0,-8-1 0,0 0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3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27538,'-22'13'583,"5"-1"-550,16-5-10,0 1-23,1 1 0,1 0 56,-1 0 112,0 1 78,0-1-222,-1 0-24,-3-1 0,-3 1 0,-2-1 0,-2 0 0,-1 0-472,1-1-794,3-2-1378,4-2-5973,2-2 8617,3-1 0,1 0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3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5 22900,'-1'-3'3428,"0"1"-2598,1 2-730,-18 13-32,13-5-46,-13 11-11,18-10-11,0 2 101,0 0 123,-2 2 258,-2 0-169,-2 0-121,-3 0-192,-2-1 0,-1-2 0,0-1 0,0-2-192,1-1-805,1-2-683,4-1-2052,2-2 3732,3-1 0,1 0 0,0 0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6:4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22799,'0'-4'3003,"0"2"-2544,0 2-11,-17 30-134,9-13-179,-12 22-102,14-23-33,4-4 0,1-6-22,4-3-158,3-4-234,4-5-113,3-5 45,0-6 179,-3 0 259,-1 0 44,-3 4 246,-3 4 192,-1 5 54,-1 2-156,-1 2 23,0 2 224,0 3 66,2 4-300,1 1-349,1 1 0,2 1 0,2-2 0,3 0 0,2-1 0,0 0-1099,1-1-974,0 0-6040,-1 0 8113,-1 1 0,-6-4 0,-2 0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10 15168,'1'-2'4561,"0"1"-741,-1 1-3439,0-2 90,-2 1-34,-2-2-124,-3 3-100,-2 0 90,-3 4-90,-1 3-22,0 1-46,2 2-55,2-1-34,3 0-23,2-1-21,1 1 10,3 1-22,0 1 11,2 1 0,3-1-11,3-1 0,3-3-11,1-3 11,1-1 0,0-4 11,-1-3-11,-1-3 23,-2-4-23,-2-2 112,-3 0 11,-2 0-67,-2-1-11,-1 1-23,-1 1-22,-4 1-78,2 4-180,-1 0-380,4 6-517,1 0-1176,0 1 2331,1 0 0,0 0 0,1 0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7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26541,'13'-5'56,"-2"1"-101,-4 4-201,-1 0-225,0 0-224,0 0-593,0 0-1693,0 0-5926,1 0 8907,-1 0 0,-3 0 0,0 1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7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22540,'-4'2'3318,"1"-1"-3083,3-1-145,0 0-90,4 5-258,-2-3-426,5 3-672,-3-4-1692,1-1-6783,0 0 9459,0-2 1,-2 2 0,-1-2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8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25723,'-9'52'124,"1"-4"-214,3-19-280,1 2-594,-3 1-1176,0-2-4381,1-3 6521,3-6 0,1-10 0,1-5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8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25319,'-2'37'830,"-1"1"-752,-3-6-66,-1 3-12,-1 2-572,1-1-1221,0-5-6454,4-6 8247,1-10 0,2-7 0,0-6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8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44 21734,'-2'-1'2880,"0"0"-2186,2 1-537,-4 16 45,3-8 11,0 13 11,5-12-33,3-1-124,1-1-45,1-3-22,0-1 11,1-3 12,-1-3-23,0-3 0,-1-4-23,-1-4-33,-2-2 12,-3 0-124,0 0-168,-2 1-259,0 5-390,-2 2-1167,-2 5 2152,-11 9 0,9-4 0,-6 6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8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25107,'-5'36'-605,"1"-5"-661,1-16-2511,1-3 3777,0-3 0,1-4 0,1-3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23717,'1'-2'2331,"0"1"-2129,-1 1-202,7 21-179,-6-7-707,5 17-1366,-10-13-7579,0-1 9185,-4-2 0,4-6 0,1-3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19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28199,'38'-5'472,"-2"-1"-472,-8 2 0,1 0 0,0-1 0,-1 0-1222,7-1-56,-10 3-1366,3 0 2644,-14 2 0,-7 1 0,-2 0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 23460,'-2'0'2734,"0"0"-1154,2 0-1435,21-2-33,-6-1-67,17-1-23,-11 1-22,-2 1 12,-1 0 10,-1 0-22,-4 2 0,-3 0 11,-3 0 12,-2 0 21,-2 2 80,-2 4 21,0 6-33,-1 4-32,-3 4-80,-1 5 0,-5 3 0,-2 2 0,-3 1 0,0 1-920,-6 10 192,8-13-471,-2 6-829,9-18-4639,3-5 6667,1-7 0,1-2 0,0-3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5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26440,'2'39'818,"-1"-1"-818,-6-11-11,-1-1-437,-2-1-628,1-4-1087,1-4-4246,2-3 6409,2-4 0,1-4 0,0-3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5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27258,'35'-6'460,"-3"0"-516,-17 4-483,-1-1-693,-1-2-1591,1-3 2823,1-2 0,-7 4 0,-1 1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3 21656,'0'-1'4213,"0"-1"-3317,0 2-706,-19 30-145,9-12-45,-15 24-89,13-21-438,0 0-795,0-1-1603,0-2 2925,2-3 0,4-7 0,2-3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28009,'42'11'662,"-4"-1"-662,-20-6 0,-1-1-80,-1-1-345,1-2-292,-1 0-684,-2 0-1232,-2 0-7198,-5 2 8151,-4 1 0,-2-1 1,-1 2-1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27874,'41'7'-1311,"-4"-2"-795,-19-7-3497,-2-1 5603,-3 1 0,-7 1 0,-2 1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6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28423,'-26'42'248,"4"-6"-473,17-19-907,2-5-1400,3-4-7299,7-4 9129,4-3 0,-3-1 0,1 0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6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26731,'35'-1'-2632,"-6"0"-7199,-17 5 9126,-4 4 0,-4-2 0,-2 0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7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28671,'38'0'-1604,"-5"0"-1331,-14 1 2935,-1 1 0,-9 0 0,-1 0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7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26429,'-41'7'1479,"3"3"-997,16 6-201,0 2-281,2 1 0,4 0 0,3-1 0,4 1 0,5-2-259,3 0-883,8-3-741,5-3-2352,9-5 4235,6-3 0,-12-3 0,-1 0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7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21420,'-4'0'4101,"0"0"-3563,4 0-123,-18 25-46,12-12-54,-13 20-80,18-19-101,2-2-89,4-4-45,2-4-34,6-3-89,1-6-34,0-4-56,-2-5-22,-2-1-45,-2-2 78,-2 3 124,-1 2 55,-3 4 23,1 5 34,-3 2 470,1 7-347,-1 2-90,0 6-67,1 1-11,0-1-236,1-1-896,2-3-3293,2-3 4436,2-3 0,-4-2 0,1-2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8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22743,'1'2'2992,"-6"22"-2466,2-10-156,-3 17-169,4-16-178,0-6-23,2-3 0,1-4-12,2-4 12,4-4-11,2-4 11,1-2 0,0 0-11,-2 4 0,-2 4 11,-1 2 33,0 1 46,-2 3-46,1 1-10,-1 2-23,0 4-146,-1-2-604,0 1-1368,-1-3-6151,2-2 8269,1-1 0,-1-2 0,0 0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26519,'0'55'593,"-2"-3"-1364,0-17 558,-2-2-701,1-4-1373,1-4-7544,-1-6 9474,1-3 1,1-8 0,0-3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8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21588,'1'-2'2241,"-1"0"-3249,0 2-3855,23-2 4863,-11 2 0,12-2 0,-17 2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8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25746,'-29'42'1209,"6"-5"-838,14-15-293,5-7-56,1-1-22,4-10-33,4-3-46,2-4-89,3-4-135,0-4 23,0-3 34,-1 2-180,-2 2 404,-1 4 22,-2 3 90,-2 6 33,-1 2-34,-1 4-33,0 2-56,1 0-156,-1-3-439,2-2-1186,1-1-3519,2-4 5300,1 0 0,-2-1 0,-1 0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9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26015,'-12'37'1176,"2"-5"-1041,6-18-113,1-4-22,1-4 0,2-3-67,1-3-23,4-6-179,4-5 101,4-6 45,2-2 55,-2 3 57,-2 3 0,-3 5 11,-1 4 34,-1 3 55,-1 4 34,0 2-11,-1 5-11,-1 3 34,0 0-12,-1 1-22,-1-1-101,0-1-56,0-2-359,0-3-514,1-3-3307,0-2 4236,2-3 0,-2 0 0,0 0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9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25129,'-11'49'2230,"0"0"-1995,5-7-44,0 1-113,2-3-78,1-4-134,3-7-494,0-8-694,2-6-1928,0-7 3250,2-3 0,-2-4 0,-1-1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23191,'0'-1'1860,"0"-1"-3339,0 2-4460,23 0 5939,-11 4 0,12-3 0,-18 2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29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89 25443,'39'-7'516,"-4"-2"-460,-18-1-23,-3-1 79,-3 0-56,-5-1 34,-3 1 134,-2 2 157,-7 3 45,-3 3-68,-8 6-33,-3 8 134,-3 7-267,-1 9-192,0 2 0,3-1 0,6-3 0,6-5 0,5-3 0,4-3 0,6-3-102,2-1-1836,4-1-5020,-2 0 6958,-2 1 0,-5-5 0,-2 1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6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25679,'-26'17'627,"3"-1"-6198,15-7 5661,0 3 1363,2 0-1419,1 3 859,2 1-859,1 1 10,1 1 1,0 0 3358,3-2-3425,7-1 22,1-6 0,6-2 0,-3-6 0,0-4 22,0-2 1,-2-5-23,-1-3 22,1-7 12,-5 3-23,-1-5 0,-4 5 0,-1 0-11,0 0-11,-2 4-34,-2 1-123,-1 5-280,0 3-3653,-2 3 4101,2 5 0,1-2 0,4 2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6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26720,'0'38'179,"0"-2"-179,-1-10-168,-2 0-560,1-1-840,0-2-1480,1-2-6783,0-4 9173,1-3 1,0-7 0,0-3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6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 22193,'-1'-2'3317,"0"0"-2465,1 2-695,-21 17-79,14-8-33,-16 15-12,21-11-21,0 0 10,1 1 0,1-1 23,3-1 22,0-1-67,4-2-11,1-4 0,1-2-112,-1-1 44,0-5 23,-1-3 56,-1-5 12,-1-3-12,-2-1 22,0-1-11,-2 1 0,-1 2 1,0 1 32,0 2-3436,-2 1 3314,-1 3-437,-1 2-3463,-2 1-5853,3 3 9227,0 3 0,3-1 0,0 1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23605,'0'-1'2555,"0"0"-2241,0 1-348,12 0-414,-7 0-617,10 1-1298,-10 0-7468,0-1 9672,0 0 0,-2 0 1,0 0-1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7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25779,'-4'38'146,"0"-4"-224,-1-12-259,1 0-705,0-1-1737,2-4-7052,0-2 9397,1-4 1,1-6 0,0-2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8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 23012,'0'-4'3439,"1"2"-3103,-1 2-134,0 0-90,0 24-90,-1-9-22,-1 20-358,-1-17-672,1-1-1447,1 0-7354,0-2 9047,1-2 1,0-6 0,0-3-1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8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56 22810,'0'-1'2364,"0"-1"-1546,0 2-583,-1 16-67,1-7-44,0 14 55,1-12 22,2 0-33,4-2-33,2-3-79,1-2-33,0-3 55,2-2 34,-2-4-22,-1-3-23,0-4 0,-3-1-33,-2-2-23,-1 0-11,-3 0-67,0 0-135,0 0-146,0 2-268,-2 4-784,-3 4-3452,-3 4 4852,-3 9 0,5-5 0,-1 4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8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26418,'1'34'-7429,"-1"-6"7429,0-20 0,0-3 0,0-2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8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23415,'3'0'2633,"-1"0"-2521,-1 25-112,0-13-628,0 19-1512,-1-19-7691,0 0 9490,-3-2 1,2-5-1,-2-1 1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7:4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28671,'44'7'0,"-4"-2"0,-16-3 0,3-2 0,0-4 0,0-2-953,-1-4-1154,-3-2-5042,-3 3 7149,-7 2 0,-5 4 0,-5 2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17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27101,'40'-4'1277,"-3"2"-1075,-9-1-111,1 1-91,0 0 0,0 1 0,-1 0 0,-1 0 0,-2 0-57,-4 0-492,-4-1-358,-2 1-696,-3-1-2375,-3 0 3978,-1 2 0,-5 0 0,-1 0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17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23079,'-2'0'2532,"1"0"-2128,1 0-57,-11 24 22,5-10-55,-10 19-101,9-17-33,0 1-80,0-1-77,0-1-1,0 1-179,-5 4-291,3-5-392,-4 4-382,6-9-1221,1-3-5288,3-2 7731,2-3 0,1-2 0,0 0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1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20188,'1'-2'4493,"0"0"-2980,-1 2-1345,20 15-79,-11-6-77,15 14-12,-15-10-292,-1 1-672,0-2-1332,2 0-7535,0-2 9658,1-2 0,-5-4 1,0-2-1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17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26384,'28'-6'-5894,"-4"1"5894,-15 3 0,-4 1 0,-2 0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1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25521,'-5'35'1143,"1"-2"-1042,1-12-67,1 1-34,-1-1-34,1-1-336,0-2-504,1-4-1199,0-1-7126,1-4 9199,0-1 0,0-3 0,0-3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18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16 23885,'-4'-3'2320,"1"2"-2040,3 1-67,0 0-213,20-3 11,-9 1-11,17-1 0,-13 2 11,-3 0-11,0 0 0,-2 1 11,0 0-11,-3 0 12,-1 0 21,-2 0 23,0 1 146,-3 3 45,0 4-34,-1 3-90,0 3-56,-3 2-56,-1 1-11,-1 0-11,-1 0-224,2-1-1211,-4 6-672,3-6-7713,-2 3 9333,3-9 1,2-5 0,2-2-1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19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25431,'35'0'-1815,"-5"0"-2016,-21 0 3831,-2-1 0,-2 0 0,-3 0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19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26832,'0'41'1446,"-2"-3"-1290,1-12-111,-1 0-45,1-1-280,1-3-593,0-2-977,0-4-4872,0-1 6722,0-2 0,0-6 0,0-1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57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25051,'-16'36'773,"3"-4"-459,11-19 55,1 2-21,2 0-34,5 1 44,4-2-100,5-1-101,2-2-79,0-3-33,1-2-45,-1-3 0,1-1-583,1-9-907,1-3-5256,1-8 6746,0-2 0,-9 9 0,-4 3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0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27852,'26'60'819,"-4"5"-819,-12 5 0,-1 12-538,-1 11 538,-3 7 0,-3-49 0,-1 1 0,0 0 0,0 1 0,-1-2 0,-1 0 0,-2 0 0,0 0 0,-5 46 0,-7-6 0,-1-7 0,-1-10 0,1-10-1023,0-13-2047,1-12 3092,1-12 0,6-14 0,1-6 1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1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27214,'41'-3'1457,"-1"1"-1457,-7 2 0,1 0 0,0 0 0,0 0 0,-1 2 0,-1 1 0,-2 1 0,-3 2 0,-4-3 0,-4 0-35,-5 0-1208,-5-1-831,-3 1-2956,-4 2 5030,-2 3 0,0-4 0,-1 1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1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26407,'-28'39'560,"4"-2"-560,15-13 11,2-1-11,1-2-347,1-4-437,2-2-875,1-5-3361,2-4 5020,0-3 0,0-3 0,0 0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1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27505,'19'46'157,"-1"-6"-538,-7-18-684,2-1-1109,1-4-7657,1-3 9784,0-3 1,-7-5-1,-2-3 1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2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24950,'0'-4'2857,"0"2"-2633,0 2-179,0 0-45,21-2-45,-9 0-604,19-1-494,-15-1-829,0-1-3945,-3 1 5917,-3 1 0,-5 1 0,-3 2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2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27348,'-12'46'571,"2"-4"-571,7-16-425,0 1-685,0-1-1288,2-3 2398,1-4 0,0-8 0,0-4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2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56 24883,'-1'-2'2319,"0"0"-2106,23-6-179,-5 2-34,19-8 0,-11 7 11,-2 1-22,-3 2 11,-4 1 0,-1 1 0,-5 1 11,0 1 224,-5 1 213,-2 4 0,-2 3-368,0 7-80,-5 4 0,-3 4 0,-3 3 0,-3 2 0,0 1 0,0-1 0,1-3-259,3-2-794,2-4-527,2-4-1681,3-4 3261,1-4 0,1-3 0,0-2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2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54 24883,'-2'-1'2767,"1"0"-1792,1 1-929,21-3-46,-8 1 0,18-2 0,-15 1 0,-2 1 0,-1-1-517,-1 0-693,0-2-1221,-2-2-7400,-2-1 9098,-2 2 0,-3 2 0,-1 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27606,'-10'45'1065,"1"0"-1065,1-4 0,0 1 0,1 1 0,1-4-494,3-4-1713,1-5-7624,5-3 9271,3-5 1,-2-10 0,2-4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24099,'-29'41'515,"5"-3"-258,15-18-21,0 1 55,1-1-44,1-1-79,1-3 56,2-3 34,2-3-46,1-3 46,1-2 0,0-1 89,4-1 1,2 0-3494,4-2 3303,4 0-34,1 0 0,3-1-78,3 1-45,2-1 0,2 0-11,0 0 3145,1 0-3671,-3 0-618,-2 0-895,-4 0-5480,-5 1 7530,-5 3 0,-4-2 0,-3 1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4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28255,'26'0'416,"0"0"-416,-4 0 0,4 0 0,3 0 0,4 0 0,2 0 0,-1 1 0,-2 0-360,-6 1-940,-5 0-1120,-6 1-7411,-5 2 9666,-4 3 1,-4-4 0,-1 2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4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25028,'-26'32'964,"5"-4"-561,19-16 34,1 1-44,1-1-24,1 0-178,3 0-90,3-2-12,4-2-78,3-1 1,3-3-12,4-2-437,5-4-404,4-6-907,4-7-4840,5-6 6588,2-4 0,-17 11 0,-5 2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5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30 24905,'-3'-2'3238,"1"1"-2710,2 1-528,0 0 0,20-12 0,-7 9 0,16-8 0,-12 10 0,-1 1-349,-1 0-1130,0 0-1221,-2 1 2700,-1 0 0,-6 0 0,-2 1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5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10 23863,'-3'0'2297,"-8"22"-2039,5-4 33,-6 20-22,4-10-101,1-1-11,1-4 123,3-6 34,2-8 11,0-4 33,1-5-267,0-7-91,4-6 0,1-11 0,4-4 0,1-4 0,-2 4 0,-1 3 0,-3 7 0,-2 6-91,-1 6-1567,-1 3 1658,1 19 0,0-12 0,-1 11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28671,'61'-9'0,"-3"1"0,-14 3 0,-1 2 0,-2 2 0,-5 1 0,-3 0 0,-4 0 0,-5 1 0,-3 0-707,-5 2-1680,-6 0-4504,-5 2 6891,-4 2 0,-1-2 0,0-1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6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26384,'-33'46'1065,"3"-3"-953,14-15-34,1 2-67,2-2-11,2-2 0,2-3-324,3-6-371,1-5-1009,3-6-3988,1-3 5692,4-7 0,-2 3 0,2-3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6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27516,'29'40'280,"-3"-6"-381,-13-21-930,0-1-1064,1-2-6141,0-2 8236,1-2 0,-6-3 0,-3-1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7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27942,'44'-10'168,"-7"2"-224,-20 5-751,-3 2-571,-5 0-2533,-4 1 3911,-2 0 0,-3 0 0,1 0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7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23829,'-3'0'3597,"1"0"-2857,-7 32-292,4-9-391,-8 29-57,8-18 0,-1-1 0,2-2-472,1-2-828,2-4-1220,0-2-7028,2-5 9548,4-5 0,-3-6 0,2-3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7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79 24412,'-1'-2'1849,"0"0"-1535,1 2-146,20-15-90,-3 5-33,18-12-34,-11 11 11,-2 3 68,-3 3 22,-4 3 236,-3 0-23,-2 2 11,-3 0 33,-2 4-177,-2 1-192,-1 8 0,-2 5 0,-4 4 0,-2 3 0,-4 2 0,0-2 0,1 1 0,1-3-931,1-1-862,1-2-3765,1-4 5558,2-3 0,2-7 0,1-3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26485,'35'-6'403,"-3"0"-403,-15 2-213,-1 0-526,-1 0-774,-2-1-2106,-1 0 3619,-2 1 0,-4 2 0,-3 0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8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27247,'0'37'1424,"-2"-1"-1424,1-8 0,-1-2 0,1-1 0,0-4 0,1-3 0,0-3-942,0-4-739,0-1-2790,0-1 4471,0 1 0,1-5 0,-1 0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08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28614,'-25'37'57,"3"-1"-57,11-8 0,2 0 0,2 1 0,3-3 0,2-2 0,8-7 0,6-5 0,12-6 0,8-7 0,5-6 0,3-6 0,-1-4 0,-4-1 0,-6 3-1940,-8 3-5230,-6 6 7170,-4 2 0,-6 4 0,-2 0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2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24143,'-38'10'1513,"4"3"-1177,16 6 34,0 3-101,3 4-79,2 3 101,3 3 1,5 2-12,2 1-56,2 1-56,6-3-34,4-2-78,8-6 23,6-7-79,4-9 33,5-5-21,1-12 44,0-8 11,-1-10-22,-2-6-12,-4-3-10,-6 0 10,-7 1-22,-6 3 2,-5 3-13,-15-2-91,0 11-122,-13 0-145,6 13-482,0 4-752,3 7-1915,2 3 3507,5 5 0,4-4 0,3-2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2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 24547,'0'-4'2734,"0"1"-2230,0 3-135,-1 31-44,-1-6-146,-2 30-166,-1-10-13,-1 1 0,1-1-360,2-3-782,1-5-1111,1-6-5982,4-9 8235,2-8 0,-1-7 0,1-5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2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26541,'43'-28'67,"-3"4"-67,-11 11 11,-5 4-11,-6 4 0,-6 3 135,-4 1 145,-2 3 180,-3 3 66,-1 5-145,-1 8-124,-4 4-244,-2 5-13,-4 3 0,-3 3 0,0 0 0,-1-1 0,0-2-595,2-4-391,1-3-785,1-4 1771,3 3 0,2-12 0,3 2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2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27426,'31'-13'639,"-4"3"-639,-16 9-471,-2-1-604,-1 1-1032,-2-2-4549,0 0 6656,-2-1 0,-1 1 0,-1 0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 23437,'0'-4'3115,"0"1"-2633,0 3-90,0 28-100,0-7-124,-4 24-157,0-14-11,-2-1-583,1-2-616,0-5-2072,3-5 3271,1-3 0,0-8 0,1-2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3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21924,'-3'0'3418,"-16"24"-2734,10-6-259,-13 19-89,10-13-67,2-3 1,2-2 88,3-4-56,2-2-44,0-2-12,2-2-65,1-1-181,0-1 0,0-1 0,4-1 0,3-1 0,5-2 0,5-1 0,3-1 0,2-1 0,11-4 0,-8 0 0,9-3 0,-11 3 0,0 1 0,-3 0 0,-3 1-931,-4 0-817,-4 2-2118,-4 0 3866,-3 1 0,-2 0 0,0 0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3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28671,'41'-19'0,"-3"4"0,-11 12 0,1 0 0,2 2 0,0 1 0,0 0 0,-1 0 0,-2-1 0,-4-1-270,-3 1-1243,-5-1-1288,-3 1 2801,-5 1 0,-4 0 0,-2 0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4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26586,'-14'32'1042,"4"-4"-549,11-18-168,3 0-113,3-2-199,6 0-13,2-3 0,3 0 0,3-2 0,0-2 0,3-1-3392,0-2 2786,1-3-1254,0-3-4068,0-3 5928,-1-1 0,-11 5 0,-3 2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23056,'0'-2'4359,"0"0"-3440,0 2-740,23-1-112,-11 1-45,18 0-22,-19 2-11,0 2-381,-1 1-459,-1 2-684,-3 1-2342,0 2 3877,-2-1 0,-2-3 0,-1-1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5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23878,'-6'45'750,"0"1"527,1-7-1177,0 0 460,2-5-504,1-7 220,1-9-131,1-9 676,0-5-608,2-8 56,4-8-124,4-10-55,3-9-79,1-3 12,-4 1-23,-2 4 0,-4 7-269,-3 8-683,0 7-1099,-1 4-7780,-1 9 9468,0 4 0,-1-1 0,1 0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7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7 24827,'-35'-1'1445,"2"5"-1120,15 9-56,0 4 11,3 4-56,5 0-11,4 4 11,4-1 45,6 1-3471,4-3 3359,7-3-11,8-6-44,4-7-102,3-5 0,2-9 0,-4-5 0,-5-7 3392,-6-3-3392,-8-2 0,-4 0 0,-4 0 0,-6 2 0,-2 3 0,-5 4 0,-2 5-483,1 6-469,0 3-5211,1 9 6163,6-1 0,1 1 0,5-2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7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22709,'0'-1'3485,"0"0"-1861,0 1-1243,1 30-101,-1-10-201,2 27-79,-2-18-124,0 0-615,0 0-628,0-3-2050,2-5 3417,4-5 0,-2-9 0,2-3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7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24233,'0'-2'2925,"0"1"-2533,26-10-191,-11 5-122,22-9-1,-17 8-56,0 0 12,-2 1 0,-1 1-23,-1 1 11,-1 1-22,-2 1 0,-1 0 11,-2 2 23,-3-1 100,-2 1 113,-2 0-33,-3 1-214,1 4 0,-1 5 0,-2 7 0,-2 4 0,-3 3 0,-2 2 0,-1-1 0,1-1 0,1-2 0,0-2 0,2-2-326,0-1-1232,1-3-940,2-3 2498,0 0 0,2-6 0,1-1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8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24356,'0'-3'3877,"21"-6"-3586,-8 6-157,18-6-121,-15 6-13,-1 2 0,-3 0-438,0 1-548,-3 0-650,-1 0-1491,-2 0 3127,-1 0 0,-3 0 0,0 0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8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28671,'4'43'0,"-1"5"0,-3-27 0,0 6-225,0-10-1310,-1-2-1390,-4 2 2925,-4 2 0,3-8 0,0-1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18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 22575,'0'-3'3832,"0"1"-2645,0 2-817,-11 16-45,5-3-23,-9 14-222,9-7-80,3-1 0,2-2 0,4-2 0,4-1 0,5-2 0,6-2 0,2-2 0,4-2 0,0-2 0,0-2 0,0-2-841,-1 0-1064,-1-2-4459,-1-1 6364,-3-2 0,-8 2 0,-3 1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36 26003,'-9'2'751,"1"-1"-617,8-1 136,0 0-125,3 0 1,1 0-1,6-1-44,3 0-78,4-2-23,4-1 22,1-3-11,2 1 0,-3 0-11,-3 1 0,-4 2 0,-5 1 12,-2 2-1,-2 0 0,-2 0 23,0 0 44,-1 0 101,0 0 0,0 1 1,0 1-24,-1 2-87,1 0-69,-1 3 0,0 0 0,-1 2 0,0 1 0,0 3 0,-1 2 0,-1 11 0,1-5 0,-1 7 0,1-10 0,0 1 0,1-5-875,0-1-985,0-5-3687,-1-1 5547,0 0 0,0-3 0,1 0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1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65 25275,'-3'0'2801,"0"0"-2342,3 0-323,0 0-136,26-2 0,-5 0 0,23-3 0,-11 2 0,0 1 0,-3 0 0,-2 1 0,-1 0 0,-1-1-1222,0-1-751,1-3-3875,2-4 5848,1-2 0,-13 5 0,-4 1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2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26519,'46'-9'201,"-5"1"-201,-15 5 11,-3 0-11,-4 2 12,-4 0-12,-4 1 123,-2 0 169,-2 0 133,-2 2 225,-2 3-225,-1 4-412,-2 4-13,-3 4 0,-2 4 0,-3 1 0,-1 2 0,-1 0 0,-2 2 0,1-1 0,1 0 0,1-3 0,3-2-1177,3-4-571,1-3-2040,2-5 3788,4-3 0,-3-3 0,3-2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2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27538,'42'-12'236,"-5"1"-337,-18 6-460,-2-1-514,-2 1-1032,-2-1-6912,-2-2 9019,-1-1 0,-5 4 0,-1 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2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22361,'0'-2'3497,"0"1"-2243,0 1-839,-1 22-45,-2-3-57,-1 22-167,-1-8-79,0 1-56,1-1-11,2-3-358,0-5-718,2-7-1041,3-6-3766,2-4 5883,4-5 0,-3-2 0,-1-1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3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26754,'-32'37'964,"5"-4"-673,18-17-56,2-2-22,3 0-12,2-2-188,1 0-13,1 0 0,1-2 0,2-1 0,3-1 0,4-3 0,4-3 0,4-1 0,2-1 0,4-1 0,-2-1 0,0-1 0,-2-1 0,-2 1 0,-2 0 0,-1-1-438,-3 1-996,-1 1-1255,-3 0-7142,-3 1 9675,-3 1 0,-2 0 0,0 0 1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3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28671,'12'1'0,"4"1"0,8 1 0,5-1 0,4-1 0,3-1 0,1-1-3392,2-2 3392,-2-1 0,-3-1 0,-2 0 0,-4 2 0,-4 0 0,-5 0-864,-5 2 2060,-6 0-7617,-3 2 6421,-3 4 0,-2-3 0,0 3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3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26720,'-19'38'1300,"6"-4"-953,11-20-43,3 0-304,3 0 0,3-1 0,6-2 0,3-3 0,3-2 0,3-3 0,4-2 0,1-1 0,1-2 0,0-1-1536,0-3-1680,0 1 3216,-2-1 0,-11 3 0,-3 1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4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23381,'0'-1'3261,"0"0"-2297,0 1-908,17-5-45,-11 4-11,12-3-684,-15 4-1277,1 0-5121,0 0 7082,3 0 0,-3 0 0,0 0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4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25129,'-4'51'1378,"0"-4"-997,-3-18-55,-1 0-35,1-3-157,1-5-78,4-7 23,1-7 133,1-4 46,0-6-12,4-7-156,1-8-56,5-8-23,0-4-11,0 0 0,-2 4-23,-2 4-570,-2 7-763,-1 4 1356,4 4 0,-4 4 0,3 1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5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26597,'11'-2'291,"1"0"-280,2 1 45,-1 0-11,0 0-11,-2 0 22,-2 0 68,-2 0 10,-2 1 56,-2 0 79,-2 0 90,-1 2-91,0 3-144,0 4-91,0 3 1,-2 2 12,-2 3-46,-2 1 0,-3 2 0,1 0 0,-1 0 0,2 0 0,-1 3 0,3-8-80,1 0-984,2-9-527,2-4-3272,1 0 4863,4-3 0,-2 1 0,2-2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5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28671,'44'-9'0,"-2"0"0,-8 3 0,1 0 0,1 1 0,-1 0 0,0 1 0,-3 1-729,-2 2-1366,-4 0-4898,-5 1 6993,-3 0 0,-9 0 0,-2 0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5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26754,'34'-10'168,"-2"2"-157,-10 6 23,-1 1 22,-6 1 33,-2 0 35,-4 0 66,-2 1 113,-2 3 78,-2 2-79,-2 3-89,0 1-167,-1 4-46,0-1 0,-2 3 0,-1-1 0,-1 2-293,0 0-569,-1 0-494,1 0-1221,0-2-7254,0-2 8910,1-3 0,1-4 1,1-3-1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24076,'1'-1'3070,"1"0"-2554,26-4-80,-11 2-290,23-3-79,-20 3-44,-3 0-23,-2 0-269,-2 0-661,-2-1-617,-1-1-2173,-3 0 3720,-1 0 0,-4 2 0,0 1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6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 23381,'0'-2'2936,"0"0"-1804,0 2-740,0 27-90,0-9-212,0 23-90,-2-16-101,0-2-750,0-3-875,0-3-3361,0-3 5087,-3 0 0,2-6 0,-1-2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26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7 23930,'0'-3'2857,"-1"0"-2397,1 3 55,-16 26-67,8-11-100,-10 20-235,14-16-113,2-3 0,5-1 0,4-1 0,5-1 0,4-4 0,3-2 0,4-4 0,2-4 0,3-5-573,1-4-1533,-2-4-4864,-4 0 6970,-6 3 0,-7 6 0,-6 2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97 24681,'1'53'1222,"0"-1"-965,-1 7-212,-2-12 45,-1 13 33,-1-24 280,-4 1-112,2-16 147,-2-4-91,-1-24-280,2-11-22,-1-16-34,6-11 0,3-8-11,6-7 11,6 0 23,7 3 67,4 8-79,2 10-11,0 11 12,0 11-12,-2 8 56,-2 6 34,-3 7-23,-3 4 12,-5 6 1,-6 4-91,-2 4 0,-8 2 0,-6 2 0,-8 1 0,-4 1-337,0-4-604,3-4-381,6-6-1110,6-5-7399,5-5 9588,8-5 0,-3 1 1,4-2-1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6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3 23527,'0'-1'2611,"0"-1"-2242,-7 26-111,3-7 67,-6 20 34,7-13-12,1 0-33,2-3-258,0-5-56,2-6-34,2-5-156,4-6-68,2-8 23,1-6 112,1-5 100,-2-1 12,-3 5 0,-2 5 11,-4 5-23,1 4 23,-2 2 23,3 7 10,0 3-21,0 7-12,1 2-203,-1 1-816,0-4-919,0-4-1973,2-5-5467,1-4 9378,3-6 0,-4 2 0,0-3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29 25588,'-2'44'1558,"-1"-4"-6837,-3-17 5570,1 0 1219,1-5-1510,2-5-23,0-6 23,2-3 860,5-6-793,1-6 0,6-5-44,2-7 3380,-1-1-3414,0 0-34,-2 2-515,-1 2-449,0 1-1288,-1 0-6992,0 0 9289,0 1 0,-4 6 0,-1 2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7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 24379,'0'-4'3014,"0"2"-2477,-1 30-201,-1-5-156,-1 27-136,0-13-44,1-1-313,0-3-808,1-2-1131,-1-6-7579,-3-2 9123,-1-6 1,2-8-1,1-3 1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7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26463,'33'-11'-2387,"-2"2"-2644,-13 5 5031,1-1 0,-9 2 0,-2 0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7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 21633,'0'-1'4214,"1"0"-3296,-1 1-728,-6 20-190,1-5-33,-5 18-572,4-12-941,2-1-3452,2-3 4998,5-3 0,-2-7 0,1-3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27191,'-32'15'997,"6"0"-963,18-1-34,3-2-56,3 0-2555,14 9 23,-3-9 2588,10 5 0,-11-13 0,-2-2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8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50 26395,'-17'-27'1289,"1"5"-875,7 22-145,0 4 35,-1 4-304,-1 6 0,2 2 0,1 2 0,3 0 0,3-1 0,0-1 0,3-1 0,3-2 0,3-3-225,4-3-974,2-3-516,0-3-2027,-1-2 3742,1-4 0,-7 3 0,0-2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8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27986,'1'56'685,"-3"-2"-685,-1-13 0,-4-1-718,-1-3-918,0-3-1781,0-6 3417,2-7 0,3-10 0,2-5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8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27045,'2'49'1356,"-4"-1"-1211,-4-6-145,-4 1-246,0-2-1020,1-6-1737,3-5 3003,3-7 0,2-10 0,1-6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43 145 24614,'30'-30'291,"-6"2"-257,-17 9 190,-3 0 437,-3 1 78,-4 4-88,-2 4-114,-3 4-111,-2 6-124,-2 8-110,-1 6-192,0 10 0,-1 3 0,2 3 0,2-1 0,5-1 0,2-5 0,5-3 0,4-4-349,4-3-1387,5-1-1704,-1-3 3440,0 0 0,-7-4 0,-2-2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28210,'52'-21'461,"-4"3"-6122,-14 11 5661,0 1 0,-4 3 1409,-3 1-1409,-3 1-183,0 1-2249,-10 4 2432,-5 10 0,-8-7 0,-4 5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0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28658,'-24'44'13,"4"-5"-13,16-14 0,1-2-505,2-2-1030,2-3-1502,4-2 3037,0-4 0,-1-4 0,-1-3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0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25 177 26933,'38'-20'717,"-3"1"-717,-15 6 0,-3-1-179,-3 0-11,-6-1-35,-4 0-100,-2-1 45,-4 0 34,-3 3 168,-4 2 78,-4 4 156,-2 4 136,-2 3 133,-1 7 125,0 4 88,0 8-155,1 3-483,4 4 0,3 2 0,5 2 0,3-1 0,4-2 0,5-4 0,4-3-673,5-6-1008,2-5-1165,1-4-6096,-1-4 8942,0-3 0,-8 2 0,-2-2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28266,'-20'45'405,"3"-4"-405,14-28 0,-1-2 0,4-9 0,4-5 0,2-5 0,4-4 0,2-3 0,0 1 0,0 1 0,-2 5 0,0 4 0,2 4 0,-4 5 0,2 2 0,-5 4 0,-1 0 0,0-1 0,-2 0 0,2-2-662,0-1-806,2-2-1401,1-2-6962,1-2 8779,4-1 0,-6 0 0,0 0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1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27449,'-26'37'851,"5"-3"-795,18-14-45,1-3-11,5-5 0,3-5-11,5-4-168,2-7 0,1-5 78,0-7 67,-2-2 34,-3 1 11,-1 4 1,-4 6 100,-1 4 100,-2 2 102,0 5-167,0 3-147,0 6 0,1 2 0,1 0 0,0 0 0,2-2 0,1-2 0,1-2-360,2-1-1007,1-2-1322,-1-1 2689,1 0 0,-5-2 0,-1-1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2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547 11 23034,'-50'-6'3238,"0"1"-7987,4 11 5108,-3 5-1258,-1 11 1380,0 8-522,2 9 266,3 10-225,2 11 0,18-8 0,2 3-155,-7 32 155,13-28 0,4-1 1126,5 24-1126,9-28 0,5 0 2075,22 38-2075,6-9 0,15-36-2062,20-54 0,5-14 2062,-4 3 0,-2-3 0,-10 0 0,-38 10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2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36 24356,'-55'2'2364,"7"3"-1972,19 2-111,6 3-113,8 3-11,5 4 55,5 2 1,3 3-22,6 2 44,6 0-133,10-1-102,8-3 0,8-5 0,5-6 0,3-5 0,1-6 0,-5-5 0,1-16 0,-16 0 0,-1-11 0,-16 5 0,-2-1-192,-4 0-625,-1 4-214,-4 4-874,-3 7-7926,-5 7 9664,-3 7 1,6 2 0,0 1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2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28671,'24'-6'0,"6"1"0,8-2 0,11-1 0,8-2 0,6-2-4252,1 1 4252,-4 1-1409,-5 2 1409,-7 3 0,-5 1 0,-5 3 0,-5 1-34,-7 0 420,-9 4-4341,-9 2 4803,-9 5 0,1-5 0,-4 1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3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26339,'-23'41'1379,"4"-4"-909,14-18-78,1 1-301,3-3-91,0-2 0,6-2 0,3-3 0,7-2 0,6-2 0,4-3 0,3-2 0,2-2 0,1-3 0,0-3 0,-1-5 0,-1-2-1917,-1-2-3159,1 1 5076,0 2 0,-13 6 0,-4 3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3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1 27101,'-15'64'1570,"-4"10"-1570,-8 14-2831,10-37 1,0 2 2830,-2 5 0,-2 0 0,-1 2 0,-1 1 602,-1 0 0,0-1-602,-1-1 0,0-1 0,2-2 0,0-1 0,4-6 0,1-1 0,-9 33-1322,14-19-853,7-20-3853,14-20 6028,7-13 0,-4-8 0,1-2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4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5 22160,'-3'-3'3115,"2"1"-2566,-20 20-5716,8-3 5570,-17 18 1432,12-5-1443,0 1 848,1 1-915,1-1-123,4-2-102,4-4 3348,4-4-3379,3-2-69,3-2 0,5-2 0,5-1 0,6-3 0,4-4 0,5-2 0,2-2 0,1-4 0,-1-1 0,-3-2 0,-1-1-102,4-2-1074,-8 3-730,2-2-3740,-12 6 5646,-4 1 0,-3 1 0,-3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4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28671,'-10'0'0,"4"0"0,14 2 0,8 0 0,7 2 0,8-1 0,4-1 0,2-2 0,0 1 0,-1-1 0,-3 0 0,-3 0 0,-3 0 0,-4 0 0,-4 0 0,-5 0-1760,-5 0-2644,-4-1 4404,-3 3 0,-2-1 0,0 1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34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25768,'-36'35'1064,"6"-4"-638,20-14 0,4-1 89,2-1-112,2-1-334,2-2-69,1 0 0,4-1 0,4-1 0,5-1 0,3-2 0,4-1 0,3-4 0,2-2 0,3-6 0,1-2-1368,1-8-1008,-1-1-4537,-2-2 6913,-3-1 0,-11 10 0,-4 1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42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1221 25230,'-10'-69'1042,"2"-3"-717,8 5-56,2-12-112,0-10 67,0-9-191,-1 46 1,-1-1-12,-1 0 1,-1-1-245,1 2 1,-1 0 254,-2-41-22,0 15 292,2 21 118,1 17-241,1 16 31,0 9-143,0 5-1,2 2 45,6 0 237,9 1-349,13-2 0,16-1 0,18-3 0,19-2 0,-34 7 0,1 1 0,5-1 0,1 2-760,3 1 0,1 1 760,4 1 0,2 1-1444,5 2 0,2 0 1444,5 2 0,7 0 0,5 0 0,10 0 0,-4 1-284,-16-1 0,-2 0 0,4 0 284,-1-1 0,6 0 0,-1 1 0,-3-2 0,4 1 0,-4-1 0,0 0-443,3 0 0,1 0 1,-1 0 442,0 0 0,0 0 0,0 0 0,-5 1 0,1-1 0,3 2 0,-8 1 0,4 2 0,-1 0 0,-5 0 0,-2 0 0,-4 0 0,1 2 88,12 1 1,2 2-1,-10 0-88,-13-1 0,-8 0 0,32 7 1941,-26-4-1941,-21-4 1001,-17-3-1001,-12-3 2495,-6-1-2495,-10-5 886,1 0-886,-5-5 0,3 0 0,2 0 0,1-1 0,2 0 0,0 2 0,1 2 0,1 4 0,-1 11 0,1 12 0,-1 18 0,-3 14 0,-1 14 0,-3 13 0,-5 9 0,-5 7 0,-2-26 0,-2 0-197,6-18 1,-2-1-510,-6 12 0,-1-2-2914,-11 5 3620,-2-14 0,18-25 0,2-10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43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1 272 25129,'92'-9'1540,"-37"4"1,3-1-1311,10 0 1,4-2-2257,19 0 0,7-2 2026,-21 3 0,3-1 0,2 0 0,13-2 0,3 0 0,3 0-389,-17 1 1,1 0-1,3 1 1,0-1 388,7-1 0,2 1 0,1 0 0,1 0 0,-16 1 0,0 1 0,1 0 0,1 1 0,0 0 0,2-1 0,0 2 0,1-1 0,1 1 0,-1 0-161,1 1 0,0 0 0,1 0 0,-1 1 0,1 0 161,-2 0 0,1 1 0,-1 0 0,0 0 0,0 1 0,-3-1 0,0 1 0,-1 0 0,-1 1 0,0 0 0,13 0 0,-1 1 0,-2 1 0,-2 1-220,-10 0 1,-3 0-1,-1 1 1,-4 1-782,7 2 0,-4 2 0,-6 2 1163,4 6 0,-11 1 0,2 4 0,-43-4 1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0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25555,'-31'8'964,"4"2"-6434,18 6 5660,1 1 1376,3 3-1454,3 2 938,2 0-792,4 1-23,3-2-123,5-3 3302,3-3-3402,11-7-1,-6-3 0,8-10 0,-11-4 23,-2-8-23,-4-2 23,-4-1-1,-3-1 1,-3-8-34,-4 8 0,-3-5 0,-3 13-112,-3 2-258,0 6-190,-1 3-549,0 5-1200,1 4-7522,3 5 9773,4 2 1,3-5-1,2-3 1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0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27494,'-2'43'806,"-1"-4"-806,-1-13-493,0-3-683,2-1-1469,1-4-7186,2-4 9154,3-4 0,-3-5 0,4-3 1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27158,'31'-12'67,"-3"3"-67,-16 7 0,-1 1 11,0 0 0,-2 1-11,-2 0 0,0 0 11,-2 0 12,-1 0 145,-2 0 168,-1 4 112,0 2-157,-1 6-144,-3 3-147,0 3 0,-4 3 0,0 0 0,0 1 0,0-2 0,2-1 0,0-2-472,1-2-772,2-3-1243,0-4-7344,2-2 9636,0-3 0,0 0 0,0-3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23941,'2'0'3485,"0"0"-3025,-2 0-225,22-1-202,-12 0-21,17 0-12,-17 1-493,0 0-281,-2 0-705,-1-1-2397,0-1 3876,1-2 0,-4 3 0,0-2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8:2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28278,'-4'50'393,"0"-5"-6054,-1-18 5661,1-2 1409,0-4-1421,3-2-193,0-2-1542,1-3-3912,0-2 5659,0-1 0,0-4 0,0-3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19:53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26642,'-11'31'527,"-1"-1"-426,0 8-79,5-13 34,1 3 168,14-17 258,5-5-90,10-3-167,4-3-225,2-4 0,-1-1-69,-2-5-1095,-1-2-1985,-4 0 3149,-6 4 0,-7 4 0,-4 4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09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8 24871,'-30'2'650,"5"1"-459,15 6-56,1-1-35,1 2-44,1 0-22,2 1 22,2 2-34,1 1-10,2 0-1,1 0-11,3-2 0,2-2 0,5-4 0,3-3 0,2-2 0,1-5 0,-1-2 11,-2-5 0,-2 1 0,-3-1 1,-4 1 77,-1-5-55,-2 3-23,-2-6-11,0 6 11,-2 0-11,0 2 0,-3 3-56,0 2-56,1 2-168,0 2-1109,-1 0-180,1 4-1748,0 0 3317,3 3 0,0-3 0,1-1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0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25387,'-6'23'168,"1"-1"-146,3-2-22,0 0-45,0 2-212,1 2-348,-1-2-460,2-1-2218,0-5 3283,0-5 0,1-6 0,-1-3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10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24558,'-30'8'873,"4"2"-6297,17 5 5626,3 2 1386,1 1-1443,3 0 748,1-1-859,1-2-34,2-2 0,1-4 3370,3-2-3382,1-4-66,3-2 22,0-7-34,2-3 12,-2-6 56,0 0-34,-3-1-34,-2 0-112,-1 2-34,-2 1-88,-2 3-438,1 3-919,-1 4-4168,0 2 5849,0 0 0,0 1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10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21219,'4'1'4011,"-2"0"-3585,-2-1-303,0 0-111,22 0-12,-12 0 0,16 0-427,-17 0-536,-1 0-920,-1 0-3529,0 0 5412,-3 1 0,-1-1 0,-1 1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10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24647,'-4'35'415,"0"-4"-415,3-12 0,-1 0-314,1-2-750,-1-2-2309,2-3 3373,-1-4 0,1-4 0,0-3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1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24289,'-2'47'56,"0"-12"-1289,-1-10-3831,3-12 5064,0-3 0,0-5 0,1-2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11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19807,'0'-3'4123,"0"1"-3058,0 2-875,-8 3-44,4 1 10,-7 5 69,8 6-169,1-2-33,1 3-1,1-6-11,2-2-11,1-3 11,3 0 23,2-3-23,1-1 34,0-2-11,0-3-12,1-3-11,-2-4-11,0-1 0,-3 1 0,-1-1-112,-3 3-145,0-1-293,-1 4-593,-2 1 1143,-8 5 0,6 0 0,-5 2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11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25387,'5'22'-2745,"-1"-4"-2690,-4-11 5435,0-1 0,0-3 0,0-1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1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20143,'1'-1'4325,"0"0"-3395,-1 1-852,3 12-78,-2-4-89,2 12-639,-3-8-931,0 0-3327,0-1 4986,0-1 0,-1-4 0,1-2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1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27135,'42'-14'1154,"-1"2"-1031,-14 9-45,9-1-44,7 0-12,7-2-22,5 0-22,3 0-168,1 0-270,-2 3-593,-7 1-1669,-8 1 2722,-13 0 0,-15 1 0,-7 0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20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23012,'17'-4'3955,"4"1"-3272,22 2-291,0 1-190,0 0-56,1 0-102,-1 0-44,-3 0 0,-3 0-492,-4 1-651,-3-1-1289,-5 0-7399,-2 0 9501,-4 3 1,-8-3-1,-3 3 1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2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24793,'0'43'739,"0"-3"-604,0-15-101,-1-1 0,-1-2-23,-1-2 0,-1-3-11,1-2 0,0-5-34,1-4-112,1-3-22,0-3 168,1-4 11,1-4-11,2-6 11,2-2 1,1-1-1,1 2 0,0 2 11,1 3 23,0 2-11,0 2 23,0 2 10,2 2 22,0 0 113,5 2-112,-4-1-1,4 1-22,-4 0-33,-1 2 22,-1 2 0,0 2-45,-3 2 45,-1 1-134,-1 4-404,-3-2-403,0 3-1199,-1-3-5312,0-2 7396,2-4 0,-2-3 0,2-2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2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20882,'-5'0'3317,"1"0"-2835,-10 28 33,8-10-44,-10 22-157,12-18-135,3-3-168,1-4-11,3-5-33,3-5-3415,5-7 3358,2-8-111,1-6 21,0-4 124,-2 1 56,-3 4 22,-3 5 0,-4 5 3427,0 4-3382,-2 1 90,0 4-45,0 4-56,0 5-45,0 0-11,0-1-156,0-3-506,2-2-716,2-4-2644,3-2 4022,2-8 0,-3 4 0,0-4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29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24502,'0'44'1714,"0"-2"-1568,-2-11-146,0-1-34,-1 0-1994,0 4-2745,0-11 4773,-1 2 0,3-18 0,0-2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29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25623,'21'-1'-9831,"-2"0"8058,-8 3 1,-5-1 0,-2 0-1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29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25835,'-8'48'-1804,"3"-12"-1927,4-16 3731,1-11 0,0-4 0,0-3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30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26866,'0'38'348,"-1"-4"-371,0-12-414,0 0-504,-1-3-605,1-2-2970,-1-1 4516,1-4 0,0-5 0,0-2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30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23796,'36'-8'-1970,"-4"2"1,-25 6 0,-2 1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3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26003,'-30'41'661,"6"-3"-515,18-16-34,3-3-112,5-4-34,4-5-33,5-5-269,3-4 78,3-7 1,-1-3-3169,-1-4 3426,-3 0 79,-3 2 100,-1 5 67,-1 2 157,-1 3-10,1 5-46,-1 4 3348,2 5-3639,1 1-56,3 0-426,3-3-762,5-3-1938,5-4 3126,4-2 0,-12-1 0,-3 0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57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28412,'72'-9'259,"0"2"-259,-9 5 0,4 1 0,3 1 0,0 3 0,-3 1 0,-4 1 0,-7-1 0,-5 0-864,-6-2-1713,-8 1 2577,-5 0 0,-16-1 0,-5 0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0:58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88 23068,'-1'-3'3036,"1"0"-2655,0 3-157,33-2-123,-13-2-68,27-3-10,-25-1-23,-3 1 11,-5 0-11,-5 2-45,-4-1-100,-3-1 21,-1-1-77,-6 1-12,-5 1-11,-7 1 101,-4 3 112,-3 2-1,-2 2 12,0 2 68,1 5 212,2 2 44,3 2-10,5 1 11,3 2 45,3 2 22,3 0 213,3 9-437,4-6-122,5 5-46,6-11 0,4-3 0,1-4-1245,8-4-189,-9-3-1457,3-3-6940,-11-2 8683,-1-2 1,-3 2-1,-2 1 1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0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6 21768,'0'-3'3316,"1"0"-2879,-27 6-167,10 1-46,-23 4-101,17 0-56,0 1 0,3-1 23,1 0 33,3-1 34,1 0-12,2-1-100,4 1-45,4-2-11,3 1 11,2 1 0,3 1 11,3 1 0,3 0 12,0-1-23,-2-1 134,-2-1 91,-3 0 111,-1 0 0,-4 2-101,-5 1-112,-5 2-78,-6 1-45,-1 1-11,0-4-168,3 0-393,4-4-201,6-2-874,3-2-2319,5-1 3966,8-6 0,-5 4 0,4-4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0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9 22732,'-4'-3'2924,"1"1"-2700,3 2-168,0 0-45,-3-3 23,7 11-23,-3-3 79,6 11 67,-4-3 44,-1 1-10,-2-1 10,0 0-78,-3-1-78,-2 1-45,-5-1-134,-2 2-460,0-2-885,1-1-1692,3-3-6660,4-4 8473,2-2 1,2-2-1,0 0 1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1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75 24121,'30'-24'526,"-7"2"-447,-22 13 89,-2 1 157,-3 2 44,-3 3-77,-3 1 78,-2 2 33,-1 1 11,-1 4-32,1 2-1,0 4 22,2 1-213,1 3-100,4 0-57,2 2-33,2-1-22,2-1-672,3-3-449,3-3-673,6-4-1310,4-3-6705,2-2 9482,2-5 0,-8 4 0,-3-4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1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26474,'-1'39'1266,"0"-5"-964,-4-17-145,2-5-157,0-5 0,3-4-89,-1-3-225,3-8-268,1 2-606,2-7-1210,2 6-7433,-1 2 8893,1 3 1,-3 2-1,0 0 1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1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38 100 19325,'16'-41'4796,"-3"6"-3743,-14 25-235,-3 2-123,-1 4-213,-1 3-180,-1 2 146,-1 7 45,0 5-234,-1 6-259,1 2 0,2 1 0,3 0 0,1 0 0,2-2 0,3-3 0,4-2-427,3-4-1354,3-4-2153,-1-1 3934,-1-1 0,-5-3 0,-2 0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2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156 117 23348,'0'-3'2700,"0"1"-2397,0 2-169,-14 32-44,5-7-46,-12 30 1,6-13-11,0 3 33,-1-1 23,0-3-23,2-6 0,1-8-22,5-9 123,2-8 45,2-6-134,1-7-68,2-11 11,1-37 12,5 1 22,3-25 22,7 19-11,5 4-11,5 5-56,5 5 23,3 8-23,10 1 0,-12 16 22,4 3 57,-17 12 55,-3 6 56,-3 1-22,-3 4 34,-2 7-167,-4-3-35,-5 6 0,-8-2 0,-7 2 0,-9 1-113,-1-2-268,2-3-347,6-4-214,5-4-615,8-3-1222,4-3-7052,2-1 9445,6-1 1,-5 0-1,5-1 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3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23202,'47'0'2308,"-4"0"-2230,-16-3-10,-1-3-1,-3-4-33,-4-3 0,-6-1-34,-2-1-12,-5 1-32,-3 1-1,-2 1 22,-5 2 23,-4 4 0,-7 3 56,-7 4 168,-3 6 325,-3 4-34,2 5-111,4 1-12,5-2-22,5 0-57,5 1-132,2 2-181,2 4 0,1 1 0,1 1 0,5-4-13,8 3-1084,1-10-360,7 1-1355,-5-9-6455,2-2 9267,2-3 0,-9 0 0,-1 0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26351,'2'55'1075,"-1"-8"-1019,-10-27 23,4-5-12,1-7 56,2-4 12,2-5 77,0-8 57,3-3-67,1-6-100,4-1-102,1 3 0,0 1 0,3 3-136,1 1-648,2 3-348,0 3-660,1 2-2713,-1 2 4505,-1 5 0,-7-3 0,-2 2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6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3 21488,'-4'-1'2464,"2"0"-2149,2 1 32,0 0-280,-9 0 56,6 0 34,-7 0 112,7 4-45,-1 1 57,-3 5 32,-2-1-55,-1 1-113,-1-1-21,2-2-24,1-1 12,0-1 45,1-2-78,-1 0-35,1-2-44,1 1-11,3-2-34,1 2-44,2 0-34,5 1 44,3 1 34,5 1 45,1 1 12,-2 1 21,0 1 12,-5-1 78,-1 2 45,-5-2 124,0 2 10,-6 3-100,-4 3-90,-7 2-78,-13 7-57,8-8-89,-4 3-168,12-11-112,6-3-370,3-3-997,2-1-1390,11-6 3149,5-2 0,-3 1 0,1-1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6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25230,'-36'19'796,"8"0"-763,24-5 1,2 0-34,2-1-45,0 0-268,6-4-405,3-4-582,10-3-1938,4-2-6593,3-3 8658,1 0 1,-12-1-1,-4 3 1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6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25185,'-32'40'919,"6"-5"-583,25-19-112,3-1-134,4-4-57,5-5-33,3-3 0,3-6 23,-1-4-12,-2-3-11,-3-5-56,-4 0-146,-4 1-234,-2 1-439,-1 3-929,-1 3-5142,-2 3 6946,1 2 0,0 1 0,2 1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6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45 20714,'1'19'4135,"1"2"-3541,-1 5-246,0 3-35,-1 2-66,0-3-23,0 0 11,0-7-34,-2-3 13,-1-7 43,-2-5-145,0-3-78,2-8 0,1-7-12,0-10-11,4-12-11,4-4 23,4-4-1,6 4-11,0 5-11,1 8 11,-4 8 12,-2 6-23,-5 6 0,-2 2 11,-2 3 23,-2 0-34,0 1-191,0 3-1501,-4 10-751,0-1-6016,-3 6 8459,4-4 0,1-8 0,2-1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7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19 24121,'-18'45'1411,"3"-6"-1108,15-20 0,5-4-113,4-7-111,6-3 33,2-8 44,-1-5 57,-3-6-90,-4-3-78,-4-3-45,-3 1-123,-2 0-459,-1 1-830,0 4-2656,-1 4 4068,1 5 0,1 3 0,0 2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7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24715,'-39'9'1356,"7"-1"-1345,24-1-11,4-1 0,2 0 56,3 0 33,4 0 102,2 1-12,3 0 23,-1-1 22,-1 0-22,-4-1-12,-1 0 1,-3 1-113,-2 2-78,-3 2-246,-3 3-673,-2 2-1244,-1 2-6521,3-1 8684,2-1 0,4-6 0,1-3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54 25263,'-7'63'1368,"-1"-6"-1133,-2-23-78,0-4-57,2-7 2,3-9 10,1-7 11,1-4-101,2-9-10,0-7-12,2-12 22,5-10-33,4-6 22,7-3 11,-1 5 1,0 7 22,-2 10-45,-2 7 22,-1 8 56,-3 3-22,0 3 34,-3 1-23,-1 0-11,-3 2 0,-1 3-56,0 4-369,-4 5-472,-1 2-1512,-4 1-7478,0-2 9697,4-2 1,2-7 0,2-1-1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8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68 23807,'32'-19'89,"-6"2"-55,-23 10 0,-1 1-12,-2 0 12,-3 1-23,-2 2 34,-3 0 34,0 2 189,-2 0 292,0 3 180,-1 4-34,-2 4-146,1 4-89,0 1-34,2 1-135,3 1-156,3-1-57,2 0-66,2-1-23,6-1-303,2-4-537,6-2-538,1-4-729,1-2-3674,1-2 5781,1-2 0,-9 1 0,-1 0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8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27505,'-27'14'907,"5"1"-717,18-5-121,1 2-69,1 0 0,1-1 0,1 0 0,0-2 0,3 0 0,2-3-304,2-1-368,1-3-146,0-1-302,0-1-449,2-1-1726,1-2-6536,1-1 9333,0-1 1,-5 3 0,-2 1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25331,'5'36'-3877,"-1"-4"3877,-2-21 0,-2-4 0,1-2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9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0 424 26799,'2'-56'415,"-1"4"-371,-1 18-32,0-4-1,1-4-11,1-1-11,0 2-158,1 5-245,1 7-326,0 7-582,0 7-1603,-1 6 2925,0 5 0,-2 2 0,-1 2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9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22788,'4'2'1848,"-1"0"-1848,24 2-325,-15 0-605,21 4-1826,-23 1-5771,-2 0 8527,-1 1 0,-3-5 0,-1 0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9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27191,'2'46'23,"-2"-5"-483,-1-26-627,-1 0-3249,0-3 4336,1-1 0,1-6 0,0-1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09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4 23975,'-3'-2'3250,"1"1"-2981,2 1 22,0 0-78,-18 17-113,12-6-100,-13 15 0,17-12-280,1 0-403,2-1-740,4 1-1423,2-2 2846,6 0 0,-6-6 0,0-2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0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47 26059,'-1'32'616,"1"-5"-6086,4-19 5683,3-3 1410,5-3-1523,0-2 883,2-2-938,-2-4-45,-1-5 0,-2-4 3313,-2-2-3581,-2-1-203,-2 2-224,-2 2-571,0 3-1502,-1 5 2768,-2 3 0,2 2 0,-2 1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25476,'0'-3'2723,"0"1"-2251,34-2-472,4 3 0,45-3 0,8 4-375,-38 0 1,2 0 374,5-1 0,2-1 0,2 1 0,1-1 0,2 0 0,0 0 0,0 0 0,0 1 0,-1 0 0,1 1 0,-3 0 0,0-1 0,-3 2 0,-2-1 0,-3 1 0,-2 0-3022,40 1 2528,-14 1-1960,-17 1-7377,-16-1 9409,-15 1 0,-16-1 0,-8 0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1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25869,'-1'49'-1233,"1"-6"-1389,-1-22 2622,1-1 0,0-9 0,0-3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2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25263,'14'35'998,"3"-8"-931,5-23 23,5-3 11,1-7-12,0-2-3380,-2-6 3369,-6-1 1,-5-1 10,-8 1 57,-3 1-33,-9 2-102,-5 3 22,-6 3 3359,-4 2-3492,1 3-293,2 1-503,4 1-1032,4 2-4985,5 1 6913,2 1 0,2-2 0,0-1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2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93 112 24647,'0'-2'2488,"-7"28"-2208,2 0-67,-6 28-23,4-7 68,-1 2-101,2-2-45,-1-4-67,1-8 22,0-7-22,1-11 11,0-6 57,0-7-113,1-5 0,-1-9 0,2-10 0,1-17 0,4-12 0,6-12 0,6-4 0,6 2 0,1 9 0,-1 12 0,-2 10 0,-1 9 0,-2 8 0,-2 4 0,-1 4 0,-2 4 0,-2 1 0,-2 1 0,-3 2 0,-4 5 0,-6 5 0,-5 8-270,-5 3-805,-2 0-864,2-1-4302,4-3 6241,5-3 0,5-7 0,2-4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3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110 117 25476,'36'-33'292,"-5"-3"-258,-25 19 123,-2-2-57,-8 11-55,-5 5 11,-7 5 45,-8 8 78,-4 6 68,0 6 122,3 2 35,4 0 55,7-2-67,5-2-157,4-2-110,2-2-125,2 1 0,5 0 0,3-1 0,7-4-617,4-5-616,5-3-907,2-4-3687,1-5 5827,2-3 0,-13 1 0,-4 1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3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27404,'-1'56'672,"-2"-6"-638,-4-27-34,0-5 44,3-8 35,2-6 33,2-4 67,0-7-45,1-6-121,4-6-13,2-3 0,4 1 0,1 3-494,1 5-806,1 4-1467,3 4 2767,2 2 0,-8 3 0,-2 0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5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27348,'21'8'179,"-3"1"-313,-8 3-528,0 0-682,0 0-2074,-2 0 3418,-1-1 0,-3-6 0,-2 0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5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24468,'1'-1'2174,"1"0"-1984,-2 1-190,27 13-392,-13-4-941,22 12-1984,-20-7 3317,4 1 0,-10-7 0,0-1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5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97 115 28345,'-12'69'326,"1"0"-326,3-8 0,-1 5 0,1 3 0,-2 0 0,1-8 0,0-10 0,1-14 0,2-15 0,2-11 0,3-15 0,0-14 0,1-15 0,2-17 0,3-11 0,4-12 0,2-7 0,3-2 0,1 2 0,3 11 0,0 13 0,1 15 0,-2 14 0,-1 11 0,-3 9 0,-1 5 0,0 4 0,-4 5 0,-1 6 0,-4 6 0,-5 5 0,-5 5 0,-12 17-886,4-10-336,-4 8-1130,11-19-4338,4-6 6690,3-6 0,1-6 0,0-4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6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27090,'1'46'684,"-1"-5"-550,-1-18-44,0-4-68,0-6-11,0-5-11,1-5 23,1-4 21,4-7-10,3-5 33,5-10 0,2-2-33,-1-1-34,0 4-34,-1 4-481,0 4-3729,-1 5 2552,-1 4-3540,-1 3 5232,-1 3 0,-5 0 0,0 1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6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25577,'42'-22'146,"-8"1"-123,-26 10 22,-3 0-23,-3 3 303,-1 2 44,-2 3-44,-3 1-45,-2 3 57,-5 4 44,-1 5-12,-1 4-22,1 3-222,3-1-125,3-1 0,3-1 0,1-1 0,4-1 0,4-2 0,4 0 0,5-2 0,1-2-4301,1-3 2923,2-2-1054,3-1 2432,12-9 0,-17 7 0,6-7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6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 22642,'0'-3'3753,"0"1"-2666,0 2-919,-4 5-44,4-1 122,0 5-22,5-1-22,3 1 10,-1 0-199,-2-1-13,-1 0 0,-2 1 0,-1-1 0,-1 2 0,-1-1 0,-4 3 0,-2-1 0,-5 2 0,-2 1 0,-1-1 0,1-1-237,-4-3-1376,6-4-673,0-2-3428,8-3 5714,2-1 0,1 0 0,1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7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27718,'54'-11'33,"-7"0"-78,-26 0-89,-6-2 0,-4 3 22,-6 0 67,-2 1-45,-4 3 57,-4 1 21,-2 3 12,-5 1 90,-2 1 33,-2 4 168,0 1 135,1 5-23,2 2-211,2 1-192,3 2 0,3 1 0,2 3 0,2-1 0,5 0-830,3-2-3070,14-1-5322,-1-7 9222,9-2 0,-17-5 0,-2-1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7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21297,'0'-2'3832,"1"1"-3552,-6 27-112,2-13-10,-3 20-80,3-23-78,2-5 22,0-3 12,1-2-23,2-5 34,3-1-45,3-5 90,2-1 10,2 2 24,-1 0 32,2 2 24,-1 1 44,1 3 44,-2 2-32,1 2-1,-4 2-11,1 3 191,0 12-281,-2-4-55,1 8-35,-4-8-44,-1 0-123,-2-3-560,0-4-281,0-2-8867,3-2 8837,1-7 1,-1 4 0,-1-4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7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26675,'7'55'1379,"-2"-1"-1200,-9-9-112,1 2-67,-3-3-336,2-4-470,1-8-977,2-6-3449,0-8 5232,1-5 0,0-7 0,0-2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7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26440,'36'-9'-5199,"-3"2"-4078,-13 8 9277,1-1 0,-8 2 0,-3-2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8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7 21420,'0'-4'3608,"0"2"-3305,0 2 537,0 0-436,-21 30-113,12-14-56,-16 23-55,21-22-23,2-4-79,1-2-44,2-4-23,3-3-11,3-2-45,2-2-56,1-6-67,0-4 44,0-5 24,-1-2 66,-1 2 12,-1 2 22,-3 5 0,0 4 11,-2 2 112,1 4 102,1 10-203,-1-1-22,1 7-3392,-1-5 3123,1-2-515,1-2-1177,1-3-2812,2-3 4773,3-2 0,-4-1 0,0 0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8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5 20759,'2'-3'4090,"-1"1"-2980,-1 2-685,0 32 12,-2-12 56,-2 23 45,-1-22-23,1-6-369,1-7-79,2-3 24,0-4-91,1-8 0,5-3 0,7-15 0,-1 7-259,5-5-939,-6 15-898,-1 3 2096,5 5 0,-8 1 0,3 1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8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25129,'44'-23'45,"-6"1"-45,-25 7 0,-2 1 11,-4 3 23,-3 1 145,-2 3 270,-2 1 88,0 4 46,-2 1-101,-3 1-1,-3 4 35,-5 5-291,0 6-225,-2 3 0,3 2 0,1 0 0,4-3 0,3 0 0,4 5 0,5-10 0,3 4-595,3-13-940,2-1-1714,1-2 3249,2-5 0,-8 3 0,0-3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8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25207,'1'38'-1166,"0"-7"1,-1-24 0,0-2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9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23292,'1'-1'3820,"0"-1"-3506,-1 2-190,2 26-124,-2-9-269,2 22-919,-3-16-3384,0-1 4572,-2-2 0,1-9 0,0-2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19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1 320 27370,'92'-26'650,"-36"12"1,5-1-1416,15-4 1,11-1 764,-9 5 0,11-1 0,4 0 0,-4 1-809,-10 2 0,-2 2 0,1 0 1,6-1 808,5 0 0,7 0 0,2-1 0,-1 2 0,-3 1 0,7 1 0,-2 2 0,-1 1 0,1 0-239,-16 1 0,1 1 0,0 0 1,1 0-1,-1 1 239,-1 0 0,1 1 0,0 0 0,-1 0 0,-1 1 0,16 1 0,0 0 0,-2 1 0,-2 1-167,-9 0 0,-2 2 0,-1 0 0,-4 1-1166,11 2 0,-4 1 0,-5 2 1333,12 7 0,-13 0 0,7 3 0,-47-4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23616,'0'-4'3037,"0"2"-2544,0 2 1032,0 0-1525,23-10 0,-7 7 0,22-7 0,-10 9 0,3 1 0,2 0 0,2 2 0,2 1 0,0 3 0,-1 2 0,-4 0 0,-4-1 0,-7 0 0,-5-2-1446,-6 1-1053,-5 0-7332,-3 2 9070,-8 6 0,4-7 0,-4 1 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4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26474,'-39'45'134,"6"-4"-145,22-17-67,2-3-348,2-2-336,1-4-695,2-3-2565,2-5 4022,1-4 0,1-3 0,0 0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21275,'3'0'3809,"-1"0"-3024,-2 0-662,18 24-78,-10-8-45,14 19-494,-14-14-1007,1-3-3552,2-2 5053,2-5 0,-5-5 0,-2-2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5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27337,'46'-3'123,"-6"0"-235,-25-2-437,-4 2-549,-3 0-1121,-3 0-7383,0-3 9602,1-2 0,-3 3 0,0 0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5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23964,'-8'42'1624,"1"-2"-1556,5-14-68,1-1-90,0 0-649,0-2-1233,1-2-5345,-1-2 7317,1-3 0,0-7 0,0-4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5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25263,'-9'40'897,"0"-7"-572,2-18 33,1-3 24,3-2 10,2-2 56,0 0-146,1-1-145,0-2-67,4 1-33,1-4-57,6 0 0,4-1 0,2-1 0,3 0 0,0-2 0,-2 2 0,-1-2-360,-2 1-446,-2 1-203,-2 0-929,-2 0-2488,-4 0 4426,-3 1 0,-1-1 0,-1 2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5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24356,'0'-2'3104,"-1"0"-1973,1 2-1051,27-6-80,-9 4 0,22-5 0,-13 6 0,-2-3 0,0 1-270,-3-1-738,-4 2-538,-4 1-1357,-5 0 2903,-4 4 0,-3-2 0,-2 3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26317,'-8'38'1333,"2"-6"-985,13-22-158,1-1-89,4-2-45,2-3-45,6-2-11,2-1-11,2-4-381,0-2-280,-2-4-650,0-2-1648,-4 0 2970,-1 1 0,-9 4 0,-2 3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42 25286,'42'-22'393,"-6"5"-326,-18 15-11,-3 2 0,-1 0-23,-1 0 12,-2 1-11,-1-1-23,-2 2 11,-2 0 1,-1 0-1,-3 0 23,1 1 0,-2 2-23,1 2-22,-2 4 0,1 2 11,-1 1-11,0 0-11,0-2 11,0 0 0,0-3 0,-3-1 11,-3 1-11,-4 1 0,-4 0 0,-1-1 0,1-1-3392,0-2 3404,2-2-12,-1-1 11,-8-1 0,4 0 45,-5-1 101,6 0-12,3 1 3527,0 0-3582,6 2-34,0 1 45,6 1-11,0 2 22,0 0 22,1 1 34,2-1 314,10-1-247,-1-2-78,8-2-56,-5-3-68,-1 0-33,0 0 0,0 0-11,0 0-381,-1 0-381,-1 0-448,-2 0-7519,1 5 8740,-4 1 0,-1 1 0,-4-3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8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22182,'0'-3'3575,"0"1"-2657,0 2-884,-4 28-34,3-13-157,-3 20-470,3-21-595,0-4-1176,-1-1-4817,-2-2 7215,-2 1 0,2-4 0,0-1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8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77 21611,'-1'-3'4437,"0"0"-3653,1 3 471,0 0-796,15-7-334,-2 5-125,15-6 0,-3 8 0,4 0 0,3-3 0,4-3 0,1-2 0,1 0-147,-2 0-794,0 1-471,-3 2-1579,-2 0-6840,-4 3 7927,-2 0 0,-11 2 1,-4 0-1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8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27494,'24'-6'1164,"2"2"-1151,0 4-13,2 0 0,2 0 0,0 0 0,-1 0 0,-2 0-248,-6 0-614,-4 0-371,-7 0-952,-5 0-5905,-3 2 8090,-6 6 0,2-4 0,-2 3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9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20087,'0'-2'3809,"0"0"-3416,0 2-292,-1 32-101,-2-11-359,-1 26-1154,-1-21-3697,2-3 5210,2-6 0,1-7 0,0-5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9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23034,'-17'43'-2051,"1"-5"0,12-29 1,-1-1-1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9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28580,'5'9'91,"4"-2"-91,11 2 0,5-4 0,6-2 0,3-3 0,-1-2-214,-2-1-593,-3-4-324,-3 0-897,-4-1-2690,-1 1 4718,-3-2 0,-8 5 0,-1 0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29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 23863,'0'-1'2924,"-1"-1"-2453,1 2-135,0 25 0,0-5-168,-3 23-168,-1-11-89,-3-1-594,2-4-718,2-4-3855,2-5 5256,4-4 0,-3-6 0,3-4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0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24367,'-48'14'1737,"5"2"-1401,24 0-33,3 2-102,4 1-122,5 1-12,3 1-45,3 0 24,4 0-13,4-2 34,5-3 68,7-4-90,5-5-34,3-5 0,3-6 0,-2-6 0,-4-5 1,-5-3 21,-7 0-33,-6 1-22,-4 0-101,-2 2-158,-4 1-335,-2 3-404,-3 4-1814,0 3 2834,3 3 0,2 1 0,3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0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27718,'12'45'268,"-3"-3"-413,-8-13-438,0 0-940,-1-1-2377,0-1 3900,-1-1 0,0-12 0,0-3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0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24905,'-15'46'807,"4"-2"-594,8-13 45,1 1-1,2-1 79,0-1 11,3-1 1,3-3 55,1-3-33,3-5-135,4-4-78,2-8-122,5-3-35,3-10 0,1-4 0,1-10 0,-1-5 0,-4-2 0,-4-2 0,-5 2-35,-5 3-693,-4 5-359,-2 4-1501,-3 5-7243,-6 5 8140,-5 3 0,4 3 0,0 0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1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28513,'48'-12'145,"-5"1"-6119,-20 6 5011,2-1 714,1-2-3987,2-1 4236,-1-2 0,-12 5 0,-3 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1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25880,'-21'54'818,"1"-2"-6255,8-16 5707,1 0 1430,2-3-1342,3-5 939,3-6-961,2-5-279,1-3-57,4-3 0,2-1 0,4-1 3392,1-2-3392,2-3 0,2-2 0,1-1 0,2-1 0,0-2-24,-2-2-905,-1-2-349,-2-1-4837,-4 0 6115,-2-1 0,-3 4 0,-2 0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1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27023,'-2'59'672,"0"-7"-649,-4-22-23,2-3-34,0-3-818,2-6-1545,1-4 2397,1-7 0,0-3 0,0-3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1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25051,'41'-13'1109,"-3"1"-952,-11 9-112,-2 0-45,-2 2-67,-3 1-886,-4 0-1501,-3 1-7377,-3 2 9409,-5 2 0,-3-2 0,-2 1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2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24379,'-21'44'1927,"2"-4"-1334,10-16-110,0-1 9,2-1-32,1-1-147,2-1-289,2-2-24,2 0 0,0-2 0,3-2 0,3-2 0,4-2 0,2-3 0,2-3 0,3-3 0,0-2-57,2-2-1164,0-3-797,1-4-4267,-1-1 6285,-1-2 0,-8 6 0,-2 2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23773,'0'-3'3138,"0"1"-2477,0 2-616,1 31-45,-1-13-258,2 26-918,-2-21-2691,-1-3 3867,-1-1 0,1-10 0,-1-2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32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26955,'40'-6'135,"-5"0"-135,-16 6-157,0 0-459,-1 0-953,-3 0-3058,-2 0 4627,-4 2 0,-3-2 0,-3 1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2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568 0 26194,'-17'99'1238,"5"-46"1,-4 1-1239,-7 0 0,-5 1-718,-3 7 0,-1 1 718,-4 2 0,0 1 0,1 0 0,2-1 0,2-4 0,1-1 0,4-5 0,2-1 0,3-6 0,1-1-64,-14 36-15,6-10-1254,5-10-1502,7-9 2923,6-10 0,5-20 1,4-9-1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2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41 23359,'-2'0'3081,"0"0"-2375,2 0-224,31-12-101,-6 6-90,30-9-112,-12 11-100,1 1-12,0 3-67,-4 0-11,-3 0-90,-8 0-526,-5 0-673,-6 3-1176,-6 0-7355,-6 4 9423,-3 2 0,-3-3 0,0-1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26026,'-40'51'605,"6"-6"-594,24-23-11,2-1 0,1-2-90,1-1-470,-1-1-1098,1-3-4012,0-3 5670,3-5 0,2-2 0,1-4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3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23180,'1'-2'2307,"-1"0"-1275,0 2-887,26 30-100,-16-15-45,19 23-414,-22-21-1178,1-2-5277,1-2 6869,3-2 0,-5-5 0,-1-3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23527,'0'-3'2992,"0"1"-2556,0 2-245,23-6-179,-10 3-12,19-4-203,-18 6-536,0 0-718,-5 1-1658,-2 0-6716,-4 0 8877,-2 0 0,-1 0 0,0 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3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26205,'-8'69'392,"3"-18"-1457,-1-15-2319,5-18 3384,1-4 0,0-6 0,0-4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4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26955,'-24'43'1054,"5"-6"-785,15-25-23,2 2-168,2-5-33,4 0-21,2-4-24,7-1 0,3-2 0,4 0 0,1-2 0,0 0 0,-2 0 0,-2 0 0,-3-1-113,-2-1-839,-2 0-684,-3 0-2208,-3 2 3844,-3-1 0,-1 1 0,0 0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4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28513,'46'3'158,"-3"0"-158,-20-3 0,1 0-192,-5 0-491,-3 0-326,-5 0-783,-4 0-3049,-4 0 4841,-1 0 0,-2 0 0,0 0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4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24961,'-21'37'1020,"5"-5"-606,13-19-10,2-1-80,1-2-9,0-1-58,3-1-55,2-2-157,5-1-45,3-1 0,2-2-325,3-2-437,2 0-762,1-3-2599,-1-1 4123,-1-5 0,-8 4 0,-3 1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5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13 28065,'-2'-6'168,"5"1"-168,7 5 11,5-1 0,3 0-11,-1 1 0,-1 0 0,-1 0-56,-2 2-45,-2 2-22,-1 3-34,-2 1 1,-2 0-24,-1 0 46,-2-2 123,-1-1 11,-1 1 11,-1-2 0,-2 2-11,-4 0 0,-2 1-11,-3 1-34,0-1 23,-1-1-3370,1 0 3414,-1-1 57,-1 1 290,-9 5-212,6-1-23,-5 5-22,10-3-44,3 0 3536,4 1-3447,2-5-77,1 2-80,3-5 0,3-1 0,3 1 0,4-2 0,1 0 0,1-1 0,0-1 0,0-1-181,-2 1-759,-2 0-741,-3 1-2152,-4 2 3833,-1 2 0,-2-2 0,0-1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5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22877,'-2'0'3250,"1"0"-2713,1 0-537,1 22-89,-1-13-393,2 17-997,-2-18-2555,1-1 4034,-1 0 0,0-4 0,0 0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5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28412,'38'-11'259,"-2"2"-259,-9 5 0,-1-2 0,-1 2 0,0-2 0,1 0-405,0-1-995,2-2-1379,1-1-7052,-3-1 7806,-1-1 1,-11 6 0,-5 1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 24222,'-3'-1'3518,"1"0"-2587,2 1-931,20-2 0,-5 1 0,20-1 0,-11 2 0,3-1 0,-1 1 0,0-1-3392,-2 0 3392,-3 1 0,-5 0 0,-4 0-304,-4 0-1253,-4 0-2253,-3 0 3810,-4 0 0,2 0 0,-2 1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6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23202,'-2'0'3395,"0"0"-2891,-2 25-179,3-10-101,-3 22-201,4-16-12,0 0-11,0-2-280,0-4-225,0-3-357,0-4-987,0-3-2588,1-2 4437,2-2 0,-1-1 0,0 0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6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26519,'1'41'190,"-1"-4"-560,0-18-1221,-2-2-4157,-2-2 5748,-6-2 0,5-6 0,0-2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6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27662,'37'-2'414,"2"1"-414,-3 1-336,2 0-460,-2-3-649,-1-1-1525,-5-3-6861,-2-1 9238,-2-3 1,-12 6-1,-2-1 1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28671,'-1'60'0,"-2"-6"0,-1-24 0,-2-3 0,3-3-573,0-4-1678,2-5-4831,1-4 7082,5-3 0,-4-5 0,3-2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24367,'-43'9'1692,"4"1"-1322,18 3 0,2 2-124,2 2 23,5-1-89,5 1-24,5-2 57,4-1-101,3-1 0,5-4-11,5-3-45,5-4-22,4-5-23,2-5 0,2-6-11,-5-4 11,-5-1-22,-5-1-11,-5 2-191,-5 2-370,-2 2-201,-1 2-1043,0 4-3876,-3 4 5703,-2 2 0,1 1 0,0 1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7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23415,'5'-1'3496,"-1"0"-2913,-4 1-46,0 0-425,26 4-89,-15-3-23,20 3-303,-21-4-549,-2 0-582,2 0-1411,0 0-4719,0-2 7564,-1-1 0,-5 2 0,-1-1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7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27998,'14'10'134,"0"-2"-134,-1-5 0,0-1-314,0 0-425,0-2-471,0 1-942,-2-2-4459,1-3 6611,-3-3 0,-4 2 0,-2-1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8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27796,'-3'59'627,"0"-7"-593,-2-22-34,2-1 0,0-2-101,0-2-649,1-5-494,1-3-963,-1-5-4539,-1-1 6746,0-1 0,0-5 0,1-1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26967,'0'64'1131,"-3"-3"-1030,-4-18-67,-2 2-34,1-4-23,2-3-559,1-6-908,3-7-1614,1-4 3104,3-8 0,-2-5 0,2-4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8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20217,'-24'49'952,"4"-2"1700,16-16-2417,2-1 924,1-4-1058,1-6 548,4-5-582,1-8 1943,5-3-1954,2-5 0,1-7-33,0-4-12,2-8 0,-3-4-11,0-2-22,-5-1-124,-2 0-257,-4 2-326,-1 3-391,-4 5-1401,-4 7 2521,-6 5 0,5 4 0,2 1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28042,'-3'39'258,"1"-5"-258,-2-16-515,0-2-382,2-2-593,-1-3-2062,1-1 3552,-1-2 0,1-4 0,1-1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26351,'2'43'638,"0"-6"-638,-2-18-314,0-4-1187,0-2-2118,0-3 3619,-1 0 0,0-5 0,-1-2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49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28671,'44'1'0,"0"1"0,-6 3 0,2 2 0,-2 0 0,-2 0 0,0 0-237,-2-1-1510,-3 0-1301,-3-2 3048,-8-1 0,-10-1 0,-4 0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0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26507,'83'6'2164,"4"1"-2164,-8 4 0,5 0 0,-2 4 0,-2 0 0,-1 4 0,0 3 0,6 2-925,6 3 925,-42-13 0,1-1-236,0 0 1,-1 1-1838,41 9-5949,-19-3 8096,-28-4 1,-22-7-1,-16-3 1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1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25813,'96'-5'1406,"-40"2"0,4-1-1383,13 0 0,3-2-1254,11 0 0,3 0 1231,-24 1 0,1 0 0,1 0-365,5-1 1,0 1 0,2 0 364,3-1 0,1 1 0,1 1 0,2-1 0,1 1 0,-1 0 0,-1 2 0,0-1 0,-2 2 0,-4 0 0,-2 1 0,-2 0-51,20 4 1,-5 2-1045,-21 1 1,-7 2 1094,5 16 0,-35-11 0,-28-2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6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24580,'-1'50'1939,"0"-1"-1637,-1-7-168,0 1-66,-1-2-35,-1-3-22,-2-2 45,-3-4 35,0-5-2,-2-6 23,1-7 101,1-7-34,1-4-112,1-6-55,1-10-24,1-9 35,0-12-23,1-6 11,3-4 0,0 0 12,1 0-1,3 4 23,1 4 0,3 9 11,-1 9 44,-2 9-66,-2 5 0,-1 4 55,-1 6-10,2 4-46,0 3-33,2 1-11,-3-7 0,1-2 22,-1-4 0,0-3 12,5-10-1,-1 3-22,4-8-11,-1 11 11,1 3 22,3 3 45,6 5 2,3 2-69,4 4 0,2 0 0,1-3 0,10-3 0,-12-3 0,5-1 0,-15-1 0,-3-1 0,-2-2 0,-1 0 0,-1-1 0,-2 2 0,0-3 0,-2 3 0,0-1-125,-3 3-132,0 0-270,-1 1-89,-1 6-549,0 7-3228,-6 22-223,2-8-5215,-4 9 9479,6-17 0,1-10 1,1-4-1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7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21118,'-3'0'3328,"1"0"-2544,2 0-560,-13 31 57,10-15-24,-9 25 102,15-25-1,3-3 45,5-1-89,2-2-146,2-3-112,0-3-33,-1-2-1,-2-2 45,-3-2 180,-2-2-102,-4-5-89,-1-3-33,-2-2-23,0-1 0,-2 2-437,-1 3-572,0 4-1007,1 3-3665,1 1 5681,2 0 0,0 1 0,0-1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7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20759,'2'0'4023,"0"-1"-3082,-2 1-649,2 25-80,-6-9-44,1 21-22,-6-14 112,1-2 22,2-1 0,1-3 90,3-3-1,1-4-100,1-1-22,4-3-190,2-1-57,3-2 0,3 0 0,1-2 0,2-1 0,3 0 0,1 0 0,2-2-91,1-1-850,-1-4-2925,8-8-5965,-10 4 9187,4-2 1,-16 8 0,-2 3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7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27852,'43'-18'90,"-5"4"-113,-21 13-615,-2 0-438,-2 1-818,-3 0-4436,-1 0 6330,-3 1 0,-2-1 0,-2 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7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25779,'-21'47'-247,"4"-7"-626,12-20-1358,3-2-4234,1-3 6465,5-6 0,-3-4 0,2-4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8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25174,'1'36'1065,"4"-6"-673,2-20-34,4-3-133,-1-3-102,0-2 22,0-1 57,-1-4 0,0-4-135,-4-5-22,-1-3-12,-2 0-33,-2 0-235,-1 2-280,-2 1-292,-2 1-1232,-2 5-7792,1 2 9638,-1 10 1,3-5 0,0 5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9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41 164 23202,'0'-2'2207,"0"1"-1949,0 1-67,1 30-4219,-1-4 4174,-2 27-1421,-2-12 1455,-4 1-24,0-3-55,1-6-1562,1-8 1528,2-9 1652,2-32-1696,3-8 2279,3-29-2212,3 0 100,-1-4-2290,-2 1 2279,-2 3 1193,-1 6-1260,0 11 79,8 2-124,-2 17 22,8 1 148,29 14-237,-18 0 2865,25 3-2865,-29 2-1801,-1 1 1801,-1 1-729,1 3-3608,-7 3 4337,-3 3 0,-8-5 0,-3-2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9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28671,'50'-5'-573,"-2"1"-872,-15 3-1312,1-1-7074,0 0 7748,-1 0 0,-13 0 1,-6 2-1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9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14 17476,'-33'39'1512,"10"-4"1389,29-14-2486,5-6 1296,6-11-1465,7-2 681,-6-8-836,1-3-91,-11-7 0,-4-1 0,-1-1-147,-3 0-480,0 4-449,-2 3-1165,0 4-7249,0 3 10338,1-1 0,1 3 0,0-1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1:59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26832,'5'62'650,"-1"-6"-5985,-4-23 5626,0-3 1219,0-6-1410,0-7 906,0-7-906,0-6 25,0-2-125,0-12 3392,3 0-3392,2-11 0,1 5 0,1 1 0,0 4 0,0 5-561,-2 1-616,1 3-952,0 1-4089,2 0 6218,2 1 0,-4 0 0,-1 0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0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23504,'1'-2'2735,"-1"0"-2399,0 2-112,-4 32-45,0-12 12,-4 29 44,0-19 45,0-2-112,2-5-123,2-4-34,2-9 0,1-4 45,1-5 0,6-10-22,0-1-23,7-9-11,-1 4 0,1 2 0,-1 2 0,0 4 0,-2 2 0,-1 2 0,-1 2 11,-2 1 23,1 0-12,-2 4-22,0 0-11,-1 5-370,-1-1-303,-1 2-1097,0-2 1781,2 0 0,-2-4 0,2-1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0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25017,'-32'58'1334,"8"-16"-1200,19-15 56,5-15-78,0-4-112,2-5-11,2-1 11,3-5 0,2-4-67,0-4 33,0-3-44,-1 1 44,-3 2 34,-1 4 0,-2 4 0,0 2 79,-1 1 134,0 5-101,1 3-3482,1 7 3370,-1 2-45,1 2-168,-1-2-403,2-3-908,0-5-2711,2-5 4235,0-2 0,-3-2 0,1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26832,'10'14'1311,"-2"7"-6848,-8 19 5559,0 4 1387,-1 2-1801,-1-2-194,-1-3-1980,-2-7 2566,0-6 0,3-13 0,0-5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1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18 153 22698,'34'-39'157,"-6"2"-135,-22 16 191,-3 2 549,-2 3-191,-1 5 393,0 5 56,-3 3-281,-3 2-201,-4 9-180,-3 5-89,-2 13 11,0 4-200,2 5-80,3-2 0,5 9 0,5-14 0,7 2 0,3-16-438,5-5-672,3-3-806,0-4-4963,0-1 6879,-1-1 0,-8 0 0,-2 0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2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0 26261,'-20'75'2410,"-2"6"-2410,-4 1 0,-5 10 0,13-45 0,-1 1 0,-1 0 0,-2 0 0,1-1 0,-2-2 0,-21 41-24,5-11-1253,8-15-1076,10-18-7478,12-18 9801,4-13 0,5-8 1,0-3-1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2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 22473,'-1'-4'3945,"-26"7"-3531,11 6 80,-21 8-192,18 3-134,2 2-22,4 0-79,5 1-34,3-2-33,3 0-11,4 0-34,4 0-671,5-1-797,4-3-3036,3-2 4549,2-4 0,-8-5 0,-3-3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2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12 23269,'-4'0'2376,"1"-1"-2242,3 1-78,0 0 34,-8 28-12,6-15 57,-3 21 44,11-22 23,6-4-102,1-4-21,0-2-46,0-2 1,-2-4 33,-2-3-33,-3-5-12,-2-3-11,-2-2-11,-2 0-246,0 1-482,-3 4-1211,-1 5 1939,-3 3 0,3 4 0,1 0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2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25017,'0'51'1311,"0"-8"-908,-3-26-33,1-4-67,1-8-68,0-2 56,1-3-11,0-4 12,3-2-203,0-5-55,4-3-34,1 0 0,1 1-168,0 2-403,-1 1-584,2 3-828,-2 2-4471,-2 3 6454,-1 1 0,-3 1 0,-1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4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1 15861,'-8'51'908,"1"-3"1982,1-17-2531,2 2 560,0-2-718,2-3 855,1-6-1056,1-3 3058,0-8-3080,0-4-57,0-6-21,-3-2 1075,-2-1-964,-5 0 23,-2 0 33,-3 1 11,0 0 23,-2 1 45,1 5 66,-1 0 91,2 7 0,0 1 526,-8 13-661,11-9-124,-4 9-3424,13-15 3368,2 1 1,1-4-605,2 0-3093,8-4-6122,1-2 9235,9-3 1,-10 0-1,-1 0 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4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 23706,'0'-3'1939,"0"0"-1939,0 3-34,-4 28-683,1-13-2577,-1 21 3294,3-22 0,1-7 0,0-2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4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24076,'-11'41'1008,"3"-8"-963,8-24-11,2-4-23,2-3 45,3-3-45,2-6-11,1-3 0,1-5 0,-2 1 22,-1 4 57,-2 3 258,-2 5 66,0 1-78,-1 3 78,0 2-213,0 3-145,0 2-45,-1 1-78,0-3-415,0-1-628,1-1-2879,1-4 4000,3 1 0,-4-2 0,1 0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4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23325,'0'-4'3160,"-2"31"-2757,-1-6-133,-3 25-214,1-16-56,1-2-180,2-3-739,1-3-2341,1-3 3260,3-3 0,-2-7 0,1-3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05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41 153 21432,'4'0'2151,"-1"0"-2118,22-15-33,-13 3-11,18-14 11,-21 9 11,-5-1 12,-2 2 55,-2 0 494,-5 3 212,-1 3-44,-5 3-191,-2 4-135,-2 5 12,-1 7 224,-1 6-101,2 6-279,2 2-270,2 6 0,6-9 0,2 4 0,4-14 0,4 1-617,2-4-851,4-1-1121,2-3-7242,0 0 8885,-1 0 1,-5-1-1,-1 0 1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37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3 169 23762,'-2'1'1804,"1"0"-1008,1-1-651,21-25-55,-5 6 67,17-21 22,-12 14-56,-2 4 91,-3 5 21,-4 6-56,-2 4 11,-1 4 124,-2 2 44,0 8-233,-2 5-125,-1 13 0,-3 8 0,-3 7 0,-4 4 0,-3 1-528,-3-2-1063,3-5-1244,3-8 2835,4-10 0,2-11 0,0-5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3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8 25891,'-34'25'1255,"8"-2"-885,24-7-34,9-4-101,4-2-123,7-5-33,3-3-12,-1-8 22,-3-3-10,-3-8-46,-6-2 1,-4 2-23,-3 2-11,-1 6-414,-2 3-875,0 4-2699,0 7 3988,0 5 0,1-3 0,1 2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38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73 27998,'-1'75'673,"-2"-4"-673,-2-20 0,-3-4 0,-2-8 0,2-11 0,3-12 0,3-9 0,1-12 0,0-11 0,3-15 0,4-13 0,4-6 0,4-5 0,2 3 0,1 5 0,1 8 0,0 10 0,0 11 0,0 6 0,-3 7 0,-3 2 0,-6 3 0,-4 5 0,-15 15 0,-3 2-662,-15 11-761,1-6-1311,2-2 2734,5-2 0,10-11 0,6-4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38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22564,'42'-21'212,"-7"-1"147,-21 1 458,-7-1-267,-3 4-1,-9 3-23,-3 5-223,-5 5 89,-1 3 34,2 4 56,2 6 190,1 6-67,0 9-391,2 4-214,1 3 0,3-3 0,2-2 0,3-5 0,5-4-449,3-7-1467,4-3-863,3-4-7052,1-7 9255,3-5 0,-10 4 0,-1-3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38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26272,'-13'68'1479,"0"-7"-1188,1-25-134,5-9-123,2-9-34,4-10 78,1-5 180,4-10-156,3-5-102,7-9 0,1-3 0,1 1-573,1 3-1130,0 4-1927,0 4 3630,1 4 0,-8 4 0,-1 1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39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26205,'5'13'784,"-1"-1"-246,5-3-146,-3 0 34,-1 0-100,-2 2-326,-2 1 0,-3 1 0,-3 2 0,-4 0 0,-4 0 0,-1 0-449,1-1-930,3-2-783,1-4-7669,5-2 9014,2-2 0,2-3 0,0-1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39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24827,'-15'46'1624,"5"-6"-1164,8-23 123,3-5-79,4-3-180,5-4-44,7-3-211,4-3-69,2-5 0,-1-3 0,-3-6 0,-6-1 0,-6-1 0,-5 2 0,-7 1 0,-4 5-304,-7 4-1287,-4 5-2073,1 6 3664,5 2 0,6-1 0,5-2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39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21051,'4'-1'4313,"-1"-1"-3797,-3 2-191,0 0-79,6 27 1,-4-14 111,3 21-44,-5-22-123,2-4-1,2-3-55,3-3 21,2-2-44,2 0 0,2-2 34,-1 1-45,-1 0-23,-2 1-44,-2 0-23,-1 0-11,-3 2-694,1 1-1256,-1 3-4515,3 0 6465,3 0 0,-4-3 0,1-1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40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25959,'2'24'1221,"1"-5"-1087,4-18-66,0 0-24,1-1-32,-1-3 21,-1-1 12,-2-2 213,-2 1 44,0 3-123,-2 1-22,1 1 45,0 1-145,1 2-57,0 3 0,0 2 0,1 1 0,0-1-225,0-1-1030,1-3-1356,-1 2 2611,-1-1 0,-2-1 0,0-1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5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25712,'-15'25'1446,"5"-6"-1010,16-19-66,2 0-124,2 0-78,3 0-33,2 0 23,4 0-158,2 1 0,3 0 0,0 2 0,8-1 0,-8 0 0,3 0 0,-11-1 0,-3 1 0,-1 0 0,-2 1 0,-3 0 0,1 0 0,-4 0 0,-1 1-617,-2-1-526,-1 1-684,-3-1-3114,-1 2 4941,-3-2 0,2 0 0,2-2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6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23112,'-3'0'2701,"2"0"-2499,-18 24-146,9-9-56,-16 21-135,13-16-336,3-1-358,1-2-739,3-4-2332,3-4-5931,1-5 9120,2-2 1,0-2 0,0 0-1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6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19269,'2'0'4886,"-1"0"-4069,-1 0-817,16 24-246,-8-12-539,12 19-1668,-11-19-7378,0-2 9711,3-5 1,-7-2-1,1-2 1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6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22855,'0'-2'3316,"0"1"-2968,0 1-640,22 2-537,-13-1-762,17 1-2129,-19-2 3720,2 0 0,-5 0 0,0 0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6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25431,'-5'48'-1624,"2"-6"-2522,1-23 4146,1-2 0,1-7 0,0-4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25634,'-14'36'1187,"3"-6"-885,10-22 91,1-1-79,0-1-79,1-1-34,1 0 12,1 0-67,2-2-100,2 1-46,2-2 0,2 0 0,2-2 0,2 1 0,1-1 0,1 0 0,-1 0 0,0-1 0,0 0 0,-2-1 0,-2 2-225,-3-1-727,-3 1-191,-3 0-829,-2 0-464,-1 0 1,0 0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7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28434,'21'0'237,"-1"1"-237,-7 0 0,0 1 0,2 0 0,0-2 0,1 1 0,0-1 0,-3 0-326,-1 0-436,-4 0-168,-3 0-706,-2 0-1490,-2 0 3126,0-1 0,-1 1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7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22081,'-3'0'3093,"0"-1"-2746,3 1-33,-12 26-22,9-13-91,-8 20 46,10-18 21,1-2-21,1-1 45,2-2-102,2-1-56,3-1-78,0-1-56,1-1-33,2-2-382,0-2-560,2-1-1288,3-3-5043,1-5 7306,0-2 0,-7 2 0,-2 3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8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24659,'-32'23'571,"7"-2"-470,19-7-34,2 1 56,2 1 68,2 1 44,0 0-55,3 1-24,3-2-133,4-2-1,2-5-33,1-4 11,0-3 0,1-1 34,0-4 10,-1-5 12,-1-5 12,-3-4-12,1-2-34,-4 0-11,-2 2-11,-2 1-78,-1 3-191,-1 2-527,0 4-705,-3 3-4573,-2 2 6074,-4 4 0,4-2 0,0 2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9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21700,'-2'0'3328,"1"0"-2902,1 0-381,-4 25-45,2-12-56,-4 20-348,4-21-705,-1 0-1916,2-4 3025,0-3 0,1-2 0,0-3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9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21499,'2'4'2028,"0"-1"-2711,-2-3-2432,0 27 3115,-4-14 0,3 15 0,-3-21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2:59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26619,'22'17'751,"-1"-3"-706,-7-10-45,3-2 0,1-1-56,0-1-157,1 0-314,-1-1-784,-1-3-2218,0-2 3529,1-4 0,-9 4 0,-2 1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0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23325,'20'27'785,"-10"-1"-550,-19-3-11,-6 1 56,0 0-34,1-1 57,2-1 146,2-1 155,3-1-44,1 0-77,3 0-47,0-1-178,2 0-124,1-4-122,0-2-12,4-3-135,1-3-447,5-3-281,0-2-796,0 0-1758,2-3 3417,1-4 0,-6 3 0,0-3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0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23359,'0'-2'3216,"0"0"-2858,0 28-168,0-7-190,1 23-22,-4-13-751,0-2-1412,-2 0-7646,1-4 8311,2-2 0,1-10 0,1-4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0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 24262,'3'-3'2162,"0"0"-1721,-3 3-418,-4 30 73,-3-9-399,-4 27-645,-4-15-957,1 0-3673,0-2 5578,2-5 0,5-11 0,3-6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0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27225,'29'10'101,"-5"1"-505,-20 2-783,-2 0-1716,-1-1 2903,-1-2 0,0-4 0,0-3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26283,'9'41'-168,"-2"-4"-919,-7-14-1647,-2 0 2734,-1-1 0,0-10 0,1-3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1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27023,'35'-2'-426,"-6"0"-6736,-19 2 921,0 0 6593,2 1 0,-6-1 1,1 0-1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1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24356,'-41'26'1289,"7"-2"-987,23-6-55,5-1-1,3 1 79,2 0-11,3 0-90,2-2-45,2-1-67,3-5-112,0-3 0,1-4-11,-1-2-11,-1-1-57,0-5-66,-2-2-136,-1-5-156,-2-1-391,-2 1-887,0 2-2823,-1 2 4538,0 2 0,0 3 0,0 2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2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26519,'5'26'582,"-2"-2"-582,-3-9-22,0-1-348,0-1-582,0-1-1043,-1 1-3809,-1-1 5804,-2 0 0,1-5 0,1-1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2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 23000,'-3'-2'3171,"0"0"-2745,3 2 11,0 0-325,-14 30-78,10-13 0,-11 25-23,14-22 0,1-1 11,0-2 68,2-1 22,3-3-45,2-3-33,2-3-34,1-2-23,-2-3-100,1-2-169,-2-3-268,-1-2-392,-1-5-785,-2-3-4145,-2 0 5882,-2 1 0,0 6 0,0 2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2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26989,'39'-4'101,"-4"0"-695,-22-1-1176,0-1-3934,0-3 5704,0-1 0,-6 4 0,-1 0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3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3 22653,'-1'-1'3227,"0"-1"-2846,1 2-101,-20 27 0,10-7-11,-16 22 67,18-16 135,3-1-68,2-4-32,2-1-371,1-3 0,2-3 0,1-1 0,3-3 0,2-2 0,2-3 0,1-2 0,2-3-595,0 0-279,0-4-168,-2-2-594,-1-2-2017,-3-1 3653,0-1 0,-4 5 0,-1 0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3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27011,'-2'51'-112,"0"-6"-694,-4-22-1447,2-2 2253,0-3 0,2-8 0,1-4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3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26911,'39'-6'1154,"-3"0"-1154,-19 6-101,-1 0-515,-2 0-314,-3 1-1087,-3 2-4291,-3 1 6308,-3 2 0,-2-3 0,0-1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3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26967,'-15'47'1445,"2"3"-1186,10-28-259,1 6 0,3-13 0,2 0 0,2-4 0,3-2 0,0-3-942,2-3-436,1-2-8453,7-4 7946,-5-1 1,0 0 0,-7 0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3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26328,'0'48'179,"-2"-5"-839,-1-19-1212,-2-2-7959,0-3 8596,0-3 1,2-7 0,1-3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0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27314,'43'-2'-392,"-6"1"-818,-23 1-1076,1 0-7545,2 0 9238,-2 1 0,-5-1 0,-4 2 1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41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26496,'57'-5'725,"1"1"0,9-1 0,4 2-725,16 0 0,4 1-806,-23 2 0,1 1 0,1 2 806,4 2 0,2 1 0,0 2 0,2 2 0,1 2 0,1 1 0,1 2 0,-1 1 0,1 1-377,0 0 1,0 1 0,-1 0 376,-1-1 0,0 1 0,0-1 0,-4-2 0,1 1 0,-2-2-99,-3 1 1,-1-1 0,0 0-1437,26 4 0,-2 1 1535,-8-2 0,-8-2 0,11 4 0,-30-7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49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28671,'6'14'0,"6"-5"0,14-7 0,6-2 0,8-2 0,5-1 0,5-1 0,0 1 0,1 2 0,-3 0 0,-5 1 0,-5 0 0,-7 2 0,-5 0-69,-7 1-2373,-6 2-7389,-8 3 9599,-4 5 1,-2-6 0,0 2-1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0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26115,'72'-11'2556,"20"-6"-2556,-31 5 0,5-1-246,11-1 0,4 0 246,10 1 0,3 2-588,-27 5 0,2 1 1,1 0 587,3 2 0,0 0 0,1 1 0,2 1 0,-1 2 0,1 0 0,-1 0 0,1 2 0,-2 0 0,-5 0 0,0 0 0,-2 1 0,25 4 0,-5 1-751,-13 0 0,-6 1-237,-16 0 1,-5 1 987,13 12 0,-32-10 0,-19-3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1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26642,'-5'44'1188,"-2"1"-819,-5-10-145,-2 4-123,-2 3-79,1 0-22,-1 0-33,0-3-1065,-7 15 11,5-16-840,-3 5 1927,10-23 0,5-10 0,2-5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2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28132,'21'37'539,"0"-2"-539,-5-9 0,0 1 0,-1 0 0,-3-1-405,-3-1-760,-2-2-964,-2-3-3921,-1-6 6050,1-6 0,-3-5 0,1-3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2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27818,'1'44'807,"-1"1"-761,0-4-46,0 2 0,0-2 0,-1-4-595,-1-5-649,1-6-1243,0-6-6667,1-5 9154,0-7 0,0-3 0,0-4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2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51 26283,'-3'0'1569,"1"0"-1491,2 0-559,28-8-897,-12 1-1323,22-7 2701,-20 3 0,-8 5 0,-2 1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3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46 23930,'-2'-1'2902,"0"0"-2644,2 1-190,19-19 10,-10 14-11,16-14 0,-15 19-22,1 2-22,-1 2-12,-1 4-11,0 2-11,-1 0-68,-2 2 46,-2 0-35,-2 1 57,-1-1 11,-1 0 0,0 1-3381,-4-2 3393,-1 1 10,-5-1 45,-1 0 68,-3 0 100,-2 0-22,0 2-34,-2-1 3403,1 1-3425,2-1-11,2 0-89,4-1-57,2 1 0,2 0 0,1 1 0,2 1 0,1-1 0,0 0 0,5-2 0,3-1 0,5-5 0,4-2 0,2-2 0,2-2 0,-2-3 0,-2-1-1009,-2-4-437,0-2 1446,7-9 0,-12 10 0,5-4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27796,'5'37'347,"-1"-3"-347,-4-10-381,0-1-818,0-1-1456,0-2 2655,0-2 0,0-8 0,0-3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3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27874,'40'-11'538,"-6"4"-493,-18 6-45,-2 1-157,0-1-470,-2 0-270,-1 0-6240,-1 1 7137,-4 2 0,-2-1 0,-4 2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27684,'-2'21'672,"0"-1"-694,1 2-370,1-6-427,-1 0-525,1-8-1177,0-4-7310,0 0 9683,0-2 1,0-1 0,0 0-1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6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30 17017,'1'-5'5558,"0"2"-4785,-1 3 123,0 0-336,1-2-45,-1 2 1,1-2 470,-1 2-549,1 0 0,2 0 11,4 1-157,3 0-111,3 0-123,2-1-57,4 0 0,1 0 0,1 0 0,-1 0 0,9 0 0,-7 0 0,4 0 0,-11-2 0,-4-1 0,-2-1 0,-4 1 0,-2 0 0,-1 1 0,-1 0 0,0 1 0,-1 0 0,0 3 0,0 4 0,0 5 0,-1 5 0,0 2 0,-1 3 0,0-1 0,1 0 0,-1-3 0,0-3 0,0-2 0,1-3 0,-1-2 0,0-2 0,0-1 0,0-1 0,0-1 0,-1 0 0,-1-2 0,-4 2 0,-1-1 0,-5 1 0,-1 0 0,-1 0 0,-2 0 0,0-2 0,2 1 0,1-1 0,2-1 0,2 0 0,1-2 0,1 0 0,1 0 0,-1 0 0,2 1 0,-1 0 0,-1 1 0,3 0 0,-3 0 0,4 0 0,0 1 0,2 0 0,1-1 0,1 1 0,1 0 0,0-1 0,0 0-1323,0-3-470,0 2-4639,2-4 6432,1 2 0,0 0 0,0 2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27225,'25'12'201,"1"-4"-279,-7-6-382,3-2-805,2-2-1593,-2 1 2858,-4-1 0,-7 2 0,-6 0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7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28671,'32'11'-13,"0"-4"-636,-4-12-393,3-2-1255,2-4-6342,3-1 8639,0 2 0,-16 5 0,-5 2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9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73 198 25510,'-2'0'426,"0"0"414,2 0-593,0 0-56,-1 0-46,0 0-44,0 0 67,0 0-101,1 0 23,-1 0 335,0 0-324,0 0 11,1 0-22,-1 0-23,1 0 11,-1 7-65,0 5-13,-2 10 0,-1 7 0,-3 4 0,-1 3 0,0-2 0,0 0 0,1-3 0,1-3 0,2-6 0,2-7 0,1-5 0,0-6 0,1-4-3392,0-10 3392,0-10 0,5-16 0,3-11 0,6-10 0,3-4 0,2 0 0,2 5 0,15-7 3392,-8 23-3392,9 0 0,-13 25 0,-3 8 0,-4 5 0,-3 8 0,-3 2 0,-3 19 0,-6-4 0,-19 23 0,-1-17 0,-12 7-136,6-16-323,4-4-157,3-6-258,5-2-1009,5-5-3484,3-1 5367,4-2 0,0 1 0,0-1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1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25623,'37'-4'548,"-1"-4"-514,-14-7-12,-1-2-22,-4 1 12,-6 1 10,-4 2 0,-4 3 12,-2 1 0,-6 5-12,-4 1-11,-6 4-3403,-2 4 3448,1 5 179,0 6 124,2 2-11,3 1-68,1 0-191,3-1-89,3-1 3381,2-3-3784,1-1-639,4-4-1189,5-3-5847,5-3 8078,7-6 0,-8 2 0,-2-2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25252,'-5'54'1222,"0"-4"-841,-2-16-113,0-6-144,1-6-68,3-8-45,1-8 236,2-3-90,5-16-57,1-2-32,6-12-68,1 0-34,0 2-403,1 3-627,2 4-1099,1 4-4896,1 3 7059,2 4 0,-9 4 0,-2 2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0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26933,'-24'16'-11,"6"-1"11,21-5 0,1 0 11,1 0 123,0 0 214,-3 1 167,-1 0-89,-1 3-191,-4 0-155,-3 1-80,-4 0 0,-2 0-147,0-2-615,2-2-582,2-2-1693,3-2 3037,2-3 0,3-2 0,1 0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0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21028,'-3'0'3440,"-8"20"-2790,7-4-123,-6 18-90,7-11-101,3-3 11,0-1-67,4-5 1,4-3 10,5-5-101,3-2-89,3-6 45,0-6 33,0-4 11,-3-6 1,-5-1-134,-5-2-57,-4 0 0,-5 1 0,-4 2 0,-4 4-270,-5 6-525,0 4-516,0 7-1670,4 6 2981,3 4 0,5-3 0,2-3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1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27583,'3'39'314,"-1"-5"-292,-6-18-22,1-5-56,2-4 23,1-4 33,1-2 89,2-1 23,2-2 0,3-1 23,0-1 33,0 0-45,-1 3-21,-1 0-102,1 2 0,-1 2 0,0 4 0,0 2-46,-1 1-727,0 1-863,0-1-4202,0 0 5838,2-2 0,-3-2 0,0-3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26384,'-6'43'774,"2"-4"-674,2-19-44,2-5-56,2-6-67,3-5 67,2-4 11,2-7-11,-1-4 0,-1-6 0,0 0 0,-3 2 12,-1 4 32,-1 5 24,-2 3 144,2 5 326,-1 2-124,2 4-289,0 4-125,1 0 0,0 0 0,1 0 0,1-2 0,1-1 0,1 0 0,2 0-3392,1 0 2349,2-2-2850,2-2 430,3 0 3463,0 0 0,-6-3 0,-3 0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5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 27258,'-15'48'1413,"-4"6"-1413,-6 6 0,-3 10-229,5-16 0,-2 5 229,0 0 0,0 2 56,-2 9 1,0-1-1161,7-13 0,2-5-2538,-1 12 3642,13-30 0,6-25 0,0-5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22395,'0'-2'2992,"-1"1"-2622,1 1-101,-12 26-101,7-10-11,-8 23-57,12-16-21,0 1 55,1 0-44,0 0 134,3-2 124,0-2-12,4-2-112,1-4-112,0-4-23,2-4-10,0-3 21,3-3 1,1-6-56,3-5-11,1-8-23,0-5 11,-1-3-44,2-11-258,-8 12-381,1-6-504,-6 15-1458,-2 4-7208,1 3 8336,2 4 0,-3 2 1,-1 2-1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6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26272,'-6'45'784,"-1"-2"-649,-2-8 0,0 1-46,0-1-44,2-4-23,1-7-22,2-7-11,3-7 11,0-6 0,1-5 23,3-7 10,3-8-22,4-7 1,2-3-12,-1 1 11,-2 4-11,-1 3 22,-2 6 12,0 4 33,0 3 0,0 4 0,0-1-11,0 1 0,2 0-44,0 0 21,2-1 68,0 0 22,0 1-22,-2 0 145,2 6-121,-4 1-125,0 5 0,-4 2 0,-1 2 0,-1 0 0,0 0-763,0 0-906,0-3-3621,0-2 5290,4-5 0,-3-2 0,2-3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26955,'-18'44'695,"4"-6"-504,12-21-34,1-3-90,2-3-67,3-5-23,1-3-89,2-5-3380,2-5 3357,-1-5 68,1-5 67,-1 0 0,-1-1 0,0 4 0,-1 2 0,-2 4 3392,0 4-3358,-1 3 55,0 1 102,0 4-12,0 4-123,0 6-45,1 2 0,-1 1-11,1-2-291,-1-2-347,1-2-752,1-6-829,-1-1-2957,1-4 5176,3-5 0,-5 3 0,2-3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7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18294,'2'-4'5535,"0"1"-4929,-2 3 525,0 0-582,5 5-78,-4 3-79,4 7-22,-5 3 11,-1 0-45,0-1-79,0-3-122,-1-5-90,2-4-34,0-3 0,0-2 0,0-4 0,2 0-11,2-5 0,2 1 0,0 2 0,0 3 0,0 1 0,-2 2 12,1 0-1,0 0 34,-1 2-23,0 1-11,1 3-11,0 2-157,0 0-470,0-1-449,1-2-1377,0-1-7378,2-3 7661,3-2 0,-4 1 0,0-1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27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25 22484,'1'-3'3631,"-1"1"-3082,0 2-157,-8 30 1,4-11-57,-5 27-101,7-20-56,2-2-11,4-4-22,2-5 12,6-6-158,2-5 0,1-10 0,1-7 0,0-11 0,-3-4 0,-4-2 0,-4 2 0,-3 3 0,-3 4 0,-5 4-147,-3 5-962,-7 6-1099,-5 3-7623,-4 11 9003,-6 7 0,14-4 0,1 1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26519,'-10'42'762,"-2"-2"-617,-1-7-21,-1 0-24,0 2 46,3-2-56,0-4 22,3-4-45,1-2 11,3-5-11,1-2-11,2-3-22,2-1 33,4-3 56,4-2 45,7-3-155,1-2-13,3-2 0,-1 0 0,2 0 0,0 0 0,1 0 0,2 0 0,0 1 0,1-1 0,-1 2 0,-2-1 0,-2 0 0,-3 1 0,-3-1 0,-4-1 0,-2 1 0,-4-1 0,-1 0 0,-3-4 0,1-3 0,0-6 0,1-4 0,-1-3 0,-1-3 0,-2-18 0,-2 5 0,-3-13 0,-2 14 0,0 5 0,1 6 0,2 7 0,2 7 0,2 3 0,1 1-393,-1 1-907,-1 0-1367,-1 3-7164,-5 0 8652,-2 5 1,3-2 0,1 1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45 23930,'-2'2'3104,"0"0"-2488,2-2-100,20-3-203,-4-2-121,17-4-192,-9 0 0,0 1 0,0 2 0,-1 2 0,0 2-13,-3 0-771,-4 2-471,-2 0-1434,-4 4-7142,-4 3 8734,-3 6 0,-2-4 0,-1-1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19863,'0'-2'5087,"0"1"-2420,0 1-1984,21-1-312,-3 1-371,21-3 0,-4-4 0,3-2 0,1-3 0,-2 1 0,-1 4 0,-1 0 0,-2 4 0,0 0 0,-3 2 0,-2-1 0,-2 1 0,-2-1 0,-1 0 0,-3 0 0,-2 0 0,-3 1 0,-3 0 0,-3 1 0,-5-1-270,-2 1-5310,-6 0 5580,-4 4 0,2-2 0,-1 2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3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26227,'5'34'-33,"0"-4"-314,-5-15-797,1-1-2318,-2 1 3462,-3-1 0,2-6 0,-2-2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3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26205,'-18'34'930,"4"-6"-583,12-19-11,2-1 23,1 1-23,2 1-178,4 0-158,3 0 0,3 0 0,1-1 0,2-3 0,1-3 0,2-2 0,2-2-181,0-3-1219,-1-4-1648,0-3 3048,-2-1 0,-8 5 0,-2 2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28671,'22'7'0,"-3"-1"-5661,-6-6 5661,-1 0 1409,0 0-1567,-1 0-405,-4 0-2384,-1 2 2947,-4 4 0,-2-3 0,0 3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5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25107,'-1'0'2678,"0"0"-2129,1 0-549,17 0-202,-8-2-739,16 0-1401,-10-3-7489,2-1 8316,5 0 1,-9 3 0,-2 0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5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24401,'-4'0'2308,"-5"28"-2028,4-6-100,-7 25-23,3-16-68,-1-1-55,2-3-23,2-6-11,2-6-11,2-7-112,2-5 123,7-16 22,3-3-22,6-13 11,0 5 12,-3 4 10,-2 5 1,-3 4 33,0 4 56,0 3 0,0 2 34,1 2 56,0 0-34,0 0-22,-1 4-45,-1 1-34,-2 3-65,1 3-13,-2 0 0,-1 0-57,1-1-380,-1-2-493,1-2-582,0-3-2601,2-2 4113,0-2 0,-2 1 0,-1-1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3:56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 25073,'0'-2'2477,"0"0"-2197,-1 24-269,-2-7-11,-2 19-538,-1-12-840,0 0-1748,1-4 3126,1-1 0,3-8 0,0-4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23112,'0'43'1379,"-1"-5"-4203,-1-16 3048,-1-4 837,-1-3-949,0-5 449,2-3-516,-1-4-45,2-2 23,1 0 1648,0-4-1637,2-4-23,3-4 0,3-6 23,8-5-23,-5 9 34,2 0 68,-6 10 32,-1 3 68,-1 4-67,1 2-12,-2 4-67,0 2-22,-2 7-45,-2-5-213,0 4-482,-2-8-694,0-2-2342,1-4-5110,0-2 8841,1-4 0,0 0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2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20356,'0'-2'3832,"0"0"-2824,0 2-829,0 18 91,-2-5-1,1 14-23,-1-9-55,1-3 33,1-3 56,2-2-45,3-4-100,2-3-46,3-1-10,1-3-79,0-3 0,0-1-67,-1-4-236,-1 1-414,-2-2-606,1-1-1332,-2-2 2655,1-2 0,-4 7 0,0 0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23426,'0'-2'2678,"0"0"-1692,0 2-762,4 22-100,-2-4-80,2 20-44,-4-12-100,0 0-383,0-1-681,0-4-641,0-1-3080,-1-3 4885,0-4 0,0-5 0,0-4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2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27247,'35'-14'-829,"-5"2"-639,-18 11-2499,0 0 3967,-1 0 0,-4 1 0,-2 0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27684,'4'51'213,"-1"-5"-885,-1-20-1211,0-4-5625,-1 0 7508,1-2 0,-1-8 0,-1-3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87 23247,'-1'-2'3171,"0"1"-2746,1 1-145,-11 37-55,4-7-57,-9 34 11,5-16-89,1 0-34,0-1-34,0-7 12,2-9 22,1-9 11,4-11-22,1-8 123,1-15-56,3-12-11,5-20 11,4-11 1,7-7-113,2 1 0,0 6 0,-1 8 0,-1 11 0,0 8 0,-1 8 0,-1 8 0,-1 6 0,1 4 0,-1 1 0,0 4-3392,0 4 3392,-3 6 0,-3 8 0,-3 17 0,-4-8 0,-7 7 0,-3-15-35,-6-4 3337,0-3-4052,-7-3-46,7-5-638,-3-2-1603,12-6 3037,2-3 0,2 3 0,1-3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5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22 143 24267,'34'-18'156,"-6"-1"-156,-16 2-100,-3-1 21,-5 1 79,-2 1 23,-2 2-12,-2 3 11,-2 3 79,-4 4 269,-3 3 156,-2 7 12,-1 3 146,-1 8-113,1 4-11,2 2-168,4-1-156,2 0-80,3 0-66,2-2-90,3-1-11,3-2-90,3-3-336,3-4-324,1-6-282,1-1-313,1-7-919,3-4-4526,2-5 6801,0-7 0,-8 9 0,-2 1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6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25555,'0'42'1434,"-2"-4"-1198,-3-17 33,0-3-90,2-6-11,1-4 45,1-5-68,0-1-10,1-3-23,0-3-90,0-3-22,1-4-11,2-1-437,2-2-438,3 0-918,3-2-2352,3 1 4156,1 1 0,-5 6 0,-3 3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25308,'-8'27'269,"2"-4"90,6-14 145,1 1 23,0 0 22,0-1-56,0 1-124,-1 0-76,-2 1-293,-3 2 0,-3-1 0,-2 1 0,0-2-405,0-1-715,1-2-931,2-3-3898,3-1 5949,1-3 0,3 0 0,0-1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6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32 21465,'-2'0'3026,"1"0"-2791,-1 24-90,1-11-10,-1 19-46,3-19 23,3-2-22,3-3 78,3-3 12,1-3-34,1-1-23,1-6 56,0-2 11,-1-6 68,-1-2-12,-3 1-33,-3 0-11,-3 1-67,-2 0-90,0 0-45,-4 2-34,-1 1-359,-3 3-570,-2 3-1065,0 2-7803,-1 6 8975,3 3 0,3-2 0,3 0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7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25252,'2'34'561,"0"-6"-561,-2-17 0,0-5 0,0-2 0,2-2 246,2-2 79,3-1 22,2-3-33,1-1-33,0 0-46,-1 0 22,-2 4 35,1-1-102,-3 2-78,2 0-45,-2 2-22,0 2-45,-3 2-101,0 3-672,-2 2-851,0 2-5447,-1 1 7071,1 0 0,-1-6 0,1-3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07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22967,'0'-2'2824,"0"1"-2388,0 1 24,-7 25-124,4-8 11,-4 21-123,4-15-100,3-4-68,0-4-56,2-6-12,2-5-55,4-5-11,0-6-57,0-5 135,0-5 0,-2 0 0,0 2 0,-2 5 0,0 5 68,-1 2 122,1 3 135,0 3 0,0 3-135,1 4-99,3 8-115,-1-6-446,2 4-527,-2-9-1390,1-1 2387,1-2 0,-4-2 0,0-1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44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983 137 22126,'-65'-23'2981,"0"4"-2612,8 13-21,-6 2-90,-5 14-68,-8 11 23,-4 17-972,-3 15 804,42-22 0,0 3 39,1 2 0,2 3 16,1 3 1,2 2 78,3 3 1,2 3 16,3 3 0,3 3-90,3 3 1,3 2 10,3 3 1,4 0-34,3 2 0,3 0 0,2-1 0,4-1-67,4-3 1,4-2-18,3-5 0,4-3 0,32 36 0,15-22 0,15-21 0,14-23 0,-41-18 0,1-6 0,3-7 0,1-5 0,0-4 0,0-9 0,19-27 0,-3-8 0,-20 13 0,-4-4 0,10-21 0,-8-2 0,-24 18 0,-9 0 0,-4-2 0,-6 0 0,-8-3 0,-6 0 0,-4-1 0,-7-2 0,-8 4 0,-7-4 0,0 4-180,-5-7 0,-4 3-191,6 10 1,-4-1-1,1 8 119,-1 8 0,1 7-443,-31-13-648,11 24-4540,9 29 5883,5 20 0,22-6 0,4 3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56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27158,'40'-11'1332,"0"3"-1164,-8 8-155,2 1-13,2 0 0,1 1 0,2 0 0,0 0-46,-1 0-514,-5 2-527,-5 0-1512,-6 0-7232,-6 1 7817,-7 1 1,-4-3 0,-4 1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59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27729,'-8'60'481,"-4"-1"-436,-10-11-22,-3 3-12,1 0 11,2-4-22,6-6 0,4-8 0,7-6 0,3-9 0,2-3 34,3-4 33,3-1 56,5-3 0,6 1-110,6-2-13,3-1 0,5-1 0,0-1 0,1 0 0,-1-1 0,-2 0 0,-2 0 0,-3-1 0,-5 0-3392,-3-1 3392,-4 0 0,-5 0 0,-1 0 0,-4 0 0,0-2 0,-1-4 0,0-5 3392,2-7-3392,-2-6 0,0-5 0,-1-6 0,-4-25 0,1 9 0,-5-15 0,1 21 0,0 7 0,1 8 0,-1 7 0,1 11-774,-1 5-1535,-1 10-5792,-2 6 8101,-3 8 0,5-6 0,0 1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5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28671,'42'-2'0,"-2"0"0,-11 2 0,1-4-987,1 0-918,0-4-3697,0 2 5602,-3 0 0,-13 3 0,-3 1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59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28490,'-13'55'181,"1"0"-181,4-3 0,-2 2 0,-2 1-539,1-3-1892,1-5-6813,2-9 9244,3-10 0,3-14 0,1-7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5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26608,'33'-9'-1165,"-3"-2"-2230,-15 0 3395,1-4 0,-8 6 0,-2 1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4:5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27650,'-3'57'1021,"-2"2"-1021,-3-1 0,-1 4 0,-2-1 0,0-2-113,1-8-1691,3-10-1748,4-12 3552,9-13 0,-4-9 0,4-6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0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27 116 24379,'-2'0'2554,"0"0"-2262,2 0-12,-10 26 0,7-9 0,-6 21-34,9-16-33,5-3-101,3-4-77,6-6-35,3-4 0,3-8 0,1-7 0,-1-7 0,-2-6 0,-3-3-3392,-3-2 3392,-5-2 0,-2 1 0,-3-1 0,-1 4-651,-1 4-850,-3 7-2118,-1 8 4467,-5 8 0,4 0 0,0 4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0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28671,'50'-7'0,"-4"0"0,-17-2 0,-2-1 0,-4 2 0,-3 2 0,-3 1-1155,-4 3-1344,-4 1-7332,-3 4 9070,-2 2 0,-3-1 0,0 0 1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0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28210,'-11'38'461,"3"-5"-461,8-13-125,0-2-793,0-2-931,0-3-7982,3-6 9103,4-4 1,-2-4 0,0 0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0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25342,'36'0'-4841,"-8"0"4841,-21 5 0,-4-3 0,-2 3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0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76 26899,'-1'-1'1772,"1"0"-1772,32-4 0,-10 1 0,27-5 0,-18 1 0,-1-1 0,0-2-1133,1 0-1007,3 2 2140,2 4 0,-15 2 0,-4 3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1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26317,'-46'10'1345,"4"5"-1099,18 8 45,1 7-89,3 4 22,6 3-178,4 1-46,6-1 0,5-4 0,5-8 0,7-11 0,9-8 0,6-16 0,5-9 0,0-13-13,-3-6-54,-6 0 67,-8 3 11,-5 8 1,-6 7 10,-3 8 13,-1 5-35,0 4 0,-1 6 0,0 8 0,-2 11 0,-2 10 0,-1 7 0,-1 1 0,3-4-46,2 1-1702,4-17-1905,3-3 3653,5-22 0,-5 4 0,1-7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1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28671,'-1'69'0,"-1"2"0,-3-3 0,-1 1 0,-2-1-24,-1-6-1959,0-8-2611,0-9 4594,1-9 0,3-17 0,2-8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1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27314,'33'-24'-56,"-4"2"-941,-14 8-1334,0-1-7500,0-2 9759,-2-3 0,-5 9 1,-3 1-1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2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28334,'-1'59'337,"0"2"-337,-3-5 0,-1 5 0,-1 1-1177,-1-3-1132,-1-5-6050,-2-5 8359,-1-8 0,5-18 0,1-8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2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26048,'38'-22'-2488,"-3"4"-6027,-15 15 8515,0 1 0,-10 2 0,-1 0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2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25735,'-30'54'996,"5"-6"-738,21-20 11,2-3 101,6-6 33,3-4-134,5-6-3549,4-5 3314,-1-4-1,0-6-22,-3-5-11,-2-6 0,-3-3-604,-2 0-483,-2 1 2047,1 3-10791,0 2 9773,3 4 0,-3 5 1,0 1-1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2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27494,'2'46'996,"-4"-2"-872,-3-11-67,-2-3-57,2-6 0,1-8 0,3-8 0,0-4 0,1-3 0,3-6 0,1-3 0,5-6 0,1 0 0,2 1-617,-1 1-885,1 3-1770,0 2 3272,2 2 0,-7 3 0,0 0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3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83 23829,'24'-34'1748,"-5"5"-1098,-21 20-90,-2 3-122,-4 3 55,-3 2 78,-2 3-189,-3 6-382,0 7 0,-2 8 0,1 4 0,4 2 0,3 0 0,5-5 0,3-5 0,6-4 0,5-6-326,8-4-1937,5-9-6668,4-7 8931,1-8 0,-11 6 0,-3 1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3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1 28671,'-25'85'0,"-7"9"0,12-43 0,-2 1 0,-4 5 0,0 1 0,-2 1 0,0 0-562,2-3 0,1 0 562,3-6 0,3-2 0,-5 33-2242,12-22-6285,19-21 8527,10-19 0,-4-12 0,2-7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3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27314,'-38'34'1165,"1"4"-973,12 2-192,2 5 0,3-3 0,7-5 0,6-10 0,7-11 0,9-10 0,8-15 0,9-11 0,5-14 0,-1-6-125,-4 0 103,-7 6 22,-5 9 0,-6 10 0,-4 8 147,-2 11-147,-1 10 0,0 13 0,-4 8 0,-1 4 0,-1-3 0,2-5-3392,2-7 3392,3-9-1088,5-6-816,3-6-2231,6-8 4135,0-5 0,-7 2 0,-1 0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3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27964,'-8'70'707,"2"-1"-707,0-12 0,1 2 0,1-2 0,1-3-841,-2-6-1681,0-9-7309,-2-8 8686,-2-9 1,4-10-1,0-6 1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25286,'42'-18'-860,"-5"-1"0,-27 11 0,-3 2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4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28278,'-7'51'196,"0"-1"1,-4 28-197,-4 13-214,5-31-1209,-1-6-1580,0-9 3003,0-10 0,4-16 0,1-8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4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26765,'32'-6'-2129,"-4"1"-1636,-15 5 3765,-1 0 0,-6 0 0,-1-1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5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24614,'-6'53'537,"-5"6"-335,3-30 22,-2 5 169,5-18-1,3-6-67,0-6 11,2-2-45,0-4 180,1-4-113,2-4-167,2-4-79,3-1-79,0 0-33,0 3 0,0 1-179,-1 3-762,2 3-897,1 1-2319,0 2 4157,2 0 0,-6 2 0,0 0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5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27214,'-2'26'-1199,"0"-2"-2219,-1-8 3418,2-2 0,0-6 0,1-4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5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4 23952,'0'-2'3306,"0"1"-2701,-20 6-123,6 6-236,-19 7-166,12 7-80,1 1 0,4-3 0,4-1 0,6-6-808,3-4-301,6-2-774,4-4-1836,7-1 3719,5-3 0,-7-1 0,-1-1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06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76 122 24356,'33'-12'1323,"-6"-2"-6625,-18 0 5537,-3-1 1431,-3-2-1307,-1 2 735,-4 1-858,-2 3-1,-3 5 90,-5 2 3325,-2 9-3426,-3 6 22,-3 9-222,-1 5-24,0 4 0,4-1 0,4-2 0,7-4 0,4-3 0,9-3 0,5-3 0,8-4 0,5-3 0,4-3-752,2-2-1960,1-1 2712,0 0 0,-14 0 0,-3 0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19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19000,'-4'0'4180,"1"1"-3632,3-1-110,-17 20-69,9-7-122,-14 17 10,13-14-10,3 1-158,2-1-55,2 0 33,1-1 12,3 1 89,3 0-78,4-1-79,3-3 12,2-3-1,3-5-22,0-3 34,2-5 55,-1-3 90,-2-5 90,-3-3 22,-3-1-78,-2-1-11,-1-10-157,-3 6 11,0-6 56,-4 11-11,-2 2-45,-3 3-56,-3 3-45,-2 3-11,0 3-1120,-2 0-57,4 6-1927,-1 0 3160,6 3 0,1-2 0,2-2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19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 23807,'0'-2'2992,"0"0"-2073,0 2-785,0 29-89,-2-6-45,0 28-135,-2-12-929,-1 2-2130,-2-1 3194,1-3 0,3-17 0,0-6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25936,'-2'0'829,"0"5"-571,-1 6-56,-2 7-113,-1 2-21,-2 2-46,1 2 23,0 0-45,0 1 0,2 0 0,0-1 0,2-1 11,0-4-11,2-3 22,0-3 34,1-4 34,0-1-23,0-2-33,0-1 11,0-1-1,3 0-21,0-1 33,4 0 11,1-1 0,2-1 45,1 0-11,1-1-45,0 0 0,2 0-34,0 0 12,1 0 11,8-1-45,-5 1 0,5 0 0,-11 0 0,-1 0 0,-2 0 11,-2 0-11,-2 0 22,-1 0 34,-2 0 23,1 0-33,-3-3-46,2-3 0,0-6 0,0-3 0,-1-15 0,0 4 0,-1-10 0,0 9 0,0 0 0,0 3 0,-2 1 0,0 3 0,-1 2 0,1 4 0,-1 4 0,0 3 0,0 2 0,2 3-528,-2 0-783,1 1-526,-2 1-2589,-2 0 4426,-2 5 0,3-4 0,0 5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1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57 23437,'-2'1'2925,"1"0"-1435,1-1-1255,24-2-134,-11 1-23,21-2-44,-16 0-34,1-2 0,1 0 0,0-2-224,-3 1-392,-2 1-482,-3 0-695,-3 1-3215,0 0 5008,-1 0 0,-4 1 0,-1 2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27471,'-2'28'717,"1"-1"-605,0-4-56,0 2-45,-3 4-11,0-1-22,-2 1-348,-1-1-515,-1-3-3249,-1 5-5697,2-10 9355,1 0 1,4-14 0,1-3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27348,'36'-10'-415,"-6"2"-537,-20 6-785,-1 0-3507,-2 1 5244,-1-1 0,-2 1 0,-1 0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1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8 23840,'0'-4'2791,"0"1"-2220,0 3-145,0 0-146,-6 31-101,1-10-89,-5 27-57,2-18-21,0 2-12,1-1-280,1-2-482,1-3-482,1-4-1311,2-6-6745,1-6 9300,5-5 0,-3-3 0,2-2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32 26709,'-28'32'661,"6"-2"-481,21-13-46,0-1-44,2 0-34,3-3 0,2-3-56,5-5 22,2-2 0,2-5 12,0-3 0,-1-3-23,-1-5 11,-2-2-22,-1-1 0,-2-2-33,-2-1-147,-1 0-178,-2 0-91,-1 4-144,-1 3-315,0 5-594,-1 3-7394,0 3 8896,-2 4 0,1-3 0,-1 3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2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27684,'37'-3'987,"-3"1"-987,-14 1 0,1 0 0,1 0 0,0 0 0,3-1 0,0 0-24,0-1-480,0 0-347,-3 1-426,-3 1-853,-4 0-4962,-7 1 7092,-3 1 0,-5-1 0,0 0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2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25779,'-9'35'672,"2"-2"-672,3-14-89,0 0-1010,2-4-3875,1-1 4974,0-5 0,1-4 0,0-2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20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21667,'-9'33'1401,"1"-4"-1211,8-12-22,0-1-67,2 1 67,1 1 78,3-1 68,1 0-56,1-3-56,1-1-124,2-4 146,8-3-90,-3-3-22,6-7 34,-5-3-23,0-5-44,-1-3-23,-1-1-44,-1-3-12,-2 0-68,-3-1-515,-3 0-481,-2 2-1256,-3 2-6644,-6 3 8964,-2 3 0,1 5 0,0 2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20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43 20826,'-4'0'3530,"0"0"-2891,4 0 269,0 0-606,21-13-112,-9 7-122,17-9-57,-15 12-11,0 0-67,-1 1-594,1 1-796,-1 1-2017,-2 0 3474,-2 1 0,-4-1 0,-3 1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2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25073,'38'-6'919,"-5"1"-796,-18 2-55,0 2-46,-1 0-22,-1 0-11,0 1-34,-2 0-425,-1-1-539,0 1-952,-3-1-3440,-1 1 5401,-4-1 0,-1 1 0,-1 0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21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22451,'-1'26'56,"-1"-4"-67,2-16-90,0 0-1165,0-2-2656,0 0 3922,0-2 0,0-1 0,0 0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21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17095,'-2'0'3742,"1"0"-2095,1 0-1075,-4 13-224,3-7 10,-3 11-100,4-11 11,0 1 11,0-1-67,-1 0-79,1 0 1,0-1-68,0-1 11,0-1 68,1-1 33,1 0-55,2 0 22,1-1-57,0 0-33,0 0 34,2-1 22,1 1-45,2-1-22,1 0-34,0 0-11,0 0 0,-1 0 0,0 0-56,0-2-347,-1 1-393,0-2-784,1 1-3686,0 0 5266,1-1 0,-5 1 0,0 1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2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13 23426,'-22'31'1065,"5"-5"-808,15-16-55,2 1 55,0 0-66,2 0-57,2 0-21,4-2-35,4-3-55,1-2-12,1-3 11,1-1 34,0-2-22,0-4 0,0-5-23,-1-4 0,-1-1 0,-2-2 12,-2 2-12,-3 2-11,-2 2 0,-2 2-224,-1 2-583,-1 2-852,0 1-4750,0 2 6409,-3 2 0,2 0 0,-2 1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22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26 21801,'-2'1'4046,"1"1"-2747,1-2-817,25 4-191,-9-3-112,23 0 12,-15-5-34,-1-2-124,0 0 1,-3 1-3426,-2 0 3392,-3 2-23,-3 0-178,-2 1-505,-2 2-594,-2 0-862,-3 0-6130,-1 0 9140,-1 2 0,-1-1 0,0 2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2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24244,'-9'34'1120,"1"-5"-705,10-20-112,2 0-79,4-1-135,2 0-33,2-3-56,2-1 0,0-2 0,2-1-123,-1-1-841,0-4-627,-1-1-3854,-1-4 5445,-3 0 0,-5 4 0,-1 1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37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61 7067,'2'-2'1838,"0"1"1243,-2 1 5703,0 0-8649,0-1-124,0 0-11,0 0 33,0 0-21,0 0 21,0 0-10,0 0 44,0 0 12,0-1 66,0 1-44,0 0-56,0-1-34,0 1 23,0 0-23,0 0 0,0-1-11,0 1 0,0 0 0,0-1 0,-1 0 11,-1 1-11,0-2 0,-1 1-22,1-1-12,0 0-33,0 0-22,-1 0 21,0 0 35,1 0-90,-1-1-12,1 3 0,0-2-10,1 3 33,0 0 44,0 0 57,0 0-45,-1 0-224,-2 0 280,1 1 23,-3 1-23,0 0 11,0 0 11,-1 1-11,1-1 1,0 0 10,1 0-22,1 0 0,1-1 11,0-1-11,2 1 0,-1-1 0,0 1-11,-2 0-45,0 2 45,-1 0-23,-3 2 34,2-1 0,0 0-11,4-2-79,1-1-223,0 0-147,1 0-358,0 1-1535,0-1-7261,0 1 9614,0 1 0,0-2 0,0 1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4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6 24121,'-24'-3'806,"3"0"-615,10 6-79,-1 1-34,-1 5 34,0 1 11,0 1-32,2 1-13,2 0-67,3 0 1,3 1-1,2 4-11,2 3 0,3 4 0,3-1 0,5-1-11,2-4-12,3-7-10,1-5 33,1-3 56,1-7 0,-1-4-34,-2-7 12,-1-7 55,-4-2 46,-3-1-46,-4 1 180,-2-6-157,-5 10 11,-3-2-112,-5 12-11,-1 2-44,0 4-707,0 2 45,4 1-784,1 0-3463,5 4 4953,1 1 0,1-1 0,-1 0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26171,'1'39'650,"0"-4"-650,-1-15 0,0-2-459,0 0-964,-1 1-3821,-2 2 5244,-3 3 0,2-9 0,0-3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4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 22283,'-1'-3'3294,"0"0"-2879,1 3-90,0 0-247,-7 9 90,2 2 34,-6 8-23,6 0-22,1 2-11,1 1 0,1 2-1,1 1 35,1 0 21,0 0-89,2-4-67,2-3 22,4-4 68,2-5-12,1-3-34,0-3 12,1-2-21,0-2-80,1-4 0,-2-4 0,0-5 0,-1-2 0,-3 0 0,-2 0 0,-2 2-360,-1 0-558,-2 3-505,0 1-1782,-3 3 3205,-4 3 0,2 2 0,-1 2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4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27762,'43'-15'-627,"-4"0"-505,-19 3-1064,-2-1-7635,0 0 9591,-2 0 0,-8 6 0,-1 2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5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7 21510,'2'-3'3507,"-1"0"-3025,-1 3 381,0 0-426,-2 22-45,-1-6-33,-3 19-46,0-11-55,1-1-34,1-2 22,1 0-166,1-2-80,1 0 0,1-3 0,0-2 0,0-3 0,3-3 0,1-2 0,3-4 0,1-1 0,3-1 0,0-1 0,1-3 0,0-2 0,-1-2 0,-1 1-1043,-1 0-705,-1-1-2409,-2 0 4157,1-1 0,-4 4 0,-1 1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5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24390,'0'-2'2689,"0"0"-2118,0 2-156,-3 23-124,-1-6-134,-4 20-90,1-11-56,1 0-11,1-3-11,1-1-258,2-5-492,1-3-595,0-3-1244,0-3-7231,1-4 8734,0-1 0,0-2 0,0-1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5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26731,'31'-12'1009,"-4"2"-953,-14 8-45,-1 1-11,-2 0-224,0 1-605,-2 0-258,-1 0-829,0 1-4426,-2 1 6342,-1 2 0,-2-1 0,0-1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6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26149,'-17'41'1255,"3"-4"-885,12-18-79,1 0-11,1-2-11,0-1-212,4-3-57,1-1 0,4-3 0,2-1 0,-1-2 0,1-2 0,0-2 0,0-1 0,0-1 0,0 0-259,-2-1-570,0-1-515,-2-3-864,-1-1-4873,1-2 7081,-1-1 0,-2 3 0,-1 2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6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23997,'0'-2'2242,"0"1"-2041,0 1-111,-2 26-68,0-9-11,-2 24-11,0-16-392,0 0-1356,-1-1-6476,1-3 8224,-1-2 0,2-9 0,1-2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46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26664,'34'-14'-157,"-4"2"-391,-19 10-517,-1 1-1086,-1-1-7680,0 1 9574,-2 1 0,-4 0 1,0 0-1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5:54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130 734 25577,'-25'17'874,"5"-3"-650,17-14-11,1 1 45,0-1 45,0 0-68,0-4-89,0-5-79,1-8 11,0-11 1,1-8 44,0-9 11,0-7-11,0-6-67,-2-3-56,-2-2 0,-4 0 0,-2 3 0,0 2-11,0 5 11,1 6 0,2 9 11,2 9-11,2 9-22,2 7 0,1 8 10,0 1 12,0 4 56,3 0 12,4 0 45,7-1-113,29 0 0,-2 1 0,26 0 0,-8 0 0,4 0 0,3 0 0,-1 3 0,-2 0 0,-4 3 0,16 4 0,-22-2 0,11 4 0,-26-4 0,-4 0 0,-4-2 0,-6-1 0,-4-1 0,-3-1 0,-2-2 0,3 0 0,-5-1 0,2 0 0,-6 0 0,-2 0 0,-1 0 0,-2 0 0,-1 0 0,-1 0 0,-1 0 0,0 0 0,-1 0 0,1 0 0,0 0 0,0 0 0,1 0 0,-1 0 0,0 0 0,0 0 0,0 0 0,0 0 0,1 0 0,1 0 0,1 0 0,2 0 0,1 0 0,0 0 0,-1 0 0,-1 0 0,1 0 0,-2 0 0,0 0 0,-1 0 0,1 0 0,-1 0 0,0 0 0,0 1 0,-1 0 0,0 0 0,0 0 0,-1 0 0,1-1 0,-1 1 0,-1-1 0,0 1 0,0 0 0,0 2 0,1 2 0,-1 1 0,0 1 0,0 1 0,0 0 0,0-1 0,0 0 0,0 0 0,0 0 0,0 1 0,0 1 0,-1 1 0,1 1 0,-3-1 0,1 3 0,0-1 0,-1 2 0,2 1 0,-1-1 0,0 2 0,1-1 0,0-1 0,0 0 0,1 7 0,0-5 0,-1 4 0,1-6 0,-1-2 0,0 0 0,1-1 0,-1-2 0,0 6 0,1-4 0,-1 3 0,1-2 0,0-2 0,0 1 0,0-1 0,0-1 0,0 1 0,0 1 0,0-1 0,0 2-24,0-4-77,0 1 34,0 0 11,0-1 23,0 0 10,0 0-22,0 3 34,0-3 0,0 1 11,0-4 0,0-2 0,0-1 0,0 0 0,0-1 11,0 1 34,0-2-23,-1 1-22,-1-1 0,-3 1 34,-3-1-34,-2 2 0,-2 0 11,-2 1-11,0 2 11,0 0-11,0 0 0,1 2 0,0-2 0,0 0 0,1 0 0,0-2-22,1-1-23,0 0-112,0-2-425,1 1-214,1-1-728,3 0-1400,3-2-6907,1-1 9403,5-3 1,-3 3-1,3 1 1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54 23045,'-48'-5'1614,"4"4"-1211,15 6 56,-1 4-189,1 3 110,1 2-133,2 3-90,3 3 55,1 2-77,4 3-23,4 2-34,6 1-10,3 2 10,7 1 23,7 1-45,7-2 90,9-3-101,6-6-34,6-10 22,4-5-10,3-15-23,1-6 56,-2-12-45,-6-8 34,-9-5-12,-12-4 57,-9-3-45,-14 1-45,-7 4-34,-25-6-89,10 20-112,-8 1-337,21 21-369,4 7-896,5 7-4113,2 6 5950,3 6 0,2-9 0,0-2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3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 23796,'0'-2'2499,"0"1"-1614,0 1-571,0 32-169,0-8-89,0 28-56,0-15 0,0-1-78,0 1-808,0-3-929,0 1-6073,-1-2 7888,-3 0 0,2-14 0,-2-4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4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72 101 26205,'-13'22'862,"0"3"-648,5 4-57,0 2 33,1 2-33,1-1-23,1-1 12,1-3 44,1-3-33,1-4-11,1-4-33,0-5-113,1-3 0,1-3 0,2-3 0,3-1 0,4-1 0,4-1 0,2 0 0,4 0 0,2 0 0,3-2 0,0 1 0,0 0-3392,0 0 3392,-1 1 0,-1 0 0,6 0 0,-10 0 0,3-1 0,-11-2 0,0-6 3392,-4-1-3392,2-5 0,-6 1 0,-1-1 0,-1-4 0,-1 0 0,0-4 0,0-1 0,-8-16 0,2 9 0,-5-9 0,3 14 0,1 3 0,0 1 0,1 1 0,1 4 0,0 1 0,0 2 0,2 5 0,-1 1 0,3 6-584,0 1-917,-1 1-919,-2 0-7105,-3 8 9525,-5 5 0,5-3 0,0 0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4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87 23773,'-3'1'3609,"2"-1"-3027,1 0-168,22-3-121,-3-1-293,21-4 0,-8 1 0,0-1 0,0 0 0,-2 1 0,-2 1 0,-2 1 0,-2 1-539,-2 0-649,-1 0-649,-3-1-2690,-3 1 4527,-1-1 0,-7 2 0,-3 1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4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7 21835,'-4'-4'3428,"1"2"-8505,3 2 5626,-15 33 1397,7-9-1474,-11 30-1557,11-19 1276,2-1-12,1-1-11,1-3 2280,2-2-2280,2-2-111,0 0-57,0-1 3392,0-3-3392,1-3 0,2-4 0,2-4 0,3-4 0,3-4 0,4-2 0,3-6 0,5-2 0,2-6 0,0-1 0,-3 2 0,-4-1 0,-3 4-57,-2-2-3585,4-3-2016,-4 2 5658,4-3 0,-10 9 0,-1 2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5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24659,'0'-2'2846,"0"0"-2017,0 2-561,2 33-199,-1-9-69,1 30 0,-2-18 0,0 1 0,0 1 0,0-1-13,0-1-412,0-1-426,0-4-505,0-4-1087,3-6-7388,1-7 8437,6-7 0,-4-4 0,-1-3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5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28334,'3'18'337,"6"-5"-337,13-11 0,7-5 0,5-3 0,3-4 0,0 0 0,-3 0 0,-4 3 0,-8 2-125,-4 2-771,-6 1-773,-4 1-1625,-5 1 3294,-1 3 0,-2-2 0,0 2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6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 21947,'-3'-1'3339,"0"1"-2778,3 0-203,-5 31 0,4-10 46,-4 28-23,5-18-56,0 1-34,0-1 11,3-2-22,1-2-155,3-2-125,-1-1 0,1-2 0,-3-3-3392,0-3 3392,-1-3 0,1-4 0,2-2 0,1-2 0,3-3 0,4-1 0,1-1 3392,3-4-3392,0-1 0,9-10-393,-6 0-1434,7-6-2397,-7 3 4224,1-2 0,-9 9 0,-3 2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6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23762,'0'-2'3496,"0"1"-2835,0 29-314,-2-3-134,-1 27-123,0-12-79,0 0-11,0-3-3515,1-2 2977,0-2-974,-2-3-2119,1-3 3631,-1-3 0,1-11 0,1-4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6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27303,'44'-16'1368,"8"0"-1368,-23 11 0,9-2-102,-13 5-436,0 1-650,-2 1-884,-1 0-6523,-2 1 8595,-2 5 0,-8-4 0,-2 4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08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219 731 22732,'-2'3'3563,"0"-2"-3026,2-1 360,0 0-550,-6 3-89,4-3-46,-4-4-87,6-12-125,2-12 0,1-12 0,1-10 0,-1-10 0,0-8 0,-2 17 0,-1-1 0,0-23 0,-1-16 0,0 45 0,-1 14 0,1 10 0,0 9 0,1 6 0,-3 3 0,-3 3 0,-7 1 0,-6 4 0,-7 3 0,-2 4 0,-1 2 0,4-1 0,4 0 0,5-2 0,4-3 0,5-2 0,3-2 0,3 0 0,0-1 0,5 1 0,6 2 0,8 3 0,11-1 0,9 0 0,8-2-3392,4-2 3392,2-1 0,-2-2 0,15 0 0,-22 0 0,5 0 0,-27 0 0,-5-4 0,-9-1 0,-2-6 3392,-4-4-3392,-5-5 0,-3-5 0,-7-3 0,-6 0 0,-4 3 0,-14 2 0,9 11 0,-8 3 0,16 8 0,4 2-651,4 4-1702,2 2-7478,3 6 9795,0 6 1,4-9 0,1 2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0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 22844,'0'-4'3025,"0"1"-2667,0 3 113,0 0 56,-3 34-158,0-5-212,-2 33-112,0-13-45,0 1 0,1 0-101,0-2-324,1 0-226,-1-1-177,2-3-528,0-5-1311,1-7-5020,1-7 7687,1-8 0,0-8 0,0-5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26731,'9'-11'639,"6"2"-493,9 11-56,3 4-34,-1 3 22,-4 4-44,-4 2-23,-5 2 45,-6 4-11,-4 3 22,-7 4-11,-5-1-23,-6 1-10,-3-4-23,2-6 11,2-5-11,3-6 0,3-2 0,2-2 0,3-1-34,1-1-10,1 0 44,3-1 0,5 1 22,5-1-11,6 2 23,2 1 33,1 4 11,-1 2 225,1 11-169,-6-2-110,-1 7-24,-8-7 0,-3 1 0,-3 0 0,-7 1 0,-4 2 0,-8 1 0,-14 7 0,8-10 0,-7 2 0,15-15-147,3-3-861,2-2-931,2-6-3853,4-5 5792,3-6 0,1 6 0,2-1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683 10 25129,'-60'-9'1266,"-3"9"-1198,9 16-12,-6 10-4286,0 4 4230,3 2 882,6 1-870,4 0-12,3 3 0,2 4 0,4 4 11,5 5-11,5 0 0,7 3 0,7 0 3470,6 0-3279,5-2 168,14-2 77,7-4-122,13-2-124,7-5-33,8-6-3459,5-7 3380,8-9-480,9-8 503,11-9-89,9-9-12,-22-5 0,0-3 0,-16 2 0,-2-1 0,14-7 0,-3-3 0,7-17 0,-12-2 0,-11-3 0,-13-1 0,-10-21 0,-14 16 3155,-15-17-3155,-12 23 0,-13 2 0,-7 4 718,-9 4-718,-5 5-113,-27-3-111,22 14-124,-9 2-458,34 16-371,10 4-1344,8 7-7310,6 6 9341,4 9 1,3-8 0,3 0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5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26597,'4'55'1255,"-1"-2"-1210,-3-16-45,0 0-11,0-2-684,0-2-739,0-2-1771,2-3 3205,2-2 0,0-12 0,-1-4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6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70 27247,'0'61'527,"0"-3"-438,-3-14-22,-1 1-22,-3-3-22,1-7-23,0-9 22,4-12 0,-1-7 68,2-16-23,0-10-56,0-18 12,1-10-12,5-8 23,0-1 33,5 4 0,0 8-11,0 11-56,0 9 0,0 9-11,2 8 11,0 3 0,1 6 11,1 4-11,-2 4-11,-2 4 11,-3 1 0,-4 0-34,-1-4-55,-2-1 55,0-4-33,0-3-12,1-1 79,2 0-11,1-1 22,2 0 1,-1 1-12,1 0 44,-1 1 24,2 2 55,0 4-34,1 4 46,-2 5-89,-3 5-46,-1 3 0,-6 3 0,-5 1 0,-13 10 0,3-12 0,-7 4 0,10-17 0,3-6 0,0-4 0,2-3-662,1-2-907,0-5-1434,2-1 3003,2-7 0,3 7 0,3-1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7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0 429 24087,'1'4'3608,"-1"-1"-3205,0-3-291,0 0-67,0-29 0,2 5-34,1-26 12,1 11-12,0 0 11,0 0-22,-2-1 0,-1 2 34,1 1-34,-1 5 0,1 5 0,-1 8 0,1 6-23,-1 7-10,1 3-34,1 2 67,2 4 33,1 5-22,2 7 12,1 9-12,0 6-11,-2 5 11,1 2-11,-1-2 23,1-1-23,0-4 22,-1-4 45,1-5-67,-1-6 23,1-4-12,-1-6 34,0-3 68,2-8-113,1-4 0,1-8 0,0-4 0,-1-1 0,-1 0 0,-1 0 0,0 2-46,0 0-850,-2 4-852,-1 2 1748,-2 6 0,-2 4 0,-1 3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7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26978,'13'41'807,"-3"-2"-796,-10-12-11,0 0-336,0-3-1053,0-4-1771,0-1 3160,0-4 0,0-7 0,0-3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7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49 22776,'0'-3'2689,"-1"25"-2431,0-2 56,-3 21 33,-1-11-33,-2 0 44,0-2 91,1-5-147,0-5-78,2-7 11,2-6-11,-1-5-190,2-8-34,-1-9-11,2-10 11,4-8 0,2-5-11,5 0 11,2 5 0,0 6 0,-1 8 0,1 9 0,-2 5 33,2 5-22,-1 3-11,0 5 12,0 3 10,-2 7-11,-3 2 12,-3 2 10,-3 2-9,-5 0-24,-2 0 0,-7-1 0,-2-1 0,-2-3 0,1-3-91,3-3-503,3-3-593,2-3-864,3-1-3383,1-2 5434,1 0 0,2-1 0,1-1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8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2 307 22944,'-1'2'3351,"1"0"-2892,9-26-302,0 1 22,10-22 23,-4 7 11,-2 1 11,-1 1 67,-2 5 0,-2 4-11,-1 7-200,-2 5-80,1 6 0,0 5 0,0 3 0,1 4 0,0 6 0,2 6 0,-1 5 0,0 4 0,-1 3 0,0 0-91,-2 1-1085,-1-1-8090,-1 10 9266,-6-8 0,2-4 0,-3-14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27998,'51'-17'-784,"-2"3"-651,-10 12-291,6 0 1726,8 0 0,-24 2 0,-3 0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28671,'28'64'0,"-1"-1"0,-8-15 0,1 3 0,0 0 0,0-3 0,-1-6 0,0-9 0,-4-9-438,-1-9-1265,-5-6-796,-4-6-7332,-3-1 8924,-6-2 1,3 0-1,-4 0 1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0 497 24494,'25'-46'504,"-1"1"0,2 0 1,0 2-505,25-26 702,4 5-702,-1 8 0,-2 11 0,-5 11 0,-6 10 0,-7 9 608,-6 8-1079,-5 4-2267,-4 8 2738,-6 6 0,-5-3 0,-5 2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19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27886,'0'59'785,"0"1"-785,-2-5 0,0 2 0,0-5-673,2-3-1266,2-7-1086,1-5 3025,2-6 0,-3-15 0,0-5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20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18 183 25420,'-2'58'1211,"0"-1"-1077,-2-7-100,0-2-34,1-3 0,1-7 0,2-7-12,0-8-10,0-7 11,1-7-12,1-4 23,0-3 68,-1-2 133,0-7-122,1-5-46,-1-12-33,1-10 11,1-8-11,0-6 0,-1-5 0,0 1 0,-1 6-3369,-1 8 3403,0 11 145,0 10 45,0 10-134,0 4-90,0 4 78,0 4-44,0 6 3436,3 5-3369,3 3-23,6-2-44,7-4-34,5-7 22,6-6-22,3-9-22,1-8 22,-3-7-11,-3-4 11,-5 1 0,-4 1 22,-4 0 23,1-4 101,-7 9 167,1-2-233,-7 15-80,-2 5 0,-1 3 0,0 11 0,-3 11 0,-5 38 0,1-11 0,-2 21 0,4-24 0,1-1 0,0-2 0,-1 1 0,1-2 0,0-4 0,1-5-405,2-5-1645,0-12-4594,1-4 6644,0-11 0,0 0 0,-1-1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21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18 103 26026,'0'70'896,"0"1"-649,-3-9-124,-1-1-89,-1-7-34,2-12-12,1-13-44,2-11-269,0-9-67,0-5 90,0-3 111,0-2 124,0-4 45,0-5 10,0-7 24,0-7-12,2-6 33,0-4-33,4-4 34,0-2 44,3-2-33,-1 0 45,0 2 33,-2 2-45,-1 3 23,-3 4 112,1-5-79,-2 13-33,1 0 68,0 14-13,1 5 326,5 3-191,-1 6-33,5 5-79,-2 11-32,2 9-147,-1 9 0,0 10 0,-1 4-3392,-1 3 3392,1-3 0,-1-6 0,6 0 0,-4-22 0,4-2 0,-5-20 0,-1-4 3392,0-6-3392,0-5 0,1-7 0,6-20 0,-4 5 0,4-13 0,-5 14 0,-2 4 0,-2 7 0,-4 7 0,-1 7-875,-2 4 875,0 3 0,0 1 0,0 0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21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20479,'11'95'0,"-5"-12"2531,-12-47-2531,0-1 0,0-2-385,2-5-2786,2-5 3386,1-7 0,1-8 0,0-4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2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87 26440,'12'36'975,"-2"2"-740,-8 3-33,-2 3-4229,-4 0 4161,-2-2 826,-3-8-870,0-8-45,3-9 22,2-9 91,2-4-158,1-5 3392,1-8-3392,0-8 0,0-12 0,4-9 0,3-6 0,6-3 0,3-1 0,4 2 0,1 5 0,3 7 0,2 6 0,-1 8 0,-2 9 0,-4 5 0,-4 5 0,2 13 0,-6 1 0,1 15 0,-8 0 0,-2 3 0,-5 3 0,-3 1 0,-4-1 0,-3-3 0,-2-3 0,-6 5 0,6-10 0,-3 2 0,9-12 0,3-3-998,1-2-1871,3-2 2869,0-3 0,2-2 0,0-1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22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1 406 28401,'15'-29'190,"0"-4"-190,2-7 23,0-6-12,1-2-11,-2 2 22,-2 3-22,-1 5 24,-2 7-24,-1 6 0,-3 10 0,0 7 0,-2 5 0,1 6 0,1 6 0,0 6 0,0 6 0,0 4 0,-1 4 0,-1 2 0,-1 0 0,1 0 0,-1-2 0,-2-2 0,-1-2-550,0-3-2039,-4-1-7242,-3-3 8787,-7-1 0,5-7 1,-1-3-1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22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28457,'40'-23'214,"-1"3"-5875,-10 13 5661,0 1 1409,-2 2-1409,3 0-2074,4-2-2744,6 0 5033,9-2 0,-21 4 0,-3 0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6:2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5 510 23224,'0'56'2970,"0"-2"-2421,-1-12 0,0-3 89,0-6-145,0-6-245,1-7-248,0-7 0,1-6 0,7-6 0,10-16 0,12-12 0,13-22 0,7-13 0,4-13 0,0-6 0,-4-3 0,-2 1 0,-5 5 0,-2 10 0,-5 11-539,-6 11-1444,-6 11-3373,-6 11 5356,-5 12 0,-7 6 0,-4 6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03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28 660 27258,'-15'6'717,"3"-8"-515,11-19-23,1-9-22,1-7 1,1-5-158,1-2 0,0-2 0,-1-3 0,0-2 0,-1-4 0,2 1 0,1 3 0,1 6 0,3 2 0,-3 19 0,1 3 0,-3 17 0,-1 2 0,1 2 0,3 2 0,4 8 0,3 9 0,2 11 0,1 10 0,-1 5 0,-1 5 0,-1 1 0,0-1 0,-1-1 0,-2-4 0,5 15 0,-4-16 0,3 9 0,-3-24 0,-1-8 0,1-8 0,2-7 0,0-10 0,3-11 0,8-36 0,-8 2 0,1-26 0,-11 18 0,-3-1 0,-2 0 0,-2 0 0,-1 2 0,-2 3 0,-1 6 0,0 10 0,1 9 0,1 14-2186,1 13-2419,2 17 4605,0 16 0,0-11 0,0 0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05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27359,'-15'34'1087,"0"2"-931,9 3-87,-2 5-69,0 4 0,1 2 0,1 1 0,2-2-214,1-6-77,2-7-314,1-10-292,1-11-302,3-8-392,3-17-3283,6-12 4874,3-17 0,-7 16 0,-1 0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0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27214,'-1'47'1243,"5"-9"-1198,9-26-45,5-6-12,2-4 12,3-10 23,2-5-23,-1-9 0,0-2 0,-3 2 0,-5 5 11,-5 7 0,-3 5 68,-3 4-22,-2 11-57,-1 7 0,-1 16 0,-3 11-3392,-3 7 3392,-3 7-669,-4 2 669,-2-1 0,2-5 0,3-7-337,2-8-941,5-9 2378,0-8-5895,6-8 5045,1-3 0,-1-7 0,0-1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27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27852,'-4'75'773,"0"-5"-727,4-21-46,0-3 0,-4-3-102,0-6-257,-2-6-525,2-8-562,2-6-1434,2-9-6951,3-3 9230,3-5 0,-2 0 0,1-1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28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27393,'-3'69'907,"-1"-4"-661,-2-21-121,0-3-125,1-5 0,2-9 0,2-9 0,0-10 0,0-5 0,6-20 0,3-3 0,6-18 0,1 3 0,-2 0 0,-2 5 0,-2 5 0,-2 7 0,-2 7 0,-1 5-797,-2 4-1376,0 2-4864,1 5 7037,-1 4 0,0-2 0,-1-1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28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21947,'0'-2'3922,"1"0"-3429,-1 33-157,-1-9-79,-2 28-66,-2-15-101,-2-2 33,1-4 146,1-7-45,2-8-34,1-6 68,1-5-79,1-2-11,0-8-144,3-5-24,3-9 0,4-2 0,1-1 0,0 4-113,0 3-839,0 3-639,2 3-2152,0 5 3743,0 2 0,-5 3 0,-3 1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28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26003,'41'-19'45,"-5"-1"-146,-22 2-33,-3 0 56,-6 1 44,-2 2 34,-3 3 0,-4 5 157,-1 2 100,-3 4 113,-3 7 44,-1 5 35,-2 10 66,0 6-89,0 1-180,3 1-145,4-3-66,4-2-35,2-2-24,2-4-726,4-3-1009,4-6-1995,6-5 3754,7-3 0,-10-1 0,-1 0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28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25712,'-22'45'1681,"5"-8"-1356,14-20-90,2-5-179,3-4-56,4-4 0,5-2 0,3-8-11,1-1 11,-1-5 0,-2 2-34,-3 2 34,-3 5 11,-3 1 79,-1 7 11,-2 7-23,0 8-33,-3 7-45,-2 2 0,-4-1-101,2-4-325,0-4-347,4-7-560,1-3-1973,2-6 3306,4-2 0,-3-2 0,4 0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2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20009,'0'-2'5210,"0"0"-3944,0 2-863,-16 39 1,10-18-1,-11 31-179,15-30-56,2-5 11,4-5-78,3-6-34,4-4-55,1-1 32,-1-6 24,-1-3-12,-2-7-34,-1-4-11,-4-1 0,-2-2-11,-1 1-22,-1 2-168,-2 4-326,-2 4-324,-1 5-583,0 2-2577,-1 5 4000,1 5 0,3-4 0,0 4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29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27527,'-8'64'1120,"0"4"-1096,-2-3-24,0 7 0,-2-1 0,0-5-214,-2-8-391,2-11-471,2-9-638,5-11-2880,2-8 4594,5-10 0,-2-5 0,2-4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0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13 24468,'-20'47'1782,"3"-5"-1513,12-21-1,2-4-88,2-5-158,1-6-11,3-4-22,3-5-146,5-6-235,3-5 101,0-7 67,-1 0 78,-1-1 135,-2 2 0,0 3 22,-1 2 79,-2 5 33,-2 5 23,0 3 145,-2 4 56,-1 5-78,0 6 56,0 7 0,-1 4 0,-1-1-168,1-3-135,0-3-22,0-6-146,1-3-414,0-4-538,1-3-1502,0 0-7231,2-2 7818,4-4 0,-5 3 0,2-3 1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0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23616,'1'-3'3216,"-1"0"-2823,-9 39-91,5-17-78,-7 28-56,8-30-157,1-5-11,1-6-67,1-4 0,0-2-34,3-4-179,3-4-247,4-7-313,2-1-650,0 2-1625,-1 3 3115,-2 6 0,-4 2 0,-2 3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0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81 19516,'2'0'3104,"-1"0"-3082,-1 0 404,10-30 559,-7 19 80,6-22-213,-13 29-68,-2 2-22,-4 2-112,-1 3-258,-1 7-279,-1 7-113,0 6 0,1 5 0,3 0 0,3-1 0,3-2 0,2-4 0,3-4 0,4-3 0,3-5 0,3-5 0,2-2 0,1-3-1345,0-3-1446,0-1 2791,-3-1 0,-4 3 0,-4 2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26339,'3'48'168,"-4"-4"-403,-4-19-1009,-5 1-2666,-3-3 3910,-1-1 0,6-10 0,1-3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5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72 23224,'-2'-3'2858,"0"1"-2701,2 2-135,0 0 12,36 9-34,-16-7-56,28 7 22,-27-10 0,-4-3-55,-2-2 89,-5-3 0,-3-1 11,-3 0 23,-3 0 100,0 0 124,-3 1 122,-4 1 2,-6 3-13,-6 2-201,-5 2-56,-1 2-100,-1 3-248,-1 3-559,9 0-1166,2-2-7731,10-3 9692,2 1 0,2-2 0,1 1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65 136 17691,'-16'55'1468,"2"-5"1065,5-23-2186,2-5 943,1-8-897,2-5 458,0-6-593,2-1 1698,1-5-1776,0-7-35,1-7-21,0-10-46,0-5 12,3-4-23,2-1 23,3 3 67,0 2 11,1 4-23,0 5-44,0 6-56,-1 5 11,-1 5-45,-1 5 45,-2 1 11,1 4 0,-1 4-11,0 8-44,0 6 32,-1 4-21,0 2-23,0-2-11,1-4-1,1-4 24,0-7-24,0-4 24,-1-4 77,2-1-65,1-6-24,2-3 0,2-5 0,0-1 0,-1 1 0,-2 1 0,-2 2-785,2 1-941,3 0-1512,4 1-6593,4 1 7991,3 1 1,-9 3 0,-3 1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7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26989,'-29'35'673,"5"-5"-629,22-17-44,1-4-56,1-3-67,2-4-56,4-2-11,2-4-35,3-3 124,-1-4 101,-2 1 11,-3 3 12,-1 2 33,-3 3 22,0 2 68,1 1-22,-1 4-113,0 1-11,2 5-415,1-1-649,3 0-909,4-2-3461,6-1 5434,6-4 0,-9-1 0,-2-2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7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26743,'-20'2'291,"3"2"-246,16 6-1,-1 1 13,2-2-23,0 1 33,0-1 123,0 0 34,0-1-22,-3 0-68,-2 1-100,-4 1-34,-3 2-112,-2 0-415,-2 0-291,1-1-616,2-2-1446,6-2-6951,4-4 9017,4-2 0,-1-1 0,2 0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7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26675,'-24'43'460,"6"-7"-449,15-21-11,2-2-157,3-2-246,4-1-617,3-2-762,6-2-7470,1-2 9252,0-3 0,-6-1 0,-3 0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8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26272,'0'36'919,"2"-6"-762,2-21-123,2-3 33,2-3 134,0-2-21,0-3-68,-1-3-45,0-3-34,-2-3 1,-1-1 0,-2 0-1,-1 2-33,-1 0 0,0 2-112,0 1-313,0 4-282,-2 2-581,0 1-1143,-1 1-4875,-1 2 7306,2 1 0,1 0 0,1-2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8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25847,'9'8'1355,"-3"9"-1231,-6-1-80,0 4 1,0-11 22,0-2-44,0-4 10,0-1-21,0-3-1,0-4 11,0-3-22,1-5-11,2-2 11,2-1-22,1 1 22,0 0 0,1 3 0,-1 3-23,0 4 12,-1 3 11,-1 1 0,0 2 11,0 4 12,0 2-12,-1 5-11,1 1 0,-1-1 0,1 0 0,0-4-224,1-2-471,-1-2-2095,6-3-561,-2-1-4391,4 0 7742,-2 0 0,-5 0 0,-1 0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8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49 26888,'-7'12'550,"2"1"-326,5-3 0,0-2-68,2-1-100,2-3-22,3-2-12,2-1 1,0-6-12,0-3-11,-4-6 0,-1-2-112,-3-1-168,-1 0-190,0 4-449,-2 4-1659,0 4 2578,-2 3 0,3 2 0,-1 1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9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32 23336,'-1'-2'2275,"0"0"-1972,1 2-12,-8 31 56,3-10 34,-7 26-44,5-20-24,-2-4 23,2-4-157,1-6 1,2-6 21,1-5-111,2-3-79,1-7-11,0-7 0,6-11 0,3-5 0,8-2-11,2 1 11,0 6 0,-1 5-11,0 8 11,-4 6 22,-1 3-22,-3 3-22,-2 1 22,-4 0-12,0 1 24,-3 5-12,-2 1-168,-5 5-314,-3-2-314,-3 2-525,-1 0-1268,1-2 2589,3 3 0,5-8 0,2 1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9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61 23359,'27'-25'101,"-6"4"190,-21 15 437,-1 2-44,-2 1-90,-3 2-90,1 1-67,-1 0 11,0 0-22,-1 1-45,0 5-45,-1 4-101,0 5-88,2 2-147,0 0 0,2 1 0,3-5-57,0-1-1108,3-4-572,5-3-1547,5-3 3284,5-2 0,-7 0 0,-1 0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39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23549,'-6'50'2869,"0"-8"-2432,3-28-236,1-5-10,1-5 100,1-3 135,0-5-280,4-4-113,2-4-33,3-2-179,-2 2-594,-1 3-1076,-2 4-7036,-2 3 8885,-1 3 0,-1 0 0,0 0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0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21062,'1'-2'3966,"-1"-1"-2823,0 3-829,0 28 0,-1-5-180,-3 24-67,-2-13-22,-2-2 11,2-6 57,1-7 122,2-8 11,1-6-55,1-3-35,1-2-66,-1-4 11,1-3-90,2-4 0,1-2-11,3 0-11,2 1-515,0 2-2813,6-7-5849,-2 6 9188,6-5 0,-9 11 0,-3 1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0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 24087,'0'-2'2958,"1"1"-2823,-1 1-135,-4 32 0,0-12-314,-4 28-537,2-21-1111,0-2-3270,3-3 5232,2-8 0,1-6 0,0-5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0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26003,'-5'9'796,"3"-1"-483,7-2-10,1-1-56,-1 2-12,-3-1-45,0 2-55,-2 0-79,0 3-23,-4 1-33,-1 2-313,-5 0-460,1-1-415,1-3-1020,2-4-5635,4-1 7843,1-4 0,1 0 0,0-1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25174,'4'40'1132,"0"-7"-662,2-25-190,0-3-111,0-2-1,-1-2 0,-1-1-34,0 0 1,-1-3-79,-2-2-56,-1-2 0,0 0-202,0-1-280,0 1-605,-1 1-1300,-1 1-7444,-2 2 7790,0 1 0,2 1 1,2 0-1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1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 23023,'3'-6'3227,"-1"1"-2723,-2 5-168,1 28-100,0-9-169,0 23-67,-3-17-326,0-1-782,-3-1-2041,1-3 3149,2-1 0,1-9 0,1-2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20434,'0'-2'4583,"0"0"-3384,0 2-740,0 28-100,0-15 89,0 23-22,0-22-101,0-4-146,2-1-179,2-4-90,1-2-369,3-3-258,1-1-302,2-2-393,0-1-931,-1-1 2343,2 3 0,-7 1 0,1 1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1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76 23964,'29'-29'-56,"-5"5"247,-24 15 268,-1 3 190,-3 2-32,-2 1-113,-1 2-101,-1 1-67,2 3 158,0 2 21,0 5-168,1 3-99,1 0-248,3 0 0,0-2 0,1-1-259,0-2-727,4-1-582,2-2-8263,10-2 9417,-2-2 0,-2-1 1,-5 0-1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2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21096,'3'-3'4123,"-1"0"-3551,-2 3-35,0 0-33,0 31 79,0-19-34,0 23-269,0-27-168,0-5-90,0-1 12,0-2-12,3-5-22,2-2-324,2-5-337,2-1-460,-1 2-8710,3 3 8417,-2 4 1,-2 2-1,-3 2 1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2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65 22272,'5'-36'2835,"-4"8"-2017,-9 27-168,-3 7-23,-2 3-33,1 7-79,0 3-155,2 1-360,3-1 0,4-2 0,2 0 0,0-3 0,2-2 0,3-2-158,3-5-2161,8-2-5648,3-2 7967,5-1 0,-10 0 0,-1 0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25555,'-8'50'426,"1"-6"-392,6-21-23,-1-4-11,2-4-11,0-6 11,0-3 0,0-4 11,0 0 45,0-2 67,-4 0-56,-4 1-11,-9 1 34,-3 0 55,-3 2-10,3 1-46,3 1 12,3 1 101,2 1 45,2 2 10,0 3-44,1 1-11,1 2-135,2 0-56,3-1-11,1-1-33,1-2-427,1 0-1511,11 4 334,1-5-2038,14 0 3675,0-8 0,-10-3 0,-2 0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3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20177,'2'-4'4504,"0"1"-4112,-2 3-112,0 0-280,2-1-280,0 6-852,2 0-1792,-2 7 2924,2 1 0,-3-6 0,2 0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3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39 379 27639,'-18'-49'258,"3"-19"-180,13 23-44,1-15-34,0 20 0,0 6-34,1 6-313,1 7-214,4 5-458,3 6-617,1 5-1546,-1 2 3182,-3 9 0,-2-4 0,-2 4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4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24356,'0'-2'1580,"0"0"-5681,0 2 4101,26-6 0,-20 5 0,20-4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4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15 458 28658,'-8'-55'13,"2"2"-13,6 14 0,0-4 0,1-2 0,0 0 0,1 3 0,3 4-147,2 7-547,3 6-214,2 6-627,0 6-1468,0 7-6828,0 3 8580,-3 7 0,-3-3 0,-3 3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4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24300,'-2'1'2039,"0"-1"-4235,2 0-2330,11 0 4526,-4 2 0,5-2 0,-7 2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4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26071,'-10'44'728,"2"-6"-728,4-21-34,3-2-851,0-2-1087,1-2-3832,2-3 5804,5-2 0,-4-3 0,3-2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4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28154,'-36'21'517,"8"-2"-6178,23-4 5661,3-2-93,1 0 93,1-3 1004,0 0-1967,4-2-113,2-2-593,6-2 1901,2-2-5498,2-1 5764,1-4 1,-6 2 0,-3-1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5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30 21891,'0'-4'4034,"0"0"-3564,0 4 225,0 0-4756,-9 15 4241,7-8-1421,-6 12 1375,8-13-11,0 1-112,2-4-11,1 0 56,3-3 2224,0-4-2280,0-3 3347,-1-4-3515,-1-2-145,-2 1-91,-1 1-279,0 2-517,-1 2 1200,0 3 0,0 2 0,0 1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5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 22754,'0'-2'3126,"0"0"-2622,0 2-179,-2 30-79,-1-6-43,-2 28-103,0-11-77,-1 0-23,0-1-460,2-4-806,0-5-1591,2-5-6974,1-6 8613,2-7 1,-1-6-1,1-4 1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5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26261,'5'32'280,"-2"-1"-403,-5-3-269,-1 0-931,-1-1-3495,-1-1 4818,0-3 0,3-10 0,1-3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23538,'42'-8'-1057,"-14"1"0,-19 7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6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26709,'-43'24'617,"8"-1"-573,27-1-44,3-3-11,4-2 0,0-4-34,4-3-202,4-4-78,3-3-78,6-3-45,0-4 123,-2 0 134,0-3 135,-4 1 34,0 2 22,-2 3 33,-1 0 147,-1 1 44,0 0-67,-1 4-45,0 0-112,-2 2-257,1-2-797,-1-1-3775,1-2 4829,1-1 0,-3 0 0,0 0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6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27482,'42'29'-639,"-6"-5"-862,-21-16-2622,-1-1 4123,-5 0 0,-4-4 0,-2 0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6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20467,'60'-4'4,"1"0"0,0 0 0,3 0 319,22-1 1,3-1-324,-19 3 0,2 1 511,23-1 1,-1 1-512,-24 2 0,-4 2 0,0 1 0,1 1 0,-2 1 0,-1 1 0,-5 1 0,-1 1-42,-8 1 1,-1-1-2783,30 10 2824,-22 0 0,-27-8 0,-14-3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9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27258,'67'-31'202,"-16"8"-471,-17 15-751,-17 6-1512,-5 2 2532,-6 8 0,-3-6 0,-2 5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28513,'46'-20'45,"-5"4"-505,-18 15-593,1 1-1445,4 0 2498,0 0 0,-11 0 0,-3 0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4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25869,'0'65'1086,"-1"-4"-906,-3-21-90,-2-2-12,0-4 101,1-8-33,2-10-68,2-9 46,0-4 200,1-5 1,0-6-133,1-3-192,1-7 0,2 1 0,4-1 0,1 0-528,3-1-794,2 1-1580,3 1 2902,1 4 0,-8 7 0,-2 3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46 123 25588,'37'-37'-33,"-8"5"-57,-25 17-145,-2 3 33,-5 1 12,-3 3 67,-2 3 78,-3 2 45,1 6 190,-1 6 393,-1 6 101,-1 9-102,1 4-291,-1 1-179,4 0-112,2-4-22,5-4-247,1-5-616,5-3-863,2-4-3406,5-4 5154,4-2 0,-6-3 0,-1 0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0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24894,'-4'42'1513,"0"-8"-1334,2-25-157,2-4-11,0-3 1,0-4 55,4-4 56,2-3 56,3-4-33,1 2-67,-1 3-23,-2 4 11,0 2 34,0 2 33,-2 3-33,1 1-79,-2 3-22,-1 1-280,-2-1-549,0 1-1591,-1-1 2420,0-1 0,0-2 0,0-2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0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26731,'11'60'1367,"-2"-6"-1165,-6-22-168,-1-2-23,2-6-11,-1-5-45,1-6-224,-1-5-22,-1-5 134,0-2 34,-1-1 45,0-1 78,-2-2 0,-3-1 11,-3-1 45,-4 1 89,-1 1 12,0 1 34,0 2 44,1 0-101,0 5 34,3 3 24,-2 5-192,2 2 0,2 0 0,2 0 0,3-2 0,0-2-35,1-2-1007,5-3-885,1-1-3429,7-2 5356,2-2 0,-6 0 0,-2-1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1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25364,'44'-40'135,"-9"5"-102,-26 21-10,-4 2-1,-2 0-22,-2 2 11,-1 1-11,-3 3 35,-2 3 189,-3 2 201,0 2 90,-1 5 68,0 4-45,1 6-68,0 4-177,2 3-293,1 1 0,1 0 0,2 0 0,2-2 0,0-4-617,3-4-1266,3-4-2812,5-6 4695,4-2 0,-6-2 0,-1 0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1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20209,'-11'64'270,"2"-7"1865,3-24-2135,3-13 1454,1-4-1454,2-13 907,0-2-907,0-6 0,1-1 0,2-7 3242,1-2-3242,3 0 195,0-1-1382,2 2-976,0 0 2163,7 0 0,-9 7 0,3 1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1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84 25129,'26'-26'101,"-6"-1"-5706,-21 15 5796,-1-1 1465,-3 9-1130,-1 2 916,-2 3-926,-1 4 66,0 4-66,1 5-291,2 3 3167,2 6-3392,2-6 0,2 4 0,3-8 0,3 0-752,6-2-1421,4-1-7419,4-3 9592,5-2 0,-11-2 0,-2-2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2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10 524 27650,'-5'-54'695,"1"4"-583,5 15-79,3-5-10,2-10-12,3-6-11,1-2 0,0 3 0,-1 10-11,0 12-12,-1 10-178,-1 10-146,-1 6-68,0 4-246,0 2-526,-1 1-1648,3 0-6996,0 2 8874,-1 5 0,-2-3 0,-2 2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2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27583,'29'0'-4459,"-3"4"4459,-12 7 0,-6-3 0,-1-1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25611,'-11'53'1277,"2"-7"-929,8-29-102,1-3-212,1-5-23,3-4-22,3-4 11,3-2-112,1-3-45,0-3 0,-3-1 11,-1 1 113,-3 2-1,-2 3 34,0 1 45,0 1 67,0 2 0,1 3-112,-1 3 0,1 3-135,0 1-481,2-1-482,1-1-1154,2-3-6958,3-4 9210,1-1 0,-4-2 0,-1 0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2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27370,'-26'33'1132,"6"-3"-987,18-10-121,1-2-24,1-2 0,0-2-393,3-2-851,2-4-627,2-3-2555,2-3 4426,2-2 0,-6 0 0,0 0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3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23168,'1'-3'3631,"-1"1"-2869,0 2-762,0 33-79,0-18-761,0 23-1211,0-29-5131,2-5 7182,3-2 0,-3-2 0,3 0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3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10 22888,'1'-6'3384,"-1"2"-2790,0 4-246,0 0-147,-1 30-122,-1-11-79,-1 24-79,0-18-773,1-3-1489,2-3-6231,2-3 8572,5-1 0,-4-8 0,3-1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7:53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20042,'3'0'3574,"-1"0"-3294,-2 0-201,27-7-68,-14 2 11,20-9-4262,-21 4 4274,-3-4 825,-3 1-825,-2 0 0,-3 0 302,-1 2 146,0 2 156,-3 3 3528,-2 3-3651,-3 2-156,-4 8 234,-1 6 135,-1 8-603,-2 5-125,3 3 0,2-1 0,4-1 0,3-3 0,3-3 0,3-3 0,5-4 0,5-3 0,5-7-808,4-1-1287,1-3-4673,-1 0 6768,-2-2 0,-9 1 0,-3-1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3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58 23919,'-2'0'2454,"1"0"-1524,1 0-303,30-4-167,-1 0-179,30-4-281,-8-1 0,3 2 0,1 0 0,0 2 0,4 0 0,3 1 0,7 2 0,1 0 0,2 2 0,-5 2 0,-7 3-270,-9 4-1209,-10 3-1042,-9 0-7310,-9 1 9498,-8-2 1,-7-4 0,-5-2-1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6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26328,'45'-20'1166,"-4"4"-909,-20 13-111,1 2-79,-2 0-33,0 1-34,-1 0-3392,-2 1 3235,-2 0-538,-2 1-660,-1-1-1985,-4-1-6491,-1 0 8280,-3 0 0,-2 0 1,-2 0-1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24950,'-24'36'0,"4"-4"-515,13-15-707,1 0-1960,0-3-6163,0-2 9345,1-4 0,3-3 0,0-3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6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20289,'3'0'4504,"-1"0"-3686,-2 0-818,18 21-224,-10-13-930,16 17-2174,-14-18 3328,1-3 0,-4-1 0,-2-3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7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25521,'33'-16'-6958,"-5"2"6958,-22 11 0,-3 1 0,-1 1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7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26283,'0'46'639,"-1"-3"-639,-2-9-235,-1 0-639,-1-3-953,1-4-3977,2-7 5804,2-8 0,0-6 0,0-5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7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24143,'-1'-2'1681,"0"0"-1580,-10 37-101,6-12-1054,-8 29-4582,11-24 5636,1-5 0,1-10 0,0-5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8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21432,'1'-2'3507,"0"1"-8619,-1 1 5134,8 27 1387,-6-13-1509,6 21 253,-8-21-1856,-2-2-5826,-2-1 7529,-3-2 0,2-4 0,1-1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8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27594,'45'-4'314,"-2"0"-314,-19 3-11,2 1-135,-3 0-380,-2 0-337,-3 0-616,-2 0-1569,-5 1-6783,-3 2 8773,-5 1 0,-2 0 0,-1-1 1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8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25431,'-34'29'259,"5"-3"-495,19-9-761,1-2-1681,2-1-5289,0-4 7967,3-3 0,2-3 0,0-3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8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25746,'28'25'22,"-5"-3"-863,-17-8-1310,1-2-6768,-1-2 8919,0-3 0,-1-4 0,-2-1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8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23012,'0'-2'2386,"0"1"-2263,0 1-123,0 24-616,0-12-1244,0 19-5535,0-20 7395,0 0 0,0-5 0,0-1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9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25835,'-27'36'348,"6"-5"-259,19-19 57,1-1-12,0-1 79,3-1 33,1-1-66,4 0-57,2-2-100,2 0-12,2-3-11,0-1-225,1-2-301,2-1-348,-1-3-706,0-2-2902,0-2 4482,-1-1 0,-6 4 0,-1 1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9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26989,'34'-4'67,"-3"0"-56,-18 0-11,-1-1 12,-1 2 10,-2 0 57,-2 0-1,-1 2 23,-2 0-34,-2 0 34,0 1 11,0 0-11,0 0 45,0 1-68,1 2-33,-1 2-23,-1 4-22,0 2-112,-1 2-425,0 1-450,-3 0-895,0-1-5816,-4 0 7698,-1-2 0,3-5 0,0-1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29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27886,'42'-6'425,"-5"1"-425,-20 2-33,-1 1-214,-3 0-436,-1 2-494,-3-1-963,-3 1-4426,-2 0 6566,-2-1 0,-1 1 0,-1 0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 24121,'0'-4'2409,"0"1"-2084,0 3-22,0 0-303,0 14-225,0-5-839,-1 12-1200,0-10-7567,-2 0 9737,-1 1 0,1-6 0,1-1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0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26037,'-15'40'750,"1"-3"-638,4-15-11,0-2-11,3-3 34,3-3 88,2-3 24,1-2-1,1-2 0,0-1-33,2-1-12,3 0-43,5-2-147,4-1 0,3-1 0,1-1 0,2 0 0,-1 0-13,-1-1-323,-2 0-403,-3-1-247,-2 0-348,-4 0-1601,-4 0 2935,-1 1 0,-2 1 0,0 0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33 22597,'-3'0'3709,"2"0"-2835,1 0-628,23-2 12,-6-1-34,22-2-34,-13-2-89,-1 1-101,-3 1 0,-7 2-291,-4 2-684,-5 0-1053,-2 1-5323,-1 0 7351,-2 3 0,0-2 0,-1 1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1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25465,'-12'39'1210,"2"-5"-840,10-18 0,1-1-90,3-3-89,3-1-113,2-4-78,4-3-34,2-2-570,4-2-506,2-4-1053,2-1-7361,-3-3 9524,0 1 0,-10 3 0,-3 1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21812,'0'-2'3037,"0"1"-2466,0 1-515,1 24-56,-1-9-11,0 19-504,0-16-1087,0-1-3912,0-2 5514,-2-3 0,2-5 0,-3-3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2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21768,'0'-3'4056,"0"0"-3473,0 3-23,0 0-134,28-8-90,-10 7-168,23-7-56,-15 8-45,1 0-45,2 0-22,0 1-112,0 0-380,-3 2-315,-3 0-684,-5 0-1467,-8 0-6873,-5 2 8445,-3 1 1,-2-3-1,0 1 1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5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23504,'-29'22'404,"5"-3"-348,23-13-23,1-2 91,0 0 89,2-2-23,2 0-33,3-2-23,-1 0-10,0 0-68,-1 0-45,0-1-11,-3-2-11,1-1-113,-2-1-402,0-1-427,-1 0-2419,1 1 3372,-1 0 0,0 3 0,0 1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22160,'-3'21'-818,"1"-3"-415,2-12-986,0 0-5814,-1 0 8033,-2 1 0,2-3 0,-2-1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5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26440,'37'-13'303,"-5"3"-303,-18 8 0,-1 1-146,-1 0-526,0-1-852,-1-1-2936,0-1 4460,-1-2 0,-4 3 0,-1 0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35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 22305,'0'-2'3250,"0"1"-3014,0 1-68,-3 31-79,-1-10-89,-1 27-22,0-21-281,1-1-952,3-4-2409,0-4 3664,1-4 0,1-8 0,0-1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 22193,'1'-1'2678,"0"0"-1411,-1 1-909,-10 27-22,3-11-67,-10 23-112,7-18-134,-1 0-23,1-1-180,0-1-492,-1-1-505,1-3-1164,1-2-4853,4-6 7194,2-3 0,2-3 0,1-1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26474,'25'40'336,"-4"-7"-336,-15-23-23,-1-2-413,-1-3-416,-1 0-851,1-3-3395,-1 0 5098,1-2 0,-1 0 0,-1-1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3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25028,'1'42'1020,"0"-3"-908,-3-16-112,0 1-78,-2-1-1155,0-1-3047,0-2 4280,0-2 0,1-9 0,2-2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3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26810,'40'-8'-818,"-3"3"-1143,-16 5-6532,0 0 8493,2-1 0,-11 1 0,-2 0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3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44 25286,'-34'19'829,"6"-1"-649,19-2 21,2 1 1,4 1-57,2-1-44,2-1 11,4-3 1,12-1-80,2-7 23,9-3 56,-6-10 12,1-7 77,-3-6-44,-4-1-101,-3-2-22,-5 1-23,-2 0-11,-3 1-101,-2 5-358,-1 4-606,-5 6-1322,-5 6 2387,-7 10 0,7-5 0,0 5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4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45 23986,'-3'-1'3900,"1"0"-3385,32-5-245,-8 2-270,25-7 0,-19 5 0,-2 0 0,-6 2 0,-5 1-214,-4 2-637,-4 0-707,-4 1-1848,-1 0 3406,-2 0 0,0 1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4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24804,'-1'0'1491,"-1"0"-1491,2 0-460,-8 25-884,5-14-2074,-6 18 3418,8-22 0,1-3 0,0-3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4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23034,'0'-4'3317,"0"1"-3004,0 3-212,29-4-34,-14 0-44,24-3-35,-19 0-290,-7 3-415,-1-2-919,-8 2-3821,-2 0 5457,-1 0 0,-1 2 0,0 0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4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 22608,'0'-2'3339,"0"1"-2935,0 1-270,0 28-134,-1-11-45,-2 24-672,-2-20-1390,-1 1-7724,-1 3 9386,-3 1 1,4-10 0,0-3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5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27426,'-13'28'1031,"2"-2"-817,8-13-214,2-1 0,0-2 0,3-1 0,3 0 0,4 0 0,4-2 0,1 0 0,1-1 0,0-2-80,0-1-894,-2-2-684,-2 0-2074,-2 0 3732,-2 0 0,-3 0 0,-2 0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9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19717,'2'0'3082,"-1"0"-8474,-1 0 5392,3 30 647,-2-15-4031,-1 24 3599,-4-22 0,1-8 0,-1-2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9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26597,'62'-28'874,"-4"5"-829,-19 16-34,-1 2 12,-3 2-23,-3 2-23,-3 1-100,-4 0-583,-4 0-437,-2 0-1076,-6 0-6398,-3 0 8617,-5 1 0,-2-1 0,-3 0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49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45 25645,'-17'23'538,"3"-3"-370,15-12-79,4 0-33,3-1 0,4-1-56,2-2 11,2-2 45,0-2-11,-1-3 11,-1-4 11,-4-6 23,-2-3-68,-5-2-22,-1 0-22,-2 1-370,-4 2-516,-1 5-985,-5 5-5144,-2 6 7037,-2 9 0,6-4 0,0 3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0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 21924,'2'-1'2656,"-1"0"-1300,-1 1-1132,1 9-157,-1-1-67,0 8-56,0-4-695,-1 0-1277,-1-1-6768,-1 1 8796,-1-1 0,2-4 0,-1-2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0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26832,'34'0'101,"-3"-1"-123,-6-3-527,-2-4-818,-1-4-2040,-2-2 3407,-3-2 0,-8 7 0,-2 2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 22978,'0'-1'3440,"0"-1"-2835,0 2-213,-3 30-112,1-7-112,-5 28-89,1-13-79,-1 1-34,1-1-807,0-4-951,3-5-3273,1-7 5065,2-9 0,0-6 0,0-6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0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4 22855,'0'-2'2992,"0"0"-2668,-9 36-144,2-11-136,-8 29-44,3-19-268,-1-1-1200,0 0-7000,1-5 8468,2-5 0,5-10 0,3-5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22597,'2'0'2790,"-1"0"-2690,-1 0-77,8 24-23,-3-14 0,6 18-381,-3-21-1165,0-3-4494,0-2 6040,1-4 0,-5 1 0,0-1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0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26239,'-2'53'560,"0"-5"-549,-1-19-11,0-1-549,1-4-1031,0-3-3765,-1-2 5345,0-3 0,2-8 0,0-2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1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24435,'38'-7'-931,"-3"1"1,-27 5 0,-1-1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1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17565,'49'-12'-1289,"-12"3"-1681,-23 10 2970,-9 4 0,-3-3 0,-1 3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1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25443,'-2'1'2431,"0"-1"-2195,2 0-225,26 0-11,-12 0-627,21 0-942,-17-2-2420,1-1 3989,1-1 0,-8 2 0,-2 0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2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25319,'-28'44'1536,"4"-3"-1121,16-15-35,1-1-212,3 0-100,3-6-68,2-6-23,4-6 23,4-5-33,5-11-169,4-5-493,3-11 113,-1-3 22,-1 0 245,-3 2 237,-5 4 78,-3 6 45,-3 5 33,-3 6 24,0 3 77,-1 2 190,0 0 124,0 0 146,1 5-135,0 2-168,2 6-78,0 1-79,2 2-88,2 0-91,2-1-46,2-2-301,2-5-661,1-2-337,0-3-1188,0-2-7298,-2-1 9403,-1 0 1,-7 0 0,-1 0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27561,'39'0'45,"-6"0"-68,-22 0-89,-4 0-314,-3 0-100,-2 3-1,-3 4 191,-5 4 235,-2 2 101,-5 2 0,0 1 135,2-1 290,1-1 124,2-2-22,3-1-90,2-1-135,1-1-111,2-1-34,1-1-57,3-1-55,3 0-22,4-1-23,3-2-157,0-2-638,2-2-707,1-3-997,0-1-7332,0-5 9257,0 0 1,-8 4 0,-2 1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2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27348,'-2'37'-997,"1"-6"-1435,-1-18 2432,1-2 0,1-5 0,0-3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2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76 24042,'29'-18'135,"-5"1"-79,-22 6-45,0 2 56,-3-2 146,-2 6 202,-2 2 33,-3 2 45,0 2 78,-2 4-89,1 4 101,0 2-157,2 3-124,1 0-179,3 1-89,1-1-23,1 0-11,1-1-134,2-1-729,2-3-851,3-2-2197,5-3 3911,1-2 0,-5-2 0,-1 0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23863,'-3'32'863,"1"-5"-841,2-23 1,0-1 100,2-3 78,3-5-55,3-2 67,2-5 34,0 2-135,-1 1-45,-1 3-11,-1 3 23,1 2 77,-2 1 1,1 3-22,-1 2-68,0 4-34,-1 0-33,-1 1-392,-2-1-896,0 1-1872,-1 0 3160,1-2 0,-2-3 0,2-2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3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3 20401,'1'-1'4291,"0"0"-3641,-1 1-201,1 30 10,-1-10-190,-1 28-191,0-20-56,-1-1-22,0-5 0,2-6-33,0-3-23,0-5-23,0-4 79,0-3 0,0-1 23,-3 0-12,-1-1 23,-2-2 89,-1 0 78,-1 1 102,0 1 45,0 1-24,-2 5-77,-1 3 22,0 6-157,1 1-90,2-1-22,3-1-56,3-2-414,1-2-942,4-2-1367,5-3 1931,6-3 0,-5 0 0,1-1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3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9 25174,'-16'41'1244,"4"-7"-1188,9-20-23,4-4 23,5-5-22,4-4-12,7-9-22,2-4-100,-2-7 21,-1-1 68,-4 2 0,-4 2 11,-2 6-11,-3 3-1,-1 4-32,-1 2 44,-1 2 212,0 3 169,0 4 202,0 7-146,0 2-157,0 3-168,0 1-90,2 0-22,1-1-11,1 0-459,1-1-998,-1-2-2813,-1-1 4281,-1 1 0,-1-9 0,-1 0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4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15 25196,'-36'22'695,"3"-1"-493,16 0-45,1 0 33,3 3-22,4-1-45,5-1-33,2-1 89,6-5 68,4-3-112,8-6-68,7-4-11,3-9 22,1-7 1,0-8 44,-4-5-11,-3-1-79,-7 1 1,-4 2-34,-5 2 0,-2 2-538,-3 3-817,-2 4-1671,-1 5 3026,-4 3 0,4 4 0,1 1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4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26967,'39'-3'1704,"-4"-1"-1704,-10-3 0,-2-1 0,-2 2 0,-1 0 0,-3 2 0,-1 1-57,-5 2-1075,-2 0-941,-5 1-4549,-2 0 6622,-1 3 0,-1-2 0,0 2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5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25252,'-10'37'617,"3"-4"-987,6-14-1233,0-4-4167,1-3 5770,0-4 0,0-4 0,0-3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26037,'37'-11'-2040,"-3"-2"-4705,-19-2 6745,-1-2 0,-7 7 0,-1 1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5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25824,'0'47'258,"0"-6"-931,0-17-2621,0 2 3294,-3 1 0,2-11 0,-2-4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5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24681,'-22'48'1569,"5"-7"-1054,13-21 180,2-2-146,2-4-213,3-3-123,3-3-146,6-2-56,3-3-11,3-2-291,5-9-874,2-4-696,3-9-2755,-1-5 4616,0-2 0,-12 13 0,-4 2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25431,'0'-1'2152,"0"-1"-2073,0 2-79,23 0-325,-11 0-964,18 0-829,-17 0-7713,-3 0 9700,-2 3 1,-5-2-1,-1 2 1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 25588,'-1'1'2096,"-1"0"-2051,2-1-45,23 3-101,-8-2-1076,19-1-1052,-14-5-6646,1-1 8875,1 0 0,-11 3 0,-1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6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20143,'1'66'2022,"1"0"1,0 22-2023,-2-26 11,0-45-11,0-6 0,0-5 0,0-4 79,0-2-23,-1 0 11,-4 0 359,-3-1 122,-4 1-132,-2-1-2,-1 2 45,-2 4-78,0 5 56,1 5-257,2 3-68,2 0-79,4-1-33,4-1-22,1-3-146,3-1-1009,3-4-8470,18-3 9647,3-12 0,2 4 0,-10-5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24804,'2'43'-8134,"1"-7"8134,-1-23 0,0-5 0,0-4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7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19 162 23807,'-1'48'1714,"-1"-5"-1276,0-20-80,-2-5-44,1-4 55,0-7-55,2-3 0,-1-5-236,2-9-55,-1-9 89,2-13-34,5-9 12,4-2 11,6 0-12,2 5-78,-1 6 12,0 7-12,-2 8 11,-1 6 57,-3 6 89,-3 3-10,-3 2-158,-2 5 0,-1 3 0,-1 6 0,-2 5 0,-5 2 0,-3 3-573,-4-1-1354,0-3-3351,2-2 5278,5-5 0,3-7 0,3-2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25 137 25107,'40'-30'201,"-8"2"-156,-25 9-11,-3 1 22,-3 2 11,-5 4 68,-2 4-45,-4 4-12,-1 2 68,0 8 134,0 3 257,0 9 80,-1 4-158,1 3-168,2 0-168,2-2-100,3-2-23,3-3-23,2-3-413,4-2-1133,3-3-1490,6-4 3059,3-4 0,-7-2 0,-1 0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8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25073,'-11'44'1446,"3"-6"-1133,3-19-190,3-6-123,1-4-56,1-5 56,2-6 101,4-5-67,5-6-34,4-4 22,1-1-11,0 3 12,-2 3-12,-2 5 68,-1 4 55,-1 2 46,-2 5-24,0 1-55,-1 5-67,-2 2-34,0 0 0,-1-1-560,-1-1-639,0-1-2387,1-3 3586,1-3 0,-3-1 0,2-2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4 21700,'2'-2'3295,"-1"0"-2758,-1 2-200,4 31-23,-3-6-12,1 28-112,-4-15-167,0-1-12,-1-5-11,2-5-11,0-7-56,1-7-124,0-6-78,0-4-22,0-2 314,0-6 33,-3 0 67,-2-4 235,-3 1 23,-1 3-22,-2 2-90,0 2-45,-1 1-67,0 6-1,1 1 35,2 7-68,0 0-101,3 0-22,1-1-22,3-2-269,2-2-953,3-3-694,4-2-6903,7-2 8841,5-2 0,-7 0 0,-1 0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8:58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75 108 24457,'19'-41'246,"-3"6"247,-19 23-10,-1 2 189,-5 4-124,-3 3-99,-1 7-57,-2 7-34,1 8-55,0 6-33,2 3-270,4-1 0,4-1 0,2-4 0,5-5 0,5-4 0,7-5-662,7-4-548,5-3-281,5-3-1949,1-1 3440,1-4 0,-15 3 0,-4 0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1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20356,'-29'50'1759,"4"-5"-1681,12-22-67,2-5 45,4-4 0,3-6 203,1-4 43,2-3-33,1-2-90,0-5-56,3-6-11,4-6 34,5-3 78,2 1 79,1 3-23,-3 4-45,-2 6-33,-2 4 78,-3 2 56,-1 3-223,0 3-80,-1 2-33,0 2-33,0 0-931,-1 0-4670,0 0-3823,0-2 9457,2-2 0,-2-3 0,0-2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1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26261,'-15'49'224,"1"-4"-5884,9-16 5044,-1-2-127,3-4-8277,-1-5 9234,2-5 1,0-6 0,1-3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1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21924,'42'-6'-2010,"-13"1"1,-22 5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54 114 23157,'30'-40'79,"-6"5"10,-19 19 685,-3 4 357,-4 5-402,-6 3-293,-3 7-88,-5 5 67,0 6 89,1 8-68,2 4-88,1 1-136,2 0-199,4-4-13,2-2 0,3-5 0,5-4-326,5-5-761,8-3-728,7-4-4169,4-5 5984,2-1 0,-13 0 0,-5 2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3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19246,'1'-3'4762,"0"1"-2901,-1 2-1570,6 18-179,-4-6-112,5 15-22,-6-10-617,-1 0-919,1-1-3417,-1 1 4975,-1 0 0,1-8 0,-1-2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3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27785,'48'-16'291,"-5"3"-269,-16 13-22,0 0-11,0 0-325,-1-1-493,0 0-437,-3-1-1591,-2 0 2857,-6 0 0,-7 2 0,-4 0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3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16 24233,'-14'39'1310,"4"-5"-973,10-20-46,4-2-156,3-6-113,6-2 68,3-9-68,2-5-11,-1-7 12,-2-3-23,-4 0-79,-4 3-637,-4 2-405,-2 4-1479,-1 5-7231,-2 3 8459,-3 3 1,0 0-1,1 1 1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4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19538,'1'-1'3563,"0"0"-2611,-1 1-492,0-1-46,0 0 1021,1 0-1368,-1 1-11,1 0-34,0 3-10,0 2-12,-1 5-157,0 2-392,0 1-729,0 0-1579,-1-1-6974,-1-2 8409,-1-1 0,1-5 0,1-2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4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23079,'0'-2'3518,"0"0"-2431,0 2-1076,19 1-11,-8-1-157,19 1-549,-13-3-661,3-3-2342,-1-5 3709,-1-4 0,-8 6 0,-3 1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4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20160,'-8'63'179,"0"-6"2369,2-18-2850,0-1 768,-1-2-2371,0-2-2873,1-6 4778,3-6 0,0-11 0,3-5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4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26407,'-9'52'548,"-2"-4"-548,-2-16-761,-3-1-1425,-3-2-7645,2-3 9129,0-3 0,8-12 0,3-2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4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27471,'36'19'45,"-5"-1"-392,-22-8-729,-1 0-829,-1-2-5333,-1-1 7238,-1-3 0,-2-2 0,-1-1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5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23482,'2'-3'3149,"0"0"-2869,1 41-224,-3-11-56,3 33 0,-3-23-762,0-3-1300,0-4-6991,0-4 9053,0-5 0,0-10 0,0-4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5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24311,'44'-7'-1169,"-15"2"0,-19 4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5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25858,'-6'58'1490,"0"1"-1412,3-9-78,0-1 0,1-3-403,1-5-897,0-7-1423,1-7 2723,-2-6 0,0-10 0,1-4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5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26015,'51'-6'1243,"-2"1"-1209,-14 4-34,-1 0-34,-2 1-784,-1 0-851,-3 0-3822,-1 0 5491,-2 0 0,-11 0 0,-4 0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 24491,'-30'27'896,"8"-1"-6344,20-9 5729,4 3 1452,5 4-1128,14 5 468,13-12-1006,17-15-67,-8-13 79,0-26-46,-26 12-33,-3-7-22,-12 12-315,-5 4-2004,-9 1-2410,-1 7 4184,-9 4 0,12 4 0,2 1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6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27874,'45'11'157,"-4"-1"-157,-14-10-45,-2 0-279,-2 0-674,-4 0-436,-4 0-2006,-5 0 3440,-4 0 0,-3 0 0,-2 0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24121,'-5'0'1961,"1"0"-1950,4 0-11,-11 24-235,8-12-684,-9 20-1053,11-17-7261,1-3 9233,3-1 0,-3-6 0,3-2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7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25263,'38'6'292,"-5"0"-292,-23-5 0,-1 0-829,-3 0-2981,0-2 3810,0-3 0,-2 2 0,0-2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7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 22732,'0'-2'3003,"-1"28"-2869,0-5-123,-1 25-11,0-15-930,0 0-1793,0-1 2723,-1 0 0,1-14 0,0-2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7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25342,'-23'46'1535,"5"-9"-1053,16-16 45,3-6-135,4 0-68,3-1-255,6-1-69,3-2 0,3-3 0,3-3 0,1-2 0,1-2-69,-1-2-782,-2-3-841,-3-2-1479,-4-2 3171,-2 0 0,-7 3 0,-1 2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22115,'0'-3'3406,"0"1"-3103,0 2-303,14-1-404,-5 2-1478,12 1-5289,-8 2 7171,-1 4 0,-6-3 0,-2 0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08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25151,'-2'0'2578,"0"0"-2578,2 0-11,17 1-4756,-2-1 3837,16 1-549,-7-1-519,-1-2-7833,-2 0 9795,-6 0 1,-7 0 0,-4 2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 21868,'0'-2'3261,"-2"26"-2925,-2-2-190,-3 24-112,-1-12-34,-2 0-158,1-1-928,1-3-2141,1-2 3227,0-4 0,4-11 0,0-4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1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23168,'-12'48'1614,"1"-4"-1435,6-16-67,0-1-67,0-4-45,2-5 11,0-4 0,2-6-11,0-4-11,1-3 11,0-1 22,0-5 12,4-4-12,3-8-10,5-1-1,0 0 22,0 3 46,-2 5 134,-3 3-11,-2 4-68,-1 2-10,-1 1-1,0 0-34,1 3-55,2 5-34,0-1-56,0 3-448,-1-6-415,1-2-8056,7-3 8975,0-3 0,-1 1 0,-6-1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2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33 25712,'-3'50'616,"-3"-1"-302,-4-11-23,-1 1-134,-1-1-78,0-5-34,3-8-1,1-7-21,4-9 33,2-5 56,1-10-90,2-8 1,5-13 10,4-10 23,4-4 45,1-2 0,1 4-34,-1 5 0,-1 4-67,1 6 11,-3 5 1,-1 7 44,-3 5-34,-1 4 0,-2 5 12,-1 5 11,-2 6 0,-2 6-45,-5 3-12,-1 1-660,-5-1-4000,-4 4 4672,5-12 0,2 0 0,6-12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2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26541,'-1'35'-146,"-1"-5"-1232,0-16-3104,0-2 4482,2-1 0,-1-5 0,1-2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2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22540,'29'-33'-179,"-5"5"11,-22 17 90,-2 1-45,0 3 33,-2 2 90,-1 2 235,-6 6 528,1 5 155,-4 4-77,5 3-102,1 0-190,3 0-78,1-2-135,2-1-202,0 0-89,0 1-45,2-2-78,1 0-852,5-3-1267,1-2-4682,2-3 6879,2-1 0,-6-2 0,0 0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25588,'-16'34'763,"4"-4"-763,13-23 0,2-2 44,3-4-21,1-2 22,1-2-34,0-1-11,1-4 0,-2 2 0,0 1 0,-3 2 0,0 2 67,-2 0 202,-1 1 291,0 3-156,-1 2-192,0 3-100,0 3-112,-3 1 0,-1 1-268,-3-1-2388,-2 4-1344,4-6 4000,1 1 0,4-9 0,0 0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3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 21320,'0'-3'4403,"0"1"-3473,0 2-829,-5 9-12,1 0 46,-4 8-46,4-2-55,2-2-34,1-2-34,1-3 1,2-3 33,2-2 11,4-2-11,2-6-11,2-2-23,0-6-11,1-1-11,-2 0 45,-2 1 11,-3 5 0,-1 3-33,-2 3-1,-2 2 34,0 2 190,0 4-10,0 4-34,0 3-101,0 2-34,0-1-11,1-2-874,1-1-382,1-6-1623,1 0-6881,1-9 9760,1-4 0,-2 3 0,-1-2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3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27382,'0'40'739,"-2"1"-694,-2-3-45,-2-1-34,2-5-772,1-5-1268,2-7-4212,1-5 6286,0-6 0,0-4 0,0-3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3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22339,'32'-6'-1898,"-9"-1"1,-19 9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14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10 114 19426,'2'-3'4504,"-1"0"-4033,-6 26-101,3-9-102,-4 17 91,6-17 22,5-4 11,2-4 68,6-3-3404,2-4 3258,0-7-45,-1-5-135,-2-8-89,-3-3-45,-5-2-11,-2-1-370,-2 2 3279,-5 2-3827,-1 4-1257,-6 7 2186,-2 5 0,6 5 0,1 2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4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24222,'-23'40'997,"5"-3"-762,14-13 34,2 3-33,1-2-35,1 0-100,3-4-23,2-4-78,5-6 0,1-4 12,2-3 21,2-3-22,-1-5 34,0-4 146,-3-4-23,-2-5-45,-2-2-22,-2-2-23,-3-2-10,-1 1-23,-1 2-23,-1 3 0,-6 1-33,1 6-90,-6 3-146,5 6-257,0 1-268,0 3-843,3 2 1615,3 5 0,0-5 0,2 2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5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26261,'0'48'470,"1"-4"-436,-1-21-34,0 0-258,0-1-784,-1-1-1456,-2 1-7333,-3 0 8778,-3 2 1,3-10 0,1-3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5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 22687,'-1'-1'2722,"0"0"-2150,1 1-370,-11 28 66,6 3-88,-8 15-1,10-8-22,3-12-12,0-1 57,2-3 0,1-1-90,3-3-45,0-2-44,1-4-23,-1-3 0,1-4 33,0-3 46,0-1 55,2-5-67,-2-3-33,1-6-23,0-2-11,-2-2-67,-1-1-280,-2 0-225,-2 1-537,0 1-864,-1 3-4290,-3 4 6263,-4 5 0,3 3 0,-2 1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5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60 23684,'-3'0'3462,"0"0"-2823,3 0-202,22-4-258,-7 2-123,19-3-45,-14 2-11,-1 0-280,-1-1-470,-1 1-360,0-2-1221,-2-1-4145,1-2 6476,-2 0 0,-6 3 0,-2 2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6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 21633,'1'-2'3384,"0"1"-2487,-1 1-550,-9 31-78,3-13 11,-8 28-56,5-18-33,1 1-1,-2 1 45,4-2-22,0-3-34,3-5-11,2-3 0,1-6-67,0-2 11,3-5-32,2-1-80,4-2 0,2-1 0,2 0 0,1-3 0,-1-1-24,-1-2-513,-1 0-326,-2-1-537,0-2-1144,-1 0-7287,1-3 8980,0-2 0,-3 6 1,-2 2-1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6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26978,'0'48'516,"-1"-2"-516,-2-15-12,0 0-369,-1-3-896,1-1-3115,0-5 4392,2-4 0,1-9 0,0-3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6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26642,'36'0'101,"-3"1"-101,-20 0-370,-1 0-639,-2-1-1355,-2 0-7467,-2 1 9216,-1 0 0,-3 0 0,-1-1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23504,'-3'0'2768,"0"0"-2297,-5 23-79,4-7-67,-6 20-79,5-13-44,0 1-45,1-3-45,2-3 22,1-2-44,1-3-12,2-1-33,3-2-23,2-2-22,3-2-67,0-2-448,0-2-415,1-1-818,-1-1-2981,1-1 4729,0-3 0,-5 2 0,0-1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6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23437,'0'-3'3261,"0"1"-2409,0 2-852,3 29-124,-2-11-436,2 23-897,-3-16-2644,0-1 4101,-4 0 0,3-11 0,-3-3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29:5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25420,'39'4'-3260,"-4"-1"-6571,-19 5 9185,0 1 0,-7-4 0,-2-1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0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27561,'41'0'1110,"1"0"-6771,-6 0 5661,0 0 1409,-3 0-1409,-4 0 860,-7 0-860,-4 1 0,-4 1-640,-3 3 2396,-2-1-5386,-1 1 3630,-2 1 0,-2-2 0,-1-1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4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27135,'23'-8'291,"1"0"-257,-2 2 0,3 0-23,1 3 0,1 1 0,-1 1 12,-2 1-23,-3 1 22,-4 3 45,-5 1 56,-3 4 113,-4 3 10,-3 3 23,-6 5-135,-5 3-110,-7 5-24,-6 3 0,-2 1 0,1 1 0,2-1 0,2-3 0,3-2-169,-3 5-134,7-12-369,-2 1-348,9-12-1052,2-4-4764,1-3 6836,3-1 0,0-1 0,0 0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15 23807,'-2'-1'2846,"0"0"-1882,2 1-830,17-4-100,-8 2-34,13-3 0,-13 4-202,-2 0-269,-1 1-503,0 0-976,-2 0-3249,-2 3 5199,-1 3 0,-1-1 0,0 0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27382,'17'14'44,"-3"-3"-245,-4-11-449,-1-3-695,-1-3-1972,1-4 3317,0-2 0,-4 5 0,-1 1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5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27751,'-2'48'583,"0"-4"-583,-2-17-101,-3 2-616,0-2-717,-1 2-2354,0-1 3788,0 1 0,4-13 0,1-3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5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37 26395,'-24'39'672,"5"-5"-413,24-17 43,2-1-67,18-4-212,-3-5 10,10-9-22,-9-6 1,-4-7-12,-4-1 268,-6 1-10,-5 0-3504,-5 2 3303,-6 0-57,-5 0 0,-5 1 0,-3 1-237,0 0-255,2 3-214,1 2-235,3 3-651,4 2-1310,2 1 2902,3 0 0,3 1 0,2-1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6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28434,'-7'55'-515,"0"-12"-740,2-9-1501,-2-10 2756,0-2 0,2-9 0,2-4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6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28513,'47'-6'158,"12"-2"-158,-18 2-80,-1 0-894,-13 1-617,-17 3-1804,-3 1 3395,-4 3 0,-1-1 0,-2 1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26687,'-31'38'436,"4"-3"-6096,15-15 5559,2 0 972,2-2-1801,1-2-4675,2-3 5605,2-6 0,1-1 0,2-6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6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22193,'1'-1'3586,"0"0"-2466,-1 1-1075,12 26-45,-8-14-224,10 21-616,-12-20-1177,0-2-5367,1-1 7384,1-5 0,-1-2 0,0-3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7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26899,'6'36'583,"-1"-4"-583,-5-13-493,0-3-3328,-3 7-6010,0-7 9546,-3 5 1,2-13-1,1-2 1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25543,'43'-14'-2498,"-2"2"-3799,-27 11 6297,-1 0 0,-9 1 0,-3 0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7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24513,'-2'0'1535,"1"0"-1412,1 0-123,25 0 0,-14 0-33,18 0 33,-23 0 33,-3 0 303,-3 4-134,-5 3 44,-2 6 13,-7 3-69,1 2-44,1-2-34,4 0-34,3-2-67,3-1-11,1-3-33,3-1-135,5-3-191,4-3-369,6-2-897,7-8-3260,6-4 4885,6-11 0,-15 10 0,-3 0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7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27561,'37'-1'-1110,"-6"1"-761,-21 0-4011,-4 3 5882,-2 4 0,-3-2 0,-1 1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7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28671,'46'-5'-1525,"-5"0"-1018,-17-7-7288,0 2 9061,-1 3 1,-11 4-1,-3 2 1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8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65 27830,'-4'44'739,"1"-1"-6298,3-7 5559,0-1 1409,-1-1-1409,-1-3 0,-2-4 0,0-5 860,-1-6-860,1-6 0,0-5 0,2-4 3392,0-10-3392,2-10 0,3-14 0,3-11 0,7-6 0,4-2 0,2 4 0,2 8 0,0 10 0,0 10 0,0 8 0,-2 5-3392,0 4 3392,-1 2 0,-4 1 0,-2 0 0,-5 2 0,-3 4 0,-5 5 0,-8 6 3392,-6 4-4054,-5 1-683,-1-2-884,3-5-4338,4-4 6567,6-5 0,4-4 0,2 0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8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25510,'-2'40'1188,"1"-5"-1020,0-15-11,5-2 56,1-5-56,6-4-34,1-4-45,2-4 23,0-1 168,-1-5-23,-2-3-66,-3-5-12,-4-1-55,-2-1-113,-2 0 0,-5 0 0,-1 2 0,-7 3 0,-1 3-427,-1 3-469,-2 3-583,2 3-1883,1 3 3362,4 3 0,4-3 0,4-1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27662,'-6'44'1009,"-2"1"-6670,-2-4 5661,-1 4 41,-2 1-41,1 0 962,1-2-962,-1-4-370,3-5-672,0-7 1857,3-7-10451,2-9 10084,3-6 1,1-4-1,0-2 1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9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4 23236,'0'-2'3831,"0"1"-3270,0 1-270,-7 34-201,0-12-90,-7 28-291,3-20-662,0-3-1568,1-2 2521,3-5 0,3-10 0,2-3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9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27056,'29'-2'404,"-5"0"-404,-18 4-45,-3 2-33,-2 5-79,-5 4 56,-4 4 78,-5 2 34,-9 4 68,6-6 213,-1 0 133,9-9 68,2 0-178,1-2-315,2 1 0,2 0 0,0 0 0,1 0 0,1 0 0,3 0 0,3-1 0,2-2 0,1-2-1021,1-1-514,1-1-2700,0-1 4235,1-2 0,-5 1 0,-2-1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3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27964,'-7'39'-661,"1"-5"-6299,0-17 3228,2-2 3843,2-2 1,1-6-1,1-2 1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0:40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23336,'0'-3'2690,"0"1"-7802,-6 24 5594,2-8 1431,-3 17-1543,4-14 814,2-3-982,1-3-135,2-4-67,3-4 3370,3-3-3494,1-6-156,1-5 68,-2-5 212,-1-1-12,-3 2 12,-1 4 34,-2 4 89,0 4 79,-1 2 212,0 1-390,2 5-24,-1 1 0,1 6 0,1 0 0,1 1 0,1 0 0,3 0 0,0-2 0,3-2-1043,0-3-4392,1-2 5435,2-3 0,-7 0 0,0-1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3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28132,'36'-13'539,"-1"0"-539,-8 7 0,2 0 0,-1 3 0,-1 2 0,-3 1 0,-3 1 0,-1 1 0,-3 1 0,-1 0 0,0 0 0,-3-2-1177,-2 0-683,-4 1-2488,-3 2 4348,-3 3 0,-1-2 0,0-1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3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21936,'-2'0'3428,"1"0"-2374,1 0-920,-25 28-78,16-14-56,-20 22-22,21-20-269,0 0-584,0-2-772,2-2-2958,2-3 4605,2-3 0,1-4 0,1 0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3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20905,'0'-2'3866,"0"0"-2634,0 2-1041,6 22-113,-3-8-78,5 19 0,-4-14-684,0-1-1131,1-1-3675,0-2 5490,2-3 0,-4-5 0,1-2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3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26205,'39'-18'-1709,"-5"2"0,-25 11 0,-2 1 1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4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27000,'-14'48'1278,"2"-3"-1256,5-9-22,1-2-706,3-1-817,1-3-3038,2-3 4561,0-3 0,0-12 0,0-3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6 21499,'0'-3'3932,"0"0"-3628,0 3-92,0 0-133,-14 24-57,5-9-22,-13 22-201,10-13-495,0 2-581,0 0-1726,-1-3-4908,3-3 7911,2-5 0,4-7 0,2-5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5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26451,'25'37'-224,"-4"-6"-380,-14-20-730,0-2-2073,0-2 3407,-1-2 0,-3-2 0,0-2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25959,'0'35'190,"0"-1"-492,-2-12-864,0 2-1871,-1-2 3037,-1 1 0,3-11 0,0-3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5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26115,'25'-11'-3047,"-2"2"-6784,-9 9 9459,2-1 0,-7 0 1,0 1-1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6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13 25835,'15'-7'325,"-2"1"-258,-5 6 1,0 2-46,0 1 12,-2 2-23,0 1-11,-1 1 0,-1 1-34,-1 1-22,0 0-45,-2 0 45,0 0-11,-1-1 34,0-2 33,0 0 0,-2-1 11,-2 0-11,-2 0 0,-3-1 0,0 0 11,0 1-11,-5 1 0,4-3 22,-1 2 57,6-3 78,0 1 89,1 1 45,-2 2-22,0 1 68,-1 2-281,4-2 0,0 2 11,3-2 0,0 0 34,0 2-23,1-1 23,1-1 0,2 0 0,4-1-101,-1-2 0,3-1-112,-2-2-124,0-1-21,1 0-46,0 0-89,0 0-157,-2 0-2028,2 0-2600,-1 0 5177,1-3 0,-5 2 0,0-1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21689,'0'-3'3787,"1"0"-3248,-1 3 189,0 0-516,0 16-44,0-4-77,0 13-58,0-8-33,0-1 0,0-1-180,0-1-368,0-2-551,0-2-1253,0-1-7479,0-1 9537,0-1 1,0-4 0,0 0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06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27023,'28'-5'-90,"-5"0"-403,-16 5-572,0 0-1500,-1 0-7266,-1 1 9078,0 2 1,-2-1-1,-2 1 1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3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21835,'0'-2'2891,"0"0"-2230,0 2-516,0 26 2,0-14-24,-1 20-101,0-21-22,1-1-258,-1-2-616,0-1-885,-1-1-3048,1-1 4807,-1-2 0,2-1 0,-1-1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3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20 20804,'2'-3'4202,"-1"1"-3911,-1 2 23,0 0 0,17-7-68,-11 5-22,14-3-100,-16 8-68,1 2-34,-1 1-11,-1 0-11,1 1 23,-2 0-12,0 0-11,-1 1 67,0 1 23,-2 1 33,-2 2-22,-2 0-23,-3 0 102,0-2-1,-1 0-56,1-2-44,-1-2-79,2-1 0,-1-3-224,2-1-135,0-1-269,1-2-3170,-2-1-6033,1 1 8484,-1-1 1,5 3 0,-1 0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5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25 24771,'-28'6'1020,"4"-1"-785,17 0 11,-1-1-78,1 2-67,1 1 22,1 1-67,1 1-33,3 1-1,0 0 0,2-1 46,3 0-35,3-2-22,4-2-11,2-2 0,0-1 0,0-2 12,0-1 44,-2-4-23,-2-2 46,-1-5-35,-2-1-21,-2-2-11,-1 0-12,-1 0-57,-1 1-55,-1 2-78,0 2-191,0 4-347,-2 3-863,0 2-5245,-4 5 5988,-1 3 0,3-2 0,0 1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17 22732,'-2'-2'4223,"0"1"-3785,2 1 66,-3-1-45,8 0-144,1-2-315,9 1 0,2-1 0,1 1 0,0 1 0,0 0 0,0 1 0,0 0 0,0 0 0,0 0 0,-1 1-24,-2 1-760,-2 0-280,-2 0-1177,-3 0-4897,-1 2 7138,-3 0 0,-2-1 0,-2 0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5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26866,'-15'17'437,"3"-2"-291,9-2 22,2-1 11,1 1 56,0-2-44,3 0 10,2 0-111,3-2-57,1-1-33,2-3 0,1-3-33,2-1-247,2-1-403,4-5-516,2-3-1737,3-6 2936,1 0 0,-11 5 0,-4 3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26832,'8'-4'774,"1"0"-696,5 1-33,1 0-12,2 0-10,0 1-23,-2 1 33,-2 1 23,-4 0 68,-2 0 21,-3 0-22,0 2 23,-2 2 33,-1 2-99,0 1-80,-1 3 0,0 1 0,-3 2 0,0 2 0,-5 3 0,0 1 0,-1 0 0,0 1 0,1-3 0,0 0 0,1-3-662,-1 1-638,1-6-1053,1 0-7478,3-6 9075,2-1 1,1-1 0,0-1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7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28412,'31'-3'-358,"0"0"-348,-21 2-347,3 0-1087,-7 0-5245,-2 1 7385,-3 3 0,0-2 0,-1 2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7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 24356,'-2'0'3205,"1"0"-2095,1 0-1110,9 7 0,-3-4 0,9 4-113,-5-7-369,0 0-268,1-4-315,-3 0-862,0-2-3911,-3-1 5838,-2 1 0,-1 3 0,-1 0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22698,'0'-2'3485,"0"1"-2286,0 1-964,0 17-134,0-4-90,0 16-11,-2-9-90,0 1-426,-2-1-559,0-1-1704,1 0 2779,-2 0 0,3-9 0,-1-1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27426,'-19'25'415,"3"-1"-303,16-8 0,3 0-11,2-3-68,4-4-22,2-5 1,2-2 44,0-5 33,0-4-44,-2-4 0,-2-3 22,-4 1 23,-3 0-46,-2 1-31,-4 2-13,-1 1 0,-3 3-158,-2 2-245,2 2-381,0 2-292,2 0-885,1 0-4034,3 3 5995,0 0 0,2-1 0,0 0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23168,'1'-3'3429,"-1"1"-2275,0 2-1019,6 18-124,-4-7-11,4 15-437,-5-11-527,-1-1-1198,0 0-7669,0-1 9644,0 1 0,0-7 1,0-1-1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8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28513,'27'3'158,"-1"0"-158,-6 0 0,-1-1 0,-2-1 0,-4-1-270,-1 0-671,-4 0-796,-1 0-3541,-2 0 5278,-1 0 0,-2 0 0,-1 0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8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23336,'-3'0'3015,"1"0"-2523,2 0-121,-23 28-125,12-14-145,-19 24-56,19-21-45,1-1-68,2-3-301,1-3-438,3-3-952,1-4-3171,2 0 4930,1-2 0,0 0 0,0-1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8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22911,'0'-2'3708,"1"0"-2251,-1 2-1199,8 11-202,-4-2-56,7 11-68,-8-7-413,0 1-293,0-3-469,-1 0-1065,0-2-6399,-2 0 8707,1-3 0,-1-2 0,1-3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9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22070,'0'-3'3810,"0"1"-2768,0 2-1020,4 22-22,-4-9-291,4 17-560,-4-14-920,0-2-3148,0-2 4919,0-3 0,0-3 0,0-2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9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26843,'31'-13'505,"-4"4"-505,-17 7-34,-2 1-313,-3 0-583,-1 1-930,-1 0-3933,-1 0 5793,0 2 0,-1-1 0,-1 1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19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21902,'0'-2'3126,"0"1"-2622,0 1-470,19-6 11,-10 4 23,15-4-24,-17 8-10,-2 0-12,-2 2-10,-1 0 66,-1-1 34,-2 2-11,-3 0 44,-2 2-55,-2 1-23,1 1 56,0 0 169,2 0 67,1 0 10,1 0-89,1 1-123,1-3-56,1 0-56,3-1-45,2-1-23,4-2-178,4-1-471,3-1-673,2-2-1882,0-1 3227,0-1 0,-8 0 0,-2 1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0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11 20457,'-3'-1'4123,"1"0"-3552,2 1 259,0 0-606,-23 7-45,16-1-78,-17 7-45,21-1 0,2 2-11,0 2 56,1 1-45,2-2 0,2-2-45,1-5-11,3-2 56,1-4 22,1-1 12,0-5 11,0-3 34,-1-5-23,-2-1-68,-2-2 24,-3-1-24,-1 0 12,-1 1-22,-3 2 0,0 2-3426,-4 3 3324,1 3-234,0 2-807,0 2-259,3 4-1769,0 2-6694,2 2 8515,5 0 1,-4-4-1,4 0 1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28054,'3'9'548,"-1"1"-492,0 2-43,0 0-13,0 1-304,-1-2-603,0-1-494,0 0-1299,-1 0-7131,0 2 9084,-1 0 0,0-4 0,0-2 1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1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22518,'-3'-2'3340,"1"0"-2993,2 2 224,0 0-347,-11 12-55,6-4-12,-7 10-34,9-6 11,1 1 12,1 1-34,1 1 537,3 21-525,0-20-67,3 15-57,1-26 0,0-2 0,0-1 0,0-2 0,1-1 0,1-3 0,-1-3 0,0-4 0,0-2 0,-1-2 0,-1-1 0,-2 2-438,0 0-335,-2 2-348,-1 1-963,-1 3-5714,-1 4 7798,-2 2 0,1 2 0,0 0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1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20 23415,'-3'0'3574,"0"0"-3013,3 0-1,0 0-516,12 2-44,-4-2-100,12 2-404,-8-4-303,0-1-829,-1-3-2566,-1 1 4202,-1 1 0,-4 2 0,-2 1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2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 23101,'0'-2'3138,"0"1"-2018,0 1-862,-7 28-34,3-14 0,-5 24-56,5-22-34,0 0 34,2-3-32,-1-1-136,2-3 0,1-1 0,0-4 0,0 0 0,0-3 0,4 0 0,2 0 0,2-1 0,1 0 0,1-2 0,0-1 0,0-2-673,1-1-728,-1 0-1658,1 0 3059,1 0 0,-6 3 0,0 0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2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22754,'0'-2'3910,"0"1"-2543,0 1-1221,-7 26-101,3-11-45,-5 22 0,6-18-247,1-1-402,1-1-629,0-2-1389,1-2-7164,0-4 9619,1-4 0,-1-2 0,1-2 1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2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27348,'33'-7'168,"-5"2"-168,-16 5-179,-2 0-225,-2 0-425,-1 0-874,-2 0-3216,-1 0 4919,-1 0 0,-2 0 0,0 0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27214,'-17'44'1366,"4"-11"-1275,11-13-91,2-9 0,0-1 0,2-1 0,2-2 0,3-2 0,1 0 0,0-3 0,0-1-427,0-1-469,0 0-561,0 0-1635,-1-2 3092,1-1 0,-4 0 0,0 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3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22653,'0'-2'3574,"0"1"-2745,0 1-829,0 23-134,0-11-404,1 20-728,-1-18-2320,1-1 3586,-1-2 0,0-5 0,0-2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1:23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27146,'36'-17'-818,"-1"4"-1187,-26 12-6601,1 2 8606,-9 2 0,-1-2 0,0 3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1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 26015,'0'-5'1086,"0"12"-996,0 4-34,-1 12-56,1 10 11,1 7 1,4 8-1,1-11 11,3-9-11,-1-19 23,-1-5 33,1-4 34,1-7 0,1-5 11,-1-8 45,1-1-90,-2-2-67,-1 3 0,-1 2-112,-1 3-381,-1 3-471,3 1-851,0 2 1815,5 2 0,-7 4 0,3 1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1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49 164 24625,'20'-38'448,"-2"-2"-437,-15 23 0,0-4-11,-2 9-22,-1 0-12,-1 2 23,-2 3-34,0 3 1,-3 2 44,0 2 56,-2 6 100,-2 3 225,-2 8 135,1 3-68,0 3 236,0 10-348,5-7-56,1 8-90,4-12-100,1-2-90,0-2 0,4-5-246,0-3-314,6-4-348,0-3-415,3-2-1388,0-3-7120,0-2 7597,-1-2 1,-5 3-1,-2-1 1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2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 22765,'-3'-1'3283,"1"0"-2185,2 1-784,-8 28-45,3-7-68,-7 25-100,6-13-101,0 0-33,1 0-247,0-4-3639,1-3 3179,1-2-2929,2-5 946,0-2-5176,1-5 7899,0-3 0,0-5 0,0-1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25532,'32'-35'-597,"4"5"1,-25 25-1,4 1 1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2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83 23146,'1'1'1793,"0"-1"-1760,-1 0-44,22-22-101,-17 12-11,17-18 123,-22 19 22,0 2 57,-1 3 133,-1 1 91,-2 2 22,-1 3 34,-2 4 10,0 5-33,-3 5-145,2 3-135,0 0-56,2 1-11,3-2-180,2-2-850,1-4-1817,5-6 2858,3-6 0,-1 0 0,1-2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3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24349,'-18'50'1546,"3"-6"-1423,8-21 484,2-5-562,3-6 171,1-5-149,1-3 64,0-4 138,1-3 118,2-3-376,3-5-11,1 1-11,1-1-157,-1 1-337,0 1-783,1-2-1603,1 1 2891,1-1 0,-4 6 0,-1 0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25319,'-7'37'-918,"2"-5"-1984,3-19 2902,1-2 0,0-4 0,1-4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3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25252,'-9'30'90,"3"-6"-90,6-23 22,0-1 79,3-3 0,2-1 12,2-3 133,0 1-33,-1 2 0,-1 2-68,-1 1-44,0 1 0,0 0-12,0 3-89,-1 0-33,-1 4-572,1 1-639,-1-1-2487,1 1 3731,1-3 0,-1-2 0,0-1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3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24995,'-8'32'1468,"2"-6"-1468,5-21-146,1-3-179,2-2-90,1-4 68,2-1 123,1-5 190,-1 1 34,-1 2 0,-1 3 45,0 2 33,0 2 46,0 0 32,-1 2-77,0 3-68,0 2-11,-1 2-202,-1-2-951,2 0-2052,-1-3-6626,3-2 9414,1-1 1,-2-1 0,0 0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4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24412,'1'34'2510,"-2"-4"-2073,-2-15-45,-1-1-33,-1-1 21,1-2-199,1-4-181,1-3 0,2-1 0,-1-3 0,2-3 0,2 0 0,1-4 0,2 2-629,4-5-1018,-1 3-1792,7-4 3439,-2 3 0,-5 3 0,-1 2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4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6 22193,'0'-3'3283,"1"0"-2935,-1 3-348,-8 22-89,4-10-696,-5 17-1097,7-16-5178,1-3 7060,2-3 0,-1-3 0,1-2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5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25431,'9'14'-22,"-1"-4"44,-1-18 46,-3 2 112,0 4 133,-1 1-10,-1 1-79,0 3-146,-1 0-78,1 4-773,-1-2-1244,0 0 2017,0-2 0,-1-1 0,0 0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1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27818,'39'8'840,"-3"-1"-827,-14-7-13,3 0 0,2 0 0,1 0-360,-2 0-603,-5 1-786,-4 1-2351,-6 1 4100,-6 3 0,-3-3 0,-2 0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3 21521,'-2'-1'3843,"0"0"-3304,2 1-360,-14 26-146,6-9-33,-12 22-112,11-16-437,0-1-504,1-1-706,0-4-2555,3-4 4314,2-5 0,1-4 0,2-3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2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22305,'0'-1'3171,"0"0"-2700,2 24-213,0-10-168,3 19-90,0-15-34,0-1-492,2-2-730,1-2-1948,1-4 3204,2-3 0,-5-3 0,-1-2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2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23560,'1'-1'2600,"-1"0"-2398,0 1-460,25-3-415,-14 1-850,20-4-2522,-21 0 4045,-1-1 0,-5 3 0,0 1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24311,'-8'43'930,"2"-3"-930,2-15-202,1-1-773,0-3-1837,1-2-7019,0-6 9039,2-6 0,0-4 1,0-3-1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2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24513,'-5'45'806,"0"-2"-806,0-10-257,0-1-841,2-3-4672,2-4 5770,3-6 0,-1-8 0,1-5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3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24468,'-32'26'1008,"6"-2"-817,22-11-34,2 0 11,2 2-45,3-1 1,2 0-1,4-1-67,2-4-23,1-4 35,1-3 77,-1-2-33,0-5-22,-2-3-23,-3-5-11,-3-1-22,-3-1-34,0 3-23,-4 2-212,-1 3-426,-2 2-975,-1 3-4930,0 1 6566,3 1 0,1 0 0,2 0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3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26194,'33'0'-931,"-6"0"-525,-18 0-2163,-2 0-6212,-1-1 9101,-2-2 0,-1 1 0,-2-1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3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25331,'0'41'268,"-1"-4"-1276,0-9-2006,-1-9 3014,1 3 0,0-15 0,1-3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4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21913,'0'-2'3216,"0"1"-2757,0 1-402,0 26-57,-1-12-124,-1 21-570,-1-20-998,-1 0-6208,0-4 7900,0-3 0,1-4 0,2-2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4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24771,'33'11'694,"-5"1"-560,-20 1 2,-3 0 54,-3 1 112,0-1 57,-2 1 55,-4-1-178,-2 0-158,-5 0-66,-1-1-12,-2-1-68,1-2-235,1-1 23,3-2-235,2-3-281,2-1-694,2-1-4662,2-1 6152,1 0 0,0 0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4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23112,'-1'-2'2947,"0"1"-2891,1 1-639,16 5-716,-9-4-1749,12 4-6783,-12-8 9078,-1 0 1,-2 0-1,-2 0 1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22832,'0'-4'3026,"0"0"-2724,0 4-190,0 25-112,-1-11-168,0 19-706,-1-20-2006,1-1 2880,1-3 0,0-4 0,0-3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 21308,'2'-1'3664,"-1"0"-3104,-7 28-89,1-11-34,-4 22 56,3-20-11,3-4-79,2-2-55,1-2-57,1-3-123,3-1-168,2-1-11,1-2-225,2-2-268,0-1-482,1-1-403,1-4-1009,0-3-4336,0-3 6734,0-1 0,-5 5 0,-2 1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5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27214,'0'31'-1177,"0"-5"-1994,0-16 3171,0-3 0,0-3 0,0-2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5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7 21622,'0'-4'3955,"0"2"-3461,0 2 99,0 0-391,-19 23-12,12-13 136,-13 17-24,18-18-89,1 0-34,0 0-78,1-2 0,0 0-68,3 0-22,1-3 12,5 1-23,2-3-11,2-1-68,1 0-44,0-1-157,0 0-235,1 0-337,-2-2-560,-2 0-1602,-1 0-6817,-3 0 8392,-3 1 0,-1 0 1,-2 1-1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5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23672,'-2'0'3026,"0"0"-1939,2 0-1087,17 2-34,-6-2-594,15 1-671,-13-1-1491,0 0-7041,-2 1 8557,-3 1 1,-5-1-1,-1 1 1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6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27572,'-5'34'952,"2"-5"-862,7-17-79,2-1-11,5-3-258,2-4-3851,3-2 2709,1-4-1894,2-4 3294,1-4 0,-9 3 0,-1 1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6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20 21163,'-2'0'4179,"1"0"-3215,1 0-852,24-7-67,-10 4-23,18-4 79,-18 5 33,-2 1 1,-2 1 100,-1 1 135,-2 3 100,-2 6-111,-3 7-158,-2 4-111,-6 4-90,-2 2-78,-6-1-505,0-1-739,1-3-650,3-3-1860,4-8 3832,3-5 0,3-5 0,0-1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6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21420,'2'0'4516,"0"-1"-4045,-2 1-471,-1 26-224,-1-14-1121,-2 21-4179,0-21 5524,1-2 0,1-5 0,0-1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7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25656,'37'-12'1367,"-5"2"-1267,-14 4-100,-5 2-224,-2 0-929,-4 1-1738,-4 2 2891,-2 1 0,-1 0 0,0 0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7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21992,'-2'0'2342,"0"0"-1446,2 0-447,0 21 43,3-12-88,0 16-180,6-18-168,2-3-56,2-2-370,3-1-852,4-3-1466,3-3 2688,2-3 0,-10 1 0,-4 2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7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 22462,'-2'-5'3362,"0"1"-2903,2 4 157,0 0-560,23-2-56,-10 2-168,19-2-7462,-9 2 7630,-11 0 0,3 0 0,-13 0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7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24244,'-2'0'1591,"0"0"-4975,2 0-6230,24 0 8551,-14 0 0,15 0 0,-21 0 1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8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18929,'-2'30'997,"6"-4"-997,4-21-12,2-1 2363,-6-3-2754,-1-1-292,0-2-2050,-2-2-7086,0-3 9555,-1 1 0,0 2 0,0 2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18630,'0'0'0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18630,'0'0'0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8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27729,'26'6'-515,"8"-6"-539,-12-5-862,6-5-3843,-10-2 5759,-3 1 0,-6 4 0,-3 3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8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19807,'0'-5'3641,"0"2"-3260,0 3-123,0 0-1154,0 17-3732,0-10 4628,1 13 0,-1-16 0,0-2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9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25465,'-4'42'706,"-1"-3"-706,-5-12-201,-1-1-5227,-2-1 542,-1-1 5101,0-4 0,6-8 0,2-4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9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23325,'4'0'2140,"-1"-1"-2050,-3 1-90,0 0-348,22 11-1355,-13-6-8128,16 7 8420,-19-10 0,-3-1 1,0-1-1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9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25499,'0'41'180,"0"-3"-416,-1-12-1277,-2-1-7922,0-2 9435,-1-3 0,2-10 0,1-2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0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28378,'35'-9'-2218,"-5"1"-7297,-22 10 9515,-1 3 0,-4-3 0,0 3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9 24121,'-18'45'627,"4"-4"-470,13-22-11,2-1 33,4-5-90,4-4-10,6-4-34,2-3 67,4-8-33,1-3-12,0-8 34,-2-3 67,-5-1 67,-6 1-33,-5 1-57,-4 4-55,-5 2-90,-2 4-45,-5 3-291,-1 2-639,1 3-4826,1 2-4030,3 4 8759,4 1 0,2-1 0,2-1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5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 21936,'0'-1'3350,"0"0"-2577,0 1-694,0 25-79,0-10-235,0 22-841,-2-16-1737,-1 0-7018,-3 2 8694,-2-1 1,3-10 0,1-2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5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21667,'-4'0'2790,"1"0"-2398,-12 21-101,8-6-33,-9 17 90,13-12 66,2 0-33,3-1-56,1-3-168,3-3-79,4-4-33,0-4-33,2-3-12,1-3 0,-1-6-303,0-3-526,-1-6-561,-3-1-1557,-3 0 2947,-2 4 0,-3 5 0,0 5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5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26205,'44'-15'-2197,"-4"-1"-5108,-15 5 7305,-2-2 0,-11 7 0,-2 0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25230,'-21'37'1580,"4"-3"-1199,11-12 67,2-3-89,2 0-57,2-4-89,1-1-55,3-2-158,1-3 0,3-4 0,1-2 0,2-2 0,0-1 0,2-1-147,-1-3-559,-1-2-302,0-1-651,-1-1-2083,-1 2 3742,-1 1 0,-4 2 0,-1 1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8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25308,'-12'44'931,"0"-3"-898,8-15-33,0-2 0,1-2-257,0-2-461,0-1-862,0-1-3686,-1-1 5266,1-2 0,2-7 0,0-2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8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22586,'2'-3'3473,"-1"0"-3148,-1 3-179,0 0-135,26-2-11,-13 2-246,21-1-426,-22 3-494,-1 1-1501,-5-1-7164,-3 1 9504,-2 0 1,-1-2-1,0 0 1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8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20389,'-2'0'3541,"0"0"-2376,2 0-728,-14 26 12,11-13 10,-11 21 0,14-20 24,2 0-2,1-1-145,3 0-157,0-2-111,0-1-57,0-2-11,0-1-146,0-4-414,0 0-303,0-2-896,-1-1-2723,2-3 4482,3-3 0,-5 2 0,0-2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8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 23101,'0'-1'2241,"0"-1"-2241,0 25 0,-1-7-325,0 19-919,-1-13-5479,-1-3 6723,-1 0 0,2-9 0,0-3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1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26810,'36'-5'-683,"-5"2"-741,-17 3-2004,-3 0 3428,-2 0 0,-5 0 0,-1 0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0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29 26194,'-48'-1'773,"6"4"-594,23 14 1,-1 3 10,3 3 12,0 0-46,5 3-88,1 1 32,4 0 1,4 1 34,2-2 21,6-2-21,4-1-57,8-4-67,5-7 2,3-5-13,4-9 0,2-8 0,0-7 0,-3-8 0,-6-3 0,-7-3 0,-6-2 0,-6-3 0,-2 1 0,-7 1 0,-3 4-13,-4 6-3580,-2 8 3201,1 8-291,0 4-4068,-3 17 4751,6-2 0,1 3 0,8-6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0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27494,'0'70'616,"-5"15"-762,1-38-638,-3 12-853,3-25-2497,3-3 4134,0-5 0,1-12 0,0-6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0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26888,'38'-5'-2375,"-4"2"-3709,-17 3 6084,-1 0 0,-8 0 0,-1 0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0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26362,'-17'57'325,"1"-6"-191,6-21 101,3-4 23,2-5 179,3-4 78,1-2-145,1-2-335,0-1-35,5 0 0,2-2 0,7-3 0,1-2 0,3-2 0,0-2 0,0-4 0,0-3-225,0-3-940,-2-3-741,-2-2-3326,-1 1 5232,0-1 0,-7 6 0,0 1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1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 25454,'0'-4'3217,"1"1"-3217,-1 3 0,0 31 0,0-4 0,0 31 0,-2-13 0,0-1 0,0-6-113,-1-7-2857,1-6 2970,2-5 0,-1-9 0,1-4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3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 21958,'2'-2'3507,"-1"0"-1422,-1 2-1772,2 42-10,-1-10-79,1 37-124,-2-21-44,0 1-56,0 1 0,-3-3 0,-1-2-336,-4-4-347,-1-3-359,0-7-952,0-6-2533,2-8 4527,-1-6 0,4-5 0,0-3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4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27942,'60'-24'729,"2"5"-729,-9 17 0,0 1 0,-2 1 0,-8 0 0,-5 0 0,-5-1 0,-5-2-1121,-3 1-1703,-3 0 2824,-4 1 0,-7 0 0,-4 1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4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67 112 23728,'-2'0'2410,"1"0"-1682,1 0-706,30-5 12,-11-2-34,25-6-101,-21-2-101,-5-2 57,-6 1-34,-7 3 44,-4 1 102,-9 5 10,-5 2 23,-10 4 0,-5 7 11,-1 5 90,0 8 56,4 3 101,3 2 10,5-2 13,5 0 55,6-1-22,3 0 22,2 3-112,5 1-135,12 11-89,1-12-638,12 1-494,-4-18-1131,5-7-5077,5-10 7340,1-5 0,-14 3 0,-5 2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5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15 25914,'-34'-8'851,"8"1"-851,25 8 67,1 5-22,2 5 101,1 7 145,1 5 146,-1 1-67,-1 1-45,-2-1-100,-4 0-225,-3-1 0,-8-1 0,-5-1 0,-1-2 0,0-2-259,4-3-962,5-6-1054,7-4-4952,5-4 7227,8-6 0,-4 3 0,4-3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5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26250,'-41'2'1042,"10"0"-986,25 4-45,4-1 12,8 1 44,3 0 45,6 1 112,0 2 56,-1 0-135,-4 0 46,-3 1 79,-4 2-270,-1-1 0,-2 2 0,-5-1 0,-3 2 0,-6 0 0,-3 0-461,-1-2-1074,2 0-1367,2-2 2902,6-3 0,3-3 0,3-2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5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31 115 25185,'35'-34'78,"-7"4"-66,-26 15 10,-1 2 0,-4 3 102,-3 3 190,-4 3 100,-2 3-33,1 0 190,-1 2-21,1 3 66,3 5-234,1 5-382,1 5 0,1 3 0,2 1 0,1 1 0,2-2 0,0-2-853,5-2-827,2-6-1883,7-3 3563,3-6 0,-7-2 0,-1-1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6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26989,'-6'41'1188,"1"-8"-1009,2-23-67,1-4-56,2-4-56,0-1 22,0-1-22,1-5 0,3-1 0,2-5-280,4 0-369,-1 1-405,0 2-996,-2 2-3541,-1 3 5591,1 1 0,-4 2 0,0 0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06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34 129 24199,'45'-21'101,"-9"-1"-90,-26 4-11,-6-1 12,-1 3 458,-3 3 258,-2 3-44,-3 4-68,-4 3-156,-4 2-23,-3 7 179,-2 4-279,-1 7-337,2 2 0,2 2 0,5 0 0,5 0 0,3-1 0,2-1 0,3-1 0,4-3 0,15 3-976,-2-8-1926,8 0 2902,-10-7 0,-8-1 0,-3-1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1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27359,'7'37'-359,"-1"-3"-873,-6-16-1603,-2 2-6996,-1-1 9605,-3 0 0,3-9 0,0-3 1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27617,'14'36'145,"5"-6"-145,10-23-11,5-3 0,4-7-45,0-5 22,-4-6 34,-6-3 12,-9 1 44,-9 3 257,-6 2 1,-7 2-124,-6 3-134,-5 1-33,-6 2-23,-3 1-68,0 1-279,2 0-314,2 1-437,2 0-1199,2 0-7534,0 5 7686,0 5 1,6-3 0,2 3-1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2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27101,'-7'65'247,"1"-4"-225,2-13-22,-1-1 12,1-3-24,1-5 12,0-8-44,2-5 32,0-6-21,1-7-12,0-6 11,0-3 12,0-6 11,-1-8 11,1-7 0,0-11 11,0-8-11,0-6 0,0-4 0,0-1 0,0 5 11,1 7 45,1 10 79,-1 8-35,0 8-21,1 3-57,0 5 79,6 7-23,3 8 1,4 9-1,1 9-44,1 3-12,-2 4-11,-1-2-22,-1-4 11,-1-7-33,-2-8 33,0-6 0,-1-7 33,0-5 46,2-12 145,1-8 0,1-12-55,-1-2-169,-3 0 0,-4 4 0,-1 7 0,-2 6-181,0 7-972,2 5-719,3 3-1512,6 1-6447,4 1 9313,6 0 1,-10 0 0,-2 0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85 26104,'-38'28'818,"7"-1"-594,24-7 34,4 0 33,1 1 146,2-2-56,3-1-280,1-4-68,5-4-22,3-6 2,3-5-13,2-10 0,3-7 0,-1-10 0,-2-4 0,-5-1 0,-6-1 0,-3 5 0,-4 1 0,-3 7 0,-3 6 0,-1 5-438,1 6-413,2 3-617,2 3-2074,2 3-6289,0 3 8885,4 2 0,-3-5 1,3-2-1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20087,'2'-1'4426,"-1"0"-2432,-1 1-1658,2 28-10,-1-8-57,-1 27-1,-2-14 68,-2 0-190,1-4-124,0-7-22,2-8 12,0-6-1,1-6 0,0-1 23,0-8-34,0-5 0,0-9 11,1-4 0,0-2 0,2 0-11,0 2 23,0 4-35,0 6 12,-2 6-22,1 5 22,1 4 22,2 6-10,1 4 10,6 19-22,-2-5 0,4 7 0,-1-12 78,0-4-55,1-5 22,0-6 33,7-7-22,-5-6-56,6-7 11,-8-3-33,1-1-90,0 0-683,0 1-416,1 3-1220,0 2-7400,2 4 9003,1 4 0,-9 4 0,0 1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4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45 23359,'3'0'2801,"0"0"-2442,-3 0-337,15-5-22,-9 2 34,11-5-34,-16 4 11,0-2 0,-1 0-11,-1 0 22,-2 2-10,-3 2 55,-2 1 45,0 4 33,-1 4 147,-1 4 44,1 4 112,-1 1-78,3 1-157,1-1-156,4 0-57,0 2 0,2-1 0,0 1 0,1-4-841,3-1-482,1-4-1444,3-4-7064,0-2 9182,1-5 0,-4 2 0,0-3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4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28087,'44'8'-515,"-6"-2"-740,-26-1-1994,1-4 3249,0 1 0,-6-1 0,-1-1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4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21 21734,'-2'-1'3686,"0"0"-2565,2 1-807,4-5-158,2 2-100,5-2-22,-2 2-34,1 2-112,-1 0-762,0 0-1669,1 1-7288,-1 0 8134,2 1 1,-6 0-1,1 0 1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25847,'-6'54'414,"1"-6"-336,3-24-55,0-3-1,1-6 34,1-6 101,0-5-67,0-3-46,0-1-21,0-7-12,0-3 11,2-8-22,1-2 34,1 0-23,0 3-11,-2 3-11,0 5-471,1 4-885,0 3-1569,3 2 2936,3 0 0,-4 0 0,1 0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5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25319,'-49'2'1244,"7"5"-1020,23 9-100,2 3 55,1 2-33,5 1-56,2 2-23,5 0 34,2 0 44,4-1 46,4-4-35,4-5-100,5-7-33,2-4 10,2-5 1,0-7 0,-1-7-23,-1-5 0,-3-3 23,-5 1-23,-4 1 11,-3 2-22,-2 4-67,-1 4-403,-3 4-337,-2 5-1188,-2 2-7836,1 3 9826,2 3 1,3-2 0,2 2-1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6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27516,'-3'57'582,"0"-6"-582,-2-19-492,0-2-461,2-2-1534,-1-4-7344,1-2 9375,0-5 0,1-7 1,1-4-1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6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24367,'2'-4'2017,"0"1"-2050,27-5-920,-15 4-1277,23-5-7058,-24 7 9288,-1 1 0,-6 0 0,-1 0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6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10 24468,'0'-5'2263,"0"0"-1927,0 5-89,-15 37 101,9-16 156,-12 31-90,12-25-323,2 0-91,1-1 0,2-2 0,1-5 0,1-4 0,2-6 0,2-3 0,3-4 0,2-2-617,0 0-549,2-4-671,-1-2-2410,0-7 4247,-1-2 0,-5 6 0,-1 2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23157,'0'-2'4001,"1"1"-2982,-1 1-818,-2 37-189,-1-16-12,-1 31-605,1-28-583,-1-2-1983,3-3 3171,0-3 0,1-8 0,0-2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20031,'-5'0'4829,"1"0"-4078,4 0 157,0 0-572,-18 15-45,11-5-89,-14 15-34,15-10 34,2 3-34,2 0 11,1 0-45,1 0-33,0-2-90,2-2 12,1-5-23,4-4 0,1-3 11,2-6 22,3-6-21,1-6-1,-1-8 0,-1-1-11,-3 0 11,-5 2 0,-1 5-11,-3 4-89,0 4-370,0 3-360,0 4-884,-2 2-3529,0 1 5232,0 2 0,1-2 0,1 2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7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28334,'40'3'268,"-6"-1"-268,-25 0-112,-1-1-627,-1 0-527,-1-1-1166,-1 0-7399,1-1 9089,0-3 1,-2 1 0,-1 0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7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4 22395,'-1'-2'4056,"1"0"-3193,0 2-605,-7 28-12,2-6-33,-7 26-11,3-10-135,0 0-56,0-1-11,0-4-224,3-5-403,0-7-292,3-5-762,2-7-1232,0-5-6918,1-2 9582,2-5 1,-2 3 0,2-3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27426,'2'48'292,"-1"-5"-304,-2-14-413,-2-2-897,2-1-2073,0-2 3395,1-2 0,0-10 0,0-3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8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96 23224,'0'-3'3048,"0"1"-2073,0 2-840,-11-3 21,6 8-32,-9 1-57,10 8 11,1 3 1,1 0-23,2-2 112,5 2-79,1-8-55,5-1-34,0-7 22,-1-1 23,0-5-34,-2-3 0,0-7 1,-3-3-12,-1-2 22,-1-2-22,-3-1 0,1 1-11,-1 1-191,-3 3-223,-1 4-192,-5 7-873,-3 4-3172,-3 7 4662,-2 7 0,6-4 0,2 3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28244,'-12'54'302,"2"-7"-302,3-25-358,2-4-471,2-5-504,1-4-1032,2-3-4862,1-4 7227,4-1 0,-2-1 0,1 0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8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27415,'7'39'-919,"-2"-6"-1524,-6-21-4940,-3-2 7383,-3 1 0,2-6 0,1 0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18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28558,'44'-17'113,"-3"4"-113,-15 12 0,2 0 0,1 1 0,1 0 0,1 0 0,0 0 0,0 0 0,-1 0 0,0 0 0,-2-1 0,-2 0-4528,1-2 4528,-11 1 0,-3 0 0,-10 2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50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81 157 23314,'-5'0'3451,"1"0"-3036,4 0 324,0 0-582,19 0-101,-1-3-11,20-4-34,-6-5 0,2-5-11,-4-2 0,-3 1-22,-6 3-157,-5 2-34,-7 3 11,-5 0-11,-6 1 1,-9 1 43,-6 0-33,-11 3 102,-3 3-1,-1 1 67,-2 4 34,3 4 0,2 4 157,3 8 179,3 3 23,4 5 89,3 2 67,4 18-324,6-10-78,4 11-113,8-19 0,4-5 0,7-6-293,3-4-3961,1-6 3021,1-4-1333,0-3 2566,6-18 0,-15 12 0,3-12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50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26283,'0'-4'2388,"0"2"-2388,0 2 0,29 6 0,-9 3 0,24 6-393,-17 1-1736,-1 1-5334,-1 1 7463,-1-1 0,-10-7 0,-3-3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51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2 24064,'0'-2'3844,"-8"27"-3161,-5 8-603,-12 34-80,-5 5 0,-6 10 0,0 8-684,0 2 684,3 1 0,6-7-438,5-9-1164,7-13-1055,5-12 2657,6-15 0,1-17 0,3-9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52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36 25431,'0'32'841,"-3"-2"-594,-1-7-35,-3 1-88,0 0-24,0-1-21,1-4-46,2-4 1,1-5-12,2-6 1,0-2 22,1-3 0,0-6-23,2-6 34,2-8 23,4-3 33,1-3-23,1 2-55,-2-1 0,-1 2-12,-1 1-22,1 3 0,-2 5 0,-1 6-22,-1 4-1,0 3 23,0 7 11,2 3-11,-1 9 0,0 5 12,-1 3-12,-1 1 0,-1 0 22,-1-2-22,2-3 0,-1-5 0,2-6 11,0-5 56,2-2 1,1-3 10,1-3-22,2-3-56,0-3 11,2-4-11,0 1-280,1 1-437,-1 1-874,1 1-2208,0 2 3799,-1 2 0,-4 3 0,-1 1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52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46 26799,'-9'27'224,"2"-4"-89,10-11 55,4-1-67,2-5-78,1-1 78,0-3 112,0-1 57,-2-4-124,-1-4-101,-3-5-22,-1-3-34,-1-4 0,-2-1-11,-3 0-179,-3 3-348,-3 5-179,-3 6-818,0 5-2464,0 8 3988,0 5 0,6-3 0,1 0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52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22305,'0'-2'3138,"0"1"-2197,0 1-683,0 18-68,0-5-89,0 16-11,0-9-57,0-2 1,0-2-34,0-2 11,0-4-11,0-4 0,0-3 0,0-2 0,0-6 0,2-4 22,2-7-22,1-2 0,2-1 0,-1 2 0,-1 4 0,-1 5 0,-1 3-11,0 3 0,0 2 22,1 2 0,0 3 1,0 4-1,0 2 1,-1 1 10,2-2 124,-1-1-23,1-3-56,-1-1-22,1-3-34,0-1 0,1-1 56,2 0 23,2-3-12,2-3-33,0-4 11,1-1-56,0 0 0,-1 0-190,0 1-494,0 2-716,-1 3-2231,0 2 3631,0 2 0,-4 1 0,-2 0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53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41 26955,'31'0'-22,"-4"0"-112,-20 0-46,-1 0 46,-4-3 67,-1-2-90,-2-3 11,-5 0 113,-1 0 33,-5 3 0,0 3 33,0 1 135,-2 1 112,1 3 90,0 3 90,0 6-1,1 4 34,2 1-180,2 2-300,3 0-13,3 0 0,1-1 0,3-1 0,4-3 0,3-3-337,5-4-974,2-4-1076,2-2-7444,0-4 9728,0-1 1,-7 0-1,-4 1 1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7:53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28671,'49'31'0,"-7"-3"0,-25-11-808,-1-2-1108,-3-2-4941,-2 0 6857,-5 0 0,-2-6 0,-3 0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0:39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1090 21588,'-18'-98'2040,"0"1"-1727,0 17-43,-1-5 10,0-3-12,1-1-178,3 0 11,2 6 78,4 8 45,4 14 135,2 16 89,3 13-134,0 13-57,0 8-89,0 6 0,2 1 23,2 1 22,6 0 112,4-1 11,8-2-56,11 1-21,10-1-259,14-1 0,3 0 0,4 0 0,-9 1 0,2 0-456,27-3 0,3 1 456,-14 1 0,1 1 0,7 0 0,3 0 0,6 1 0,2 1 0,4-1 0,2 1 0,-33 2 0,1 1 0,4-1-582,24 1 0,7 0 1,-6 0 581,-20 1 0,-3 0 0,2-1 0,20 1 0,3 0 0,-7 0-625,4 1 0,-6 1 625,-4 0 0,-2 0-427,-8 2 1,-2 0 426,-9 1 0,-4 1 4,-6 0 0,-3 0-4,37 8 480,-35-5 1,-1-1-481,19 3 1272,11 0-1272,-41-7 1203,-7-2-1203,-6-2 857,-1 1-857,2-1 459,0 0-459,9-1 0,-11 0 0,4 0 0,-16 0 0,-2 1 0,-4-1 0,-2 1 0,-3-1 0,1 1 0,-3 0 0,0 0 0,-3 0 0,-2 3 0,-3 3 0,0 4 0,0 4 0,1 4 0,2 5 0,2 8 0,1 7 0,1 7 0,0 6 0,0 4 0,0 5 0,3 1 0,1 3 0,4 1 0,-1 0 0,-1 1 0,-2-1 0,-2-4 0,-2-3 0,0-8 0,0-9 0,0-10-4292,-11 0 4292,-4-8 0,2-4 0,1-10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0:40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26295,'55'-1'792,"1"0"0,7 0 0,2 1-792,7-1 0,3 1-2027,16 2 1,5 1 2026,-23-1 0,2 0 0,2 0 0,7 1 0,1 0 0,1 0 0,7-1 0,2 1 0,1-1 0,-21 0 0,0-1 0,1 1 0,1-1 0,3 0 0,0 1 0,1-1 0,0 0-477,1 1 0,1-1 0,0 0 1,-1 1 476,0-1 0,0 1 0,0 0 0,-2 0 0,-3 0 0,-1-1 0,-1 1 0,-2 0-14,16 1 1,-2 0-1,-4 1 14,-11-1 0,-4 0 0,-2 0-418,12 1 0,-5 1-260,-18-1 0,-4 0-2258,22 1 2936,-25-2 0,-23-2 0,-13 0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5 25051,'-31'1'863,"4"3"-662,17 4-44,0 2-22,0 3-12,2 0-11,1 1-23,2-1-10,2 1 10,2 0 1,1 1-12,5 0 1,4-1-79,7-2 45,1-4-45,3-2 0,-2-4 11,-1-2 12,-4-2 55,-4-4 68,-4-4-79,-2-5-22,-2-5-12,-1-1-21,-4-2-1,0 0 0,-5 3-11,0 5-34,1 3-78,1 5-583,3 3-178,2 2-819,1 2-2409,1 0 4101,4 2 0,-3-1 0,3 1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0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26642,'-15'41'605,"3"-3"-526,7-13-57,1 1-22,0-1-112,1-4-303,2-3-470,0-4-773,1-4-3855,0-3 5513,3-4 0,-3-2 0,2-1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27359,'27'-22'-247,"-4"4"-537,-12 17-762,0 0-2242,0 1 3788,0 0 0,-5 0 0,-2 0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1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26205,'-27'41'157,"5"-4"-101,17-18-11,2-1 123,2-3 78,0-1-56,1-1-10,0-2-34,1 0-12,3-3-33,2-2-34,2-1-44,1-3-12,-1 0-11,0-2-11,0 0-191,1 0-247,-1 0-402,1-1-684,-1-2-2152,0-1 3687,0-2 0,-4 3 0,-1 1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1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26765,'-8'45'134,"1"-5"-391,2-16-516,1-2-986,2-2-3485,1-3 5244,0-4 0,1-6 0,0-3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2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 22496,'-2'-1'2734,"-1"1"-1781,3 0-763,-21 16 0,14-7-44,-16 13-90,21-11 0,1-1-22,1 2-34,1-2 44,3 0 12,2-2-22,3-2-23,1-3-11,1-1 0,-1-3 23,0-3-12,-1-4-11,-1-4 33,-1-2-21,-3-2 10,-2 3-22,0 0 11,-2 3-11,0 2-11,0 2-179,-2 1-337,1 2-616,-2 1-1950,-1 1 3093,1 3 0,1-1 0,0 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2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26754,'31'-11'201,"-4"2"-212,-16 7-179,-2 0-404,-2 1-471,-1 0-1086,0 0-3877,0-1 6028,0 0 0,-2 1 0,-1 0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26597,'-9'37'370,"2"-2"-370,2-11-45,1 2-269,-1-1-403,2-2-739,0-3-1592,2-4-6783,0-5 9145,1-5 1,0-3 0,0-2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2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 23661,'0'-2'2566,"0"1"-1938,0 1-483,0 27-44,-2-8-79,-1 25-22,-2-15-201,0-1-382,3-4-784,0-5-1972,2-4 3339,2-5 0,-2-4 0,3-3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3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3 21208,'-2'-2'4257,"1"1"-3651,1 1-248,-20 7-112,10 1 12,-17 7-68,17-1 57,1 1-90,3 0-22,1-1-46,3-1-44,1 1 33,2-1-33,3-1 22,2 0-55,4-4-1,2-3-11,0-3 22,-1-1-11,-1-5 1,-1-4-1,-1-5 0,-1-3-11,-1-2-56,-3 0-202,0-1-89,-2 3-169,-1 3-514,0 3-976,-2 6-7825,-2 1 9129,-2 7 0,1-3 0,1 4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3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23023,'0'2'3484,"0"0"-2755,0-2-707,1 22-22,-1-12-168,1 17-594,-1-18-683,0-2-1984,0-2 3429,0-2 0,0-1 0,0-2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3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22720,'2'-2'3306,"0"0"-3004,-2 2-727,3 16-517,-2-8-1276,1 13-6500,-4-11 8718,-2 0 0,1-4 0,0-1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03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28199,'30'10'472,"-2"-3"-472,-8-6 0,2-1 0,2-1 0,0-1 0,2-2 0,0-1 0,2-1 0,0 2 0,-2 0 0,-3 1-125,-5 2-1129,-5 0-808,-4 1-3877,-4 0 5939,-2 0 0,-2 0 0,-1 0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27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20 17722,'0'-2'5861,"0"0"-3508,0 2-2151,-10-8-135,3 6-33,-8-3-12,5 11-22,-1 5 0,0 2 0,-2 3 0,3 1 0,0 2 0,3-1 22,3 1-22,2-2 12,1-2 21,1 0 12,2-5 0,2-3-23,3-4-11,4-3 34,-1-6 0,1-3 56,-1-4 0,0-3-1,-2 1 1,-1-2-45,-2 1-33,-1-1-23,-2 2 0,-1 0 0,-1 3-135,0 3-178,0 3-147,0 3-425,-1 2-359,-1 1-1613,0 0-6974,0 2 9759,1 0 0,1 1 1,0-1-1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27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 21992,'0'-2'4426,"0"0"-9471,0 2 5180,-5 22 1319,2-9-1443,-4 20 849,4-12-1062,-1 1-280,-1 3-448,0 0 2451,1-1-5835,2-2 4314,2-4 0,0-8 0,0-5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27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26631,'-27'13'224,"6"-1"-191,12 9-33,6-6 0,1-2 0,2-1 0,1-2 0,2-1 0,2-2 0,1-1 0,1-3 0,-1-2 0,0-1 11,-1-4 12,1-3-23,-1-4 11,0-3-11,-1-1 0,-1 0-22,-2 2-79,0 2-157,0 2-223,-1 2-562,0 3-1399,0 1-7389,0 2 9402,0 1 1,0 0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27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11011,'0'0'0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27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11011,'0'0'0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28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24311,'0'-2'549,"-1"1"270,1 1-640,2 0 0,0 0-56,1 0-56,-1 0-33,0 0-12,0 0 23,1 0-11,-1 0 44,1 0 12,-1 0 11,1 0-1,0 0-55,2 0-22,-2 0-12,2 0 0,-1 0-11,0 0-22,-1 0-113,0 0-817,0 0 67,-2 0-684,0 0-4202,-1 0 5771,0 2 0,0-2 0,0 2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29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20770,'0'-4'3900,"1"1"-3430,-1 3-212,0 22-124,-1-5-55,-1 18-67,-1-11-12,0 0-91,-1-1-502,-1 0-573,0 0-985,-1 0-3340,1-2 5491,1-2 0,2-8 0,1-4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29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26328,'9'36'269,"-1"-2"-235,-8-10-34,-2-1-146,-1-2-683,-1-3-1143,1-4-5749,1-4 7721,1-2 0,1-5 0,0-1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30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12 22305,'-3'0'2611,"1"0"-1950,2 0-447,-21 16-24,14-6-44,-16 14-1,20-11-55,2 0-12,1-1 12,0-1 22,2-2 11,2-2-22,5-3-12,0-3-44,4-4 22,0-3 57,1-5 11,-2-2-12,-1-2-56,-3-1-67,-2-1 0,-3 2-101,-1 1-258,-1 4-358,-1 3-706,-2 3-3507,-3 3 4930,-3 7 0,2-4 0,1 4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30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26362,'-6'33'-504,"1"-5"-583,4-20-1020,0-1-3731,1-2 5838,0-1 0,0-2 0,0-1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30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26239,'4'31'-1289,"-1"-4"-1030,-6-11-7512,-1-2 9350,-2 0 0,3-7 0,1-2 1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31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23852,'0'-2'4246,"0"0"-3673,0 2-573,29-17 0,-8 10 0,26-15 0,-18 16 0,0-1 0,-1 1 0,-2 1-1144,-2 0-1254,-1 1-6745,-2 1 9143,-3 1 0,-7 2 0,-4 0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4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 19291,'-2'-1'3474,"0"0"-2443,2 1-863,-19 17 0,12-7-56,-15 13-11,18-10 0,1 1 44,0 0 68,3 0-34,-1 0-123,1-1-22,1-3-23,2-2 0,2-3-22,2-2 22,2-2-11,-1 0 0,0-1 12,1-1-1,-2-2 34,-1-1 33,0-3-22,-1-3 45,0 0 33,-1-2 13,-1-1-47,-2 0-55,0 0 22,-1 1-22,0 0-11,-4-4-23,1 5 11,-4-2-10,4 8-24,0 2-10,1 2-191,0 1-348,1 0-593,-2 3-2006,1 2-6671,0 3 8535,1 0 0,1-3 1,0-2-1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48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24972,'-4'0'426,"1"0"-236,4 0-55,1-1-79,2 1-33,2 0-23,-1 0 0,1 0-67,0 0-438,-1 0-481,0 0-694,-1 0-1962,-1 2 3642,-2 1 0,0 0 0,-1 0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48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19885,'-3'2'4168,"1"-1"-2745,2-1-996,0 1-103,1 1-32,0 0-102,2 0-78,1-1-67,0 1-23,-1 0-11,1 0-11,-1 0 0,0-1 0,0 0-190,-1 0-314,-1-1-516,1 0-1097,-1 0-2858,1 0 4975,1-2 0,-2 2 0,1-2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49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26048,'-5'43'616,"2"-2"-582,-2-14-12,1 2-11,0-1-11,-1 0 0,0-2-11,-1 0-146,1-3-179,-1-3-280,2-3-314,0-4-448,2-5-953,1-4-1613,1-2 3944,2-9 0,-1 5 0,1-4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49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 21387,'0'-3'3540,"0"0"-2363,0 3-1020,0 26-79,-1-9-44,-2 24-23,-2-14-11,-2 2-11,1 2-347,0-3-472,1-2-660,2-4-3451,2-5 4941,3-6 0,-1-6 0,1-3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49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38 25532,'-11'-1'382,"2"3"-270,6 8-11,2 2-12,0 1 12,1 2 22,0 0-33,3-1-68,0-3-22,4-3 0,1-4 11,0-3 23,1-3-12,-1-3-22,0-2 45,-1-4-11,-1 1-12,-2-1-11,-1-1 1,-1 0-1,-2 0 0,1-1-11,-1 2 0,-3 0-123,0 2-258,-3 1-404,-1 4-1321,-1 1-7687,-2 3 9793,0 5 0,4-4 0,1 4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49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25701,'-2'19'-1020,"0"-3"-1008,1-13-4594,0 1 6622,1-2 0,0-1 0,0 0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50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26395,'1'20'-750,"1"0"-796,-5-5-1984,0 1 3530,-3 0 0,3-7 0,1-3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1:50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26855,'36'-15'1714,"-1"4"-1612,-10 5-102,2 4 0,0 0 0,0 2 0,-3 0 0,-2 2 0,-3-1 0,-3 3-158,-2-1-738,-3 0-326,-3 1-1052,-2 0-7105,-3 1 9379,-1 2 0,-2-2 0,0-1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2:42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3 21208,'0'-1'2913,"1"-1"-2655,-1 2-258,1 29 0,-1-11 0,2 24 11,-3-18-11,-2-2-3381,-1-1 3381,-1-1 0,0-3 11,0-2-11,1-3 0,1-4 0,1-4 23,1-2 3425,1-1-3404,0-5-32,0-5 10,2-6 0,3-5 34,3-1 23,1 1-34,1 2 44,-1 4 79,-2 5-89,0 3-35,-2 3-10,2 2 11,0 0 0,1 0 100,5 1-66,-1 0 33,3 0 0,-4 0 23,-2 0-12,-1 1 291,0 3-246,-3 1-44,1 4-68,-4 0-34,0 1-22,-1 1-246,-1 0-482,0 0-5424,0 3 6152,1-4 0,0-1 0,0-6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2:42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99 23000,'10'-34'90,"-3"5"-79,-5 17-11,-2 2-11,-1 3-56,-2 3-23,-3 2 90,-3 2 56,-1 7 213,0 3 168,0 8 123,2 0 0,1 1-112,1 0-66,2-2-1,1 0-124,2-2-122,0 1-102,1-3-33,1-2-33,3-2-606,2-2-750,4-3-1861,2-2 3250,1-1 0,-5-1 0,-1 0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2:42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4 22070,'0'-2'2824,"0"0"-2253,0 2-515,0 26-56,0-13 0,0 19-22,0-20-68,0-5 0,0-1 34,0-4-33,0-1 89,0 0 22,-3-1 1,0 0 21,-5 0 46,1 2 0,-2 5 33,0 3 124,0 4 123,-1 1-34,2-1 33,0 0-145,2-1-55,3-2-80,1-1-66,1-1-23,1-2-67,2-1-617,2-3-795,4-1-1648,3-2 3127,3-4 0,-6 2 0,0-3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2:42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25017,'-2'36'-2458,"1"-6"0,0-24 1,1-3-1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2:43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25667,'-16'34'706,"2"-3"-639,9-16-44,1 0-23,2-3-191,1-1-784,2-4-1501,4-3-6589,5-3 9065,6-6 0,-7 4 0,-1-4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2:43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25420,'-17'35'505,"3"-6"-460,14-21 78,2-2 11,3-2-55,3-2 44,1-1-33,1-3 10,-2-2-55,-1-3-11,-2-3-34,-2 0-56,-2 0-269,-1 0-347,-2 4-897,-3 2-7249,-4 3 8818,-5 8 0,6-5 0,1 5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01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27 26563,'-35'-2'2108,"9"1"-2108,21 1 0,14-1 0,10-1 0,20-1 0,18-1 0,15-1 0,13 1 0,7 1-1041,2 2 1041,-4 0 0,-4 1 0,-7 0 0,-7 0-22,-10 0 22,-10 0 0,-13 2-617,-11 0-3215,-12 3 3832,-8 4 0,-5-5 0,-3 1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4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24513,'-28'20'706,"5"-2"-538,17-7-12,2 2-65,1-1-46,2 3-23,1-1-11,3 0-11,2-1 11,4-3-11,4-2 0,2-5 12,0-2 32,1-6-32,-1-1 10,-1-7 56,-3 0 236,-2-1-12,-3 0-44,-3 1-124,-2 0-66,-1 0-35,-4 0 1,0 1-34,-5 3-34,0 3-33,-1 3-426,0 2-381,1 1-818,1 2 1692,3 4 0,2-3 0,2 2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4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21936,'0'-2'3383,"0"0"-2385,0 2-819,0 30-56,-1-12-78,-1 25-45,-2-19 0,0 0-33,-1-1-471,-1 0-584,0-1-1141,1-3-4550,1-4 6779,3-3 0,0-6 0,1-2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26048,'29'-1'-33,"-3"1"-640,-14 0-649,-1 0-2051,-1 0-6458,-2 0 8843,0 0 0,-4 0 1,-1 0-1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5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3 20177,'0'-2'3327,"0"1"-2665,0 1-427,-5 27 23,2-14-68,-3 22 34,3-22 112,2-2 12,0 0-1,1 0-112,0-1-55,0 0-46,0-1-89,0-2-45,1-2 11,2-1-11,4-3 22,2 0 1,2-1-12,0 0-11,0-1-370,-1-2-504,0-1-874,0-2-2857,1-1 4605,1 1 0,-5 1 0,-1 3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5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25679,'-7'35'134,"0"-4"-145,4-11-225,-1 0-750,0-1-1826,2-3-7019,1-3 8607,1-5 1,0-4 0,1-3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5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 19235,'0'-1'4381,"0"-1"-3327,0 2-830,-11 14-90,7-5 12,-7 12-23,9-8-56,2 0 34,2 0 0,1-1 90,2-3-79,3-1-101,0-4 0,1-3 34,-1-1 90,1-5-79,-2-3 112,0-3 33,-2-2-66,-3 1-79,-1 1-23,-1 2-33,-1 2-145,-1 1-471,0 2-9215,-5 3 9193,3 1 0,0 0 1,2 1-1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6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20983,'3'-1'4135,"0"0"-3698,-3 1-302,0 0-102,23-5-21,-14 3-12,18-5-68,-20 6-795,-1 0-1826,0 1-7142,-1 0 9210,1-1 0,-3 1 0,-1 0 1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6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 22832,'0'-3'2017,"0"1"-1916,0 29-34,0-10 0,0 23-56,-2-18-11,0 0-22,-3-2-583,1 0-1782,0-3-6890,0-2 9277,2-4 0,1-5 0,1-2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6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21387,'0'-2'3428,"1"1"-8236,-1 1 4909,1 23 1330,0-8-1431,-1 18 545,-1-13-2158,0-2-4864,0-1 6477,2-4 0,-1-5 0,1-3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6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25757,'-24'33'694,"4"-2"-458,19-17-57,1 1 45,2-3-44,2-2-46,3-3-112,4-3 12,1-2-34,1-2 0,1-5 34,-1-2-1,-2-6-33,-2-1-78,-1-1-292,-3-1-325,-1 2-168,-2 0-706,-1 3-3585,-1 6 5154,-3 2 0,3 3 0,-3 0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7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22586,'0'3'3193,"0"-1"-2980,-3 19-112,1-9-101,-2 18 0,1-16-134,0-1-461,0-2-805,1-1-3048,0-3 4448,1-4 0,1-1 0,0-2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7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25409,'6'35'-6913,"-1"-5"6913,-8-21 0,2-3 0,-1-2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17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27942,'39'5'729,"1"-3"-729,-7-1 0,7-2 0,5-3-4252,4-4 4252,1-2 860,-1 1-1029,-3 1-1310,-6 3-3172,-6 2 4651,-9 2 0,-11 1 0,-6 0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34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25656,'0'48'1031,"-3"-1"-1411,-2-8 380,-4 3 139,0 2-262,0-2-496,1-4-725,2-6-1827,3-8-6660,1-8 9377,2-8 0,0-5 1,0-3-1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34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24558,'6'51'661,"0"-3"-583,-1-15-33,1-2-23,2-5-11,1-7 57,0-6 190,0-7 67,1-3 89,0-5-89,1-5-123,0-4-68,1-6-44,-1-2-45,0 1-45,-2 1-56,-1 2-482,0 1-762,1 2-2073,0 2 3373,0 3 0,-4 4 0,-1 2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3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49 151 24053,'30'-36'135,"-5"4"-101,-14 13-34,-3 2 22,-3 3 1,-3 1 10,-2 4 46,-2 3 301,-2 3 80,-5 1-147,-5 6 24,-1 3 55,-3 7-34,1 4-10,2 4 44,2 1-45,2 2-123,5 0-112,2 1-67,3-1-34,2-3-11,5-2-56,4-4-593,6-6-629,4-4-391,4-5-2836,1-8 4505,3-5 0,-14 3 0,-1 0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35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25588,'-30'23'908,"4"0"-684,17-3-89,0 0-35,5 0-10,2-2 0,1-2-23,4-4-67,1-4-11,4-2-11,0-4-192,1-1-99,-2-1-1,-2-1-44,-2-3 11,-1-2 312,-1-3 35,0 1 68,-1 0 78,-1 4 100,-1 0 23,0 2 11,0 1 337,1 0-337,1 1 156,2-1-100,3 0-134,4 0-90,5-1-78,10-1-281,-5-2-492,6-2-706,-8-1-1021,0-1-3764,-1-2 6230,0 0 0,-8 5 0,-1 1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35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25398,'-25'46'1210,"4"-3"-818,17-16-134,1-2-101,2-4-157,1-6-22,2-5-12,2-5-156,3-4-46,3-6 124,0-4-34,1-4 135,-2-1 11,-1 4-33,-4 3 33,0 5 0,-2 1 123,0 1 78,1 3 2,1 1-125,0 4-67,1-1-11,1 1 0,0-2-516,2-2-4187,0-2 1970,0-1-6220,2-6 8953,0-2 0,-4 1 0,-2 0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35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26776,'29'0'179,"-4"0"-179,-19 0-33,-1 0-23,-3 1 45,0 2-1,-4 3-44,-4 5 23,-4 2-23,-3 3 56,-1 2 0,1 0 11,3-2 191,3-2 224,2-2 167,3-1-167,1-1-135,1-1-267,2 1-24,2-2 0,4 0 0,4-2 0,2-2 0,0-3-24,1 0-581,1-2-470,0-4-416,1-3-1904,-1-3 3395,1-1 0,-8 6 0,-3 1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36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22720,'0'-2'4011,"0"0"-2599,0 2-1300,-2 26-112,-1-10 0,-1 21-347,0-18-1054,2-4-1109,1-2-7321,1-4 8767,3-2 1,-3-4 0,2-2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36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 23325,'-2'0'2432,"-1"0"-2018,1 23-111,1-11-46,-2 18-66,3-16 45,3-2-113,0-2 22,4-3-89,1-3 23,0-1 111,1-4-11,0-3-11,-1-4 0,-1-5-100,-2-1-46,-3-1 23,-1 0-45,-1 1 11,-1 2-11,-3 0-101,-2 4-168,-1 4-335,-2 2-450,0 3-716,1 3-3239,1 3 5009,1 2 0,4-3 0,1-2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38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28671,'42'14'0,"-5"-3"0,-17-10 0,-1-1-24,0-5-1465,-1-1-1190,0-4-7152,-1 3 8826,0 2 1,-8 3-1,-1 2 1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3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47 19459,'0'-4'3530,"0"1"-3183,0 3 236,0 0-213,-17 25-101,10-9-68,-13 22-44,15-17 67,2-2 56,1-1-33,1-2-45,1-2-12,1 0-100,2-3 0,2-2-34,4-3-23,2-3 68,-1-3 11,1-7 11,0-2-33,-2-9 11,-1-3-34,-2-3-34,-1-2-33,-3-2 12,0 2-12,-2 2 22,-1 3-44,-2 4 22,-2 4-213,-4 4-67,4 5-347,-2 2-729,5 5-1748,2 3-6727,-1 3 9201,3 3 1,-1-5 0,1-1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4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22182,'0'-2'3911,"1"-1"-2993,-1 3-715,-4 26-136,1-7-67,-5 22-45,3-14-336,0 1-751,0-2-1243,3-4-5480,1-4 7855,6-7 0,-4-5 0,3-4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4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12 25207,'-26'23'673,"6"-1"-494,19-9 23,0 2 11,1 1-23,0-1-167,1-2-23,1-3-12,2-4-21,1-4-46,0 0 79,0-2-22,0-2-12,-1-2 12,1-2 11,-1-2-45,1-2-123,-1-2 55,1 0 57,-1-2-45,0 0 45,0-1 45,-2 1 10,-1 1 1,0 3-22,-1 3-23,0 2-147,0 3-133,0 1-3473,0 1-6022,0 3 9501,0 1 0,0-1 1,0 1-1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4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22260,'0'-2'3463,"0"1"-2858,0 1-594,15 3-11,-9-1-145,12 1-472,-13-2-436,-1-1-919,1 0-3507,-1 0 5479,1-1 0,-2 1 0,-1 0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5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23437,'-5'31'964,"0"-2"-718,3-13-55,-1 0-90,0-1-68,1 0-33,0-4-112,0-1-425,1-2-282,0-2-1074,0-1-2992,1 0 4885,0-1 0,0-2 0,0 0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5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3 20916,'0'-2'4112,"0"1"-3619,0 1-123,-3 25-157,1-9-123,-3 23-79,0-15-11,0 3-930,-4 10-471,3-10-2509,-1 5 3910,5-16 0,1-8 0,1-2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5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 25342,'-5'14'404,"2"1"-247,2-2 33,1 1 12,2-2 55,2 0-3492,2-3 3269,1-3-34,1-3 11,0-2 34,1-1-23,-1-4 45,0-3-22,-1-4 3358,-2-2-3392,-1 0 1,-1-1-12,-2 1-101,0 1-90,-1 2-223,0 2-213,-2 4-606,-2 1-2611,-3 4 3844,-3 6 0,4-3 0,1 3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24782,'0'34'-1468,"-1"-6"-2151,0-16 3619,-1-4 0,2-3 0,0-3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6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25925,'4'29'-606,"-1"-3"-637,-3-18-2298,-1 0 3541,-2-1 0,1-2 0,0-2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5:46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31 23348,'-2'0'3708,"1"0"-2093,1 0-1615,7 6 0,3-3 0,8 4 0,2-6 0,2-1 0,0 0 0,1-4-785,-1-2-1422,1-5-7624,1 0 7974,-2 2 1,-9 4 0,-4 4-1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4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24636,'1'-2'3182,"23"-1"-2610,-1 2-291,24-1-4533,-2 1 4252,4-1 860,4 3-860,1 2 0,0 0 0,-3 2 0,-3-3 0,-6 0-147,-6-2 2352,-8 0-3965,-8 0-2374,-9 0 4134,-6 0 0,-4 0 0,-1 0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4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28490,'-29'74'181,"7"-13"-181,18 10 0,3-16 0,-1 2 0,0-2 0,1-3-438,1-6-1556,4-8-3755,3-11 5749,7-10 0,-6-8 0,0-6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26541,'41'-8'1893,"-1"0"-1814,-6-1-46,-1-2-21,-2-2-12,-4 0-146,-5-3-100,-6-1-102,-5-1-10,-6-1 134,-3 2 157,-5 1-23,-5 4-22,-8 6 78,-9 3 34,-5 11 11,-4 7 180,1 10 201,3 5 79,5 3-68,4 3-133,5 1-270,6 1 0,4 1 0,5-3 0,8-4 0,6-6 0,8-8-405,6-8-4099,17-15 4504,-10-7 0,-2 0 0,-18 3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5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 23908,'0'-2'2846,"-1"31"-2364,-3-1 44,-3 27-190,-2-12-156,-1-3-35,0-7-55,3-10 11,2-10-44,2-7-57,1-4 0,2-7 0,0-5 0,0-9 0,5-3 0,2-4 0,4 0-517,3 3-390,1 3-617,2 5-2476,1 4 4000,-1 6 0,-7 2 0,-3 3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24166,'-4'43'2565,"-2"0"-2217,-3-7-68,-1 1 0,1-4-89,2-4-79,1-7-79,2-6-33,2-6-33,1-6-1,1-3 34,2-6 0,3-2 11,4-7-11,3 0 0,2 0 11,-2 1-11,1 3 34,-1 2 22,0 2 90,1 2 55,0 1 23,0 2-144,0 1-80,0 0 0,0 0 0,-1 0 0,-1 3 0,-1 2 0,-1 3 0,0 5 0,-4-3 0,0 4-505,-4-6-1266,-1 1-5007,0-1 6778,1-1 0,0-3 0,-1-1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6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23930,'1'-3'3228,"0"1"-2724,-1 2-314,0 0-190,2 29-34,-3-12-526,0 24-661,-1-20-1614,-2-4-6996,3-5 8297,0-6 0,1-3 0,0-3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6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25252,'3'36'1423,"0"-3"-1098,-4-10 34,-2-1-68,-1 0-111,-1-3-80,1-4-77,1-3-23,1-5-56,1-4-11,1-2 67,3-5 33,3-5-10,4-6-12,3-5-11,0-1 11,0 3 0,-1 2 45,-1 5 34,-1 3-23,1 4 67,-2 1 34,0 3-11,-1 1-77,-1 3-80,1 11 0,-3 1 0,0 8 0,-4-7-673,1-1-482,0-4-8676,8-5 7563,2-8 0,-2 1 0,-2-4 1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6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28300,'3'52'371,"0"-5"-563,-3-19-1107,0-2-8253,0-3 9552,1-2 0,0-10 0,0-2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86 27415,'2'84'549,"-2"4"-459,1-4-1549,-2 9 1515,-4-1-56,-4-6 471,-3-12-459,-1-15-1,0-15 234,-1-14-223,1-11 23,1-9-11,1-6 764,2-13-765,2-10-33,2-21 23,2-18-12,2-16 34,5-11 56,5-2 68,9 3-169,9 8 0,7 7 0,4 8 0,3 6 0,1 7 0,-2 11-3392,-1 10 3392,-3 11 0,-4 8 0,4 18 0,-15 5 0,-3 17 0,-19 4 0,-12 8 0,-10 5 0,-9-1 0,-2-2-1984,-1 0-448,14-18-7399,5-2 9188,16-20 0,0-3 0,2-3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7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20 24008,'0'-1'2432,"0"0"-2073,-10 21 33,2-3-33,-7 20-46,7-9 34,4 0-67,1-4-179,3-5-101,4-7-33,3-6-23,6-11 44,3-9-100,4-10 34,0-8 78,-2-3 0,-3 2 11,-5 5-11,-2 8 67,-4 8 34,0 7 11,-3 8-32,1 8-80,-1 10 0,0 9 0,-1 4 0,0 1 0,0-2 0,0-5 0,1-5-752,1-9-1522,3-7-3385,3-7 5659,4-10 0,-5 5 0,0-5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26765,'-3'57'1289,"-2"-5"-1133,-3-19-122,0-4-34,2-6 0,3-8-78,2-7-225,1-4 135,0-4 23,4-5-79,1-2-180,4-5-369,0-1-930,0 0-4191,0 1 5894,3 1 0,-6 4 0,1 3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8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25420,'33'5'1177,"-4"-2"-1043,-16-8-66,0-2-35,-1-4 1,-2-3-12,-3-1-22,-1 0 0,-3-2 34,-1 2-23,-2 0 56,-2 3 0,-4 3 113,-2 4 11,-2 3-46,0 4 1,0 6 145,-1 6 56,0 7-43,1 4-304,1 2 0,3 0 0,3-2 0,2-1 0,4-4 0,3-4-438,6-5-3159,13-6-2644,-5-6 6241,9-6 0,-18 2 0,-1-2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8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 22922,'1'-2'3059,"-4"24"-2667,-1-5-56,-3 20-78,1-15-124,2-2-134,0-5-11,3-6-168,0-4 78,3-7 78,3-6 23,4-5-56,3-5 56,1 0 23,-1 1-23,-1 4 0,-1 3 11,-1 6 11,-1 2 34,-1 3 34,-1 6-34,-1 4-34,-1 14-66,-2-6-337,0 7-942,-2-12-2419,0-3 3742,1-6 0,-1-2 0,2-3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24300,'1'0'3048,"1"32"-2634,-2-5-201,0 33-123,-4-12-90,-2 3-123,-3-5-740,1-4-908,0-6-3506,2-6 5277,-2-2 0,4-14 0,-1-2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8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24849,'36'-24'-9831,"-3"5"9336,-12 16 0,-10 2 0,-2 1 1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9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67 140 22776,'0'2'2465,"0"0"-2353,0-2-112,23-7 0,-14-3-134,18-8-202,-21-3 33,-2 0 303,-2 0 11,-2 4 57,-3 3 144,-2 5 12,-5 5 23,-3 2 10,-1 5 69,-1 5-24,-1 6 34,-1 7 112,3 3 57,1 2-46,4 0-156,3-1-147,4 0-44,1-2 13,5-1-125,3-2 0,4-4-606,2-6-728,3-5-1130,3-8 2464,4-7 0,-9 3 0,-3-2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9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27567,'-4'57'0,"-1"-2"0,-1-14 536,-1 4-536,1 1 186,-3 0-186,1 0 0,-1-2 0,1-5-165,1-4-2434,3-7 2671,2-6 0,2-12 0,0-3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19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27000,'-5'45'1266,"0"-1"-5270,-3-10 4004,1-2 761,-1-2-1904,1-4-1040,0-4 2183,-1-4 0,3-8 0,1-2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1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27214,'10'51'1299,"-3"8"-1141,-5 7-158,-2 12 0,-2 5-4252,-1 1 4252,-3-3 0,0-10 550,2-10-1502,1-14-471,2-13-1244,1-13-6263,0-11 8930,2-6 0,-1-4 0,0 0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2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26183,'15'-45'1378,"2"8"-1143,4 23-67,2 7-67,1 6-68,0 9 12,0 5-11,0 9-12,-1 4 12,0 2-34,0-1 11,-3-3-11,-3-2 0,-5-5 123,-5-1 68,-5-1-91,-10 1-87,-6 1-13,-9 2 0,-3 0 0,2-2 0,2-1-24,4-5-345,2-1-292,4-1-247,2-1-762,4 2-2184,2 0 3854,3 2 0,1-6 0,0 1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26451,'-39'26'583,"7"1"-471,18-3 56,2 4 23,1 1 111,3 2-4296,3-2 4241,2-1 747,4-6-994,5-7-12,5-7-21,9-14-146,4-8-79,2-12 3437,-1-4-3358,-3-1 78,-6 2 90,-4 4 11,-5 6 0,-2 5 11,-2 7 34,-1 3 123,-1 6 34,-1 6-68,1 7-33,-1 8-101,0 4-370,1 9-1008,1-10-3059,4 2 4437,2-17 0,-2-6 0,-1-2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37 25028,'-2'61'1614,"-1"-1"-1121,-4-15-22,0 2-79,-2-3-90,2-6-123,2-11-100,0-10-1,3-10-43,1-12-35,0-10 0,1-15 0,4-11 0,2-8 0,4-1 0,1 1 0,1 8 0,0 7 0,0 8 0,1 8 0,-1 6 0,-1 5 0,-2 3 0,-1 3 0,-3 1 0,-3 7 0,0 3 0,-5 8 0,-3 2-293,-3-1-905,-2-2-831,1-4-4424,3-3 6453,4-5 0,1-2 0,2-2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3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25051,'-15'41'1703,"3"-5"-1401,7-15-55,3-4-157,1-3-90,1-5-67,1-5-79,3-4 33,4-6-99,3-4 32,1-5 180,-1 2 0,-2 2 23,-2 6 279,1 3-77,-3 7-35,1 3 23,-1 5-56,0 1-79,0 1-55,1-1-23,0-3-269,0-3-650,-1-4-1613,2-2-7299,0-8 9196,1-5 0,-2 3 0,-2-1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3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26272,'33'27'-1263,"-10"-8"1,-17-14-1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68 126 27617,'34'-7'101,"-4"-2"-135,-12-5-134,-4 1-34,-5-1 57,-4 0-1,-3 0 34,-5 1 44,-4 1 68,-5 4 12,-6 3 44,-3 3 179,-2 6 79,0 5 100,2 6-66,3 7 21,4 4-289,3 7-80,5 5 0,4 2 0,6-1 0,7-2 0,8-7 0,8-6-113,5-9-1814,7-6-5245,6-11 7172,7-7 0,-23 3 0,-4-1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4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26776,'-7'57'986,"-2"0"-918,-1-9-46,-1 3-22,0-1-123,2-4-325,2-5-202,2-8-594,3-7-1771,1-9-5377,1-8 8392,0-9 0,0 0 0,0-3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5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26664,'45'-4'168,"-6"-4"-123,-18-4 56,-1-3 22,-1 0 124,-1 1-34,-1 2-23,-1 4 79,-4 3-11,-3 4 100,-3 9-323,-4 8-35,0 12 0,-4 9 0,-4 8 0,-5 7 0,-3 2 0,-2 2 0,2-3-696,2-4-1085,6-6-3475,2-9 5256,10-8 0,-5-12 0,5-6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5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26283,'-30'46'1110,"6"-2"-853,18-13 12,3-1-78,1-2-91,3-4-100,4-6 0,3-8-112,6-5-156,5-15-46,4-6-44,2-13 245,-2-5 102,-3-2 11,-6 2 22,-4 7 91,-4 7 167,-3 9 56,-1 6-90,-1 4-100,-1 5 111,0 7-77,0 9-123,0 10-57,0 4 0,0 1 0,0-5 0,0-5-573,1-7-693,2-7-1490,3-5-7075,5-5 9411,2-6 1,-5 3 0,-1-3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5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 22877,'1'-2'3306,"-4"36"-2825,-2-6-111,-4 32-22,0-17-1,-2-1-146,2-6-167,2-8-34,2-9-45,2-8-89,3-6 134,4-10 56,3-6-45,6-11 11,3-6-10,2-3-1,-2 1 45,-2 4 45,-2 7 55,-3 7-55,-2 6 45,-1 4 68,-1 6-214,-2 4 0,-1 7 0,-1 4 0,-2 4 0,-2 2 0,-3 0-942,-3-2-1008,-1-2-7485,3-4 9435,2-6 0,3-5 0,2-4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6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23560,'-17'43'2432,"2"-3"-2219,5-10-112,2-3 11,2-5-112,2-7-11,3-7-57,0-4 68,1-4 79,4-3-57,1-2 1,5-4 33,-2 0 0,0 2 22,-2 4 56,-3 1-33,-1 1 22,-1 1-22,0 0-55,0 0-24,1 1-11,1-1 0,1 0 34,3 0 22,2-2 1,3-2 32,1-3 57,-1 2-34,-1 2 34,-2 2 11,-2 1-45,-1 5-55,-2 0-68,-1 4-426,-1 0-515,-1 0-1636,-1-1 2577,0 2 0,0-6 0,0 1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26362,'-15'44'1098,"4"-7"-1020,8-22-78,2-5-89,4-4-169,3-5-146,5-8-21,2-4 212,0-7 213,-1 2 22,-3 1 191,-3 6 56,-2 5 78,-1 2 68,-1 2 156,0 6-145,-1 3-167,0 6-259,0 3 0,0 2 0,0-1 0,2-1 0,2-2 0,2-2 0,0-1 0,1-3-80,1-2-961,0-2-438,0-2-2388,-1-1 3867,0-1 0,-3 0 0,-1-1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7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625 1 23762,'2'-1'4247,"-2"32"-9246,-8 7 4999,-7 39-1077,-11 8 1077,10-36 0,-3 4 190,-19 35 0,-5 4-190,10-20 0,-4 3-142,-6 8 1,-5 6-1,4-7 142,5-10 0,2-3 856,-11 15 1,5-1-4426,16-17 0,6-8 3569,-2 7 0,5 4 0,18-59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9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72 25623,'-7'46'2039,"-2"34"-4528,4-28 0,-1 2 2623,1 1 1,-1 1-107,-1 4 1,-1-4 1380,-3 21-1409,-2 3 0,2-28 860,3-18-860,3-39 0,4-33 0,2-20 0,4-20 0,6-14 0,1 25 0,5-3 0,2 7 0,3 0 0,-2 3 0,3 3 3392,20-18-3392,-16 47 0,-3 14 0,-3 8 0,0 7 0,-1 5-3392,0 5 3392,-6 6 0,-4 3 0,-5 5 0,-9 3 0,-8 4 0,-11 3 0,-23 13 3392,9-12-3392,-10 6-1245,17-15-716,14-12-4627,2-1 6588,16-11 0,-1-2 0,2-1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9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23515,'-28'48'1692,"4"-4"-530,15-15-860,4 0 138,2-2-440,2-5 111,6-6-402,3-8 551,6-8-462,4-9-56,1-6-33,2-10 90,-2-3 145,0-2 56,-3 0 11,-3 4 56,-3 5 67,-4 7 34,-3 7-22,-2 4 145,0 5 1,-1 6-1,1 5-56,0 8-33,1 3-45,-1 3-101,3 1-56,0 0-34,2-2-459,1-4-2655,6-5-4808,-1-8 7956,8-13 0,-11 2 0,-1-7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29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5 24345,'0'-3'2722,"0"1"-2172,-3 23-203,1 2-67,-4 23-78,1-1-90,1 1-79,1-1-33,2-6-123,1-9-123,0-10 10,0-7 80,0-7-57,0-4 123,-1-2 90,-2 0 11,-3-3 79,-5 0 100,-3 0-10,-2 2-68,-3 3 22,-1 4 79,0 5 1,0 5-214,2 2 0,1 2 0,5 0 0,1 0 0,5-1 0,3-1 0,1-1 0,3-2 0,6-4 0,4-5-1334,10-4-807,5-11-4066,6-4 6207,2-11 0,-14 11 0,-6 0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30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25746,'-4'42'2196,"-1"1"-1748,-4-7-167,0 1-281,1-3 0,2-5 0,2-9 0,3-9 0,0-5 0,3-5 0,2-8 0,4-4 0,3-9 0,1-4 0,1-2 0,0 0 0,1 1-718,1 4-761,0 5-1670,0 6 3149,-2 5 0,-6 4 0,-2 1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30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47 118 25723,'39'-12'336,"-7"-2"-313,-20-1-1,-3 0 1,-4 0 33,-3 0 22,-2 3 202,-1 2 78,-3 4-43,-4 3 21,-3 6 134,-2 7-56,-3 8-177,-1 7-237,-2 6 0,1 2 0,2 1 0,4-2 0,5-3 0,4-4 0,6-4 0,3-3 0,8-6 0,5-4-1166,4-5-1423,5-4 2589,2-3 0,-13 1 0,-3-1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31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86 19022,'35'15'33,"-1"-8"-324,-13-22-1,1-5 1522,-4 0-1230,-8 1 0,-4 4 12,-11 5 1065,-7 4-1077,-9 4 22,-5 2-10,0 4 32,1 2 169,3 4 2807,-4 10-2438,7-3-100,-2 12-369,8-1 3279,4 4-3392,4 4 0,6 13 0,8-16 0,10 1 0,9-23-1077,11-10-1422,10-13-7332,10-5 9078,5-5 1,-26 8 0,-8 5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32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45 137 26205,'-3'57'795,"-1"1"-525,-2-3-24,-3 3-56,1-1-111,2-6-68,1-10-11,3-13-34,0-11-257,2-10 134,0-11 68,2-11-113,2-16 11,2-12 90,3-8 79,0-2 22,-2 3 0,-1 3 34,-3 7-12,-2 7 79,-1 8 11,0 7 56,0 7 12,0 6-46,0 3 124,0 2-113,4 1-22,3 0-89,9 0-12,7-9 1,8-4-12,5-10 0,1-4-11,-1 1-22,-7 5 22,-9 5 0,-8 7 67,-6 4 112,-5 3 181,0 8-360,-1 6 0,-1 10 0,-2 8 0,-2 6 0,-3 6 0,-2 3 0,-1 2 0,-2-2 0,0-3 0,3-7-4965,11 2 4965,9-17 0,-1-4 0,2-14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32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25611,'-27'43'1614,"6"-5"-1323,15-15-78,3-3-213,2-6 0,6-6-123,3-8-34,7-11-22,3-7-12,1-6 112,0-2 79,-3 4 0,-3 5 0,-3 7 56,-4 4 79,-1 4 67,0 2 33,-1 2 34,1 4-168,-1 5-101,1 3-23,0 1-391,1-1-315,1-1-1086,5-5-6107,2-3 7922,5-3 0,-7-2 0,-2-1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33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26709,'-7'56'1244,"0"1"-886,1-7-55,0 3-246,1-1-57,2-5 0,1-8 0,2-9 0,1-10 0,0-8-57,-1-7-55,1-5 112,-1-6 0,-3-5 22,-3-3 79,-4-1-55,-3 3-46,-1 3 0,-1 4 0,-1 3 0,0 4 0,-1 6 0,1 6 0,1 6 0,1 3 0,3 4 0,3 0 0,3-1 0,2-3 0,3-5 0,3-5 0,4-6-976,6-4-1377,8-6-7478,3-5 9804,5-7 0,-13 4 0,-2 2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33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 23549,'0'-2'4001,"0"0"-3352,-12 33-223,4-13-380,-9 24-46,8-21 0,2-5 0,3-5 0,1-4 0,2-5 0,1-2 0,0-6 0,3-2 0,2-7 0,4-1 0,3-1 0,3 1 0,1 1-1379,0 3-974,0 3-6600,0 4 8953,-1 4 0,-7 1 0,-2 0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3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112 125 24064,'33'-32'214,"-7"3"223,-22 12 78,-2 2 68,-3 3 89,-4 3-168,-3 3-111,-6 3-46,-2 1 22,-4 7-33,-2 5-99,-1 7-237,2 5 0,3 2 0,5 0 0,4-1 0,5 0 0,2-1 0,1-1 0,5-1 0,4-2 0,5-4 0,5-5 0,2-4-1245,1-3-1231,-1-2-7355,-2 0 9087,-2 0 0,-8 0 0,-2 0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47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89 25813,'1'42'549,"-1"-3"-471,0-12-78,0-1 0,0-2-22,0-5-281,0-4-21,0-6 178,0-5 112,0-3 34,0-9 0,-1-3 12,0-9-12,-1-3 0,1-3 11,-2-1-11,0-1 11,0 1-11,0 3 0,0 6 56,1 6 90,1 6-1,1 3-66,-1 2 66,1 1 1,4 0-90,2 0-23,5 0-10,2-1-23,2-3 33,3-3-33,0-3 45,1-1 45,-1 1 67,-2 1 11,-4 4 23,-2 3 77,-3 1 80,-2 6-136,0 2-55,-2 7-90,-1 4-3436,-1 5 3380,-1 2-11,-3 3-885,0 9-325,-1-10-1771,1 2 2981,3-17 0,0-6 0,0-4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47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71 24491,'31'-16'-68,"-7"-1"-10,-19 8 56,-4-1 22,-1 3 22,-2 1 34,-2 3 235,-4 1 68,-1 1 178,0 2 58,-1 4-24,1 3-167,1 5-68,1 2-45,3 2-146,1 0-122,2 0-12,1-1-11,3-1-179,2-2-550,4-2-693,2-3-954,1-3-6510,2-2 8886,0-2 0,-6-1 0,-2 0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48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25465,'-5'33'1098,"1"-4"-818,0-14-134,2-2-124,0-3-22,1-4-44,1-4 32,1-3 12,4-7 12,4-5-12,5-7 0,2 1 0,-3 2 0,-1 5 11,-4 6-11,-1 3 89,-1 2 91,-1 1-12,-1 4-56,-1 2-56,-1 4-56,0 3-123,-1 1-684,-1 1-1467,0-1-7557,1-4 9014,4-4 0,-2-3 0,1-3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48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31 26071,'-14'38'739,"3"-5"-549,11-18-21,5-3 44,1-3-79,6-4-89,1-3 0,0-4 67,0-5 112,-3-5-90,-3-4-78,-3-3-11,-2-1-12,-3 0-10,-4 2-23,-2 3-79,-5 4-481,-1 6-538,-3 6-2756,-2 9 3854,-1 7 0,7-5 0,4 1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3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26384,'-36'4'594,"3"2"-392,11 7-23,-1 2 45,-1 3 45,4 2-79,3 1-22,5 2 23,2 3-135,4 2 0,2 1-23,2 0 1,4-1 57,5-1-91,6-1 0,4-2-3392,4-3 3392,3-6 0,1-6 0,1-5 0,0-7 0,-2-5 0,-3-8 0,-4-5 3392,-1-14-3392,-6 8 0,-2-9 0,-7 10 0,0-2 0,-4-2 0,-4 0 0,-3 3 0,-5 2 0,1 7 0,-1 7 0,2 5-1032,0 4-268,5 3-929,1 2-3228,6 2 5457,1 1 0,0-2 0,1-1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3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28356,'0'43'315,"1"-1"-315,-1-10 0,-2 3 0,0 1 0,-3 1 0,0-1 0,-1-2 0,0-2-1256,-2-3-806,1-5-4078,0-5 6140,2-6 0,2-6 0,2-3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3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24166,'0'-3'3059,"1"0"-2040,-1 3-1019,26-2-34,-12 1-503,21-2-360,-19 0-526,-1-1-1882,-1-1 3305,-1 0 0,-6 1 0,-2 2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4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19 22743,'1'-3'2880,"0"1"-2365,-1 2 112,0 0-325,0 12-55,-3 0-45,0 13-34,-4-3-45,1 5-44,-1 2-23,2 0 11,2-1-34,1-4-21,1-3-12,1-5 11,0-2-11,0-4 0,2-1 11,2-1 0,1 0-11,0 0 0,1 0 0,0-2 11,0-2 1,1-1 44,-1-1-23,2-1-10,-2 0-1,2 0 0,-2-1 12,0 0 11,-1 0 11,0 0 0,0 0 22,0 0-22,1 0-3368,0 0 3312,1 0 0,-2 0 0,3-1 0,-3 1 0,1-2 0,-3 0 0,2-3 3392,-2 0-3392,2-2 0,0 0 0,-2-1 0,0 0 0,0 0 0,-1-2 0,0 0 0,-1-9 0,0 3 0,-1-9 0,0 4 0,-1-2 0,-1-3 0,-2 1 0,-1 0 0,1 3 0,-2 1 0,3 9 0,-1 0 0,3 8 0,0 0 0,1 1 0,-1 0 0,0 1-1839,0-1 69,-1 2 1770,-3-1 0,3 2 0,-1 0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4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22451,'-1'2'3272,"1"-1"-2510,0-1-292,6 10 46,-1-7-23,6 8-90,-2-10-156,1-1-190,2 0-57,-1 0 0,1 0 0,-1 0-91,-2-1-637,0-1-314,-1-3-661,0 0-2241,-1-1 3944,0 0 0,-3 2 0,-1 1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5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41 27034,'0'31'572,"-1"-2"-427,-2-8-33,0 2-11,-1 1-34,1 2-22,0-1-11,1 0-12,1-3 12,0-3-1,1-4-22,0-3 12,0-3 10,0-1 35,1-3 44,2 1-68,1-2-10,1-1 0,1-1 22,-1-2 1,2 1-57,1-1 0,1 0 0,1-1 0,0 0 0,0-1 0,-1 0 0,0 0 0,-1 0 0,0-1 0,-1 0 0,0 0 0,-1 0 0,0 0 0,-1 0 0,1 1 0,-2 0 0,1 0 0,-3-1 0,1-1 0,0-1 0,1-10 0,-1 1 0,0-8 0,-1 0 0,-1-4 0,-1-3 0,0-4 0,0 0 0,-2 2 0,0 4 0,0 5 0,0 7 0,1 5 0,1 7 0,-1 1 0,1 2-371,-2 0-1018,-1 0-1536,-4 2 2925,-2 4 0,4-2 0,0 2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5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28345,'32'7'134,"-5"-2"-391,-16-3-460,0-2-191,1 0-862,-3 0-2522,0 0 4292,-1 0 0,-3 0 0,-2 0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5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22182,'2'-3'4404,"0"0"-3990,-2 3-100,7 21-123,-6-5-79,6 20-56,-7-9-45,0 3-11,0 1-45,0-2-347,0-2-448,0-3-1222,0-5-7496,0-2 9558,0-3 0,0-6 0,0-3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6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27225,'39'-12'493,"-5"2"-493,-18 8-56,0 2-426,-1-1-829,0 0-3138,1 0 4449,1 0 0,-7 0 0,-2 1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7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24894,'-37'4'1177,"6"1"-920,15 7-10,3 1-1,0 2-78,2 1-34,1 2 13,3 3-2,2 2-66,2 1 44,2 0-22,3-1-34,5-2-22,5-4-23,7-4-22,3-5-34,3-5-22,1-2-56,0-6 68,-3-2 44,-4-7-12,-3-3 12,-4-2 0,-3-2 0,-3-1 0,-3-1 12,-1 0-24,-2 3-21,-2 1-1,-3 3 23,-5 3-11,-3 2 10,-2 4-77,-1 1-68,2 3-146,3 1-145,5 2-561,3 0-548,2 1-2409,1 3 3966,1 3 0,-1-3 0,2 0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7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24099,'3'0'3943,"0"0"-3314,20-4-629,-10 1 0,17-3 0,-17 2 0,-3 1 0,-2 1 0,-1-1-46,-4 1-1063,-1-3-605,-1 0-3878,0-1 5592,-1 0 0,0 3 0,0 0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7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 24815,'-4'-1'2634,"1"25"-2220,2-8-111,-2 22-102,0-17-111,0 0-90,-1-3-112,1-3-616,-1-1-505,-1 1-1411,-1 1-7187,-3 4 7787,-1 2 0,4-9 1,1-1-1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27964,'1'41'638,"0"-3"-569,0-14-69,-1 0 0,0 0 0,0-4-326,0-4-458,0-4-426,-2-4-1133,1-5-4872,-1-1 7215,1-2 0,0 0 0,1 0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8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26675,'42'-10'975,"-5"1"-807,-17 8-89,-2 0-23,-3 2-34,-4 4 12,-2 2-1,-1 3-33,-2 1 0,-1 0 0,-1 0 23,-1 0-1,-2 1 23,-1 1 45,0 1-1,-4 2 57,-1 2 44,-5 3-166,-1 0-24,0 0 0,0-3 0,1-2 0,2-5 0,1-2 0,0-4 0,0-3 0,0-1 0,0-2 0,-1-3-304,1-3-345,0-3-237,3-3-660,1 1-2073,2-3 3619,2 1 0,-1 6 0,0 2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8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23740,'1'-3'2745,"0"0"-2163,-1 3-55,4 24-90,-3-5-34,3 22-166,-4-13-237,0-1 0,-1-2 0,0-4-315,-2-3-850,-2-3-1435,0-1-7231,-1-3 7930,1-3 0,3-4 0,1-2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26799,'34'9'426,"-5"1"-381,-19 1-1,-2 1-21,-1 2-12,0 1-11,-2 0 22,-2-2 1,0 1 22,-2-1 111,-1-1 180,0 3-3425,-4 0 3257,-1 2-90,-4 0-44,-1-1-1,0-3-21,1-1 10,1-4-11,1-2 3404,-1-2-3404,1-2 11,-6-1-22,2-1-67,-3 0-191,5 1-358,1-1-359,1 1-649,4-1-1906,2 0 3530,3-2 0,-1 1 0,1-1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9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25735,'0'44'-169,"0"-4"-738,0-16-1917,0-2 2824,0-3 0,0-8 0,0-4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2:59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25140,'29'-28'-737,"-4"2"0,-21 19 1,-1 1-1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9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26351,'-34'18'997,"4"1"-6333,14-1 5549,-1 3 1375,1 3-1442,1 1-1421,4 0 1387,4 0 102,2 11-214,20 17 0,-2-19 0,16 3 0,20-49 0,-9-13 2269,8-6-2269,-21-13 0,-18 19 0,-3-7 3392,-6 9-3392,0 2 0,-5 0 0,-2 3 0,-4 3 0,-3 4-35,-5 4-872,4 3-662,-4 5-2140,9 5 3709,4 3 0,3-2 0,2-2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9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27998,'0'41'673,"0"0"-673,0-5 0,0 3 0,0 3-416,0-1-1018,0-3-1591,0-4 3025,0-6 0,0-13 0,0-4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0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26967,'35'-18'403,"-3"3"-403,-15 13 0,0 0-258,-1 1-414,-2 0-852,-1-1-2857,-3 1 4381,-3 0 0,-3 1 0,-1 0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1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24827,'-22'42'796,"4"-3"-640,12-15-77,4 1 33,0 2-79,2 2 35,2-1 55,3 0 101,3-2 78,3-2-67,2-2-167,1-4-57,1-5 0,2-7 56,0-2 147,3-9-13,0-4 23,0-8-11,0-6-67,-4-3-23,-2-3-90,-3 2-21,-3 0-1,-4-5-246,-1 9-393,-2-3-470,-1 12-930,0 4-6264,-2 4 8292,-3 3 0,2 3 0,-1 0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1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27281,'39'-10'45,"-4"1"-180,-16 7-347,-1-1-459,1-1-695,-1 0-3328,-1 1 4964,-2 0 0,-7 1 0,-2 2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2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23572,'0'-2'3003,"0"0"-2611,0 2-516,23-1-648,-12 0-943,17-1-2431,-20 0 4146,-1 0 0,-3 2 0,-1-1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2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27908,'-8'47'370,"0"-3"-370,5-16-146,0 0-392,2-3-358,0-2-1289,1-3-4460,0-2 6645,0-4 0,0-6 0,0-3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2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27751,'36'-9'695,"-4"1"-651,-16 7-32,0 0-12,-1 1-12,0-1-245,-2 1-449,-1-1-291,-2-1-1132,0 0 2129,1 1 0,-6 0 0,1 1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2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27370,'-17'37'930,"2"-2"-885,7-15-45,1-1-123,-1-3-415,1-2-672,1-4-1222,1-3-6375,2-3 8807,2-2 0,1-1 0,0-1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3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27382,'29'35'-79,"-5"-5"-325,-15-21-794,-1-3-1648,0-3 2846,-2-2 0,-2-1 0,-2 0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4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25118,'-7'48'1479,"1"-2"-1434,3-8-45,1 1-135,1 0-537,-1 0-1076,-1 0-6353,0 0 8101,-2 0 0,2-18 0,0-4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7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24513,'-46'23'1692,"5"0"-1378,20-4-34,3 2-79,2 0-66,4 1-23,3 1 0,3 1-67,4 0-23,1-1 1,6-2-1,5-4 34,8-6-33,5-6-23,3-7 33,3-6-22,-2-6-11,-2-5 12,-6-1 44,-5-1 67,-5 1-56,-5-2 0,-2 1-44,-1-1-12,-4 1-11,-2 1-135,-3 2-77,-1 5-147,0 5-358,0 4-818,2 4 1535,2 14 0,3-10 0,2 9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61 23381,'-1'-2'3462,"0"0"-2251,1 2-1178,23 0-33,-10-1-246,20-3-180,-17-1-392,0-2-560,-2-1-1581,-3 0-6872,-1 0 8809,-2 0 1,-4 4 0,-1 0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7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27426,'-14'57'930,"1"-4"-908,6-17-22,1-3-190,2-3-572,2-4-907,1-5-2880,0-5 4549,7-7 0,-5-5 0,4-4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8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25903,'1'43'806,"0"-4"-817,-3-5-404,0-10-661,-1 3-1422,0-14-7333,1-3 9714,0-3 1,1-3-1,0-2 1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8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24 25623,'35'-13'604,"-6"2"-469,-16 14-34,0 3 11,-1 6-68,-1 4 1,-2 3 22,-1 0 23,-1 2 11,-2-2 44,-1-2 114,-1-2 233,-2-2-32,0-1-248,-5-1-31,-2 0-181,-4 0 0,-3 1 0,0-1 0,-2 0 0,0-1-80,-1-2-200,0 0-246,0-3-158,1-2-402,3-2-865,2 0-5432,4-3 7383,4-1 0,1 1 0,1 0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8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26496,'30'3'325,"-3"0"-437,-15 0-459,-1-1-740,-2-1-1972,-1 0 3283,-3-1 0,-2 0 0,-2 0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8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24143,'-2'0'2768,"1"0"-2331,-5 25-123,2-6-146,-5 23-146,5-13-22,0 1-224,0-2-437,1-1-504,0-3-1133,1-2-7533,1-3 9423,0-2 0,1-9 1,0-2-1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24367,'0'-1'2588,"0"0"-2217,-7 22-114,1-5-22,-6 18-11,3-10-33,2-1 55,0 1-54,2-4-192,1 0 0,1-4 0,2-1 0,1-2 0,0-3 0,3 0 0,1-4 0,5-1 0,1-3 0,2-1-371,2-3-603,0-3-472,1-4-1972,0-4 3418,1-2 0,-8 6 0,0 1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1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28671,'-2'47'0,"1"-4"0,-2-14 0,0-2 0,1-4-1390,1-6-1076,0-4-6341,1-2 8807,0-2 0,0-4 0,0-1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24591,'2'-3'2634,"0"1"-2265,-8 30-268,2-11-67,-5 23-34,6-16-168,-1-1-370,2-2-482,0-1-952,0-1-4393,1-2 6365,0-1 0,1-8 0,0-2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6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30 24199,'-3'-2'2499,"1"1"-2096,2 1 550,0 0-539,7-8-211,0 4-203,8-6 0,0 7 0,3 2 0,1 1 0,3 0 0,0 0 0,0 0 0,-1 0 0,-4 0-1121,-2 0-448,-4-1-2028,-4 1 3597,-3 2 0,-3-2 0,-1 2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6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28671,'34'-15'0,"-2"1"0,-6 2-393,-2 3-851,-4 4-1232,-4 3-7355,-2 6 9271,0 4 1,-7-2 0,0 0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 27494,'-21'45'425,"3"-5"-257,19-20 0,5-2 45,2-2-23,6-4-177,3-5-13,1-3 0,0-3 0,-1-5 0,-2-2 0,-3-4 0,-4-2 0,-3-1 0,-3-2 0,0-2 0,-3-1 0,-4-2 0,-2 3 0,-5 2 0,-2 4 0,-1 4-797,1 4-794,1 4-1210,2 4 2801,5 4 0,3-2 0,2-1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6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22664,'2'0'3463,"0"0"-2959,-2 0-90,2 30 91,-1-12-24,-1 25-55,-2-19-212,-2 0-214,-1-5 0,1-3 0,0-6 0,3-6 0,0-2 0,1-3 0,1-6 0,3-5 0,2-6 0,3-2 0,2 2 0,-2 4 0,-2 3 0,0 4 0,-3 3-1032,1 0-1433,-1 2-7366,2 1 7678,2 1 0,-4 0 0,1 0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7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26115,'-10'49'1043,"-1"-3"-640,2-15-146,1-3-145,2-6-112,3-6-11,1-8-67,2-5 78,0-2 22,3-6 113,1-2-57,4-6-33,1 0 0,-1 1-12,-2 3-22,0 4 12,-1 2-1,0 2 68,1 1-23,1 0-22,1 0-34,-1 1 0,1 0-11,-2 0 0,0-1-89,-1 1-113,0-1-145,-1 0-135,-1 0-370,1 0-1064,-1 0-4627,0 0 6543,3 0 0,-3 0 0,1 0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7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26093,'-17'38'1121,"3"-4"-886,12-18-202,0-2-33,2-5-56,2-4-179,2-3-34,3-7 78,2-3 191,0-6 0,0-2 0,-2 0 34,-2 3 100,-1 4 90,-1 3 12,-3 3-45,2 2 21,-2 1 259,1 4-90,-1 2-324,1 5-57,0 2 0,-1 1 0,0 0 0,0-2-606,2-2-660,-1-4-919,1-3-3631,1-2 5816,1-2 0,-1 1 0,0-1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7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22137,'1'-1'4057,"0"-1"-2892,-1 2-773,4 29-179,-3-11-123,4 23-90,-5-18-168,0-1-673,0-3-1221,0-2-7769,0-2 9549,0-1 0,0-7 1,1-2-1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08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65 113 24491,'15'-34'806,"-4"5"-391,-10 17 11,-1 1-12,-3 3-22,-2 0-78,-2 4-45,0 0-101,-2 2-56,0 1 79,1 6 55,-1 2 90,0 7-245,1 2-91,1 2 0,2 1 0,1-1 0,3 0 0,1-1 0,2-2 0,2-1 0,4-3 0,2-2 0,1-3-393,-1-3-818,1-1-906,-3-1-3799,0 0 5916,-4 2 0,-2-2 0,-1 2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29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1 735 22888,'21'-64'2275,"-2"4"-1603,-7 13-134,-3 1-79,-4-3-122,-2-2-24,-2-4-55,-1-4-90,0-1-5705,1-1 5615,0 7 1421,0 9-1298,-1 11 872,0 13-1016,0 9-57,0 7 0,1 3 3392,2 1-3392,4 0 0,7-1 0,8 0 0,12 0 0,11 1 0,12 1 0,11 3 0,11 3 0,13 5-1696,-40-4 0,1 0 1696,6 1 0,2 0-1135,4 1 1,1 0 1134,3 1 0,0-1-43,2 0 1,3 1 42,-5-2 0,4 1 0,-2-1 0,10 0 0,0 0 0,-12-1 0,3 0 0,-5-2 0,0 1 0,-2-2 0,18 2 0,-2-1-93,-24-1 0,-3-1 93,11 1 0,-6 0 2134,-5 0-2134,-20-2 3191,-15 0-3191,-11-1 183,-5-1-183,-3 0 424,-4 0-424,-2 0 0,-2 0 0,0 0 0,3 1 0,3 3 0,0 4 0,2 5 0,0 6 0,0 24 0,0-5 0,0 19 0,-1-12 0,-1 1 0,-2-1 0,-1-2 0,-2-4 0,-1-5 0,0-7-4057,-4-1 4057,0-10 0,2-2 0,4-11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30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26507,'55'-8'2164,"6"-2"-2164,8 1 0,22-2-732,-36 4 0,3 1 732,9-1 0,3 1 0,6 1 0,3 1 0,7 1 0,0 1 0,4 1 0,1 3 0,2 1 0,1 3 0,1 0 0,0 2-640,1 1 1,0 1 639,-1 1 0,0-1 0,-1 0 0,-1 1-30,-3-1 1,-1 0 29,-5 0 0,-2 0 0,-6-1 0,-2 1-589,-10-1 1,-1 1-459,-9-1 0,-2 1-2852,34 10 4039,-18-1 0,-32-8 0,-13-3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38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27011,'-1'45'404,"0"-4"-404,-2-15-89,-2 1-371,-1 1-627,0-1-1311,-2-3-4280,1-1 6678,1-6 0,3-7 0,1-4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38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27471,'38'-18'773,"-3"5"-728,-11 11-45,-1 2-146,-3-1-515,-2 1-347,-2 0-1390,-2 1-7433,-3 5 9504,-5 5 0,-3-4 1,-2 1-1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38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43 24995,'-2'-2'2510,"1"1"-2129,1 1-493,12-7-415,-1 2-705,14-6-2310,-3 4 3542,2 2 0,-9 2 0,-4 2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3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26 25084,'-2'39'763,"4"-6"-439,6-21-21,3-3-146,1-3-23,2-3 0,-1-4 46,0-4 55,-1-2-11,-2-5 79,-4 0 33,-2-1-67,-3 0-135,-2 0-67,-5 0-67,-4 0 0,-5 2-112,-3 3-168,-1 4-325,0 2-291,1 6-695,2 1-2208,4 6 3799,6-1 0,3-4 0,3-1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39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25510,'0'42'1132,"-3"-2"-919,-3-9-1,-2 0-43,0-2 10,1-6 45,1-5 0,3-8-45,1-6-33,1-2 33,1-5-22,0-4-67,3-6-46,1-4-31,3-1-13,2 2 0,-1 2-248,0 4-513,0 1-304,0 2-1254,-1 1-5502,2 2 7821,1 2 0,-5 1 0,1 1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40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22240,'-6'37'628,"-1"-2"971,-1-13-1543,0-1 531,0-2-542,2-6 245,3-5-290,1-4 973,2-3-928,0 0 33,0-4 68,3-3-90,1-4 0,5-3 89,1 0-33,-1 2-10,0 3-24,-1 2 12,-1 3-23,-1 2-34,0 1-21,1 0-12,1 1-12,0 1-32,1 1-68,0 0-124,0-1-89,-1 1-2454,4-2-4235,-2 0 7014,3-1 0,-8 0 0,0 0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40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4 22989,'0'-2'2925,"0"0"-2578,-9 25-123,4-9-134,-7 18-68,9-16-11,1-2 0,2-4-11,0-4-56,2-2-89,2-5 10,3-5-55,2-4 22,-1-5 123,0-2 45,-2 4 45,-1 3 101,-2 4 134,-1 5 44,-1 7-88,-1 5-24,0 7-21,0 3-112,0 1-79,0-3-213,0-2-549,0-6-1535,2-5 2297,2-3 0,-2-3 0,1 0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40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28671,'4'42'0,"-3"-1"0,-4-9 0,-1 1 0,0 0 0,1-3-371,0-5-1735,2-2-4404,0-4 6510,1-1 0,0-8 0,0-3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40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107 135 23751,'19'-35'381,"-4"3"213,-13 14-90,-7 2-135,-3 2 114,-5 3-192,-2 5-213,-1 3 202,2 11 203,1 4 222,-1 12-33,1 5-592,0 3-80,3 1 0,4-2 0,3-5 0,10-4 0,4-6 0,9-6 0,2-4-1289,3-4-706,1-6 1995,9-6 0,-17 5 0,3-5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0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28490,'-3'51'181,"0"3"-5842,1-3 5661,-1 6-130,0 6 130,-2 2 739,-1-2-2095,-2-3-862,-1-7-6276,1-11 9172,2-13 1,3-14 0,1-9 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0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28671,'43'-12'0,"0"3"0,-8 6 0,3 0 0,0 1 0,-2 1 0,-4 1-416,-7 0-1264,-7 2-1413,-8 4 3093,-6 7 0,-3-5 0,-1 1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1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 26575,'-2'1'1983,"1"0"-2252,1-1-953,30-3-1209,-10-2-7400,26-3 8431,-19-1 1,-13 4-1,-2 1 1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1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24771,'-2'52'1938,"-1"-1"-1400,-3-10 67,-1 2-168,0-1-55,-1-4-382,1-8 0,2-11 0,2-9 0,2-6 0,0-5 0,1-7 0,3-5 0,2-9 0,3-2 0,3 1 0,0 2 0,1 3 0,3 2-774,0 1-1366,4 1 2140,12-1 0,-16 7 0,7 0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1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23919,'-2'0'2644,"-14"26"-2274,7-7-123,-10 25-45,10-14 66,2 0-77,4-3-113,1-5-123,7-6-100,2-9-169,6-14-45,3-10-10,0-13 89,-1-2 268,-2 1 12,-4 6 34,-3 7 156,-2 8 34,-1 6 158,-2 11-113,0 5-12,-1 10-89,0 5-168,0 1 0,0-4-168,0-5-493,1-6-1199,2-7-3597,3-11 5457,5-10 0,-5 5 0,1-3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26978,'9'48'1647,"-2"3"-1601,-5-1-46,-1 5 0,-1 1 0,-1-2-393,-2-4-1176,-2-7-1770,-3-7 3339,1-8 0,3-14 0,1-5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1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26978,'38'-16'-2140,"-5"3"-930,-18 13 3070,-2 2 0,-7-1 0,0 2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2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41 151 25465,'31'-31'247,"-6"2"-236,-18 11 1,-3 1 66,-3 0 79,-2 2 123,-2 4 112,-2 2 56,-3 5-89,-1 5 22,-1 9 44,-3 8-9,-1 11-416,0 5 0,2 5 0,2-2 0,4 0 0,3-4 0,2-4 0,6-6 0,3-5-640,6-8-872,4-5-1077,2-7-6038,1-8 8627,3-9 0,-11 7 0,-2-1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2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28513,'0'60'158,"-2"1"-158,-1-5 0,-5 6 0,-2 4 0,-3 0 0,-1-2-662,1-8-616,4-10-862,4-13-5065,3-15 7205,8-10 0,-4-7 0,4-1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2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28671,'9'4'0,"-3"9"0,-5 26 0,-2 9 0,-3 5 0,-3 5 0,-3 4 0,-2 1 0,-3 1 0,0-4-774,1-3-2263,4-9 3037,4-10 0,4-18 0,2-9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3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32 26407,'-19'52'1467,"4"-4"-1108,11-17-247,2-5-45,9-8-22,3-7 11,9-6-23,2-10 1,3-8-23,-1-8 12,-4-6 34,-5 0-57,-7 2 0,-3 2 0,-7 3 0,-4 2 0,-6 2-57,-4 3-974,-3 4-986,-1 4-6185,-2 4 8202,-2 12 0,11-7 0,2 6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4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66 114 24401,'39'-11'336,"0"-4"-582,-7-8-237,-1 0 304,-6 4 179,-10 6 606,-7 6-237,-15 4-22,-7 3-156,-8 1-12,-3 2 91,0 2 99,0 3-55,2 3-3348,1 4 3460,1 3 34,2 4-35,2 2-111,3 0-100,3 2-214,4-2 0,4 0 3392,5-2-3392,7-5-382,9-6-817,9-6-1087,8-10-6599,5-6 8885,3-8 0,-18 7 0,-5 3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24278,'-40'8'2285,"3"0"-1915,12-5-22,3 1-12,4 0 11,4-1-201,5 0-146,5 1 0,2 3 0,5 4 11,3 6 0,6 3 11,5 1-22,0 0 23,0-2-1,-4-4 101,-5-1 169,-4-3-235,-8 1-57,-7 1 0,-9 0 0,-7-1 0,-3-1 0,2-3-315,5-3-491,6-2-1626,6-2-1523,6 0 3955,3-1 0,2 0 0,2 0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5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25241,'-24'41'1356,"5"-3"-1177,16-11-56,1-1 23,7-3 146,7-3 21,8-5-10,7-7-34,5-4-124,-1-7 1,-2-5 12,-5-4-158,-8-4 0,-6-2 0,-6-1 0,-6 0 0,-6-1 0,-6 4-24,-4 3-1006,-1 5-539,3 2-1680,4 4 3249,6 1 0,4 1 0,2 0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5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24871,'26'13'1961,"-6"5"-1535,-18 8 0,-2 4-101,-4 0-68,0 1 1,-3-5-111,0-4-147,2-7 0,2-5 0,1-6 0,2-2 0,1-3 0,3-5 0,4-3 0,3-5 0,0-2-606,-1 2-649,-1 1-1120,-1 4-7206,-1 2 9581,0 4 0,-3 2 0,-1 1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5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114 127 23605,'22'-37'471,"-6"4"-336,-14 15 481,-2 1 22,-4 6 35,-1 3-46,-6 5-122,-2 7-80,-4 6 57,-3 9-68,-2 6-334,2 5-80,2 1 0,5-1 0,6-1 0,3-3 0,4-2 0,5-4 0,2-5-192,7-6-1432,1-5-1132,4-8 2756,1-8 0,-8 4 0,-2-2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5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28244,'10'74'427,"-8"0"-427,-14-15 0,-8 3 0,-2 1 0,-1-5-393,3-6-223,3-9-259,5-11-637,7-11-1211,2-9-6589,4-7 9312,4-7 0,-3 1 0,3-4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6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27236,'-3'46'1198,"-4"4"-985,-5 0-213,-5 5-190,-4 2-818,-1-2-1402,1-2-7421,5-6 9347,6-5 1,6-20-1,3-6 1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3:56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25342,'-25'44'1389,"3"-3"-1064,14-14-67,3-2-101,2-5-123,4-4-34,4-7-11,4-5-23,5-10-67,2-5-44,-1-8 122,-3-2 23,-1 0 11,-4 5 12,-3 4 10,-1 5 46,-1 5-1,-2 4-22,1 4-56,-1 5-78,0 4-348,0 1-717,0-2-1210,0-3-7478,2-3 9350,4-4 0,-3-2 0,2-2 1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09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28009,'3'37'662,"-2"-3"-662,-5-11 0,-2 3-192,-3 1-446,-1 0-326,0-3-750,1-4-2421,3-4 4135,3-7 0,1-4 0,2-4 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09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27449,'-1'39'347,"-4"7"-325,0-22-22,-3 4 0,4-13-11,2-6-22,1-4-191,0-3 224,2-13 0,4-3-23,0-12 23,4 1 23,-3 1-12,0 5 22,-3 5 23,-1 5-11,0 5-22,-1 2 10,1 4 57,1 3-45,1 5-23,1 5 12,1 4 33,1-1 34,1-2-1,2-3-77,0-5-23,2-3 101,8-10-68,-5-3-33,5-6-22,-7 0-471,-2 2-381,-1 1-1647,1 1 2521,1 2 0,-5 4 0,0 1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0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26127,'-31'0'1848,"4"2"-1456,15 3-112,0 5-256,1 6-24,0 4 0,1 4 0,2 2 0,2 1 0,3-2 0,2-1-774,7-3-660,5-5-1424,10-8-6973,8-5 9641,6-9 1,-15 4 0,-3-4-1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0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55 25869,'-13'48'1457,"3"-11"-1323,14-11 12,3-11-68,5-4-56,3-4 1,2-4-12,2-6 67,-1-5 135,-2-5 56,-3-5-67,-5-3-90,-4-1-55,-3-1-57,-1 1 0,-5 0 0,-2 3-270,-4 4-548,-1 6-672,1 4-3407,1 3 4897,4 6 0,4-3 0,1 3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0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25443,'5'37'1143,"-1"-2"-841,-4-9-32,0 0 155,0-4-22,0-5-78,0-5-123,0-6-157,0-3-23,0-2 12,0-4 23,4-5-57,3-6-13,4-5-222,2-1-213,1 1-89,0 4-315,-1 2-683,-1 4-1267,-1 3-7029,1 2 9641,-1 3 1,-5 0 0,0 1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0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35 21521,'29'-2'-369,"-6"-1"290,-16-2 79,-3-1 90,-1 1 694,-3 0 404,-2 1-270,-2 1-122,-4 2-57,-4 1-21,-1 6-203,-1 4-134,-1 6 112,2 2-22,2 1-191,3-1-146,4-2-100,2-1-34,3-2-79,4-1-570,2-4-640,6-3-1378,4-2-7164,3-5 8397,2-4 1,-9 3 0,-1-3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24972,'-9'37'1815,"2"-7"-1501,6-21-89,1-3-91,2-3-67,1-2-11,1-1-11,3-3-45,0-2-34,1-3-22,-2 2-11,0 0 45,-2 4 11,0 1 11,-1 1 56,0 1 33,-1 3-78,0 3 12,-1 3-23,1 0-67,-2-1-225,1-1-571,0-3-1153,-1-2-7815,2-2 9745,0-5 0,0 3 0,0-3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1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26731,'1'40'953,"-1"-5"-919,0-17-34,-1-3-45,1-4-11,0-5-112,0-3 168,0-3 0,4-4 0,2-2 22,3-4-22,1 1 34,-2 2-34,-1 2 22,0 3 45,-2 1-44,0 3-23,-2 2-90,0 2-414,-2 4-840,1 0-1200,-1-1-7287,2-1 8568,1-4 1,-1-1 0,1-3-1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1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18 24491,'-9'34'1871,"1"-4"-1446,8-14-167,2-2-78,2-3-12,4-4-45,4-3-67,0-2 123,2-6 68,-2-3-79,-2-5-101,-3-4-45,-3 0-22,-3-1-112,-1 0-179,-1 2-224,-3 1-707,-2 4-1725,-4 5 2947,-3 2 0,6 3 0,0 0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2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 25623,'2'-1'2307,"-1"0"-2307,-10 30-470,0-10-1659,-8 24 2129,4-16 0,6-12 0,2-4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5 24603,'1'-3'2980,"0"1"-2050,-1 2-772,2 30-158,-2-5 0,2 29 0,-3-10 0,-1 3 0,-1 2 0,-1 0 0,-1-2 0,2-4 0,1-6 0,0-6 0,1-6 0,-1-8 0,1-5 0,-2-6 0,-1-3 0,-2-3 0,-5-3 0,-5-3 0,-6-3 0,-6-1 0,-6 2 0,-2 3 0,1 2 0,2 2 0,2 6 0,5 3 0,-4 18 0,13-4 0,0 9 0,13-9 0,5-2 0,7-1 0,7-3 0,8-4-2096,26-6-4090,-4-11 6186,19-8 0,-36 3 0,-5-1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3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28671,'-3'43'0,"-1"1"0,-2-2 0,0 3 0,-1 2 0,2-2-2466,1-4-5277,1-5 7743,4-10 0,0-13 0,1-6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3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63 122 26082,'-2'54'1636,"-3"-1"-998,-3-14-323,-3 0-315,-1-4 0,2-8 0,2-9 0,4-10 0,2-6 0,1-12 0,2-8 0,4-16 0,4-12 0,6-9 0,1-2 0,1 3 0,0 10 0,-3 12 0,-1 10 0,-1 9 0,-1 6 0,0 3 0,-2 4 0,-2 5 0,-2 6 0,-2 7 0,-1 5 0,-2 3 0,-3 1 0,-1-2 0,-1-5-606,-1-4-750,2-7-1345,1-4 2701,2-3 0,1-2 0,0 0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4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15 107 23807,'3'1'2913,"-1"0"-2599,18 5-146,-8-7-112,16 0-11,-14-10-11,-4-5 33,-3 0 67,-4 0 23,-2 1 134,-4 2-100,-3 2-1,-4 3-11,-1 4-54,-1 1-125,-1 5 0,0 5 0,0 5 0,2 5 0,1 3 0,3 0 0,3 1 0,3-1 0,0-1 0,3-1-1155,3-4-1658,4-5-7018,5-4 9042,5-2 0,-9-3 0,0 0 1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4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26227,'-5'40'1703,"0"-4"-1344,0-15-247,2-4-112,1-7-23,2-5 23,5-4 34,1-7 11,5-4-23,1-3-11,0-1 57,0 4 45,-1 3-113,-1 3 0,-1 3 0,0 0 0,-2 5 0,-1 1 0,-1 4 0,-1 3-438,-1 0-637,-2 0-1100,-1-2-6015,0-2 8190,1-4 0,-1-1 0,1-3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4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2 23359,'1'-2'3899,"-1"29"-3327,-2-1-124,0 28-90,-3-8-323,1-1-35,1-3 0,1-7 0,2-9 0,0-9-304,1-6-144,1-6 179,1-5 90,1-5 90,-2-4 89,-1-2 44,-1-1 192,-2 2 212,-3 2-124,-3 4-87,-1 1-237,-3 2 0,0 6 0,-1 3 0,1 5 0,2 1 0,1 1 0,4-2 0,3-1-35,1-2-2273,5-4 2308,15-3 0,-11-2 0,10-1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106 130 25735,'21'-32'1254,"-5"2"-828,-15 15-23,0-1 12,-1 3-46,-4 1-300,-2 5-69,-6 3 0,-3 6 0,-3 8 0,-2 7 0,-1 6 0,3 1 0,3 0 0,6-3 0,4-3 0,3-1 0,5-1 0,3-2 0,4-1 0,4-2 0,2-2 0,1-3-2197,-1-1-7634,-2-2 9708,2-1 1,-9 0 0,1-2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8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 21588,'2'0'3272,"-1"23"-2857,-1-3-56,1 24 22,-1-4-1,0 4-10,0 2-101,0-1-145,0-7-124,0-9 0,0-8-57,0-9-55,1-4 56,-1-4-101,-2-3 112,-5-1 45,-7 1 34,-6-1 56,-3 2 111,-1 0-10,2 2 89,1 0 146,2 2-113,2 0-33,2 1-155,4 0-125,3 0 0,3 2 0,2-2-158,6 1-828,7-5-325,9-1-795,13-7-2466,6-5 3724,5-7 0,-19 6 0,-4 1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8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21924,'0'-5'3283,"0"2"-2834,0 3-23,0 0-45,-3 23-57,2-11-77,-2 18-247,3-19-45,3-6-112,2-2 112,3-7 12,2-3 33,-1-5 22,-2 0 34,-2 2 34,-2 6 44,-2 1-44,0 3 56,1 0-79,0 3-67,2 2-168,0 1-572,1 2-1590,3-3-7501,3 0 8888,5-4 0,-6 0 0,-1-1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9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25353,'-30'12'1311,"5"5"-952,15 7-34,1 5 11,1 3 11,2-1-156,2-2-91,2-3-100,2-6-33,1-5-729,2-5-470,3-5-987,5-5-4235,3-9 6454,3-7 0,-7 5 0,-1-1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9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26362,'-18'53'919,"-1"-1"-729,2-10-67,0 1-67,1-1-56,4-5-33,3-8-68,5-9-78,2-10 67,3-5 112,3-3 11,4-5 34,4-3 22,3-3 23,-1 0-12,0 2 45,-2 4 90,-3 1 45,-1 5 10,-1 3-44,-1 4-155,-2 2-69,-2 3 0,-1-1-46,0 0-895,-1-1-1042,0-5-3922,1-3 5905,5-5 0,-3-1 0,4-1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19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23135,'2'-1'3944,"-1"0"-3552,0 26-213,-3-6-179,-1 21-268,-2-15-797,1-2-2173,1-3 3238,2-2 0,1-9 0,0-2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0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5 21096,'0'-2'4179,"0"-1"-2745,0 3-1120,1 24 11,0-3-56,0 24-101,-2-4-112,-5 5-56,-3 4-56,-5 1-269,1 1-247,0-4-380,3-7-370,3-6-1222,4-9-5523,2-6 8067,3-6 0,-2-6 0,2-4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0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10 25263,'-17'33'1278,"4"-3"-1009,11-11-45,3-2-67,5-1 34,4-4-113,7-4-33,5-5-23,2-6 12,0-6-12,-2-6 1,-6-4 21,-6-1-21,-5 0-1,-7 2-22,-5 2 0,-7 3-134,-4 4-124,-1 4-314,0 4-772,4 7-2119,6 2 3463,4 4 0,5-4 0,0-3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1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25308,'-41'0'2118,"4"2"-1714,15 2-12,1 4-168,6 4-112,2 4 1,4 4-113,3 5 0,2 4 0,2 0 0,2 0 0,2-3 0,3-4 0,3-3 0,3-6-136,2-5-1006,4-5-516,3-11-2959,4-6 4617,0-11 0,-9 10 0,-4 1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26619,'2'58'1558,"-1"-1"-1155,-2-6-312,-3 4-91,-4 3 0,-3-1 0,-1-3 0,1-5 0,1-8 0,3-10 0,2-9 0,3-10 0,2-6 0,0-5 0,4-6 0,4-7 0,7-9 0,4-7 0,2-2 0,0 0 0,-3 5 0,-3 6 0,-5 7 0,-3 6 0,-2 3 0,-1 4 0,-2 4 0,1 5 0,-2 21 0,-2-3 0,-4 12 0,-4-11-158,-2-3-2004,1-5-3430,2-7 5592,5-7 0,2-4 0,1-3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2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 23325,'1'-1'3686,"0"0"-3147,-1 1-192,-2 24-246,-2-7-101,-3 19-359,-1-13-661,0-3-1456,4-2-7355,1-5 8358,5-2 1,-2-6 0,3-2-1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2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5 26552,'-26'45'1233,"4"-4"-953,16-19-67,2-2-101,3-2-79,0-5-33,4-4-56,2-5-134,4-3-124,4-8 23,3-5 78,-1-9 34,0-2 66,-2-1 35,-2-1 22,-2 3 56,-2 3 0,-2 6 11,-1 5 68,-3 5 168,1 4 245,-2 7-55,1 4-101,-1 8-200,0 1-136,0 1 0,0 0 0,0-3 0,0-4-573,0-2-962,0-6-1972,1-3 3507,3-2 0,-2-2 0,2 0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3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25521,'-3'38'1637,"0"-4"-1324,-3-11-33,2-3-179,1-5-101,1-5-67,2-5-258,-1-3 325,5-8 11,0 0 12,4-5-12,-1 4 45,0 2 78,0 3 23,0 0-34,0 2 90,0 0-90,1 3-44,-2 1-46,0 3-33,-2 1-11,-1 0-493,-1 0-325,0-2-1255,0 0-7747,2-1 9255,2-1 0,-3-3 0,1 0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3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25017,'-6'34'919,"2"-6"-885,4-18-34,0-4-79,1-3 23,2-2 0,1-4 56,3-3 0,0-4 0,0 0 23,-2 3 134,-1 3 212,-1 2 124,-1 2 157,1 1 11,0 2-213,-1 4-357,0 1-91,0 1 0,0-2 0,0 0 0,0 0-393,1-2-492,1 1-471,-1-2-1165,1 1 2521,-1-2 0,-1-1 0,-1 0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5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25735,'-22'39'840,"4"-2"-628,8-11-55,5-1 0,2 0-11,2-1 0,6 0 44,2 0 23,4-1 0,2-2-90,0-3-89,0-6-23,0-5 11,2-6 23,1-8-11,-1-6-34,0-9-34,-3-3-515,-2-1-325,-3 1-930,-2 2-3070,0 2 4874,-1 3 0,-1 8 0,0 4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25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25970,'-3'46'1479,"-1"-5"-1244,-1-16-123,2-3-112,0-4 0,1-6-78,2-6 10,1-3 68,3-7 12,4-4 10,5-6-11,1-2-11,2 2 11,-1 3 12,0 3 100,-2 4 202,0 3 56,-3 0-268,-1 3-113,-2 2 0,-3 4 0,0 4 0,-1 2 0,-2 1 0,0 1 0,-1-1-1704,0-2-5042,0-2 6746,0-1 0,0-5 0,0-1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1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25151,'0'45'1222,"-1"0"-953,-3-6-112,-3 1-101,-2-2-56,-3-1 0,0-5-135,-1-4 34,1-6 57,4-8-24,2-6-133,4-5 156,3-9 45,5-6 34,6-10 33,5-5 78,2-2 46,0 4-57,-3 6-33,-2 6 56,-2 5 45,-2 4-12,-2 2 12,0 2-112,-1 0-46,0 0-44,1 1 0,3 0 12,1 1-24,3-2 24,-1 0-12,-2 0 0,-1 2 0,-3 1 33,-2 2-10,-2 1 10,-2 2-33,-1 3-134,-1 0-426,-2 1-426,-1 0-1245,-1-1 2231,0-2 0,2-5 0,1-1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23493,'0'-3'2634,"0"0"-2343,0 3-157,0 0 45,-17 31 45,9-11-10,-13 26-57,17-20-34,1-3-78,2-4-34,5-8-11,4-5-79,6-8-89,2-7 56,1-6 0,-1-6 33,-3 1 68,-2 2 11,-5 4 0,-3 5 11,-1 5-11,-2 3 34,0 5-12,0 3-22,0 6-1568,0 8-1659,2-8 3227,2 3 0,-2-13 0,2-1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1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26799,'-29'32'1411,"5"-4"-1142,17-12-146,2-2-78,2-2-45,2-1 11,1 0-11,0 0 13,0 1-13,1-1 0,-1 0 0,0 0 0,-1 1 0,-2-1 0,-1 0-13,-3 1-345,0-1-370,0 0-325,1-2-953,1-2-3182,2-2 5188,1-2 0,1-2 0,1 0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2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26698,'-31'17'1356,"5"2"-1110,16-1-33,2 2-55,0 3-158,1 1 0,2 2 0,2-2 0,1 1 0,3-4 0,2-2 0,4-6-91,2-4-1051,3-5-248,1-3-1310,0-7-7131,1-2 8537,0-8 1,-6 7 0,-2 1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2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26351,'1'62'1367,"-4"-3"-1087,-4-13-146,-4 0-100,0-2-34,1-6 11,2-9-22,3-9-90,3-9-134,1-6 134,5-7 90,3-7 11,6-6 0,2-5 22,2-1 45,-2 2 79,-2 4-23,-4 5 67,-1 6 215,-2 4-405,-3 5 0,0 5 0,-1 5 0,-2 2 0,-1 2 0,-3 1-886,-1-1-1120,-3-1-5243,2-3 7249,2-4 0,2-5 0,2-4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28020,'-6'37'-706,"0"-4"-739,3-11-1256,1-2-7130,1-2 9526,3-2 1,-2-7 0,2-3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3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39 23068,'0'-2'3350,"0"1"-2913,0 1 22,-11 27-55,6-11-113,-8 22-67,11-19-79,1-4-77,2-1-35,4-5-33,3-4 34,4-3-12,2-6 23,1-6-34,-1-6 12,-1-6-12,-3-1-11,-4-1-11,-2 2-57,-3 2-200,-5 4-483,-1 4-985,-7 5-6691,-1 3 8427,-1 7 0,5-2 0,3 4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4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24457,'-40'0'2386,"3"5"-1881,15 5-46,0 9-67,3 6-22,1 3-268,4 4-102,3 3 0,5 1 0,3 0 0,7 0 0,3-5 0,6-5 0,4-8 0,2-9 0,2-6-505,1-10-1086,1-4-1267,-1-9 2858,-1-3 0,-10 10 0,-3 2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4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27393,'-12'85'1278,"2"-15"-1278,-10 7 0,5-20 0,1-6 0,4-9 0,5-10 0,2-11-35,4-10-88,5-6 78,4-10 45,6-7 11,4-9-11,2-4 45,-1 1 11,-2 3 35,-3 6-91,-4 6 0,-5 4 0,-1 4 0,-2 2 0,0 5 0,-2 5 0,-1 5 0,-4 4 0,-3 2 0,-3 0 0,-3 0-1323,3-2-8508,3-7 8395,11-9 0,-3-2 0,6-6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4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 23348,'1'-3'2443,"0"0"-2219,-4 26-224,0-8-79,-1 18-683,1-16-1748,1-3-7093,2-3 9603,4-4 0,-3-4 0,3-2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4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 23000,'0'-3'2555,"0"1"-2006,-5 24-34,2-6-44,-4 18-123,5-14-147,0-3-134,2-4-67,0-5-22,2-4 0,3-5-57,3-7 23,3-4 34,0-7-1,-1-1 23,-1 2 0,-3 5 0,-1 6 12,-2 3 111,-1 3 90,0 5-12,-1 3-100,0 5-23,-1 2-55,0 1-23,0-1-403,0-2-382,0-3-1501,0-4-7545,2-2 9644,2-5 1,-1 1-1,1-1 1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5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23224,'-7'38'2252,"0"-2"-1971,0-12-12,3-2-79,1-6-156,2-6-34,1-4 0,1-3 78,3-4-33,3-5 101,1-2 44,2-3 12,-2 0-79,-1 3 1,-2 3-91,-1 3 57,-1 1-1,0 1 57,0 0-112,-1 3-34,0 1-68,-1 3-178,0 0-236,-1 1-504,1-2-706,0-1-3821,2-3 5513,0-1 0,-1-1 0,0 0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20994,'0'-3'4225,"0"1"-9459,0 2 5469,-2 22 1375,1-12-1498,-2 16 793,3-18-905,2-4 0,1-1-56,3-4 3448,2-4-3370,0-4-22,-1-2 34,-2 0 78,-1 3 123,-2 2 11,-1 3-55,0 1 112,0 2 201,0 2-157,0 4-112,0 3-78,0 3-101,0 2-56,0-1-34,1-1-179,0-2-358,1-1-538,1-1-494,1-1-2711,0 0 4314,1 1 0,-3-5 0,0 1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6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26731,'8'36'662,"-3"1"-606,-10 0-23,-1 2-21,-4-1 32,0-1-44,0-5 12,1-5-12,0-6 0,1-8-23,1-6-44,2-4 56,3-11-34,0-5 23,5-10 22,3-3 0,2 2 0,3 6 0,-2 6 11,-2 5 11,-1 5 68,0 1 55,0 1-66,1 0-12,7 1-67,-1-1 22,6 1-22,-2-1 0,0 0 12,-2 0-1,-2 2 11,-4 3 1,-3 3-23,-3 4-168,-2 2-336,-1 1-863,-1-1-2052,-1-1 3419,1-5 0,-1-3 0,2-3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7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25588,'-18'38'1009,"4"-4"-886,11-16-56,2-4-22,3-4-45,3-5 0,3-2-112,4-7 23,0-4 55,1-4-22,-1-4 22,-2 2 34,-3 4 0,-3 4 56,-1 3 79,-1 4 22,-1 4-79,1 4-78,-2 4-101,1 1-492,2 0-887,1-4-2038,4-4 3518,6-3 0,-6-2 0,1-1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25364,'-26'9'897,"5"1"-550,18-2-33,2 1-56,0 2-23,0 0 79,1 3-45,0-1-124,0 2-44,-2-2-45,-1 1-22,-2-2-34,-2 0-135,0-1-458,-2-1-472,1-2-1120,1-1-3339,3-1 5524,3-3 0,1-2 0,0-1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7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27258,'-2'38'1413,"0"-3"-1413,-1-18 0,1-1 0,1-4 0,2-2 0,2-2-225,3-3-705,3-2-370,0-1-728,1-2-4202,0-5 6230,0-2 0,-5 0 0,-1 1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7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23303,'1'19'3081,"-3"1"-2554,-3 22-135,-3-3-67,-2 2-90,-1 1-67,0-1-56,1-4-56,2-6-56,4-8 0,2-8-33,1-7-57,3-5 68,4-4 22,4-6 11,3-4-11,2-6 0,-1 0 33,-2 3 23,-3 4 23,-2 5 89,-2 4 102,1 7-270,-3 3 0,0 6 0,-3 0 0,0 1-13,-1-3-1118,1-1-976,-1-5-3192,1-4 5299,4-6 0,-3 2 0,4-3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8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 21387,'3'-4'4964,"0"0"-4270,-3 4-290,0 0-225,3 23-179,-5-8-347,2 19-987,-4-16-4100,1-3 5434,2-2 0,0-7 0,1-1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8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24827,'-30'9'1624,"5"4"-1288,15 6-67,3 3-44,3 2 88,2 0-111,1-3 11,2-5-90,3-5-45,5-6-22,4-5-44,5-8-12,1-6-236,-3-7-256,-3-1-170,-6-1-761,-4 4-4101,-2 2 5524,-1 6 0,0 5 0,0 5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2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25207,'-47'31'2712,"4"5"-2253,18 8-166,1 10-293,3 10 0,1 10 0,2 4 0,3 3 0,4-4 0,4-8 0,4-9 0,5-13-125,8-13-1779,8-13-2310,10-11 4214,7-10 0,-14-1 0,-3-1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3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3 574 28671,'-3'-62'0,"4"0"0,7 10 0,1-5 0,1-3 0,-1 1 0,2 4 0,-1 9 0,1 10 0,0 8 0,1 9-91,-1 4-962,0 4-247,0 4-1098,0 3-7433,-4 3 9078,-2 10 1,-3-5 0,-2 4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3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28457,'34'7'-2252,"-2"0"-1289,-9 2 3541,0 4 0,-9-6 0,-5 1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22249,'-13'24'3777,"3"-2"-3307,-7 23 472,-1 3-438,6-15-247,-2 2-78,10-22 34,1-7-133,3-4-80,0-8 0,4-3 0,3-7 0,4-3 0,1-1 0,0 1 0,0 1-337,-2 3-1098,-1 4-1456,-1 3 2891,-1 4 0,-3 2 0,-1 2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4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25207,'-21'47'1132,"5"-12"-1087,12-18-45,4-12-22,1-2-45,3-2-34,3-4-90,2-2-21,1-5 9,-1-1 69,-1 1 134,-3 3 89,1 3 237,-3 4 66,1 5-56,-2 4-90,0 5-178,-1 2-68,1-1-101,0-2-650,-1-2-963,2-4-3877,1-2 5591,1-3 0,-2-2 0,0 0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5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24222,'-12'44'1961,"1"-2"-2772,1 4 867,3-11-56,0 9-291,3-4-2757,0 14-1109,1-13 3265,-1 3 0,2-33 0,1-4 1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5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25667,'38'-16'-6106,"-3"4"4690,-14 11 1,-9 1 0,-3 0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5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22 119 22933,'17'-33'45,"-2"3"-34,-12 16 0,-1 0 57,-2 3 100,-3 2 392,0 4 45,-4 3-67,0 3-124,-1 6 80,1 5 43,-1 6-134,2 3-156,1 1-67,3-1-91,0-2-55,2-2-34,0-1-23,2-2 1,2-2-415,3-3-863,0-4-695,1-3-4123,1-2 6118,2-5 0,-6 4 0,0-4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5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 23012,'0'-3'3372,"1"1"-2767,-1 30-123,-1-6 0,-3 27-213,-3-10-113,-3 1-156,-2 1-67,0-2-582,0-4-494,2-4-807,1-8-4751,4-6 6701,3-9 0,1-4 0,1-4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6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26955,'-4'39'662,"-1"-2"-662,-4-10-146,-2 3-470,0-1-1379,2-1-6532,4-1 8527,5-5 0,1-10 0,1-5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35 26351,'-14'39'728,"3"-5"-549,12-22 90,4-1 34,2-4-23,4-2-124,2-2-55,0-4-45,2-5 11,-1-3 1,-2-5-35,-3-2 23,-5 0-56,-3-8 0,-6 7-224,-4-4-571,-4 10-606,-2 5-3529,1 3 4930,2 2 0,6 1 0,2 0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6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28278,'24'58'393,"-4"0"-917,-18-8 524,-1 4 171,-3-1-171,-2-1 87,-2-5-87,-1-6-841,0-7-1882,-1-8-7108,1-7 7761,-1-5 0,4-7 0,0-2 1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9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27382,'2'51'1289,"-1"4"-1289,-6 0 0,-2 7 0,-2 2 0,0-1 0,1-3 0,0-4 0,-1-5-1155,-2-5-1187,-2-6-7489,2-6 9333,0-8 0,6-12 1,2-6-1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39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28356,'57'-8'315,"2"2"-315,-5 9 0,10 1 0,9 4 0,4-1 0,0 0 0,-5-1 0,-8 0 0,-11 0-584,-8 1-1780,-8-1-7467,-8-1 9655,-6 0 1,-11-2 0,-6 0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0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0 15077,'-47'17'2354,"1"2"659,11 3-2666,2 3-818,3 5 695,4 2-11,5 1 1037,0 17-1217,9-13-33,0 12 2427,10-2-2472,19 2-291,2-12-79,7-11 3307,-7-30-3093,-11-13-79,-5 1-270,-9-16 427,0 12-56,-3-7 100,5 8 79,3 1 168,0 2 259,3 2 278,2 2-189,2 2 582,7 2-628,-2 3-334,4 1-136,-2 4 0,2 0 0,3 0-3517,0 0 2621,0 0-403,1 1-8532,5 0 8683,-5-1 1,-3 0-1,-9 0 1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1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25084,'-12'54'1715,"0"-3"-1256,-1-17-67,0-1-179,1-4-45,2-6-22,3-7-45,3-7-23,3-5 56,0-4-10,2-7-67,3-1-57,1-7 0,2 2 0,1 3-304,-1 0-603,2 2-505,2-1-1378,5 0 2790,4-1 0,-8 5 0,-1 0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24300,'-27'43'1547,"4"-4"-1088,15-17-90,3-1-77,3-4-79,1-5-112,3-3-79,2-4-22,4-3-78,2-6-24,3-4-54,2-6 10,0-3 34,-2 0 101,-2 4 11,-4 4 0,-3 5 11,-1 2 11,-3 4 57,1 3-57,-1 4-22,1 5-11,-1 0-359,0 0-717,0-4-1422,0-4-7322,1-3 9333,4-4 0,-2 1 1,2-2-1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1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23146,'-14'46'2375,"3"-6"-1881,6-23-293,2-4-201,3-6-89,-1-3 44,4-4 45,2-5 22,3-3 1,1-2 10,0 1 46,-2 3 44,0 3 0,-1 2 112,0 1-22,0 4-23,-2 0-99,0 5-91,-2-1-102,-1 0-547,0 0-842,0-3-4694,2-2 6185,2-2 0,-1-1 0,0 0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2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21790,'2'0'3104,"2"21"-2623,-3-2-54,1 20-35,-2-6-146,0 1-145,0-1-101,0-3 0,0-7-235,0-8-460,0-6-11,0-6 706,1-4 34,-1-5 111,0-3 292,0-3 314,-3 2-168,-2 3-180,-4 3-100,-2 3-68,0 5-45,-1 3-100,2 5-68,0 2-22,3 1-22,1-2-426,2 0-706,2-3-1109,3-1-7568,5-2 8719,5-3 1,-3-1 0,0-1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2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87 23740,'8'-32'2342,"-2"4"-7387,-7 17 5662,-3 2 1419,-2 5-1610,-2 2 668,-1 4-1025,0 5-69,0 6 0,-1 7 3392,0 4-3392,1 3 0,2-1 0,1-2 0,4-3 0,1-4-147,5-3-1511,5-6-1155,6-3 2813,7-4 0,-10-1 0,0 0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49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1 352 25757,'52'-10'922,"-1"0"0,8-3 1,1 1-1115,5-3 1,3-1 191,15-3 0,4 0-347,-22 5 0,3-1 0,1 0 347,6 0 0,2-1 0,1 1-402,5 0 1,2 0-1,1 1 402,2 1 0,1 0 0,0 1 0,3 1 0,-1 1 0,1 1 0,-1 2 0,0 0 0,-1 1-484,-3 2 1,0 0 0,-1 1 483,-5 1 0,-1 0 0,-1 2 0,-7 0 0,-2 1 0,-2 1 0,22 1 0,-6 1 0,-15 1 0,-7 2 162,26 7-162,-40-2-1290,-30-5-4570,-27-3 6219,-15-5 0,7 1 0,-2-2 1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18652,'39'-8'1367,"-2"2"1343,-14 4-2587,8 1 1286,-7 1-1476,5 2-732,-5 4-1262,-8 0-1169,3 3 3230,-11-1 0,-3-4 0,-3 0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59 21196,'-2'-2'3093,"1"0"-2600,-3 27-124,1-10-21,-5 21 22,4-16-12,-1-2-33,1-3-56,0-4-67,2-6 101,0-3 133,1-7-44,1-6-134,4-9-79,-1-5-99,3-2-80,-1 3 0,0 1-46,-1 3-649,0 4-582,0 4-1323,4 4-7231,3 2 9714,5 3 1,-7 2 0,0 1-1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1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27852,'14'-4'819,"3"1"-819,4 1 0,2 2 0,3 0 0,0 0 0,2 0 0,0 0 0,-1 0 0,-2 0-707,-5 0-626,-4 0-1031,-5 0-3743,-4 2 6107,-2 2 0,-3-1 0,-2 1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24087,'-1'-3'2812,"1"0"-1478,0 3-1043,10-5-144,-3 3-147,8-5 0,-6 6 0,1 0 0,0 1 0,2 0-80,0 0-749,1 1-426,-1 1-1277,0 2-7299,-2 2 9339,-2 1 0,-3-3 0,-2 0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2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33 24502,'-26'28'806,"6"-3"-526,18-14 12,2-1 111,2 1-33,4 0-101,4-2-56,5-3-45,4-2-22,1-3-79,0-4 11,-2-2 57,-3-3-57,-4-3-11,-4-2-11,-3 0-44,-3-2-12,-1-1-101,-4 1-22,-1 0-449,-5 0 1,2 5-505,-1 2-1703,3 7 2779,1 1 0,2 0 0,2 0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2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23157,'0'-2'3765,"0"0"-7801,0 2 4160,23 0 1285,-11-1-1409,20 1 860,-16 0-860,0 0-640,-2 0-503,-2 0 2395,-3-1-8770,-3 1 7518,-3-1 0,-1 1 0,-2 0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2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 24513,'-2'-1'2913,"1"1"-1927,1 0-863,10 6-89,-4-4-34,10 6-11,-6-8-337,0 1-368,0-1-293,-1-1-4310,-1-3-82,0-3 5401,0-4 0,-4 5 0,0 0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3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24222,'-1'-2'2879,"1"0"-2251,-1 28-158,0-6-33,-1 22-402,1-11-35,-1 1 0,0-2 0,1 0 0,-1-2 0,1-1 0,0-2 0,0-2 0,0-2 0,-1-4 0,-1-3 0,1-4-326,0-2-402,-1-4-281,0-2-560,-1-1-1198,-1 0 2767,-2-1 0,4 0 0,-1 0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3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25375,'-40'6'1300,"6"2"-1053,19 4-135,2 1-23,2 4 2,2 1 21,1 3-4308,3 1 4263,2 1 894,2 1-861,1 0 35,6-2-34,3-1-12,9-5 1,3-4 3335,4-5-3402,2-4-23,1-5 11,0-5 45,-2-6 34,-4-6-23,-4-5 11,-4-2 12,-5-3-23,-5 1-33,-2 1-12,-5 4-11,-2 4-89,-10 2-146,0 9-291,-7 3-584,3 11-1466,0 2-7266,-1 7 7823,3 1 1,7-6-1,3-2 1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6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0 947 24323,'74'-37'1243,"-29"16"1,4-1-3514,11-5 0,5-1 2640,12-3 0,4-2-370,11-2 0,3-1 23,-26 10 0,1 1 1,2-1-24,4-1 0,2 0 0,0-1 0,4 0 0,0 0 0,2 0 0,1-1 0,2 0 0,0 1 0,0-1 0,1 0 0,-1 2 0,0 0 0,-1 1 0,0 1 0,-4 2 0,0 1 0,-2 1 0,-4 3 0,-2 0 0,-1 2 0,25-3 0,-3 3-18,-12 5 1,-4 2-426,-13 3 1,-4 2-858,31 3-1154,-32 6 2707,-31 4 1,-17-2 0,-12-1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4:5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1 740 24076,'64'-18'4000,"23"-11"-3703,-27 5 1,5-3-1466,14-5 1,6-1 1167,-21 8 0,2 0 0,1 0-703,6-1 1,1 1-1,2 1 703,2-1 0,2 1 0,0 1 0,3 1 0,0 0 0,0 0-443,2 2 1,1 0-1,-1 0 443,0 1 0,-1 0 0,0 1 0,-3 0 0,-1 2 0,-1-1-105,-6 2 1,-2 1 0,-2 1-3,21-5 0,-5 2-464,-16 3 0,-5 2-976,32-2-3560,-33 6 5107,-28 5 0,-18 2 0,-12 0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1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45 695 27662,'-25'-70'224,"5"-1"-5773,20 9 5684,2-8 66,0-4 1365,3-1-1443,3 5-66,7-6 803,-1 29-860,6 0 0,-4 31 0,2 5 3392,1 7-3392,2 2-248,2 4-1444,10 10-302,-8 0-4426,4 10 6420,-14-2 0,-8-9 0,-3-1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1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25364,'0'-2'2163,"0"0"-2006,0 2-101,20-6-56,0 1-291,21-6-595,-4 2-1041,1 1-4191,-3 3 6118,-5 3 0,-13 2 0,-7 0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61 163 25981,'35'-25'818,"-4"1"-796,-15 7 12,-5 0-12,-4-1-22,-3 2-11,-5 1 11,-5 2 22,-4 3-11,-3 5 23,-3 3 89,-2 9 79,-1 5 168,-1 10 78,1 5-157,2 1-168,4 0-111,5-2-12,4-1-23,4-1-111,5-1-236,5-2-425,6-4-662,3-6-1456,3-5-6918,1-10 9196,1-8 0,-11 4 0,-2-2 1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2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24703,'-12'41'1681,"2"-4"-1334,5-18-44,2-2-101,2-5-202,0-4-22,2-4-12,4-6-23,5-7-43,5-5 44,3-4 44,-1 0 24,-2 4 21,-3 4 57,-2 6 11,-2 2 202,-2 4-1,0 4-33,-2 3-90,-2 5-89,-1-1-90,0 2-79,-1-2-380,-1-1-583,-1-1-1154,-2-1-7635,1-4 9557,0-2 1,2-3-1,1-1 1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26821,'3'52'1345,"-3"-4"-1200,-4-18-100,-1-3-23,2-3-10,1-5-1,0-2 0,2-4-11,-1-1 0,1-4 0,-1-2 22,0-1-10,-1 0 10,0 0-22,0-1 0,-1 0 0,2-2-22,0-1-12,0-1 34,1-5 34,2-5-34,3-7 11,3-5 11,4-1-22,0 2 11,-1 4 45,-2 4-44,-3 6 44,-1 3 1,-2 3-57,0 3 0,0 1 0,-1 4 0,1 0 0,1 0 0,1-3 0,6-1 0,-1-3 0,4-2 0,-4-1 0,-2 0 0,0 1 0,-4 1 0,0 1 0,-1 3 0,-2 6-640,0 0-1096,-1 5-3486,-1-6 5222,1-3 0,-1-2 0,1-3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23415,'1'-3'3092,"0"1"-2632,-1 2-460,1 28-146,-4-11-672,2 22-1591,-3-19 2409,2-4 0,2-6 0,0-5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3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25588,'-11'42'1121,"3"-7"-6725,6-24 5604,2-5 1397,3-4-1419,2-4 893,11-10-849,-3 2 12,4-5 66,-6 8 3427,-2 4-3381,-2 2 67,-1 1-12,-1 4-77,-1 1-124,-1 5-79,-2 0-515,0 3-728,-1 0-3866,1 0 5188,3-2 0,-2-5 0,1-2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3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24916,'-4'37'863,"0"-8"-6467,6-20 5615,2-5 1443,3-2-1421,2-3-33,1-3 23,0-2 937,-2-1-769,0 2 133,-3 2 12,0 2 3415,-1 4-3515,1 4-147,1 6-89,0 4-168,1 1-616,1 0-1020,4-3-3059,4-3 4863,6-5 0,-9-4 0,0-1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3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27225,'2'70'1377,"0"-2"-1308,-2-17-69,-3 1 0,-1-5-24,-3-6-1230,2-9-1503,-1-9 2757,0-7 0,3-8 0,1-4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28087,'55'-10'584,"-2"2"-584,-13 7-5661,1 4 5661,-3 3 915,-3 2-1062,-4 0-1246,-3-2-8355,-4-2 9748,1-2 0,-12-1 0,-1-1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 23740,'-41'4'2364,"3"5"-1994,10 6 44,1 5-122,2 2 33,4 2-79,2 4-44,3 2-90,2 3 22,2 4-33,3 2-23,5 0-10,1 0-1,5-4-34,5-6-10,4-6-23,4-9-11,4-7-1,0-7 12,1-9-33,-3-6-258,-2-17 67,-7 5-23,-3-7-10,-9 14 77,-2 2-33,-4 4 45,-1 3 168,3 3 0,1 2 650,3 2-179,3 2-113,-1-1-99,5 2-259,3 1 0,4-1 0,4 1 0,3 0 0,12-1-2298,7-5-111,0 0-7422,0-3 9717,-11-1 0,-12 6 1,-3-1-1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5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26373,'-20'40'1580,"2"0"-1188,6-7-66,1 2-326,0 0 0,1-3 0,2-7 0,4-7 0,1-8 0,2-6 0,1-4 0,1-7 0,3-5 0,2-8 0,5-3 0,3 0 0,1 2-46,1 1-1220,1 3-662,1 2-3517,0 2 5445,2 2 0,-9 5 0,-1 2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6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24939,'-20'40'2409,"0"9"-2006,14-22-112,0 6-257,5-17-34,3-6-213,4-6-67,4-5-45,6-8 67,3-7 135,0-5 112,-1 0 11,-4 2 0,-4 6 56,-3 6 78,-4 3 1,-1 3 78,-2 4-34,0 3-89,0 4-90,0 4-23,0 1-380,-1-2-2432,1-1-2039,1-6 4874,6-5 0,-3-3 0,2-2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23616,'-4'33'2343,"-1"-5"-1727,4-13-426,-1-5-190,2-4-34,0-4 34,2-2 68,3-5-46,2-3-22,2-2 11,-1 1 68,0 3 10,-3 3 12,0 2 79,-1 1 33,-1 3-113,0 2-100,-1 4-67,-1 0-628,0-1-1109,0-1-4762,0-4 6566,1-1 0,0-2 0,0 0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25667,'2'49'1132,"0"-4"-773,-2-17-102,0-2-122,0-3-79,1-5-56,1-5-68,0-4-66,1-4-56,-1-3 190,0-1 0,-1-1 56,0-2 67,-1 0 112,-1-2-11,-3 2 0,-1 1 22,-4 1 34,-1 5-211,-1 3-69,0 6 0,0 4 0,1 2 0,1-2 0,4 0 0,2-3 0,2-3-1043,5-3-1355,6-5-7433,6-2 9731,8-6 0,-11 2 1,-1-2-1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94 23460,'1'2'2353,"-1"-1"-2028,0-1-292,6-25 79,-4 13 146,4-20 145,-6 22 102,0 3-46,-2 1-145,-1 3-102,-4 2-88,-1 1-46,-2 3-43,-1 4-35,-2 9 0,-1 7 0,-4 7 0,-1 4 0,1 0 0,3-4 0,7-5 0,6-6 0,11-6-46,19-4-1063,-2-5-784,11-7-4013,-13-1 5906,-4-4 0,-10 4 0,-3 1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7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26160,'95'13'1255,"-43"-7"1,2-1-1256,4 0 0,1-1 0,11-1 0,4 0-1373,9 0 1,4-1 1372,10 0 0,3-1 0,-28-1 0,3 0 0,0 1-173,7-1 1,0 0 0,2 0 172,3 0 0,2 0 0,0 0-409,2 0 1,1 0-1,0 0 409,0 0 0,-1 0 0,0 0 0,-3 1 0,-1-1 0,-1 1-23,-4 0 0,-1 1 1,-2 0-1147,-7 0 0,-2 0 0,-3 1 1169,21 2 0,-8 0 0,10 1 0,-38-1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8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0 18424,'-43'28'1621,"0"-1"0,-7 11 0,6 2-2260,2 12 897,-8 22-258,27-18-1026,7 27 1026,9-17 0,3 21 1078,7-3-1078,10-11 252,12-7-1731,5-31-61,6-35-6192,-8-11 8381,2-7 1,-14 6 0,-3 3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4 25129,'-34'-2'1737,"6"0"-1603,19 3-111,4 2-23,4 4 22,4 5-11,3 5 0,7 3-11,4 2 23,1 2 67,-1 0 112,-4-2 268,-4-1 68,-5-2-3649,-6-1 3111,-6 1-2269,-7-1 2269,-5-1 0,-2-3 0,0-2 0,2-4-90,4-2-1120,3-3 1777,5-1 0,3-2 0,4 0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9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36 25364,'-11'44'1367,"3"-6"-1243,8-20 55,5-2 101,3-4 90,7-4 11,2-4-168,2-3-57,0-6 57,-1-4-189,-2-8-24,-3-4 0,-5-3 0,-4 0 0,-4 1 0,-6 3 0,-5 5 0,-5 4-259,-2 6-939,2 3-1122,3 2-7193,4 2 9513,4 2 0,3-1 0,2 0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0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27056,'10'39'1143,"-2"-3"-896,-12-13-22,-1-2-225,-1-4 0,0-4 0,3-6 0,1-3 0,2-3 0,3-3 0,3-4 0,5-5-125,2-2-479,1 0-416,-2 3-560,-1 2-1591,0 3 3171,-2 2 0,-4 1 0,-1 2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0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60 121 23124,'25'-34'100,"-6"3"-100,-16 15 247,-2 2 346,-3 3 24,-4 3-102,-4 3-32,-3 3-58,-1 5-44,1 5 101,1 4 101,2 7 21,1 2-100,1 2-491,3 1-13,1-2 0,3-1 0,1-3 0,4-2 0,2-2-3392,5-2 3392,0-3 0,1-2-1133,0-4-592,-1-1-2668,-1-5 4393,-1-4 0,-4 3 0,-1-2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0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26765,'0'45'1412,"-1"1"-1110,-4-1-110,-3 6-192,-4 3 0,-2 2 0,-1-2 0,-1-3-46,1-7-749,1-7-796,4-9-2276,4-11 3867,3-9 0,2-6 0,1-2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0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27471,'-2'40'1031,"-3"2"-919,-3-3-112,-2 4-56,-2 1-560,0-1-807,1-4-1692,4-5 3115,3-7 0,3-13 0,1-6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0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 22473,'-4'-1'3318,"1"-1"-8374,-9 32 5482,7-14 1218,-7 24-1498,10-22 769,2-6-915,4-3-11,3-5-56,6-7 3167,3-7-3301,1-7 178,0-4 23,-1-1 0,-3 4 34,-2 4 67,-3 5 33,-2 4 79,-1 4 123,-1 1 213,-2 6-157,0 3-157,-1 6-222,-1 4-13,0-1 0,1 1 0,1-1 0,4 4-125,-1-8-636,3 2-584,-2-11-1803,0-2 3148,1-4 0,-3 1 0,-1-2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1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25476,'8'31'3195,"-3"1"-3195,-1 33 0,-2-3 0,-2 3 0,-3-1 0,0-4 0,-3-6 0,0-6-1480,0-6-1377,-1-6 2857,-2-5 0,4-15 0,1-5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5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28671,'28'-4'0,"-2"1"-438,-13 2-716,1 0-538,0 0-2599,0 1 4291,-2 0 0,-5 0 0,-2 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5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89 21129,'2'1'2767,"0"0"-2352,-2-1 33,-4 25-56,2-14 102,-3 19-68,3-21-191,0-5-45,2-2 57,0-1 66,0-5-77,0-6-34,3-7-34,0-7-90,3-2-78,-2 2-11,0 3-157,1 3-505,1 6-851,3 3-2218,4 4 3742,5 3 0,-8 1 0,1 1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5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22451,'-1'0'3418,"0"-1"-2959,-16 22-156,7-6-124,-13 20-67,13-12-67,3 1 22,1-1 22,1-1 46,2-1 67,-1-2-34,1-3-11,1-2 0,1-2-12,0-3-55,1-1 44,0-2 34,3-1 24,1-1-192,4 0 0,2-1 0,2-1 0,2 0 0,1-1 0,2-1 0,2 0 0,12-3 0,-7 0 0,8-2 0,-12 2 0,-3 1 0,-2 1 0,-3-1 0,0 0-214,-4 0-749,-1 0-595,-5-1-2129,-1 2 3687,-1-1 0,0 2 0,0 0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26261,'13'7'1367,"2"-1"-1009,0-1-111,2-1-34,2 0-113,1 0-21,2-1-33,0-1-46,1 0 0,0-2 0,-1 0 0,-2 0 0,-1 0 0,-1 0 0,-2 0 0,-2 0 0,-2 0 0,-2 0-125,-3 0-412,-2 0-158,-2 0-302,-1-2-997,-2 0-3665,0 1 5659,-2 0 0,1 0 0,-2 1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6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 22227,'-4'-1'2913,"1"-1"-2622,3 2-190,-6 25-78,4-12-23,-4 20-112,4-18-370,2-2-571,0-2-1703,0-3-7075,0-1 8605,1-3 0,-1-2 0,1-1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7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25869,'-16'42'594,"0"0"-404,5-8-11,-1 2-11,-1-2-10,2-3 21,2-5-22,3-5-23,3-5 68,2-4-23,1-3 22,0-2 1,2 0 11,2-2-167,2 0-46,2-1 0,2-1 0,2 0 0,1-1 0,3-2 0,1 1 0,0-2 0,-1-2 0,-1-2 0,-2-3-91,-2 1-939,-3-1-382,-1-1-1345,-2 0 2757,0-1 0,-3 5 0,0 1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26463,'3'37'470,"-1"-2"-403,-2-10-56,0 1-11,-1 2 0,-1 0-67,-2 0-280,0-2-426,1-4-852,0-4-3104,1-4 4729,1-3 0,1-5 0,0-2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17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27281,'37'-18'78,"-5"3"-291,-16 10-515,-2 0-1379,-1-1-7724,-1-2 8694,-2 0 1,-4 2 0,-2 2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25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28278,'50'-6'131,"1"1"0,5 0 0,2 2-385,4 2 1,4 0 253,14 2 0,5 0-516,-20 0 0,3-1 1,2 0 515,8 0 0,2-1 0,2 0-471,6-2 1,2 0-1,0-1 471,5 0 0,0-1 0,1 1 0,0-1 0,1 0 0,-2 0 0,-2 2 0,0 0 0,-2 1 0,-6 0 0,-1 2 0,-3 1-381,-7 1 0,-1 2 0,-4 0-1702,21 3 0,-6 3 2083,-17 2 0,-7 0 0,6 1 0,-32-1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2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23220,'-31'54'1445,"4"-2"-336,14-14-885,3 3 287,3 1-353,3 0 162,2-3-152,5-3 23,6-5 606,6-7-416,9-7-234,4-8-147,5-9 0,2-8 0,-1-5 0,-5-6 0,-6-1 0,-4-3 0,-5-2-225,-2-3-1322,-5-1 1547,2-8 0,-6 19 0,1-4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28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26519,'-1'52'1848,"-3"-2"-1590,-2-17-212,-2-1-46,2-5 0,2-7 0,1-10-102,7-7-122,7-13 22,8-7 101,6-10 57,3 0 44,-3 5 33,-3 6 102,-6 8 66,-3 4 23,-3 6-144,-1 7-80,-2 6 0,-1 9 0,-2 5 0,-1 1-80,-1 0-1533,1-4 1613,8 3 0,-6-16 0,6 1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29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24166,'-43'35'1826,"3"0"-1266,15-5-101,1 0-55,5-1-157,6-4-102,7-7-145,4-8 11,10-5-22,7-13-90,10-9-78,6-13 45,1-6 67,-5 0 55,-7 5 1,-7 9 22,-7 8 1,-2 7 44,-1 5 179,1 10-56,1 7-56,0 10-100,1 5-23,0 2-348,2-2-671,2-2-1536,5-5 2555,5-6 0,-8-8 0,-1-5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28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54 883 28479,'-18'-52'192,"0"-35"-192,13 15 0,1 20 0,1-2-1149,0-33 1149,1-4 0,1 3 0,5 7 0,3 12 0,5 17 0,5 13 367,1 14-367,4 9 190,1 5-247,2 7-1220,1 2-931,-1 4-5827,-3 8 8035,-6 9 0,-7-7 0,-6 2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28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27673,'49'-29'-3721,"-5"8"-6110,-19 18 8840,-4 8 1,-10-4-1,-4 4 1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0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26541,'56'-20'314,"-3"-4"-606,-19-2 102,-7 0 190,-11 4 67,-8 6-22,-13 5-23,-6 4 12,-11 4-12,-3 2-10,-2 5 44,2 3 33,4 6 180,4 6 79,4 5 55,3 4-134,4 1-202,2 0-56,3-3-11,5-3-291,4-5-471,8-5-1199,6-6-5782,3-3 7743,4-10 0,-12 5 0,-4-5 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0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25017,'-19'48'1524,"4"-6"-1322,9-23-180,4-5-11,1-7-11,7-6 11,4-9 12,7-6-1,1-4 45,-1 2 113,-3 4 55,-3 6-11,-2 3-11,-3 3 22,1 0 57,-1 4-80,0 2-88,-1 5-80,-1 3-44,-1 1-22,-1 0-628,-2 0-470,0-2-1390,0-2 2510,0-3 0,0-4 0,0-2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0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24222,'1'-2'2498,"-1"0"-2151,0 2-88,-3 31-2,-2-8 12,-4 27-3560,-1-16 3336,1-3-45,3-6 0,3-7-168,1-8-56,2-6 201,5-6 23,2-6 3403,5-5-3358,0 0-22,-2 1 100,-2 6 22,-2 3 12,-1 2 22,0 1-33,1 1-68,-1 1-22,-1 2-56,1 1-201,-1 0-494,-1-2-324,1-1-1256,2-1-1904,1-4-5652,5-4 9666,2-7 1,-5 5 0,-1 0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1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23079,'3'0'3518,"-2"0"-3092,-1 0-123,2 26-57,-4-9-168,-1 23-78,-3-16-336,0-1-885,2-4-2455,1-5 3676,2-6 0,1-4 0,0-3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25342,'-11'39'762,"3"-4"-762,5-20 0,1-5-112,3-4 101,4-4 11,2-6 45,5-2 89,0-4 34,0 0 0,-1 2 0,-3 4-11,-1 2 45,-2 2 0,0 5-79,-2 2-123,-2 5-56,0 0-639,-1 0-1187,1-2-7949,1-2 9775,3-2 1,-3-2 0,1-2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24759,'-9'34'807,"2"-5"-672,6-15 167,2-3-156,4-5-90,2-3-56,4-5-22,2-5-102,-1-3 24,-1-4 100,-2 3 22,-2 4 90,-3 4 146,-1 3 33,-1 6-123,1 3-90,-2 6-78,2 1 0,0-1-750,3-2-1816,1-2 2566,4-2 0,-5-4 0,0-1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2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26026,'-56'20'1781,"8"4"-1523,26 2-101,7 6 22,6 4-67,5 2-67,2 2-12,4 0-33,3-4 0,3-5-672,5-8-1232,3-9-3688,2-8 5592,4-8 0,-10 2 0,-2-4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2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25645,'-10'50'1781,"-1"2"-1422,-3-1-124,-2 4-145,0 3-23,1-1-45,3-6-22,2-6 0,5-10-22,2-9-79,3-10-190,0-9 156,5-5 91,5-12 21,8-7 1,6-11 22,4-5 22,0 1-22,-2 5 79,-6 8 89,-6 6 134,-4 8 79,-3 2-223,-3 7-158,-2 5 0,-1 5-3392,0 7 3392,-3 2 0,-1 1 0,-3 0 0,0-3-214,1-5-1377,2-5-1211,5-6-741,8-8 3543,7-7 0,-6 3 0,1-3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23258,'-6'34'-2320,"1"-5"1,4-20 0,1-3-1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2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25342,'-34'40'1580,"5"-4"-1277,19-13-169,4-3-100,4-5-34,1-6-11,6-4-23,3-6-123,5-7-202,2-6 169,-1-5 44,0 2 146,-4 3 11,-2 5 45,-3 5 191,-4 3 10,0 6-66,-1 2-123,0 7-68,0 0-236,0-1-683,0-3-1086,3-3-3676,2-5 5681,3-1 0,-2-1 0,-1 0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3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18910,'1'0'5592,"0"-1"-10581,-3 21 5606,-3-5 1184,-2 17-1543,0-13-180,2-2 34,2-5 748,2-3-860,1-5 0,2-2 11,4-5 22,3-3-33,2-4 3404,1-4-3404,0 3 11,-3 1-11,-1 6 33,0 1 23,-2 4 23,1 4 10,-1 2-44,-1 4-45,0 0-11,0-1-370,-1-2-818,2-2-3899,1-3 5098,4-2 0,-5-1 0,0 0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3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24726,'-19'47'1972,"6"-13"-1871,7-13-23,10-12-33,1-5-45,6-5 0,0-5 0,1-4 11,-2-3 11,-1 1 1,-2 3 111,0 4 80,-2 5 88,1 5-67,-2 4-112,0 4-123,0 1-56,1-1-627,0-1-1043,2-3-5849,0-1 7575,2-1 0,-4-4 0,-2 0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66 589 28188,'-26'12'483,"3"-9"-483,15-20 0,2-13 0,3-12 0,4-11 0,6-11 0,4-6 0,5 1 0,3 7 0,0 9 0,0 11 0,-2 10 0,0 9 0,-1 7 0,0 4 0,0 3-718,-1 4-593,0 2-1255,-1 2 2566,-4 5 0,-4-2 0,-3 2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5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25611,'-3'0'1143,"1"1"-1849,24 5-1412,0-4-7713,21 6 9336,-9-4 0,-15-2 1,-5 2-1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6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70 139 25006,'33'-33'392,"-6"2"-370,-17 11 12,-4 1 224,-3 3 336,-7 5-12,-3 5-234,-6 4-1,-4 10-33,-3 6-57,-1 12-10,0 6-57,3 3-123,4 0-67,6-2 0,4-2-33,3-4-202,6-5-404,2-5-291,7-5-964,1-5-3260,2-4 5154,2-5 0,-9 1 0,-1-1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6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24008,'0'-2'2645,"0"1"-2208,-8 32 0,3-11-45,-7 25-45,6-21-246,2-5-101,1-7-67,3-6-90,0-3 157,5-6-11,1-2 11,4-3 11,-1-2-11,-1 3 0,-2 2 23,0 3 21,0 2 46,0 0-45,0 0 22,0 0 0,0 1-22,0 2 45,-1 0-46,0 2-44,0 0 0,0 2-22,0 1-280,-1 0-550,-1-1-526,-1-2-2824,0-1 4202,-1-2 0,-1-1 0,1-1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6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26384,'-14'45'1110,"1"-4"-931,5-13-34,0-3-122,3-6-23,2-6-123,2-7 78,2-4 45,4-6 22,3-3-11,4-5 1,-1-1 21,0 2 1,-3 3 67,-2 5 33,-1 1 23,0 3 11,-1 3-56,-1 2-79,0 3-33,-1 0-123,-1-1-605,1-1-706,1-2-2432,0-2 3866,3-1 0,-2-2 0,0 0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6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22115,'2'-2'4023,"-1"1"-3374,-1 1-548,0 26-4352,-3-11 3836,0 21-910,-2-18-8506,2 0 7650,1-3 0,2-6 0,0-3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7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25051,'-9'33'1266,"1"-4"-986,3-14-123,3-5-157,0-4-34,2-3 34,3-4 11,3-3-11,3-2 23,1-2 78,-1 1-1,-1 4 91,-1 1-11,-1 2-24,-1 3-88,0 2-68,-2 4-168,1-1-550,0 1-1579,-1-2 2297,3-1 0,-3-3 0,0 0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7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26194,'-10'30'291,"2"-5"-291,8-18-123,4-3-68,3-2-268,4-6 145,1-4 247,-1-4 67,-2-1 33,-1 3 550,-2 1-179,-2 5-35,0 2 34,-1 2 102,0 0 89,0 4-145,1 2-449,-1 5 0,1 1 0,0-1 0,2 1 0,4 1-819,3-1-1332,2-2-7475,1-2 9626,-2-3 0,-7-2 0,0 0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8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20479,'-10'58'0,"1"2"2428,5-7-2428,0 4 0,2 1-1027,0-2 1027,2-4 950,0-5-2127,0-7 981,0-7-7558,0-8 7772,0-8 1,0-9 0,0-3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8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26608,'0'-3'2063,"27"-7"-2063,-1 6 0,29-5 0,-5 7 0,6 1-4252,3 1 4252,1 0 688,-2 0-688,-3 0-953,-3-2-2319,-2 1 3272,-2-2 0,-21 2 0,-5 1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9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25196,'-43'2'1916,"3"7"-1658,15 8-11,1 9 10,4 6-66,3 7-90,4 2-1,5 3-21,5 0-1,1 0 1,6-2-35,5-1-32,8-4-1,5-5-11,4-9-45,0-8-224,0-9 23,-4-9-45,-5-8 33,-5-9 79,-5-6 44,-4-3 23,-5 0 67,-3 2 11,-4 0 34,-2 2 12,1 2 77,1 4 214,4 2 156,2 5 394,7 0-853,2 4 0,7-1 0,3 5 0,4-1 0,2 3 0,11 0 0,-7 1-1301,6 1-1724,-11-1 3025,1-1 0,-10 2 0,-1-2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39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25030,'-16'49'1379,"0"0"-475,5-7-467,-3 4-50,0 0-241,1-4 20,3-7-143,4-11 176,2-9-199,3-8 0,0-7 0,3-9 0,4-6 0,3-12 0,4-2 0,0 0 0,0 5 0,-3 4 0,-2 6 0,0 4 0,-1 2 0,1 2 0,2-1-24,0 1-1376,2-1-931,1 1-7500,-1 1 9714,1 2 1,-6 2-1,-1 1 1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0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26104,'-37'50'986,"4"-4"-571,21-17-34,2-1-135,3-3-179,3-5-67,3-6-45,4-8-33,4-3-101,4-8 0,4-6-23,2-7 68,-1-2 66,-1 1 68,-5 4-11,-2 7 22,-5 4 124,0 3 111,-2 6-78,1 4-67,0 7-79,-2 1-22,1 1-324,-1-2-327,1-4-839,3-4-4470,2-3 5960,3-7 0,-3 1 0,0-1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0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25387,'-15'45'1714,"3"-6"-1534,6-20-158,2-6-22,3-7-78,1-3 78,5-7 11,3-3 11,5-6-22,2-1 0,-3 3 0,0 2 34,-4 5 22,-1 2-22,-2 4 33,0 3-67,-2 2 0,1 3-359,-2 0-795,1-2-2230,0-2 3384,2-3 0,-3-1 0,1-2 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0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25723,'-3'42'1692,"-2"1"-6893,-2-2 5481,-2 2-97,2-3-172,1-5 1006,4-6-1028,1-7-347,1-7-124,0-7 2970,0-4-2880,0-3 2207,-2-2-1781,-2-2 190,-5-1 67,-2 0 23,-2 1-90,-1 2-78,1 1-12,-1 6 12,1 2 55,0 6-33,1 1-157,2-2-11,3-1-268,3-4-908,3-1-1144,5-2-5904,6 0 8224,9 0 0,-8-2 0,1-1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1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98 22687,'9'-35'3552,"-1"5"-2780,-11 17-110,-1 4-35,-3 2-256,-2 4-371,-2 2 0,-1 8 0,-2 5 0,-2 10 0,0 5 0,-1 2 0,3 1 0,2-1 0,4-3 0,4-3 0,2-5 0,6-3 0,3-2 0,4-5 0,3-2-1872,8-4-761,-5-1 2633,4-2 0,-14 1 0,-2-1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1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 1 23829,'-50'13'3104,"0"5"-2577,2 12-23,2 7 203,-13 31-707,18-9 0,-6 25-3392,25-17 3392,8 3-695,8 3 695,4 0 0,8-3 0,4-7 0,8-10 0,5-13 0,4-14 1467,18-13-11298,7-17 9963,0-3 0,-17-3 0,-22 6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2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25207,'-44'12'1793,"7"0"-1613,20 0-90,7 0-46,5 2-44,5 1 23,8 2 10,6 3-10,9 1-1,2 1 23,0-1 89,-6 0-3122,-6-3 3424,-8 0-199,-5-2-237,-7 0 0,-5-2 0,-7 0 0,-1-2 0,0-3 3211,1-3-4174,4-1-449,4-4-1501,5 0 2913,4-1 0,1 0 0,1 0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2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8 26642,'-33'37'852,"6"-3"-662,23-12-44,4-1-79,7-2 34,6-3-1,6-4 1,3-3-22,0-4-57,-1-3 12,-2-2 55,-3-5-10,-3-5-46,-3-6-22,-3-5 1,-2-3-12,-3-1-56,-4 1-101,-4 3-302,-3 4-360,-7 5-962,2 5-5211,1 4 6992,6 4 0,4 0 0,2 0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2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26978,'9'39'1232,"-3"-1"-929,-12-9-145,-3 1-158,-2-3 0,0-5 0,3-5 0,3-6 0,2-6 0,2-3 0,2-4 0,4-4 0,3-6 0,6-5 0,2-2 0,1-1-673,-2 3-493,-2 3-660,-2 6-3373,-2 3 5199,-2 4 0,-4 1 0,0 0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31 103 25521,'32'-13'78,"-7"-1"-78,-21 0 0,-2-1 12,-1 2 100,-1 1 303,-2 2 89,-2 4 0,-3 2 0,-2 2-112,-2 5 0,-1 5-155,-2 5-237,2 6 0,2 3 0,3-2 0,3 0 0,2-3 0,2-2 0,2-2 0,3-4 0,4-1-1379,3-5-1232,3-1-7220,1-2 9182,-1-1 0,-7 1 0,-3-1 1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3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27090,'-10'70'1581,"-2"-2"-7242,-2-10 5661,-2 1 0,-1 3 1409,-2-2-1409,-1-3-371,2-5-1945,1-7 1117,4-8-1064,4-8 2263,5-5 0,2-12 0,1-2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27056,'10'59'1087,"-8"5"-919,-11 1-67,-8 5-101,-5-1-4308,-1-1 3603,-2-7-60,4-9-2855,5-10 3620,7-10 0,5-16 0,4-5 0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4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 25275,'-16'38'1714,"2"-2"-1366,9-11-23,3-2-101,1-2-23,5-2-78,3-5-33,7-5-34,2-4-45,1-4 68,1-8-46,-1-4-10,-3-7-23,-3-4-23,-5-1-89,-2-2-179,-3 2-224,-4 2-158,-1 2-592,-3 6-2456,0 5 3721,2 4 0,2 3 0,1 1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4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22765,'1'0'3306,"0"0"-3015,-1 0 22,-6 30-66,0-11 56,-6 26-46,2-21-44,2-4-123,2-5-90,3-6-67,1-4 44,4-4 23,5-5 34,4-3-12,3-4 1,0 1-23,-2 2 0,-2 4 0,-3 3 33,-2 3 23,-2 3-56,0 3-101,-3 4-414,1 0-673,-1-2 1188,3 4 0,-2-7 0,3 0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4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 22350,'-2'-3'3284,"1"1"-8385,-16 32 5639,9-12 1128,-13 24-1531,14-22 759,3-4-894,3-5-57,2-6-189,4-2 3268,4-8-3347,3-3 213,2-5 45,-2 1 67,-2 2 0,-1 4 123,-2 3 157,-1 4 45,-1 4-23,-1 3 24,-1 5-136,-1 0-190,0 1-11,1-2-426,0-3-538,2-4-1277,1-2-7579,2-3 9120,4-4 1,-6 3-1,0-2 1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 23975,'1'-2'3877,"-1"0"-3205,10 26-525,-5 0-147,7 26 0,-9-1 0,-1 7 0,-2 6 0,-5 3-3392,-3 1 3392,-5 0 0,-1-1 0,-2-3 0,-2-6 0,1-8 0,1-11-774,4-11-4559,4-12 5333,4-7 0,2-4 0,2-3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28524,'3'0'147,"1"0"-147,13 0-136,-3 0-883,2 0-191,0 0-1233,1 0-7361,1 0 9804,-2 0 0,-7 0 0,-3 0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6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42 19807,'0'-3'3765,"0"0"-2723,0 3-381,-6 28 11,2-14-134,-3 21-180,2-22-201,2-3-56,2-5 56,0-3-56,1-2 11,0-4-67,3-4-45,1-7-112,2-4-191,1-2-279,-2 0-618,-2 3-1522,-1 3 2722,-2 3 0,0 6 0,0 2 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41 23616,'-30'50'1681,"8"-5"-1277,18-20-57,3-3-123,8-4-11,3-3-23,9-6-66,4-5-102,4-3 45,3-7 12,0-4 21,-2-5 91,-4-3-34,-3 0-67,-6-2 22,-4-2-34,-5 1 57,-3 0-35,-4 1 1,-5 3-56,-5 2-45,-3 4-381,-6 2-370,8 5-963,0 1-4046,10 6 5760,4 2 0,-1-1 0,1 1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8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28602,'34'-9'69,"-4"2"-69,-19 7 0,0 0-382,0 0-660,-1 0-729,2 0-3696,-1 0 5467,-1-1 0,-4 1 0,-2 0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9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27460,'-18'43'470,"1"-6"-548,11-14-527,1-3-616,1-1-2230,0 0 3451,-2 3 0,3-11 0,0 0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9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27281,'-37'27'705,"6"0"-581,23-4 21,3 0-22,3-1 79,4-2-111,3-4-91,3-1 0,5-2 0,1-1 0,3-2 0,1-2 0,2-4 0,3-1 0,1-4 0,1-4-326,2-4-1176,-1-5-1478,0-1 2980,-3 0 0,-10 6 0,-4 4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49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27852,'-38'33'819,"6"-1"-819,18-8 0,2 2 0,3 2 0,0 0 0,3 1 0,2-2 0,2-2 0,2-4 0,4-4 0,3-4 0,5-5 0,3-5 0,2-1 0,1-5 0,0-3 0,0-5-1446,0-4-1165,1-2-7220,-1 0 8036,1 1 1,-9 7-1,-2 2 1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28671,'-18'53'0,"2"-5"0,8-14 0,4-4-1245,2-3-5377,1-2 6622,0 0 0,1-11 0,0-1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3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4 809 25241,'-3'2'2521,"40"-24"-1692,11-9-789,1 1 0,5-4-1798,3-3 1,2-2 1757,12-6 0,3 0 0,8-2 0,1 1 0,5 0 0,0 1 0,-1 4 0,0 2-246,-3 3 1,-2 2 245,-6 4 0,-1 3 0,-6 3 0,0 2 0,-7 3 0,-1 2-46,-6 3 1,-2 2-364,36-5-1507,-25 9-4202,-23 5 6118,-22 9 0,-12-4 0,-7 4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3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1 646 26530,'74'-36'2016,"15"-6"-2446,-33 16 1,4-2 429,7-2 0,4-1-1001,6-2 1,3 0 1000,7 0 0,3 0 0,-26 12 0,2 0 0,1 1 0,5 0 0,0 1 0,2 0 0,4 1 0,2 1 0,0 0 0,3 0 0,0 2 0,1 0 0,1 0 0,0 2 0,-1 0-45,-2 2 0,-1 0 0,-1 1-755,-5 3 1,-2 0 0,-1 2 799,25 0 0,-10 2 0,13 2 0,-37 2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4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26138,'-61'9'1748,"8"0"-1491,24-1-122,7 0 33,7 4 22,4 4-155,1 7-35,2 7 0,2 3 0,3 2 0,2-1 0,8-2 0,2-6 0,10-4 0,3-8-819,2-7-682,1-5-1368,-1-10-6962,0-7 7851,-2-9 1,-10 9 0,-2 1 0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4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26239,'-11'52'2005,"-1"0"-1602,0-5-379,-1 2-24,1-1 0,1-4 0,3-8 0,3-9 0,4-9 0,4-10 0,5-7 0,6-10 0,3-8 0,2-5 0,-1 1 0,-2 4 0,-3 6 0,-4 5 0,0 4 0,-2 1 0,-1 7 0,-2 4 0,-1 9 0,-6 21 0,-2-10 0,-4 10-472,1-20-2206,3-7-7153,4-7 8330,9-11 1,-5 4 0,5-5 0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5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27426,'-20'39'-33,"4"-5"-841,10-17-1423,3-3 2297,3-3 0,1-5 0,0-3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5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25847,'-24'38'1781,"4"-3"-1512,13-14-45,2-5-101,3-3-67,2-4-112,3-5 56,2-5-67,3-6 11,2-5-11,0-1 44,-1 1 1,-3 4-1,-1 4 23,-2 3 34,0 1 56,0 5-46,0 1-44,-2 6-22,0-1-661,-1 1-807,2-4-2634,2-4 4124,3-2 0,-2-2 0,0 0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5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20625,'1'-1'4078,"1"1"-2957,-2 0-695,-1 21-135,-1-10-45,0 17-201,0-18-45,1-3-33,1-4 33,1-1 11,2-2 34,2-3-34,2 1-11,0-1 22,-1 1 12,-1 1-23,0 1 11,-1 0-22,0 0-179,-1 0-717,1 2-1132,0 1-7015,1 0 9043,2-1 0,-4-1 0,2-1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 22272,'-1'-4'2084,"0"0"-1793,1 4 202,-6 31-4475,4-20 4206,-2 21 938,13-28-1039,2-4 146,3-4 157,-3 0-337,-6 0-77,-3 4 3447,1 0-3269,0 5-44,1 0 90,0 6-24,0 0-88,1 0-91,0 1-167,6 4-3673,-1-5 2933,4 0-3523,0-6-2192,2-3 6589,4-2 0,-10 0 0,-1 0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7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27919,'-16'58'459,"-1"-1"-391,4-10-57,-1 1 0,0-3 0,1-5 0,3-6-11,2-8-22,2-8-68,4-9-55,0-5 145,3-12 11,4-4 11,4-12 1,5-3-12,2 1 67,-1 5 1,-1 5-1,-4 5 12,-1 4-44,-3 4-46,-1 2 0,1 0 0,0 1 0,2 0 0,2 1 0,2 0 0,2 0 0,2 0 0,1-2 0,1-1 0,-1-1 0,-3-1 0,-3 2 0,-2 1 0,-3 1 0,1 0 0,-1 2 0,0 1 0,-1 1 0,-1 1 0,-1 0 0,-2 3 0,0 3 0,-5 3-505,0 1-1064,-1 0-8262,5-3 7373,9-5 0,-3-3 1,3-4-1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7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27158,'-30'40'728,"6"-5"-628,19-17-21,2-4-79,2-5-23,2-4-55,4-5 22,3-9-157,6-5-22,2-7 235,0 2 0,-4 3 0,-4 7 34,-3 4 122,-2 4 80,0 4-1,-1 4-101,1 4-67,-1 4-55,0 0-12,-2 0-224,0-1-527,1 0-627,3-2-2275,3-4 3653,5-4 0,-4-2 0,0-2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8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27505,'-23'19'325,"4"0"-135,19-5 34,1 0 22,1 0-65,0-2-181,1-1 0,-3-1 0,1-1 0,-1-1 0,0 2 0,-5 2 0,-3 2 0,-7 2 0,-3 0 0,0-2-113,1-4-1164,3-3-897,6-3-5513,3-3 7687,4 0 0,1-1 0,0 0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8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27202,'-33'20'1277,"5"1"-1098,17 1-166,2 3-13,2 1 0,3 1 0,2-1 0,2-4 0,2-3 0,3-4 0,3-4 0,4-5-819,1-3-391,3-7-953,1-4-4907,-1-6 7070,-1-6 0,-7 9 0,-2 1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26989,'-11'79'1591,"2"-16"-1500,-8 9-91,3-19-897,-8 12 897,9-23 216,-2 2-597,15-36 381,6-11 0,8-13 11,5-9 22,0-1 23,0 1 815,2 0-780,-8 11-91,0 3 0,-7 10 0,-1 2 0,-1 5 0,-1 3 0,-2 6 0,0 3 0,-4 1 0,-2 1-494,-2-2-1545,1-3 2039,2-3 0,3-6 0,1-2 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9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23549,'-4'36'3597,"-1"-2"-9591,-8 8 5994,7-18 0,-3 4 0,9-22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5:59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33 23504,'-1'-2'2802,"-8"23"-2242,5-4-145,-4 17-146,6-13-101,1-4 44,4-5-55,3-5 0,4-4-34,3-3-56,0-6-33,0-5-34,-2-6-45,-3-2-257,-4-2-437,-2 0-427,-3 1-1198,-4 0 2364,-5 5 0,4 7 0,-1 3 0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0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 24457,'1'-2'2913,"-1"27"-2397,-2 1-136,0 26-144,-2-2-91,-4 26-458,-2 6-606,0-1-840,0-11-4056,3-27 5815,0-6 0,3-17 0,1-6 0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0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27953,'43'-11'718,"-2"1"-718,-13 13 0,6 3 0,9 5-46,9 3-1231,9-1-1390,6-2 2667,0-4 0,-29-4 0,-9-1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1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21 24502,'-46'-10'2723,"-1"3"-2107,3 3-224,3 8-168,6 7-56,7 8-122,6 9-46,6 6 0,6 3 0,6 2 0,4 0 0,7-3 0,5-3 0,7-4 0,3-6 0,3-7 0,0-8 0,-2-3 0,-5-6 0,-4-5 0,-6-3 0,-4-6 0,-3-1 0,-4 1 0,-3 1 0,-3 2 0,1 3 0,2 2 0,3 2 0,2 1 0,1 0 0,3 0 0,5 0 0,6-1 0,5 0 0,3-2 0,3-3-371,2-1-1231,4-3-1670,3-2 3272,3 0 0,-15 7 0,-4 2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1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4 23224,'0'-3'3496,"-15"24"-2879,4 3-24,-16 26-89,6-3-267,-2 3-237,2-1 0,3-8 0,5-8 0,7-12 0,3-9 0,3-7 0,0-5 0,4-7 0,3-5 0,5-7 0,4-2 0,0-1 0,1 2-942,3 1-940,2 0-3788,5 1 5670,5 2 0,-14 7 0,-1 2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1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25735,'-30'49'1490,"4"-6"-1154,16-18-34,4-5-78,3-3-45,3-6-33,3-3-12,4-5-66,3-1-46,1-6 0,-1-1-22,1-3-11,-2 0-34,0 4 1,-3 1 44,-1 3 22,-1 4 0,-2 2-22,-1 5-190,-1 1-493,0 0-841,0-2-2230,2-3 3754,3-3 0,-3-3 0,2-1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1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24883,'-8'34'1535,"1"-5"-1210,2-13-146,3-4-146,1-5-33,1-3 0,3-3 45,3-7-22,4-2 77,0-4 47,0 1-2,-2 5 68,-1 2 123,-2 3-90,0 6-78,-2 1-100,0 6-68,-1 0-68,-1 0-559,0-2-393,1-3-1725,0-4 2745,2-1 0,-2-2 0,1 0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2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27460,'6'34'1154,"-2"3"-6758,-5 2 5604,-1 1 1409,0-3-1409,-1-5 860,2-7-873,1-6-311,0-7-46,0-6 3280,0-3-3145,0-3 235,-2-1 45,-3-2 179,-3-2 112,-3 0-11,-1 2-135,0 2-11,1 0-54,0 1-3517,1 1 3392,1 3 0,0 2 0,1 4 0,4-3-953,4 2-918,9-5-3587,7 0 5458,8-3 0,-9-1 0,-3 1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2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84 116 23157,'14'-42'1166,"-3"7"-5763,-10 20 5483,-1 4 1206,-4 4-1296,-1 3-1466,-6 2 850,-2 5-180,-1 6 0,-1 6 2269,0 6-2269,0 13 0,6-8 0,2 7 0,5-14 0,2-5 0,5-3 0,12-4-293,0-4-1421,9-3-2734,-7-2 4448,-2 1 0,-7 0 0,-3 1 0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3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0 15637,'-49'27'2757,"2"5"211,7 8-2049,-3 36-549,18-12-157,2 25-90,17-23-100,5 1 1386,4-2-1409,4-2 0,5-4 0,4-7 0,1-9-1409,3-9 703,1-12 1708,3-10-10833,18-7 9406,-8-7 0,-1 1 1,-19-1-1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4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36 676 23717,'0'3'3104,"0"0"-2824,0-3-100,-11-36-35,6 4 46,-8-37-12,10 11 90,1-5-56,1-3-34,0 0-45,4 3-67,2 5-54,3 7-13,3 13 0,2 10 0,1 9-3505,2 7 3012,2 3-336,2 2-460,1 3-1176,0 1-7366,-1 5 9137,-4 9 1,-8-6-1,-3 5 1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4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 25319,'-1'-2'2914,"1"1"-2757,0 1-684,28-1-302,-8 0-818,26-2-2544,-16 1 4191,-2 1 0,-12 1 0,-5 0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4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 23986,'0'-2'2555,"-6"22"-2163,0-1 1,-6 21 77,2-8-11,-2 1-123,2-2-256,0-4-80,4-8 0,2-8 0,3-7 0,0-3 0,1-1 0,1-2 0,2-4 0,3-5 0,4-3-304,1-1-715,1-1-326,0 2-1344,2 1 2689,3 3 0,-8 4 0,0 2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5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25690,'-26'41'1377,"3"-5"-962,13-16-67,2 0-102,2 1-78,3 0-45,2-4-123,3-5-33,2-3-91,5-6-100,1-1 101,2-7-22,0-3 44,-2-5 101,-2 0 0,-1 2 33,-4 4 1,0 3 67,-3 3-34,0 1 56,1 5-56,-1 2-67,1 6-89,1 0-337,0 0-269,1-4-1187,3-4-4718,2-2 6600,3-9 0,-4 5 0,-1-5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5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25599,'0'-2'2533,"0"1"-2208,-1 22-111,0 2-214,-2 23 0,0-1 0,-1 2 0,-1 0-102,1-5-1355,1-6-963,0-8-6734,0-6 9154,1-7 0,0-7 0,2-3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22260,'36'-19'-3167,"-11"5"0,-17 11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5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27 100 23672,'3'0'1591,"-1"0"-1568,-2 0-23,21-23 56,-14 4 213,14-11 359,-21 13 324,-6 10-515,0 4-123,-4 5-3438,1 6 3348,0 7 13,-8 29-237,8-8-2269,-3 10 2269,10-20-180,4-13-962,3-5-730,5-4-2823,3-6 4695,4-6 0,-7 3 0,-1-3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5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22188,'-13'55'840,"0"0"-571,-3 13-269,3-15-2440,-3 12 1868,8-28-363,2-4-2583,3-16 3518,2-2 0,1-14 0,1-1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26720,'-8'44'1558,"-2"0"-1435,-13 38-6568,11-39 4361,-6 29-6143,16-53 8227,8-4 0,-4-7 0,4-3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 23616,'-3'-4'2298,"-8"21"-7600,6 0 5627,-6 17 1408,6-11-1452,2-2 1060,1 3-1061,5-8-56,3 0 0,3-10 3291,2-3-3470,-1-3 11,1-6-21,-2-6-35,-2-6 0,-2-4-91,-3-1-122,0 2-235,-4 1-9109,-9 4 9557,5 9 0,-4 1 0,9 7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6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23661,'3'0'2275,"-1"-1"-2107,-2 1-101,1 27 12,-1-14-12,1 22 67,-1-21 34,0-4-89,0-2 22,0-4 33,1-2-33,2-1-45,4-2-34,0-3 12,3 0-34,-1-1 45,-1 1 45,1 2 627,1 2-516,-5 3-100,2 4-325,-6 2-717,-1 2-987,0-4-5680,0 0 7608,2-1 0,-2-2 0,2-1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7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95 22877,'27'-34'3026,"-7"4"-7903,-22 14 5483,-3 6 1295,-5 7-1632,-1 2 714,1 5-927,-1 4-23,2 7-33,0 3 0,3 1-11,1 1-11,3-4 2988,1-2-3952,2-3-919,5-6-3114,4-2 5019,7-3 0,-8 0 0,1-1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07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27258,'5'90'1413,"-3"-16"-1413,-5 12 0,-3-21 0,1-3-181,1 15-1454,2-24-2500,1 8 4135,-1-29 0,1-16 0,0-4 0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0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28266,'4'0'56,"0"0"-257,1 1-572,0-1-415,1 1-862,2-1-3374,3 0 5424,0 0 0,-4 0 0,-2 0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0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81 22564,'-10'29'1680,"1"-4"-1288,9-16-112,-1-3 123,1-3-99,-1-2 121,3-5-55,2-5 11,2-8 224,2-15-403,-3 1-202,-1 1-157,-2 10-561,-1 14-772,3 2-2644,3 5 4134,4 5 0,-4-3 0,0 4 0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3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28 24031,'-40'-3'2241,"3"1"-1849,12 4-89,2 3 0,2 3-46,5 4-55,2 2-45,3 3-79,3 1 0,4 3-33,2 2-11,4 0 22,4 0-11,6-3-1,7-2-10,6-6 11,5-6-45,3-7 0,1-9 22,-1-8-11,-4-9-22,-6-3-45,-6-3-123,-8 0-213,-5 1-134,-5 4-2421,-7 6-6342,0 11 9289,-7 15 0,9-1 0,1 8 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3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23997,'-4'-3'3396,"1"1"-2971,3 2-212,0 0-213,-10 6-201,8 2-494,-8 5-549,9 0-2230,0 0 3474,0 2 0,0-8 0,-1 0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56 24871,'-2'-3'3205,"0"2"-2623,2 1-569,24-16-13,-6 9 0,23-10-471,19 15 471,-4 5-3195,-2-4 0,0 0 3195,-1-1 0,4-2 0,-50 0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4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26384,'-31'35'1132,"5"1"-942,15-4-44,5 3-4263,3 2 4274,2 0 11,4-2 848,3-5-813,16-3-203,-1-13 0,20-12 0,-9-23 0,2-17 0,-13-1 3392,-9-1-3392,-8 11-472,-2 2-906,0 4 1378,-10 5 0,7 9 0,-7 3 0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25129,'0'1'2757,"0"0"-2477,0-1-213,26 7-67,-10-6-157,22 6-560,-16-7-695,-1-4-1736,-1-3-6683,-1-3 7373,-1-1 0,-7 5 1,-4 1-1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4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27561,'-42'77'1110,"14"-26"-1110,19 11 0,16-24 0,-1-14 0,7 1-4252,4-18 4252,-4-4 860,5-8-860,-5-8 0,1-6 0,6-18 0,-6 9-1390,3-18-246,-10 22-3530,-2-1 5166,-7 17 0,1 4 0,-1 4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24223,'37'8'-617,"-4"-2"-5372,-12-12-2796,-5 2 8785,3-6 0,-12 6 0,-1 1 0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4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28278,'-8'74'393,"1"-8"-6671,0-22 4844,3-13-26,-2 4 1460,3-18 0,1-8 0,0-2 0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15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24468,'47'-19'2342,"-10"5"-3205,-12 12-907,-10 2 1770,3 4 0,-9-4 0,1 4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27.2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30 19286,'48'-16'983,"-3"3"0,-13 12 0,12 2 0,16 2 0,18-2 0,19 1-492,-43-2 1,2 0-1,3-1 1,1 1-1,0-1 1,1 1-1,-3-1 1,0 1-1,-3 1 1,0 2-1,-4 0 1,0 2 491,44 10-281,-7 5-702,-8-1 0,-6-3-984,-8-4 738,-8-4 0,-26-5 0,-10-1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6:28.4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75 27779,'78'-12'983,"1"1"0,-10 3 0,14-3 0,12-1-492,-44 6 1,2 1-456,1 1 1,0 2-37,0 0 0,0 1 0,-1 0 0,0 1 0,-2 0 0,-1 1 0,47 3 0,-7 2 0,-36-1 0,-2 0 0,18 1 0,3-1-984,-46-4 656,-11-1 0,-7 0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34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23041,'0'69'320,"0"0"1,0-1-1,0 3 1,0 0-1,0-1-2074,0 25 1,0 1 1846,0-23 0,0 3 1,0 1-5,0 7 1,-1 2-1,2 2 12,3 7 0,1 4 0,1 1-31,-1-18 0,1 2 0,0 2 0,2 0-353,2 9 1,2 0 0,0 3-1,0 1 316,-1-12 1,0 0 0,1 3-1,-1 0 1,0 2 7,0-9 0,-1 2 0,1 0 0,-1 2 0,0 0 1,1 1 14,-1 6 0,1 2 0,-1 0 0,1 1 0,-1 0 0,0 2-134,0-8 1,-1 1 0,0 0-1,0 1 1,0 1 0,0 0 0,0 1 88,-1-8 0,-1 0 0,1 1 0,-1 1 1,1 0-1,-1 0 0,0 1 0,0 0-136,1 4 1,-1 1 0,0-1 0,1 2-1,-1 0 1,0 0 0,0 0 0,-1 1 136,1-7 0,-1 0 1,-1 0-1,1 1 1,0-1-1,0 2 1,-1-1-1,1 1 1,0 0-33,0 2 0,0 1 0,-1 0 0,1 1 0,0-1 0,0 1 1,0 1-1,-1-1 0,1 1 23,-1-7 0,0-1 1,0 2-1,0-1 1,0 1-1,0-1 0,0 2 1,0-1-1,0 0 1,-1 0-10,1 3 1,0-1-1,0 1 1,0 0 0,0 0-1,0 0 1,0 0-1,-1 1 1,1 0 0,-1 0 5,0 3 0,0-1 0,0 2 0,0-1 0,0 1 0,0 0 0,-1 0 0,1 0 0,-1 0 0,0 1 0,0-9 0,-1-1 0,1 0 0,0-1 0,-1 1 0,1 0 0,-1 2 0,-1 1 0,0 3 0,0 2 0,-1 3 0,0-12 0,-1 3 0,0 3 0,0 2 0,-1 1 0,0 2 0,0 2 0,-1-1 0,1 2 0,-1-1 0,0-1 0,-1 0 0,1-2 0,0-2 0,-1-1 0,0-3-25,0 5 1,0-2 0,0-2 0,0-2 0,-1 0 0,0-1 0,0-1 0,0 1-1,-1 0 1,1 2 0,-1 1 0,0 2 0,0 3-2,0-10 0,0 3 1,0 1-1,-1 2 0,1 1 1,-1 1-1,0 1 0,0 0 1,0 1-1,-1-1 0,1-1 1,-1-1-1,1-1 0,-1-2 1,0-2-1,1-2 0,-1-2-15,-2 19 0,-1-3 1,0-2-1,0-3 0,0-1 1,0-1-1,0-1 0,0 0 1,0 0-1,1 0 0,0 1-63,0-1 0,1 0 0,-1 0 0,1-1 0,-1 0 0,1 0 1,1 0-1,-1 0 0,1-1 0,0 0 0,1 1-135,0 5 0,0 1 1,0-1-1,1 0 0,0-1 1,0 1-1,1-1 0,0 0 1,1 0-1,0 0 239,0-1 0,1 1 0,0 1 0,1 1 0,0-2 0,0-1 0,0-2 0,1-3 0,0-4 0,0-5 0,0 14 0,1-6 0,0-4 0,0-4 0,0 0 0,1-2 0,0 1 0,0 0 0,0 0 0,0 1 0,1-1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27449,'-20'80'593,"1"-2"-559,4-17-34,-2 5 0,-4 3-448,1 0-258,1-7-358,5-10-763,6-13-3002,5-17 4829,5-11 0,-2-9 0,2-2 0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4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25454,'10'78'897,"0"0"-629,-4-14-44,0 3-100,-1-2-91,3-6-10,1-8-12,3-8-11,-1-9-11,0-7 11,-2-10 0,0-7 0,-1-7 67,3-8 90,2-11 22,3-15-44,2-12-46,3-8-10,-1 0-34,-1 3-23,-2 7-22,-3 6-11,0 9-493,-1 5-684,2 6-1871,3 4 3059,4 5 0,-10 3 0,-1 3 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26317,'-37'58'897,"5"-2"-606,23-12 0,4 0 56,3-1-179,6-3-123,6-6-34,7-7-11,6-10 0,3-8 0,1-12 11,0-13 12,-3-12-23,-3-12 157,-6-4-44,-7 0-113,-5 1 0,-6 5 0,-6 4 0,-7 5 0,-5 7 0,-3 9 0,-1 6-853,1 9-917,4 9-4180,2 6 5950,8 7 0,5-11 0,3-3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6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7 23885,'0'-4'3082,"0"1"-2387,0 3-23,0 0-335,6 44-337,-4-4 0,4 43 0,-5-12 0,-2 5 0,-4 0 0,-2-5 0,-3-8-113,0-9-1355,-1-11-1523,2-11 2991,0-10 0,4-11 0,1-6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6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28558,'89'-41'113,"-17"12"-113,3 20 0,-24 7 0,-7 2 0,-8 1-1211,-5 3-2196,-5 0 3407,-2 4 0,-11-5 0,-3 1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7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37 187 26922,'70'-12'549,"-5"-2"-6198,-20-4 5649,-2-2 779,-5 0-790,-5-1 695,-8 3-942,-9 0 22,-7 3 24,-8 3 3131,-11 2-2986,-7 5 874,-14 2-807,-7 10 12,-7 6 200,-2 10 80,0 4-1,8 1 34,5 3 0,9 1 101,4 5-57,7 1-177,5 1-192,5-2 0,6-4 0,12-6-393,15-10-2946,56-17-2802,-6-17 6141,-20 2 0,-3-2 0,-6-5 0,-11 3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8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2 25656,'-51'-1'1434,"11"0"-1434,35 4 33,2 5 13,7 5 66,3 7 67,5 3 56,1 3-33,-2 1 67,-4 2 89,-3 3-211,-8 1-147,-8 2 0,-9 1 0,-8-1 0,-2-2 0,2-5 0,4-6 0,7-6-69,7-6-1039,5-6-685,5-1-3485,8-12 5278,9-8 0,-5 4 0,3-1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8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27056,'-12'38'102,"3"-2"166,20-17 1,-4 1 168,-3 2-56,-2 1-223,-6 1-158,-4 0 0,-6 2 0,-6-2 0,0-2 0,1-3-965,3-5-984,3-5-4382,4-3 6331,4-3 0,3-2 0,2-1 0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8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150 129 23986,'40'-40'157,"-8"4"-56,-29 18 549,-2 2-180,-6 6-21,-5 4 167,-8 4-112,-6 3-78,-5 6-23,-1 4 79,0 8-90,4 4-357,5 6-35,5 4 0,6 5 0,5-1 0,3-1 0,6-5-91,16-3-1343,1-13-1087,16-3-3082,-5-17 5603,1-7 0,-14 4 0,-4-2 0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8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 22866,'3'-2'3585,"-1"1"-3002,-8 43-11,-1-13-1,-6 35-202,0-27-244,3-7-125,3-8 0,3-10 0,3-6 0,2-10 0,6-8 0,4-9 0,5-6-505,2 0-594,0 3-1029,-2 6-5402,-2 6 7530,-3 6 0,-5 4 0,-3 2 0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9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123 161 23807,'37'-53'0,"-8"7"45,-26 24 302,-1 5 314,-2 5-123,-4 5 0,-3 3 67,-7 4-123,-6 10-11,-3 7 145,-4 12-90,0 6-491,1 2-35,5-1 0,7-3 0,6-3 0,5-4 0,5-2 0,6-4 0,6-2 0,8-7 0,3-3 0,2-4-1446,6-3 1446,-9-1 0,-4 0 0,-11 0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0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58 25847,'-2'-31'1680,"-4"6"-1288,-14 24-179,-4 9-123,-4 7 22,-3 14-12,1 9 35,3 8-46,7 5-76,9 4-13,5 0 0,8-1-3392,7-3 3392,8-7 0,10-6 0,6-11 0,7-12 0,5-9 0,5-18 0,1-7 0,-3-15 0,-8-7 0,-9-4 3392,-12-4-3392,-10-26 0,-8 20 0,-18-26 0,-1 46 0,-31 2-886,15 26-705,-12 14-3026,18 9 4617,7 10 0,9-11 0,7-2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28671,'7'67'0,"-3"-1"0,-7-10 0,-2 2 0,0 0 0,0-5 0,3-4 0,-2-8-1121,1-7-1479,-1-9-7231,2-8 8893,0-8 1,1-5 0,1-3-1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1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28671,'49'-33'0,"-6"6"0,-25 24-24,-1 1-1040,0 2-639,-2 0-1793,-4 3 3496,-2 4 0,-5-2 0,-2 1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1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9 22911,'-1'-5'3328,"0"2"-2959,1 3-44,-24 29-100,13-8-57,-19 26-34,20-13-33,2 5 89,1 2 57,3 0-12,1-3-67,3-6 0,5-7-66,2-7-102,5-7 0,2-5 0,1-3 0,4-3-113,2-5-761,2-2-571,0-6-1536,-2-3 2981,-1-3 0,-10 7 0,-2 2 0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1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7 25510,'2'-4'3161,"-1"1"-3161,0 49 0,0-10 0,-2 43 0,-5-21-4252,-2 1 4252,-2-3 701,4-6-3457,2-9 2756,2-7 0,2-17 0,0-6 0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2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6 23807,'0'-3'3698,"0"1"-3161,0 2-201,-6 37-100,3-5-179,-6 37-57,5-12 0,-1 5-4252,-1 1 4252,-1-2 860,1-4-1802,-2-7-1052,1-11-4495,0-8 6489,-1-9 0,3-11 0,1-4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2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27684,'56'-20'987,"2"3"-987,-6 11 0,3 2 0,-1 3 0,-1 1 0,-3 1-841,-1 1-2353,-3 1 3194,-7 4 0,-17-3 0,-8 0 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3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65 21267,'-60'32'1165,"8"-1"98,28-10-994,5 1 360,7 2-270,6 1 268,4 4-201,7 1-102,5-1 448,10-3-648,10-8-23,6-8-79,9-10-11,3-14 12,0-8-12,-4-10 0,-9-2 0,-9-1 23,-11 0-34,-7-1 22,-5 2-22,-10 2 0,-5 3 0,-8 4 0,-4 7-201,0 8-192,-2 5-413,3 8-6500,-4 15 7306,10 0 0,3 3 0,10-11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3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23852,'0'-6'3271,"0"1"-2497,0 5-248,0 0-278,31-17-248,-13 13 0,27-13 0,-21 17 0,-1 0 0,-1 0-561,-1 2-750,-4 1-1378,-5 2 2689,-5 1 0,-4-3 0,-3 0 0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 24950,'-5'2'3395,"1"-1"-3069,4-1-326,0 0 0,15 11 0,-1-8 0,14 9 0,-5-11-1032,1-1-760,-2-3-1683,-3-3 3475,-2-4 0,-8 4 0,-3 0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4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9 25656,'-1'-5'3015,"-1"2"-3015,2 3 0,-16 34 0,5 0 0,-13 35 0,6-8 0,2 4 0,-2-2-35,1-3-1522,1-6-1121,4-7-6252,3-8 8930,5-8 0,2-15 0,2-7 0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4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28671,'-11'63'0,"-1"1"0,2-14 0,0-1 0,-5 1 0,0-2 0,-5 17-1513,3-6-1670,6-8 3183,5-10 0,4-19 0,2-8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5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35 25487,'-25'54'964,"6"-3"-706,14-15-12,4-1-21,4-4-79,4-4-12,7-7 0,7-7-33,2-6-34,4-5 45,-1-12 90,1-7-12,-4-13-33,-4-6-101,-5-5-45,-6-1-11,-4 3-44,-3 3-505,-2 7-359,-4 9-1333,-5 10-7590,-9 12 9341,-5 17 1,10-9 0,1 7 0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5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25286,'1'3'3137,"0"0"-2889,1 34-248,-1-14 0,1 32 0,-2-24 0,0-3 0,0-4-987,0-6-414,0-7-1400,0-5-3911,4-4 6712,3-8 0,-2 4 0,1-4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5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26698,'8'50'67,"-1"-6"-985,-9-21-2242,-4-2 3160,-5-2 0,4-8 0,-2-2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5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28671,'63'-22'0,"-1"3"0,-8 9 0,2-1 0,0 1 0,-4 0 0,-6 2 0,-5 1 0,-4 2 0,-2 1-2096,0 1-6734,1 2 8830,-1 1 0,-16 0 0,-5 0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9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19 24278,'-60'7'2319,"9"1"-1882,25 3-101,4 2-78,1 3-90,4 4 67,1 5-78,1 8 11,2 8-67,4 8 0,5 7-79,2 4 0,7 0-22,3-4 0,7-4-11,4-10 0,5-11 11,5-12-11,7-10 11,7-13 0,2-11 11,0-9 11,8-28 47,-18 8-69,2-17 0,-21 14 0,-5-3 0,-6-2 0,-3-1 0,-11 0 0,-6 4 0,-30-6 0,5 24 0,-17 1 0,13 24 0,3 7 0,6 8-203,5 6-1870,3 13-100,14-4-6175,1 8 8348,11-7 0,1-11 0,0-2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9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28671,'-11'36'0,"1"6"0,1 17 0,1 2 0,0 2 0,1-1 0,0-3-729,1-4-1266,2-7-3742,3-10 5737,1-10 0,0-13 0,1-7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59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23829,'1'-7'3272,"0"2"-2756,-1 5-169,33-12-257,-17 7-79,25-9-11,-25 10-571,-4 1-505,0 1-1176,-1-1-7579,0 1 9128,2-2 1,-7 2 0,1 0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0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26877,'-39'74'449,"3"-3"-382,13-20-34,3-1 68,4-4 78,5-6 79,3-5 11,3-6 22,3-4-144,1-5-147,4-2 0,3-2 0,5-5 0,6-1 0,3-6 0,3-2 0,0-2 0,9-8 0,-8-1-763,6-8-671,-10-1-885,-1-2-5850,-4 1 8169,-1 0 0,-8 9 0,-1 2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0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27886,'-4'63'785,"-3"-1"-785,-4-12 0,-2 2 0,1-4 0,1-5-1155,4-6-918,3-10-4639,3-8 6712,7-10 0,-5-5 0,5-3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0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25813,'-48'52'1109,"8"-5"-773,29-17 12,4 0-12,3-1-68,2 1-111,7-3-67,5-1 11,8-5-45,5-4-45,2-6 11,0-6 2,0-6-24,-3-9 0,-2-5 0,-3-8 0,-4-3 0,-4-1 0,-3-1 0,-2 1 0,-3 1 0,-1 1 0,-3 2 0,-1 4 0,-4 5 0,-2 7-270,-2 4-1131,-1 3-1176,0 5-7254,1 2 9521,4 7 0,4-6 0,3 0 0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1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28132,'44'-5'539,"-4"1"-539,-19 4 0,2 0 0,-1 0 0,-2 0-203,-2 0-648,-4 0-382,-4 2-1232,-4 4-7366,-3 5 9753,-5 4 1,2-5 0,-2-1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1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28671,'32'1'0,"-3"-2"0,-9-5 0,-3-1-528,-3 0-839,-4 2-1254,-3-1-7210,0-2 8988,1-3 1,-3 4 0,0 1 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1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28334,'1'69'337,"-6"-2"-337,-3-11 0,-5-1 0,0-3 0,1-5 0,3-5-707,0-7-705,3-7-1557,1-7 2969,3-6 0,0-8 0,2-3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1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27639,'6'82'1032,"-7"-3"-1032,-10-18 0,-6 2 0,-1-1-181,0-4-1174,-2-6-1491,4-8 2846,5-8 0,4-17 0,6-7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30 26384,'-45'46'930,"7"1"-672,25-9-34,2-1-34,5-2-100,4-5 33,6-5-11,4-3 0,6-5-33,5-4-57,2-5-11,1-5 0,1-7 34,0-8-11,-1-12-12,-1-12-11,-2-9-11,-6-4 0,-3 0-44,-5 5-124,-3 8-280,-1 11-135,-1 9-593,-1 9-1861,-4 3 3037,-5 13 0,2-7 0,0 6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 22552,'3'-1'3362,"-1"1"-2668,-2 0-559,3 39-102,-5-18-33,1 33-392,-3-31-885,-2-2-1637,3-4-6917,1-4 8569,1-4 1,1-4 0,0-3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2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22272,'4'-3'3429,"-1"1"-3003,-3 2 78,0 0-426,11 35-78,-7-19-258,8 26-470,-10-28-829,-2-2-3407,-1-1 4964,-5 1 0,3-5 0,-3-1 0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03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23280,'0'-4'3855,"0"0"-2925,0 4-324,0 0-606,43-14 0,-11 9 0,39-12 0,-21 13 0,-1 0 0,-3 1 0,-2 1 0,-3 0 0,-1 1-1570,-1 0-1309,-3 1 2879,-4-1 0,-14 1 0,-6 0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1203 25992,'5'-72'1434,"0"0"-6624,1 14 5526,-1-10 138,-1-12-384,-1-12 417,-2 42 1,-1-1-469,0-2 1,1 0-40,-1 1 0,0 1 0,0-45 0,0 12 0,0 12 0,0 13 0,0 12 0,0 13 2873,0 10-2873,2 8 1430,1 5-1430,4 6 138,2 3-138,5 10 0,5 12 0,3 19 0,-1 21-3392,-1 13 3392,-5 14 0,-4 5-238,-3 4 238,-1 0-42,0-34 1,0 0 41,4 21 0,2-28 0,1-7 0,5-12 3233,7-8-3233,-8-26 350,1-16-350,1-13 130,2-20-130,-1-14 0,0-7-3392,-5-4 3392,-3-2-34,-3 0 34,1-22 0,-3 32 0,2-6 0,-4 44-875,0 13-1758,1 9-7198,2 16 10491,2 7 0,-4-4 0,0 0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0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61 27684,'-60'32'885,"5"10"-783,29 14-102,4 11 0,5 3 0,9 0 0,4-5 0,9-5 0,6-8 0,12-9 0,8-13 0,9-15 0,4-15 0,2-19 0,-3-14 0,-6-17 0,-9-7 0,-8-4 0,-10-2 0,-6-1 0,-7 1 0,-7 0 0,-7 5 0,-8 7 0,-3 11 0,-11 12-293,13 16-1790,-2 18-3576,20 15 5659,6 10 0,2-11 0,2-5 0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1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32 28671,'-7'94'0,"-2"1"0,-3-12 0,0 2 0,1-6 0,3-9 0,2-17 0,3-16 0,2-18 0,1-10 0,1-42 0,5-5 0,2-37 0,3 3-3392,-2-4 3392,-1 2 0,-1 4 0,0 8 0,1 14 0,-1 16 0,0 15 0,-1 10 0,3 13 0,3 15 0,2 19 3392,-1 19-3392,-3 14 0,-4 6 0,-2-1 0,1-9 0,2-10 0,2-14 0,2-13 0,0-13-3392,1-10 3392,1-11 0,1-19 0,15-50 0,-7 3 0,-6 17 0,-1-1 0,2-22 0,-2 2 0,-5 7 0,3-3 3392,-3 25-3392,4 4-1637,-2 29-1366,4 6 3003,4 5 0,-8 0 0,0 1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1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44 218 28546,'56'-20'125,"-3"-3"-125,-14-8 0,-7 1 0,-12 2-46,-13-2-55,-14 8 23,-11 1 44,-6 12 23,-3 5-12,-1 8 23,2 8 0,-2 10 12,2 8 144,2 7-31,5 3-125,5 3 0,8 4 0,3 1 0,7 1 0,7-4 0,7-5 0,8-8 0,4-11 0,2-10 0,2-6-449,-1-14-1445,-1-9-2252,-4-16 4146,-4-8 0,-11 16 0,-4 4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2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25207,'0'-3'3464,"29"10"-3464,-7 4 0,26 11 0,-13 0 0,0 1 0,0-2-1289,0-3-3553,-2 0 4842,-2 0 0,-15-7 0,-4-1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2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26115,'-4'-2'2342,"1"0"-2128,3 2-214,0 0 0,34 2 0,-12 1 0,29 2-24,-19 0-1174,-2-1-1413,-1 0 2611,-6 3 0,-10-4 0,-5 1 0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8:42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28671,'80'3'0,"-16"-1"-326,10-7-2139,-22-2-7366,-3-3 9633,-6 4 0,-20 3 0,-6 3 1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16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432 1959 26328,'-35'-85'919,"3"-8"-829,17-5-727,7 41 1,0-1 658,0-6 0,-1-2-22,-2-4 0,0 0 0,-1-2 0,-2-1 0,-1-1 0,-1 1 6,0 1 0,-1 1-6,-1 3 0,1 0 0,0 5 0,0 0-12,1 7 1,1 2 389,-13-40-367,6 19-11,4 17 227,3 13-227,5 10 11,4 8 11,2 7 691,3 8-713,0 6 79,17 4 45,13 2 144,30-1 68,25-5-1875,3-4 0,8-2 1584,-17 2 1,3-1-46,-7 1 0,4-1 0,-3 2-342,12 0 0,-4 2 342,0 1 0,0 1 0,-1 2 0,-1 1 0,-1 1 0,-1 0 0,1 0 0,0 1 0,0 0 0,1 0 0,1 0 0,0 0 0,0-1 0,-1 1 0,-2 0 0,0 0 0,-4 1 0,1 2 0,22 2 0,0 0 0,-26 0 0,-1 0 0,17 2 0,-3 0-70,-28-2 1,-4-1 69,-3 0 0,-1 0 0,43 7 0,-10 0 0,-9 1 0,17 2 0,-24-6 0,15 1 0,-27-8-2,-4 0 2,-4-1 2984,-9-1-2984,-8 0 998,-10-1-998,-5 1 231,-6 1-231,2 0 4,-4 0-4,1 0 0,-4 0 0,-1 0 0,-1 0 0,0 0 0,-1 0 0,1 0 0,1 3 0,-1 7 0,0 10 0,-2 13 0,-6 13 0,-4 14-3392,-7 13 3392,-2 15 0,10-37 0,1 0-152,-1 6 0,2 2 152,0 3 0,1 1 0,0 1 0,2-1 0,0 0 0,1-1 0,0-4 0,1-2 0,-1 44 0,2-16 0,1-18 0,-1-14 0,-7-16-2846,-9-13 2846,-20-10 0,16-8 0,-5-3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1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0 334 25129,'51'-19'971,"0"0"0,12-3 0,3-1-657,18-5 1,6-1-1402,-21 9 0,3 0 1,1 2 1086,7-1 0,1 1 0,2 2 0,4 1 0,1 1 0,1 3-392,2 0 1,-1 3-1,1 1 392,0 2 0,0 1 0,0 1 0,-1 0 0,-1 2 0,0 0 0,-2 3 0,-1 0 0,0 1 0,-2 0 0,-1 0 0,0 1 0,-4 1 0,0 0 0,-1 1 0,-4 0 0,-1 1 0,-2-1 0,28 4 0,-3 0 0,-11-1 0,-4 2-785,-10 0 1,-4 1-213,-8 0 0,-3 1-8834,39 13 9353,-15-1 0,-37-12 0,-14-3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0:01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23392,'-3'-4'4001,"1"1"-2948,2 3-828,14 48-225,5-10 0,15 44 0,2-21 0,1 3 0,0 0 0,-2-2-4252,-4-5 4252,-3-7 860,-5-10-860,-6-10-237,-5-8-1510,-4-10-797,-5-5-7287,-1-4 10545,-4-1 1,2-1 0,-2 1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0:0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0 497 26463,'53'-73'2208,"6"-4"-2208,-24 36 0,1 2-254,2 1 0,1 1 254,0 4 0,0 2 0,39-19 0,-7 14 0,-6 13 20,-9 11-1790,-7 6-2197,-6 5 3988,-5 9 0,-17-6 0,-6 5 1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18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28671,'49'-5'0,"-7"0"0,-23 5 0,-1 2-360,-3 1-1197,-2 3-1121,0 0 2678,3 1 0,-7-3 0,0-1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1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110 175 24379,'-1'-2'2711,"-1"0"-2397,-19 36-68,7-10-134,-17 27-56,16-21-44,3-9 21,5-8 34,2-7 146,4-9 90,0-11-113,2-13-155,4-11-35,4-7 0,4-2 0,1-1 0,-1 4-248,-1 7-704,-1 9-885,-2 15-3609,-1 7 5446,-2 20 0,-3-9 0,-1 8 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0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17 22687,'-52'-9'2543,"5"1"-2072,20 8-124,0 7-33,0 2-1,2 9-122,2 5-68,3 4-11,4 6-22,4 4-23,4 3 1,5 0 21,3-1 57,8-2-12,6-5-78,8-6-45,6-9 23,5-8-23,0-6-3380,-1-12 3413,-6-5 24,-3-12-46,-8-5 0,-5-5-10,-5-2-1,-2 1-11,-7 3 3392,-4 6-3459,-6 7-796,-11 8-571,7 7-2387,-2 7 3821,13 4 0,4 0 0,3-1 0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0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4 23426,'0'-2'2801,"0"0"-2129,0 2-313,-8 45-135,2-11-89,-7 39-124,4-23-11,1-1-213,3-3-717,-1-4-4680,-2-5-4221,-1-4 9540,-3-5 1,6-13-1,1-4 1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26362,'63'-10'246,"-7"1"-425,-29 4-459,-4 0-685,-5 0-1613,-4 1-6895,-4 0 8423,-2 1 0,-3 1 0,-3 0 1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1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26194,'-36'64'537,"6"-6"-324,16-25-34,4-1-21,3-3 55,2-4-57,3-4-32,1-3-57,1-3 34,4-4-12,3-5-66,7-3-1,1-2-3414,2-3 3392,0-2-202,-3-2-335,0-2-2511,3-8-2745,-3 0 5793,5-8 0,-12 12 0,0 2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1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4 23818,'0'-2'3216,"0"1"-2790,0 1-135,-9 43-67,2-12-157,-9 37-67,5-24 0,2-2-548,0-4-741,5-7-2376,1-7 3665,7-10 0,-3-7 0,3-4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2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25297,'-45'12'1535,"4"2"-1097,23 4-91,0 2-4285,3 2 4173,4 0 759,5-2-882,3-2-11,3-2-45,4-3-11,4-4-12,5-4 3370,5-2-3390,1-3-13,0-3 0,-2-4 0,-3-4 0,-2-6-35,-4-1-88,-3-4-45,-3 1-34,-1 1-55,-1 2-46,0 3-66,0 5-203,0 2-369,-3 3-796,1 3-3675,-4 1 5412,1 1 0,1 0 0,1 0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2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28054,'42'-7'504,"-6"1"-493,-22 6-11,-1 0-34,0 0-548,-1 0-404,-1 0-617,-3 0-1825,-1 0 3428,-4 0 0,-1 0 0,-2 0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2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27281,'5'81'761,"-2"-17"-738,-3-11-23,-1-18-235,-2-4-381,1-7-483,-1-5-1209,1-8-7523,2-5 9400,0-4 1,0-2 0,0 0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2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28098,'-3'80'573,"0"-4"-573,0-19 0,-2-2 0,-1-4-147,-1-9-883,3-8-876,1-11-3214,3-7 5120,5-10 0,-3-3 0,3-3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3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21 26059,'-52'-6'975,"8"7"-751,29 7-33,2 6-46,2 3 23,2 3-33,2 3-34,2 4-57,2 2-44,3-2 12,3-2-1,5-6-11,7-5 0,4-7 0,3-3 45,1-9-23,1-7-22,-2-8 11,0-7-3392,-5-4 3381,-4-1-123,-4 0-123,-6 3-90,-1 3-180,-4 7-537,-5 8-1659,-6 6 3560,-8 11 0,9-4 0,-1 5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3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27135,'0'11'538,"0"3"-516,0 5-22,-2 3-168,0 2-292,-2 0-615,1-2-965,2-4-3147,1-6 5187,2-6 0,-2-3 0,3-3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3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25645,'8'24'-6768,"-2"-2"6768,-9-12 0,3-5 0,-3 0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39:2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27830,'57'-3'841,"-1"0"-841,-11-1 0,0 1 0,-1 1 0,-3-1 0,-3 2 0,-4 0 0,-4 0-606,-3-2-1220,-2-2-3990,-3 1 5816,-2 0 0,-8 3 0,-4 1 0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0:03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10 338 26362,'2'80'896,"-2"-5"-537,-4-16-46,0-3-55,1-5-12,2-8-55,1-10-145,3-11-46,7-11 0,12-17 0,15-20 0,14-22 0,12-20 0,-29 27 0,-1 0 0,2-3 0,-1-1 0,-1 0 0,-2 0 0,0 2 0,-2 2 0,24-35 0,-7 13 0,-8 13-304,-7 13-1276,-5 12-1456,-6 10 3036,-4 8 0,-7 5 0,-5 2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0:05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26037,'58'1'878,"0"0"0,9-3 0,3-1-2432,9-3 1,3-2 1553,14-2 0,4-1 0,-28 4 0,1 0 0,1 1 0,4 2 0,0 0 0,0 1 0,2 0 0,-1 1 0,1 1 0,0 2 0,0 2 0,1 0 0,-1 1 0,-1 0 0,1 1 0,-2 2 0,-1 1 0,0 0 0,-4 2 0,0 0 0,-1 1-901,-3 0 1,-2 1 0,-1 1 900,28 8 0,-8 0 0,-34-8 0,-6-2 0,25 11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6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 23975,'-46'7'1670,"4"2"-7106,14 7 5559,2 2 1122,2 5-1189,1 4-1189,-4 23 1278,8-8 12,-3 17 336,12 2-201,5-19 2128,10 9-2275,6-27 197,12-9-298,7-8 3382,7-13-3381,4-10-3392,1-12 3436,-4-7 102,-7-2 55,-9-1-155,-8 3-91,-7 0 0,-5 1 0,-5 0 3392,-2 0-3392,-3 2 0,-2 6 0,1 9 0,-3 6-203,2 7-760,-3 7-841,3 4-3015,2 6 4819,2 1 0,4-5 0,1-3 0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7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27258,'37'-1'1356,"-2"0"-1323,-15-1-33,-2 0 0,-1-1-134,-3 1-415,-2 0-728,-2 0-326,-2 1-1803,-4 0 3406,-2 2 0,-2-1 0,0 0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7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27337,'18'19'-1345,"-2"-4"-425,-8-15-2645,-1-1 4415,-1-2 0,-3 1 0,-1 0 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5 24849,'0'-2'2645,"0"0"-1951,0 2-302,2 36-301,-2-5-91,2 35 0,-6-13 0,-2 4 0,-4 0 0,0-1-326,0-6-660,2-8-650,4-10-1636,1-11-6559,3-11 8720,3-8 0,-2-3 0,2-1 0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7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24737,'0'-2'3395,"0"1"-2856,3 34-539,-2-2 0,2 35 0,-5-6 0,-3 6 0,-4 4 0,-3-2-147,0-6-1444,3-9-1311,3-12-6929,3-13 8703,3-11 0,0-10 0,1-4 1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6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 23493,'-62'19'1311,"4"-2"-1176,16-3-46,5-1 57,5 0-12,8-2-78,7-1-33,6-1-23,5 0-23,4 1 1,6-1-12,6 0 34,8-2 11,6-2 12,4-1-23,2-1 56,-2 0-34,-5 2 34,-5 3-11,-7 2-45,-6 4-258,-6 2-694,-7 2-1379,-3-1-5422,-4 0 7753,1 0 0,6-9 0,3-1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6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25398,'0'44'359,"-3"-3"-1077,-3-14-2273,0 0 2991,3 0 0,1-13 0,1-2 0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1 25903,'-10'70'2464,"-6"6"-3941,-13 1 1477,-6 12 0,16-41 0,0 1 48,-1 2 1,0-1-49,1-1 0,0-1 0,-16 43 0,5-11 393,6-12-393,6-12-147,5-13-1197,6-12-1088,4-12-4313,8-10 6745,6-13 0,-3 2 0,2-6 0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8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3 22014,'0'-1'3059,"1"-1"-2768,-11 34-145,3-11 11,-9 28 23,4-15 32,0 1 46,1 0-12,1-1-22,3-4 23,3-3 33,2-3-33,1-4-23,0-3 11,1-3 0,3-3-56,2-2-55,5-1-46,2-2-43,3-1-35,2-1 0,4-3 0,0 0-147,3-4-536,-1-4-3228,9-14 3911,-9 2 0,-3 0 0,-13 10 0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24995,'0'-2'2868,"0"1"-2521,23-3-257,-9 2-79,18-2-11,-16 3-269,-3 0-773,-4 1-560,-1 0-3563,-2-2 5165,0-2 0,-3 2 0,0-1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9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7 24199,'0'-4'3328,"0"1"-2947,0 3-11,-4 21-124,1 1-99,-5 25-147,0 2 0,-3 5 0,-1 4 0,-1-1 0,-1-3-248,2-7-558,2-8-550,2-9-414,5-12-3307,1-9 5077,7-7 0,-4-2 0,3-2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49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 23012,'0'-2'4571,"1"24"-3686,-1 5-682,-2 29-203,-3 2 0,-4 10 0,-2 4 0,-1 1 0,1-6-393,1-9-1658,3-11-4145,2-11 6196,3-11 0,1-12 0,1-6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0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0 25566,'-1'68'3105,"-7"8"-3105,-9 8 0,4-34 0,-2 1 0,-3 4 0,-1 1-398,-1 3 0,-1 0 398,0 1 0,0-1 0,0-2 0,2 1 0,1-4 0,1-1 0,2-3 0,1-2 0,-9 36-270,5-18-1152,7-19-3363,5-19 4818,4-15 0,2-9 0,0-4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0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15 23773,'-20'46'1793,"4"-3"-1221,16-13-79,6 0-135,4-3-10,7-6-68,4-6-112,2-8-23,3-5-66,0-7-23,-1-4 56,-2-8-23,-5-2 35,-4-2 21,-5-2-66,-5 0-68,-2 1-11,-2 0 0,-3 2-67,-3 2-225,-3 2-324,-2 4-527,-3 6-1613,-3 3 2756,-4 10 0,9-5 0,0 5 0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28658,'41'21'13,"-2"-5"-13,-14-16 0,2 0 0,1 0 0,0-1 0,3-1 0,0-1 0,2-2 0,-2 0 0,-2-1 0,-3 2 0,-4-1-494,-5 1-1400,-4 1-1400,-5 1 3294,-4 2 0,-3 0 0,-1 0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1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23 25667,'-25'41'1042,"6"-4"-684,23-18 1,4-1-56,6-3 33,5-5-90,3-5-33,0-7-66,0-5-147,-2-6 0,-3-5 0,-4-1 0,-5 0 0,-5 0 0,-2 3 0,-5 1 0,-1 3 0,-5 2 0,0 2-752,1 3-1343,0 2-5043,2 1 7138,1 2 0,4 0 0,1 0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1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1 28423,'-17'77'248,"-4"6"-1252,-3-3 1004,-6 10 0,13-43 0,-1 0 0,-1 0 0,-1-1 0,-19 42 0,3-8 0,5-8 0,7-12 323,9-12-1298,7-15-1269,8-15-4142,11-10 6386,7-13 0,-5 4 0,0-5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2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25185,'-22'38'1434,"6"-3"-1075,14-16-23,3 0-89,4-2-102,5-2-21,5-3-12,1-5-23,1-3 57,0-4-23,0-4 0,-2-3 23,-4-5-44,-2-1-102,-5-1 0,-1 2 0,-2-1 0,-2 3 0,-2 0 0,-1 2-573,-4 3-726,0 2-1401,-1 2-7131,1 1 7868,3 0 0,2 0 1,2 0-1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2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26283,'33'5'516,"-5"-1"-516,-18-2-292,0-1-536,-2-1-1268,-1 1-7036,-2-1 9132,0-3 0,-3 3 0,0-2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4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6 19448,'1'-3'4191,"-1"0"-3328,0 3-236,-5 32-122,0-7-57,-5 29-168,0-13-112,0 3-67,0 2-90,1-1-11,-1 0-34,1-2-335,1-2-607,0 1-760,1-3-7094,1-1 8830,0-5 0,3-15 0,0-5 0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7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22339,'-33'16'2096,"5"-2"-1816,14-8 11,5-2-34,4-1-55,2-2-168,2 0-34,0 1 0,1 2 0,2 5 22,3 3-22,2 4 22,2 3 136,-2 1 77,-3 1-156,-2 1-68,-5 1-11,-4 1-45,-5 0-426,-1 0-873,0-2-2153,2-2-6334,3-3 8837,2-3 1,4-8 0,1-2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7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25319,'-11'37'236,"3"-1"-2645,6-12 2409,8-1 0,-5-10 0,6-4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7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24064,'-42'2'1984,"5"1"-1715,17 2-90,5 0-11,4 1-101,3 0-11,3 1-11,0 2-34,2 1-11,2 1-22,0 1 22,3 1 11,2 1-11,2 0 11,1 1 1,-2 0 10,-2 0-22,-1 1-22,-3 2-258,-3 0-594,-3 0-774,-1-1-3875,-1-2 5523,3-5 0,2-3 0,3-4 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7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26507,'-12'39'964,"3"0"-1424,3-7-1657,3-1 2117,2-2 0,1-12 0,0-5 0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8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23012,'-59'11'2655,"5"0"-2083,19 0-236,7-1-124,9-3-178,9 0-34,5-2 0,6 2 11,5 2 34,4 2-45,9 2 78,3 0 46,5-1 111,0 1 45,-2-1-11,-4-1-3370,-9 2 3437,-5 0-155,-8 2-181,-8 2 0,-6 3-147,-7 1-883,0-2-999,4-4-1458,8-6 3487,8-4 0,3-4 0,2-1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8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27886,'-20'53'638,"4"-5"-660,8-19-449,1-2-739,-1-1-852,-1-1-5512,-1-3 7574,-1-2 0,4-9 0,2-4 0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9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11369,'0'0'0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3:5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24692,'-5'66'3238,"-2"17"-5704,2-31 0,0 4 2472,-1 11 0,0 5-6,-1 7 0,0 2 659,0 6-1,1 1-658,0 1 0,1-1 0,1-2 0,2 2 0,2-13 0,1 4 0,1-5-685,1 9 1,2-2 684,0 18 0,2-4 0,-2-37 0,0-6-1734,1 36-316,-3-24-3209,-3-25 5259,0-20 0,0-13 0,0-6 0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1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83 27169,'-3'45'694,"-1"2"-604,-2 1-45,0 2-45,0 0 0,0-5 0,2-8-12,2-11-10,0-10 22,2-9 0,0-8 0,0-11 0,0-11-11,0-14 11,2-10-11,1-6 11,0-2-12,-1 2-3380,-1 6 3392,-1 8 0,1 9 0,0 10 0,0 6 0,2 6 12,3 3 88,4 1 3438,3 1-3348,6 1 34,5 1-155,4 1-69,17 2 0,-11 0 0,9 2-237,-18 0-771,-5-1-987,-5 1-2340,-7 0 4335,-3 4 0,-5-3 0,0 0 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1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27135,'45'10'-2432,"-3"-1"-7399,-14-11 9677,1-2 1,-12 2 0,-4-1 0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1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24804,'-8'35'1233,"4"-4"-908,11-11 67,4-2-56,7-3-78,4-3-157,1-4-68,0-4 1,-3-3 11,-5-6 145,-4-3 1,-6-5-57,-2-4-67,-3-3-56,-4 0 1,-2 2-12,-5 1-314,-1 3-448,1 5-807,3 5-2767,2 2 4336,3 2 0,2 0 0,1 0 0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2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20804,'3'0'4023,"0"0"-3531,1 26 2,-3-7 21,3 23-123,-7-16-112,0 1 146,-3-5-101,2-6-101,1-5-123,1-7 0,2-2 44,2-13 12,4-2-22,4-11-102,3 1-33,1 2 0,-2 4-56,0 3-537,0 4-954,0 2-2711,0 4 4258,4 2 0,-7 2 0,0 0 0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2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25723,'2'38'516,"-4"0"-516,-3-6-560,-3 3-1727,-3 2 2287,1 0 0,4-17 0,1-4 0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3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 25925,'-4'50'806,"-1"-5"-682,-3-16-113,2-4 0,2-5 0,2-5-11,1-6-11,1-4 11,0-3 11,0-1 56,0-4-11,1-3 34,2-6 56,3-5-11,1-3 100,1-4-56,1-1-45,-1-1 34,0 1-22,-1 3-23,-1 5-22,-2 6-56,-2 6-23,1 3 45,-1 4-44,1 4 23,0 7-46,-1 5 0,-2 5 0,0 3 0,0 2 0,0 9-24,0-12 13,-1 2 0,1-17 11,1-5 0,2-3 33,4-7-20,1-6-13,3-9 0,1-7 0,3-14 0,-6 12 0,2-4 0,-5 18 0,-1 5-337,-1 4-3551,2 4-5943,-1 5 8409,1 4 0,-4-2 0,-1 1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67 27594,'-3'29'236,"0"1"-214,-3-4-22,0 2 11,1 0-11,0-2 0,2-4 0,2-4-11,1-6-11,0-6 22,0-3 33,3-16-22,1 0 1,2-14 21,2 1 12,-1-1 33,0-2 23,-1 0-45,1 0-22,-1 3-1,0 1-10,-1 6 89,0 5 0,0 5-34,-1 4 2,0 2-80,2 3 0,3 0 0,2 1 0,3 2 0,3 2 0,0 1 0,1 1 0,-1-1 0,-2 0-360,-3-2-1119,-3 0-762,-5-1-7590,-2 2 8680,-6 3 1,3-4 0,-3 0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3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28647,'41'-18'24,"-2"5"-24,-14 10 0,1 2-57,-2 1-1231,-2-1-1290,-4 1 2578,0 0 0,-9 0 0,-1 0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7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24681,'-41'15'1289,"5"1"-998,17 1-78,2 2-45,2 4-11,3 4 11,3 4 11,5 4 34,2 3 11,4 2 0,5-1-67,6-2-79,5-5-10,4-8-68,3-8 11,4-8-3403,3-12 3392,3-9 11,1-11 0,0-8-11,-4-3 23,-5-1-12,-6 2 22,-7 1 169,-8 4 3358,-3 0-3469,-15-8-91,-1 9 0,-12-6 0,2 15 0,-1 4-35,3 6-301,2 4-1401,-2 9-347,7 5-6700,0 8 8784,10 2 0,2-8 0,2-2 0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7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27841,'-1'46'830,"-1"1"-830,-1-8 0,-3 4 0,1 1 0,0-1-461,0-1-771,1-4-763,1-3-2879,1-5 4874,2-6 0,-1-12 0,1-4 0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7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23807,'3'-1'2588,"0"1"-2240,-3 0-259,27-1-78,-12 0-11,22-2-268,-19 1-460,0-2-595,-3 1-1792,-1 0-6716,-2 0 8689,-1 1 0,-5 2 0,-2 0 1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8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5 22900,'0'-3'3305,"0"1"-2991,0 2-169,-6 29-78,0-9-33,-5 25 11,2-15 44,0-2 113,2-1 112,1-2 22,2-4-56,1-1-45,2-4-89,1-3-34,1-2-34,4-4-9,4-2-69,4-2 0,2-3 0,1 0 0,1-1 0,0-2 0,0-2 0,-1-2 0,0-2-181,1 0-547,-1-1-650,0 0-1132,0 0 2510,-1 3 0,-7 2 0,-3 2 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8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 24390,'0'-2'3249,"0"1"-2217,0 1-1032,1 33 0,-1-4 0,-2 31 0,-5-13 0,-3 0 0,0-4 0,2-6-360,2-8-2452,1-6 2812,4-6 0,0-8 0,1-4 0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9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6 25611,'-38'1'549,"6"2"-381,17 10-89,1 4-35,3 3-10,3 3 44,5 3 23,1 2 45,5 0 11,4-2 22,6-2-100,5-6-46,5-8-10,3-5 22,3-10-12,-1-8 1,-3-7 33,-4-8-11,-7-2-45,-6 0 0,-5-1-22,-4 3 0,-5 4-382,-3 5-279,-5 7-986,0 5-5087,0 7 6745,-2 10 0,8-5 0,1 5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9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24020,'0'-1'3047,"0"0"-2284,0 1-707,0 21-45,-2-5-11,1 19-224,-2-11-740,0-2-840,0-2-4538,1-4 6342,1-4 0,1-6 0,0-4 0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09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23516,'1'-2'2555,"-1"1"-2309,0 1-156,11 22-79,-6-7-11,8 19-784,-11-13-1838,0-2-7209,-4-2 8725,-4-2 0,2-6 1,-1-3-1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0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28614,'40'-16'57,"0"3"-57,-4 7 0,5 0-4252,3 2 4252,1-1 860,-2 1-860,-2-2-237,-5 0-2306,-2-3 2543,1-2 0,-16 5 0,-2-1 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0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0 27460,'-22'45'403,"-1"1"1,0 1 0,0 1-404,3-2 0,-1 1 0,0 3 0,0 1 0,1 2 0,1-1-291,1-1 0,1 0 291,1-2 0,1-2 0,-10 42 0,6-11-1087,8-11-1771,5-14-6973,10-14 8704,8-15 1,-4-13 0,2-7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0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23538,'-33'4'2230,"5"2"-1916,14 6-68,4 4 1,3 5-1,4 5 34,1 4 34,5 4 22,3-2-168,6-2-123,6-6-23,4-8-10,1-8-12,0-5 22,-2-8 23,-4-4-12,-3-8-21,-3-6-12,-3-4 22,-4-4-11,-2 0-11,-6 0 0,-3 2-45,-6 5-134,-2 7-258,-1 9-482,1 3-941,2 10-3877,3 4 5737,5 5 0,2-5 0,3-1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27348,'-9'48'1131,"-2"-2"-939,1-10-192,-3 1 0,1-1-158,1-1-6287,1-3 4888,2-5-1169,3-5 2726,3-8 0,2-7 0,0-3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1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28177,'46'-14'-112,"-5"3"-6465,-17 11 4459,-2 0-6301,-2 0 8419,-2 2 0,-9-1 0,-1 1 0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1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26552,'-34'46'1457,"5"-1"-6726,13-10 5539,4 0 1139,5-3-1409,3-2 860,5-5-860,5-3 0,4-5 0,4-5 3392,3-3-3392,0-4 0,2-3 0,-1-2-1469,0-5-1175,-1-3 2644,0-7 0,-8 7 0,-3 1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28671,'-14'52'0,"-2"7"0,0 3 0,0 7 0,0 2-35,3-3-3898,3-4 3933,0-4 0,6-29 0,1-6 0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2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1 177 25701,'93'-9'1221,"-37"3"0,4 1-1070,12 0 1,6 1-1695,14 0 1,6-1 1542,-24 3 0,3-1 0,2 0-687,9 0 1,4 0 0,2-1 686,-15 1 0,1 0 0,2-1 0,1 1 0,9-2 0,2 0 0,2 0 0,1 0 0,-12 0 0,0 1 0,1-1 0,2 0 0,-1 0 0,6 0 0,1 0 0,1 0 0,1 0 0,-1 0-159,-12 1 1,0 1 0,0-1 0,1 1 0,0-1 0,-1 1 158,2 1 0,0-1 0,0 1 0,1 0 0,-1 0 0,0 0-217,-1 1 1,1 0-1,0-1 1,-1 2-1,0-1 1,0 1 216,13 1 0,1 1 0,-2 0 0,1 1 0,-2 0-375,-5 0 1,0 0 0,-1 1 0,-1 1 0,-2 0-881,13 3 0,-1 0 0,-3 2 0,-3 0 1312,-11 0 1,-1 1 0,-4 0 0,-7 0-1,19 2 1,-13-1 0,22 10 0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9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44 28671,'-11'63'0,"1"-2"0,0-10 0,0 0 0,2-3 0,2-5 0,2-8 0,2-10-248,2-10-469,1-8 112,4-11 79,3-10 190,4-12 112,1-9 11,-1-4 202,-2 0 11,-4 0 33,-4 4 1,0 1 179,-3 2 156,-2 3-10,0 3 0,-2 4 21,2 4 1,1 4-90,2 4-22,0 2-77,3 0-192,9 3 0,4 1 0,8 2 0,-1 5 0,1 1 0,1 4 0,9 2 0,-9-3 0,6 1-1110,-13-3-952,-4 1-2420,-5 3 4482,-5 4 0,-2-5 0,-2-1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9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25566,'-3'0'2880,"1"0"-2655,2 0-225,18 5-113,-3-2-615,17 3-751,-6-4-1043,3-2-7309,1 0 9137,2 0 1,-14 0-1,-4 0 1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1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9 26272,'-30'29'908,"7"-1"-662,21-9 113,4-1-46,6-3-66,6-3-113,4-4-100,4-4-12,-1-5 34,-1-6 24,-3-5-80,-5-3 0,-6-2 0,-3 0 0,-6 0 0,-4 0 0,-5 3-472,-4 2-401,2 5-494,3 3-1569,5 3-5614,3 2 8550,6 0 0,-2 0 0,2 0 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20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21868,'13'42'2365,"-2"-2"-1760,-10-13-56,-1-1 56,-1-2-146,0-5-145,-1-6-191,1-6-89,0-4 235,4-6 168,4-5-56,4-5-202,4-6-101,3-1-44,0 0-34,1 3-235,0 2-763,3 3-996,2 0-4393,3 4 6387,4 2 0,-13 3 0,-2 1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21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25690,'7'56'806,"-2"-3"-783,-9-15-23,-2 1-180,-4 1-795,0-2-1467,1-3-7389,2-6 9706,2-5 0,3-12 0,2-5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21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 25409,'-2'49'572,"-1"-4"-6020,-1-17 5583,-1-2 1374,1-1-1475,0-2-23,1-4 0,0-3 849,2-6-860,0-4-34,0-3 34,1-3 3415,1-6-3404,3-6 0,3-11 0,3-7 1,1-2-12,-1 0 33,-3 5-33,0 3 34,-3 6 55,-1 5 57,-1 4-12,-2 5-100,1 2 0,0 3 22,1 5 11,0 4-11,1 7 191,4 11-146,-3-6-23,4 4-56,-3-13-10,2-4-1,-1-5 0,2-2 34,0-4 0,7-16-1,-3 1-21,4-13-12,-6 8-11,-2 2 0,-1 3-549,0 4-639,-2 3-1635,1 3 2823,0 3 0,-2 2 0,-1 2 0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22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47 21376,'0'-2'3854,"0"1"-3002,0 1-651,-3 26 35,-1-6 66,-4 24 23,1-13 23,1 2-91,0-4-178,2-3-46,1-6-33,1-5 0,2-6 0,0-5 23,0-2-23,0-7 0,1-5-23,2-9 23,1-6 0,2-5 0,-1-1 11,0-1 1,-1 1-12,-2 2 0,1 4 0,-1 5-23,2 3 23,0 7 34,3 0-1,3 6 180,3 1 11,4 2-134,2 0-1,1 4-89,0 2 12,0 3-24,-1 0-100,0-2-380,-2 0-595,-1-3-449,-2 2-2587,-3-2 4123,-5 3 0,-2-3 0,-4 1 0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2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28671,'43'-15'0,"-6"3"0,-19 9-46,-3 1-906,-2 1-1054,-4 0-4134,-2 1 6140,-3 2 0,-1-1 0,-2 1 0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3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21 26205,'-44'-11'1557,"3"1"-1299,11 16-56,1 4-4252,0 8 4229,1 6 749,3 3-928,4 3 0,6 1 0,8 0 0,5-2 0,11 2 3392,6 0-3392,8 0 0,2-1 0,1-1 0,-3-4 0,-4-4 0,-4-5 0,-8-2 0,-3-3 0,-10 0 0,-4 2 0,-8 1 0,-3 1 0,-10 6 0,10-6-864,-3 2-1309,16-12-3475,3-2 5648,9-4 0,-3 1 0,4-2 0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3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70 212 22978,'49'-22'2039,"-5"0"-1770,-18 3-124,-5-2-66,-6-1 10,-5 2-9,-5 0-36,-2 3 12,-3 3 45,-5 1 45,-3 2 22,-8 4 0,-5 3 269,-5 5 134,-2 7-78,-2 7-56,2 9-66,4 6-371,4 4 0,4 4 0,5 3 0,5 0 0,3-1 0,4-3 0,7-4 0,6-5 0,10-6-909,7-10-5418,6-6 6327,3-12 0,-16 4 0,-5-5 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31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25623,'-40'1'2621,"5"6"-2194,13 5-427,4 6 0,2 4 0,2 3 0,4 4 0,2 2 0,4 0 0,2-1 0,7-2-57,4-3-1557,10-5-1378,8-6 2992,5-7 0,-14-4 0,-2-3 0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31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27662,'-43'20'1009,"5"1"-1009,19 2 0,4 3 0,3 3 0,6 0 0,2 0 0,5-2 0,6-3 0,5-3 0,8-5-1121,6-5-1412,3-6-4290,3-3 6823,-1-5 0,-13 2 0,-5-2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3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32 124 26451,'-17'43'1255,"4"-3"-1031,12-16-44,1-4-46,4-3 12,3-7 10,6-3-31,2-6-125,3-9 0,0-7 0,-2-8 0,-4-4 0,-5-3 0,-3 0 0,-3 1 0,-3 1 0,-3 2-405,-3 2-603,-5 5-583,-1 4-2129,-2 8 3720,-2 3 0,7 3 0,2 1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30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 28345,'0'55'326,"-1"6"-326,-3 3 0,-3 12 0,-4 5 0,-1 3 0,-1-3 0,1-9 0,1-7 0,1-11 0,2-10 0,3-12 0,1-12 0,2-10 0,1-9 0,1-14 0,1-12 0,5-18 0,2-13 0,3-12-3392,-1-8 3392,0-6 0,-2-3-80,0 2 80,-1 7 0,-1 11 0,0 13 0,-2 13 0,0 12 0,-2 11 0,2 11 3352,1 15-3352,5 14 0,1 18 0,1 13 0,-1 10 0,-1 9-3272,-2 2 3272,1 0 0,-1-8 0,7 3 0,-2-28 0,7-4 0,-2-29 0,4-13 0,4-14 0,2-15 3392,0-15-3392,8-39 0,-12 19-204,3-20 204,-13 36 0,-2 10 0,-3 8 0,-1 10 0,-2 8-1031,-1 8-8800,1 10 9818,1 8 0,-3-2 1,0 0-1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30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43 28671,'-41'4'0,"6"10"0,20 24 0,4 7 0,3 6 0,5 1 0,5-3 0,8-5 0,9-10 0,9-8 0,10-13 0,9-7 0,7-15 0,6-11 0,-2-14 0,-5-7 0,-11-5 0,-15 1 0,-12-1 0,-9 3 0,-9 2 0,-5 5 0,-3 7-595,-4 9-2083,6 12-7153,1 13 9115,10 9 0,-1-2 0,2-1 0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4:35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24 26552,'-42'-8'662,"2"2"-528,11 6-112,-2 0-22,-4 0-11,0 1-22,1-1-338,3 0-200,5-3-225,7 0-784,6 0-2711,6 1 4291,4 3 0,2-1 0,1 1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07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0 537 20927,'77'-6'136,"-1"0"0,0 0 0,0 0 0,8 0 0,1 1 0,1 0 1,2 2-59,3 1 0,2 2 1,2 1-1,3 0-545,-8-1 1,2 0 0,3 0-1,1 0 1,3 0 501,-6 0 1,1-1-1,3 1 1,1-1-1,2 1 1,0-2-83,-4 1 0,1-1 1,2 0-1,0 0 0,2 0 1,1-1-1,2 0 62,-16 1 0,2-1 0,0 0 0,2 1 0,0-1 0,1-1 0,1 1 0,0-1 0,1 1-30,-2-1 1,0 0 0,2 0 0,-1-1 0,2 1-1,0-1 1,1 0 0,0 0 0,1 0 0,0 0 28,-3 1 0,0-2 0,1 1 1,0 0-1,1 0 0,0-1 0,1 1 1,0-1-1,0 0 0,1 1 0,0-1-64,-4 1 1,0 0-1,1-1 1,1 1-1,-1-1 1,1 1-1,0-1 1,1 1-1,-1-1 1,1 1-1,0-1 1,0 1 54,-5-1 0,0 1 0,1 0 0,0-1 0,0 1 1,0-1-1,0 1 0,1-1 0,-1 1 0,1-1 1,0 1-1,0 0 0,-1-1-5,3 1 0,-1 0 0,1-1 0,0 1 0,0 0 0,0 0 0,0-1 0,1 1 0,-1 0 0,0 0 0,1 0 0,-1 0 0,1 0 6,0 1 0,1-1 0,-1 0 0,1 1 0,-1-1 0,1 0 0,0 1 0,0-1 0,0 1 0,-1 0 0,1 0 0,0-1 0,-1 1 0,1 0 0,-1 1 0,0-1 0,1 0 0,-1 0 0,0 1 0,0-1 0,1 0 0,-1 1 1,0 0-1,0 0 0,0 0 0,0 0 0,-1 1 1,0-1 0,0 1 0,0 0 0,1 0 0,-1 0 0,-1 0 0,1 1 0,0-1 0,0 0 0,-1 1 0,0 0-1,0-1-6,-2 1 1,0-1 0,0 1 0,0-1 0,0 1 0,-1-1 0,1 1 0,-1 0 0,0 1 0,0-1 0,0 1 0,0 0 0,-1 1-2,6 0 0,0 1 0,0 0 0,0 0 0,-1 1 0,1 0 0,-1 0 0,-1 1 0,1 0 0,-2-1 0,1 2 0,-1-1-5,3 0 1,0 0 0,0 1 0,-1-1 0,0 1 0,0 0 0,-1 1 0,-1 0 0,-1 1 0,-1 0 0,-1 1-23,11 2 1,-2 1 0,0 0-1,-1 1 1,-1 0 0,-2 1 0,-1 1-1,-2 0 1,-2 1 29,9 3 0,0-1 0,-3 2 0,-2 0 0,-3 2 0,-4 1 1,-5 1-145,5 5 1,-5 1 0,-4 2-1,-7 2 1,-6 4-431,10 15 1,-11 4 0,-14 5-2707,-12 21 1,-19 3 3469,-14-2 0,-8-6 0,1 11 0,0-24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1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24031,'-37'6'1244,"5"3"-1054,17 6 1,2 3-23,1 4-5627,1 2 5639,2 2 1340,3 2-1419,3 2 860,2 2-849,7 1-45,4 0-11,8-4 3336,5-8-3392,4-9 11,5-8-11,1-14 11,1-4-11,-4-9 45,-6-1 89,-5-1 57,-7 0 22,-6-3-90,-3-1-78,-3 0-22,-4 0-12,-3 4-11,-4 4-112,-7 0-135,6 9-257,-2 2-617,8 7-1736,3 4-6387,1 5 9244,6 3 0,-4-2 0,3-1 0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19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27460,'-1'43'582,"0"-4"-559,-1-10-23,0 0-67,1 2-381,0-1-337,-2 0-829,0-1-2363,-3-1 3977,-1-1 0,3-13 0,1-2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0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9 21880,'-4'-2'3686,"2"0"-3215,2 2-23,0 0-235,-21 18-45,12-4-56,-15 16-11,18-8 11,2 2 11,0 1-22,2 1-34,1 0-22,0-1-11,1-1-23,0-2 11,3-3-22,1-3-11,3-2 11,2-4 11,2-2 23,2-2-12,1-3 12,0-1-23,0-2-11,-1 0 11,0 0 1,-1-1-1,-1-1 11,-1-1 23,-2 0 22,-1 0-11,0 1 0,-2 1 0,0-1-11,-1 1 11,0 0 22,-2-1 23,0-1 90,0-3-22,-1-2-169,0-4 0,-1-3 0,1-2 0,-1-3 0,0-2 0,0-3 0,0-2 0,-1-2 0,-1 0-3392,-1 2 3392,-1 3 0,0 4-214,0 3-682,0 8-370,0 3-953,0 4-5232,-1 5 8299,-1 6 0,2-4 0,0 3 0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0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74 24267,'-2'3'3193,"-1"-1"-2835,3-2 1,0 0-292,14 9-56,-5-7 0,11 8 12,-8-10-23,0-1 11,0-3-11,-2-1-56,1-4-347,0-1-146,-1-1-392,3-1-673,-1 0-1893,1 0 3507,0 0 0,-5 6 0,-2 1 0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1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18786,'-25'62'605,"2"-5"2061,8-20-2509,2-1 56,3-3 1408,4-3-1419,3-5-1442,1-4 1240,2-2 2269,3-4-2269,3-2 0,2-3 0,3-2 0,1-5 0,1-1 3392,1-2-3392,2-3 0,0-3 0,1-5-640,0-2-324,0-2-548,-1 1-1917,0-1 3429,-1 0 0,-6 7 0,-2 1 0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1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26877,'-4'47'684,"-1"-3"-6345,0-11 5628,1-2-2860,2 4-301,1-11 3084,0 2 0,1-18 0,0-3 1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1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26866,'40'-16'280,"-5"3"-280,-21 11-426,0 0-481,-1 0-920,-1 1-4616,-2 1 6443,-4 0 0,-2 0 0,-3 0 0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1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26821,'-14'50'863,"2"-7"-661,9-23-90,0-3 0,2-2-23,0-3-10,1-1-23,1-2-45,4-1 11,1-1-22,5-1-11,2-2-90,1-2-369,1-1-192,0-1-480,1-2-1133,0-4-7227,1-4 9502,1-3 0,-9 5 0,0 1 0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2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27830,'-12'51'145,"2"-5"-6096,5-21 5099,-1-2 378,1 0-6675,-3-1 6796,0-1 1,3-9 0,1-4 0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2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26127,'42'-8'772,"-3"2"-772,-13 1 0,2 0-694,2 1-964,1-1-2656,4 1 4314,2 0 0,-15 2 0,-4 1 0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3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1 25532,'-61'29'1580,"5"2"-1322,20 1-11,4 4 167,4 5-78,4 3-89,4 2-190,4 3-57,4-1 0,5-2 0,4-1 0,5-4 0,7-4 0,6-5-158,7-7-962,4-9-886,5-8-3003,4-8 5009,3-12 0,-17 6 0,-3-4 0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25443,'-38'30'1378,"5"-1"-1087,18-2 23,3 2-34,5 2 0,3 0-134,2 0-79,5-1-44,3-6-12,4-4-11,4-7 0,1-6 0,0-5-123,0-11 33,0-5 12,-1-11 22,0-4 0,-2-1 56,-2 1 0,-2 3 0,-2 3 22,-2 6-11,-1 7 45,-2 4 34,0 5 22,-1 1 0,1 0 89,1 4 12,0 5-189,1 6-24,0 3 0,0 1 0,1-1-237,2-2-591,0-3-618,2-1-2342,0-2 3788,-1 0 0,-2-4 0,-2-2 0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47 534 23034,'-3'0'3328,"2"0"-1905,1 0-1188,-14-29-89,8 8-57,-10-30-10,12 9-12,2-8-22,2-4-23,-1-1-22,1 3-22,2 7-146,3 4-224,3 8-101,4 8-292,0 7-750,0 8-2465,-2 5 4000,0 2 0,-5 3 0,-1 0 0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4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26911,'46'-4'-796,"-5"1"-1019,-23 3-3687,1 1 5502,-2 3 0,-7-2 0,-2 2 0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4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26 584 25499,'-3'1'2711,"0"0"-2442,3-1-77,-5-26-192,3 4 0,-5-29 0,6 6 0,-1-10 0,1-6 0,0-5 0,0 2 0,3 8 0,3 9 0,2 14 0,4 9 0,0 9-573,2 5-402,0 4-593,2 2-1659,0 3 3227,0 6 0,-6-4 0,-4 3 0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4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25925,'39'0'-796,"-4"2"-2509,-15 3 3305,-1 4 0,-9-3 0,-3 0 0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4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90 22238,'0'2'2902,"0"0"-2431,0-2-403,27-3-35,-17-3 12,20-4-11,-26-3-12,-1 0 12,-3 0-23,-2 1 280,-3 1 101,-3 4-11,-3 3-22,-1 2-1,-1 6 90,-1 3-56,1 7-200,1 1-192,4 4 0,2-2 0,3 4 0,2 0 0,1 2 0,3 0-102,3-2-996,5-4-616,2-5-2051,3-6 2917,0-3 0,-5-3 0,-3 0 0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5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20961,'-2'50'6757,"-2"-8"-11992,-1-27 5571,1-5 1264,1-4-1600,1-3 860,1-5-860,2-3 0,3-5 0,3-3 3392,4 0-3392,-1-1 0,2 3-1043,0 1-582,0 3-1950,1 1 3575,0 2 0,-5 2 0,-1 1 0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25701,'-22'74'1658,"7"-19"-1523,3-27-79,7-15-56,3-7 0,2-3 0,4-6 0,1-2 0,4-3-34,-1 1-44,1 1 10,-1 2 24,1 0 21,0 1 23,0 2 11,0 0-11,0 1 34,-2 1 11,0 3-23,-1 4-22,-1 4 0,-1 1-224,-1 0-751,0-2-1188,-1-1-7668,1-3 9070,2-2 0,-3-3 1,1-1-1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5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25051,'-11'40'1333,"2"-6"-1142,7-22-57,0-2-134,2-5-34,0-2-55,0-1-23,1-2-123,3-4 67,0 0 112,2-4 56,-1 1 0,-1 2 11,-1 2 101,1 3 22,-1 0 45,0 2 1,0 3-91,-1 4-22,0 2-33,0 3-34,1-1 34,-1 1-34,1-1-236,-1-3-648,0-3-1593,1-3-5355,0-2 7832,1-5 0,-3 2 0,2-1 0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23348,'3'-3'3238,"-1"0"-2947,3 33-134,-3-5-112,4 28-45,-5-16-280,-1-1-672,0-5-1066,0-6-5478,-2-4 7496,-3-4 0,2-7 0,-1-4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19583,'31'3'0,"-6"-2"0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6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23247,'1'-2'3059,"-1"0"-2701,0 2-201,0 27-123,0-10-34,0 22-292,-1-18-817,0 1-3014,-1-3 4123,1-2 0,0-8 0,1-3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6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24670,'-3'37'2196,"2"-7"-1815,1-20-34,4-4-123,3-4-156,6-2-68,3-7-34,2-2-358,1-5-415,0-1-975,-1 1-3170,0 2 4952,-1 4 0,-7 3 0,-3 2 0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7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24031,'-29'38'22,"7"-6"-123,20-25-167,2-2-68,2-3 89,1-1 169,2-2 55,2-3 23,-1-2 0,-1-3-11,-1-1 11,-1 2 11,0 2 12,-2 2 212,0 3 146,0 1 44,0 2 282,0 2-136,0 4-234,1 0-158,1 0-56,2 1-78,1-2-23,2 1-22,1-1-381,-1-3-4670,2-1-1940,-1-3 6991,1-2 0,-5 2 0,0-3 0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7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25409,'3'0'3193,"4"27"-3124,-6 3-69,4 31 0,-5-1 0,-1 8 0,-2 2 0,-2-2 0,-1-4 0,0-8 0,1-9-349,-1-10-1902,1-8-7580,-2-8 9498,-1-4 1,3-9 0,0-2 0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4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64 22765,'-2'0'2936,"1"0"-2309,27 0-179,-2 0-235,23-2-135,-10-2-44,-2-2-12,-8-1 13,-6 0-35,-7 0 44,-7 1-21,-4-2-1,-6 1-22,-8 1 0,-10 2 11,-10 5-11,-6 8 12,-1 6 44,4 8 145,6 4 113,6 0 33,6 1-157,4-1-89,5-1-22,4 0-57,2-3-22,6-1-22,3-4-1311,23-6-629,1-10-3965,19-11 5927,-3-11 0,-20 7 0,-4 1 0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4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26037,'-37'4'1019,"9"0"-6646,25 3 5751,2 3 1442,2 4-1208,2 3 79,2 2-112,1 1 715,-2-2-1040,-1-1 0,-2-2 0,-3 0 3392,-2-2-3392,-3-1 0,-2 0 0,-2-2 0,1 1 0,0-3 0,1 0-102,2-2-1007,3-3-426,2-2-2163,2-1 3698,4-3 0,-3 3 0,4-3 0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4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11336,'0'0'0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4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20546,'8'18'0,"-2"-4"0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5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28390,'39'-4'281,"0"0"-281,-3 4 0,1 0 0,0 0 0,-2 3 0,-2 2-181,-4 0-1163,-2 1-1155,-4-2-7332,-7 1 9585,-6 2 1,-6-3 0,-4 1 0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5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26205,'-50'51'672,"7"-5"-672,24-15-78,5-4-404,4-4-516,4-3-895,3-7-4427,3-4 6320,0-5 0,0-2 0,0-2 0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5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20703,'3'0'4471,"-1"0"-4326,-2 0-66,23 13-79,-11-6-135,19 9-1433,-16-9-6320,1-4 7888,3-1 0,-9-2 0,-1 0 0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5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26608,'42'0'-190,"-5"-1"-426,-20-1-494,-2 0-974,-4 0-5827,-4 0 7911,0 0 0,-4 0 0,-1 1 0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6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27023,'-9'52'639,"0"-6"-639,2-20-314,2-3-639,2-4-1198,2-3-7329,1-3 9480,0-1 0,0-6 0,0 0 0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6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26698,'-34'35'616,"6"-4"-425,18-14-34,2-2 44,4-2 34,2-3 23,1-2-45,1-1-111,5-1-102,4-2 0,9 0 0,5-3 0,1 0 0,1-1 0,-2 0 0,-3 0 0,-3-2-13,-4 0-1073,-2-2-707,-1-1-3888,-2 2 5681,-1 0 0,-2 1 0,-3 2 0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6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28345,'15'11'11,"1"-1"-627,2-8-561,2-1-1378,3 0-7276,-1 1 9277,-2 2 1,-10-2 0,-2 2 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7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26765,'-37'43'1165,"6"-5"-750,23-21-124,3-1-4508,3-3 4217,1-4 860,3-1-860,4-4 0,7-1 0,6-2-528,6-5-727,2-4 1914,1-5-10490,-1-3 7960,0 1 1,-13 6 0,-2 2 0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8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25532,'-28'60'919,"3"-3"-639,12-19-5682,0 1 5671,2 0-48,2-4 3,4-2 1109,2-5-671,15 9-662,0-19 0,12 5 2777,6-20-2777,4-4 1856,0-3-1856,-5-2 0,-10-4-1088,-1-2-974,1-2-4459,0-2 6521,-1 0 0,-8 7 0,-2 1 0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8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 24244,'0'-3'3440,"0"1"-8473,0 2 5392,-10 41 60,4-11-419,-9 33 982,8-22-982,2-5-2128,2-4 818,2-5-1626,2-4 2936,4-6 0,-2-8 0,2-3 0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8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35 24155,'-2'-2'2677,"0"1"-1825,2 1-684,23-7-90,-1 3-44,22-6-34,-8 6 0,0 1-11,-3 1 11,-4 1 0,-6 0 11,-5 1-11,-5 0 11,-5 0 56,-4 0 45,-2 0 236,-1 0-236,-1 1-55,0 2-57,0 2 0,0 5 0,-1 3 0,-1 3-3392,-2 3 3392,0 3 0,-1-1 0,0 0 0,1-2 0,1-3 0,1-3-841,-1-3 2978,0-1-4401,-1-1-5804,0 0 8068,-2-1 0,3-2 0,0-2 0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27067,'42'-5'113,"-5"1"-192,-17 2-537,-1 1-561,0 0-1411,-5 1-7243,-2 0 8994,-5 4 1,-3-2-1,-2 2 1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9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24569,'0'35'-9524,"0"-4"9524,0-19 0,0-6 0,0-1 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9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23258,'0'-2'3597,"0"1"-2354,0 1-1097,16-1-4364,-6 0 4252,14 0 825,-7 2-1038,2 0-527,1 0-403,1-1-829,0 0-3015,-2 0 5801,-2 2 0,-8-1 0,-2 0 0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9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25723,'36'4'34,"-10"0"-34,-7 1 34,-10 1-1,-4-2 124,-2 1-45,-3 1-67,-5 1 44,-4 3 113,-5 3 56,0 2 55,1-1 35,2-1 22,4-2-34,3-2-124,3-2-144,0-1-68,6-2 0,4-1-23,8-2-335,4-1-325,6-5-595,3-2-2622,3-7 3900,3 0 0,-16 5 0,-4 3 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0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25555,'34'-1'168,"-6"4"-156,-19 5 77,-5 4 102,-4 4-46,-7 3 68,-3 3 11,-7 0 0,0-1 11,2-3 23,4-2 0,2-4 11,4-2-90,2-1-123,2-2-56,1 0 0,3-1 0,3-1-168,6-2-448,5-1-493,5-2-1110,2-4-7126,1-1 9345,-1-5 0,-10 5 0,-4 0 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0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24547,'32'-10'-1782,"-5"1"0,-23 7 1,0 0-1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21588,'0'-3'4057,"0"1"-2859,0 2-940,-9 33-101,5-16-89,-7 27-68,8-25-45,0-2-370,2-3-582,1-3-931,0-3-5602,0-4 7530,2-2 0,-2-1 0,2-1 0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0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26720,'-8'43'1580,"-1"-3"-1502,0-10-78,1-3-380,4-4-1055,2-5-2508,2-3 3943,5-3 0,-4-6 0,3-2 0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1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26 23941,'-3'-2'3059,"1"2"-1927,2 0-1054,23-10-55,-9 7-23,20-6-336,-17 8-381,0 1-672,-2 0-1200,-3 0-7242,-4 1 9179,-3 3 1,-4-1-1,0 0 1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24748,'-27'45'1916,"6"-7"-1457,16-20-32,4-2-35,0-1-90,3-2-134,2-1-101,3-1-67,3-3-11,1-1-202,2-3-324,2-2-270,2-1-4516,9-4 5323,-5-2 0,-2 1 0,-10 0 0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1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24726,'0'-2'2297,"0"1"-1961,0 1-358,23-4-348,-13 3-549,18-3-1008,-20 5-4270,-2 2 6197,-2 2 0,-2-1 0,-1-1 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2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26664,'-31'41'1614,"4"-5"-1221,14-7-393,6-10 0,0 5 0,6-13 0,1-2 0,2-2 0,2-1 0,3-2 0,3-1 0,3-2 0,3-1-192,0 0-894,0-1-617,-2-1-1682,0-2 3385,-2 0 0,-6 1 0,-1 0 0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2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27000,'0'42'303,"0"-3"-303,0-19-247,0 1-425,0-3-1367,0-2-4763,0-1 6802,-1-2 0,1-6 0,0-2 0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2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26149,'36'-12'-190,"-4"1"-371,-19 11-840,-1 0-3327,-2 0 4728,0 0 0,-5 0 0,-1 0 0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3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3 24457,'-40'-2'1166,"3"5"-898,15 7 1,0 5-90,3 3 1,4 3-4242,4 1 4275,6 1 781,2 0-859,5-2 0,5-4-68,5-5-34,5-6 12,4-3 3370,1-9-3382,0-3-22,-3-8 1,-4-4-12,-5-2 0,-5-1-101,-3 1-22,-2 1-91,-3 4-267,-1 4-303,-3 5-987,0 5-4313,1 2 6084,3 3 0,1 0 0,2 0 0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4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27370,'7'34'628,"-1"-3"-606,-5-10-22,-1 0-258,0-2-448,0-2-739,0-1-1390,0-2-6996,-1 1 9361,-2-1 1,1-5-1,0-2 1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26967,'-24'42'527,"5"-2"-281,15-13 45,2 2-78,1-1-56,3 0 0,4-3-44,5-6-113,4-4 0,4-6 0,2-5 0,1-5 0,2-7 0,-2-5-13,-2-7-211,-4-2-257,-5-3-247,-3 2-538,-4 0-1312,-3 3-7253,-2 6 9473,-5 5 1,3 5 0,-3 4-1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4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27695,'47'-4'-112,"-5"-2"-672,-17-4-1065,-1 0-4157,-1-1 6006,-1 1 0,-10 5 0,-2 1 0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5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25577,'-25'41'1737,"2"-3"-1289,11-13 34,1 0-168,4-1-201,1-4-113,3-2 0,2-4 0,1-3 0,1-3 0,3-2 0,4-3 0,4-2 0,12-1 0,-3-4-113,7-1-4276,-10-3 2966,-2-1-1681,-2 1 3104,-1-1 0,-6 4 0,-1 2 0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28490,'-16'49'181,"5"-5"-181,8-20-136,2-6-861,3-4-661,3-5-2006,5-4 3664,5-3 0,-6-1 0,-1-1 0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5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23504,'0'-3'3418,"0"0"-3037,0 3-168,0 0-56,31-18-79,-13 12-44,24-13-34,-23 18-605,1 3-594,-8-1-1233,-1 2-7399,-8-1 8025,-2-1 0,-1 0 1,0 0-1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5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26541,'-22'41'1759,"4"-5"-7049,11-16 5290,2 0 1409,1 1-1409,2-2 860,1-2-860,1-1 0,4-4 0,1-2 3392,5-3-3392,1-2-707,0-2-358,0-2-772,0-1-3194,1-2 5031,2-4 0,-7 2 0,1-1 0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5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23549,'0'-2'3496,"0"1"-2431,0 1-1009,-1 31-56,-1-14-101,-1 26-594,1-24-806,0-2 1501,-2 3 0,2-10 0,-2 1 0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46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26821,'48'-21'773,"-4"4"-6422,-19 11 5649,2 2-1268,-1-1 685,-1 0-58,-2 0-2059,-2 0-7131,-5 2 8523,-2 2 1,-8 1 0,-2 0 0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4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10 25712,'-41'-8'1255,"1"6"-1020,13 12-44,2 4-79,2 1-67,3 1-1,4 2 1,3 2 0,3 4-23,4 1-10,4 5-12,1 2 0,7 0-23,2-1 12,8-4-11,4-6-1,3-6-22,2-7 1,3-6 32,0-9 12,-3-5 34,-3-8-12,-5-3 68,-5-4 56,-5-2 22,-3-4-90,-4-2-44,-8 0-1,-4 1-22,-6 6-11,-1 5-302,-6 8-157,8 8-382,1 9-840,12 6-918,2 6-7232,6 3 9669,6 0 1,-3-7-1,2-3 1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28166,'0'51'380,"-1"-2"-380,-2-11-22,0 1-280,-4 0-606,0 0-716,0 0-1895,0-5 3519,1-5 0,3-13 0,1-6 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26675,'39'-14'-1210,"-3"1"-728,-17 9-4326,-1 0 6264,-1 3 0,-7 0 0,-3 1 0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5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25813,'-31'41'627,"4"-4"-571,16-13 56,0-1-22,3-2 44,2-2 79,1-1 23,0-1 10,1 0 34,1-1-56,-1-3-112,3 0 0,0-3-22,3-1 22,2-2 11,4-1-32,4-2-91,3-2 0,2-1 0,1-1 0,1-1 0,-2-1 0,0-1 0,-2-1 0,-1-1 0,0 0 0,-1-1-80,-1 1-793,-1 1-360,-2 0-1053,-1 0-5927,1 0 8213,-1 0 0,-3 2 0,-1 0 0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5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 23079,'1'-3'3652,"-1"1"-2072,0 2-1322,3 18-156,-2-1-102,1 19 0,-2-4 0,-2 1-91,0-1-671,-3-3-638,0-3-2286,0-3 3686,-1-3 0,2-9 0,1-3 0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35 26731,'-32'47'336,"6"-6"-223,21-22-12,3-2 0,0 0 33,2-1-44,0-1 55,0-1-33,3-2 11,2-1-33,3-1-34,2-1-11,0-2 11,3-1-45,-1-3 11,1-2-22,1-1 12,-1 0-1,0 0 0,-1 0-3403,0 0 3426,-2 0-34,-1 0 22,-1 0-11,-2 0 12,0 0-12,-3 0 0,0 0 3415,-2 0-3382,0 0 137,-1-1-181,0-2 0,1-3 0,0-3 0,0-4 0,1-4 0,-1-4 0,-1-3 0,0-17 0,0 9 0,0-11 0,-1 17 0,1 6 0,-2 6 0,1 8 0,0 3 0,1 3 0,0 0-3004,-2 0-1523,-1 0 4527,-3 6 0,3-4 0,0 3 0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6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86 23549,'-3'-1'3149,"1"1"-2421,2 0-716,24-20-12,-11 11-247,21-16-649,-17 17-1166,0 1-5322,-1 1 7384,0 1 0,-8 2 0,-1 1 0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 21432,'0'-2'3484,"0"1"-2072,0 1-1154,-11 29-1,2-7-66,-9 26 0,6-16-90,2-1-1,2-3 1,2-1 56,2-1-23,1-1 34,2-3-22,1-4 0,0-4-46,3-4 35,3-5 23,6-2-158,3-2 0,3-5 0,1-2 0,0-5 0,-1 0 0,-2 1 0,-3 1 0,0 0 0,-2 1-1009,0 1-795,-2 0-2835,-1 1 4639,1-1 0,-5 3 0,0 2 0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6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23863,'0'-3'3407,"0"2"-2041,0 1-1331,-5 38-35,-1-12 0,-4 32 0,2-24 0,2-1 0,2-3-595,1-3-1052,2-4-2140,0-6 3787,7-6 0,-4-7 0,3-2 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7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24535,'2'-3'2880,"-1"0"-2510,-1 3-225,28-14-77,-14 8-57,25-10-11,-21 12-168,0 2-415,-2-1-414,-1 2-975,-2 0-4023,-3 0 5995,-3 1 0,-3 0 0,-3 0 0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7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27583,'-40'45'963,"5"-3"-838,25-14-125,1-2 0,2-1 0,4-1 0,1-2 0,2 0 0,5-2 0,1-2 0,7-3 0,1-4 0,1-4 0,1-3 0,2-3 0,0-2-808,1-4-906,0-3-2040,0-5 3754,0-3 0,-9 7 0,-2 1 0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7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23560,'0'-2'3239,"1"0"-2802,-1 2-415,5 29-22,-3-13-280,3 23-986,-4-19-2410,-1 1 3676,-3 0 0,2-9 0,-1-2 0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27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28378,'56'-18'293,"-3"3"-293,-16 10-69,1 0-972,1 3-1615,-1 0 2656,-2 2 0,-16 0 0,-5 0 0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1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26765,'35'-16'246,"-2"3"-246,-8 10-11,0 1-437,-2 1-628,-3 0-840,-5 1-4728,-4 6 6644,-5 4 0,-4-2 0,-2 1 0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28300,'1'-3'34,"5"1"-90,11-1-661,4-1-404,2 0-1131,2 2-4471,2 1 6723,0 1 0,-12 0 0,-3 0 0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0 24008,'-40'3'2309,"1"6"-1928,8 6 44,-2 7-43,-2 5-57,2 4-90,6 1-34,8 2-66,8 2-12,7 3-11,4 2-77,8 0-35,5-2 0,10-5 0,6-6 0,5-9 0,3-9 0,2-7 0,-1-12 0,-2-5 0,-4-10 0,-6-5 0,-5-4 0,-5-3 0,-6-3 0,-4-1 0,-4-1 0,-9 1 0,-18-10 0,-1 17 0,-14-2 0,10 22 0,3 6-416,4 5-513,5 7-3117,2 10-5785,8 2 8849,2 8 0,5-14 0,1-1 0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2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28671,'1'68'0,"0"-3"0,-2-17 0,-2 2 0,0-2 0,-1-3-1289,0-3-830,0-7-2699,1-6 4818,1-6 0,1-12 0,1-4 0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2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28042,'39'-28'415,"-4"5"-583,-15 18-616,0 0-292,-3 3-683,-3 1-3294,-3 2 5053,-3 1 0,-4-1 0,-2 2 0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3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27482,'-17'40'930,"1"-2"-740,6-9-121,1 1-69,2 0 0,1 0 0,0 0 0,2-2 0,0-2 0,2-3 0,1-4 0,1-4 0,3-4 0,3-3 0,3-3 0,4-2 0,2-2 0,3-2 0,1-2 0,0-2 0,-1-3 0,-1 0 0,-3 1 0,-1 1 0,-3 0-1289,-3 3-919,-2 0-6745,0 0 8953,-1-2 0,-2 3 0,1-1 0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3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 24681,'0'-3'3216,"0"0"-2667,0 3-324,0 0-225,2 33 0,-1-4 0,0 31 0,-4-10 0,-3 2 0,-3 2 0,-1-3 0,1-4 0,1-7 0,3-6 0,3-8-1009,0-6-1255,2-6-3675,2-6 5939,1-4 0,0-2 0,0-1 0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4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 23247,'1'-5'3350,"0"2"-2778,0 30-113,-1-8-56,1 26-179,-1-13-78,0 4-68,0 3-67,0 0-11,-3 0-179,-1-3-661,-3-4-493,0-3-1558,0-5 2891,0-4 0,3-10 0,1-3 0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5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28210,'40'-14'461,"-2"3"-461,-12 10 0,0 1 0,0 0 0,-1 0 0,-2 0 0,1 1 0,-2 1-1323,2 3-1736,-3 3 3059,-1 3 0,-10-4 0,-2-1 0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6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21342,'1'-1'3765,"1"-1"-2555,-2 2-1008,-6 25-23,2-10 22,-5 21 1,4-15 11,-1 0-11,2 1 11,0-2 33,2-1-22,1-4-112,1-2 11,2-2-33,2-2-23,4-3-22,5-1-10,2-2-35,3-1 0,1-1 0,-1-1 0,0 0 0,-3 0 0,-2 1 0,-1 0 0,-3-1 0,-1 2 0,-1-2 0,-2 0 0,2 0 0,-3 0 0,0 0 0,-1-1 0,-1-1 0,-2-4 0,1-1 0,-1-3 0,0-3 0,0-11 0,-1 4 0,-1-8 0,-1 6 0,-1 3 0,-1 0 0,1 3 0,0 4 0,0 2-125,0 5-3023,-2 2-3306,-1 6 6454,-3 4 0,5-2 0,0 1 0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6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27964,'38'-15'291,"-4"3"-291,-16 8-145,-2 1-617,0 1-527,-3 0-2173,0 1 3462,-2 0 0,-5-1 0,-1 2 0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6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27180,'-14'40'605,"2"-3"-359,7-16 1,1 1-35,1 0-55,2-1-133,0-3-24,1-2 0,0-3 0,2-2 0,2-2 0,3-2 0,2 0 0,1-2 0,2-2 0,0-1 0,0-1 0,-1 0 0,-2-1 0,0 0 0,-1-2-640,0 1-884,-2-3-1703,0 0 3227,1-1 0,-3 2 0,-1-1 0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7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23762,'0'-2'3227,"0"0"-1602,0 2-1568,1 17-57,0-2 0,0 17 0,-1-5 0,-1 1 0,0 0 0,0-1 0,-1-3-1155,1-3-986,1-2-5186,0-4 7327,0-2 0,0-7 0,0-2 0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7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25095,'0'-3'2791,"0"1"-2063,0 2-671,21-10-57,-8 7 0,17-8 0,-14 10 0,0 1 0,-1 0 0,-1 0-181,-2 0-995,-1 2-763,-3 2-3977,-2 3 5916,-4 2 0,-1-4 0,-1 0 0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7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22428,'-3'0'3575,"1"-1"-2511,2 1-514,-13 25 43,8-9-132,-10 23-461,11-14 0,0 1 0,1 0 0,2 0 0,0-3 0,1-3 0,2-4 0,1-1 0,2-5 0,2-2 0,2-2 0,2-4 0,2-1 0,2-1 0,1-2 0,-1-1 0,-1-2-595,-2-1-1388,-2 0-3351,0-1 5334,0-1 0,-4 4 0,-2 0 0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8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28535,'1'33'136,"0"-1"-136,0-5 0,-1 2-237,0 1-614,0-1-437,0-2-999,0-5-4827,0-4 7114,0-5 0,0-6 0,0-3 0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3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27572,'36'-18'661,"-3"4"-616,-15 13-45,-1 1-258,-1 1-896,-3 2-1490,-1 2 2644,-3 4 0,-5-4 0,-1 0 0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2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28671,'19'-6'0,"0"1"0,1 3 0,-2-1-4252,0 1 4094,-4 1-484,-4 2-1990,-5 5-7199,-2 5 8030,-7 7 1,3-7 0,-4-1 0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28671,'38'0'0,"-2"-1"-393,-13-2-1534,1-2-4035,-1 0 5962,0 2 0,-11 1 0,-2 2 0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2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25959,'-34'-1'1423,"5"5"-1143,19 7 0,3 8 11,3 5-11,2 5-122,6 0-158,4-1 0,6-4 0,4-5 0,2-6 0,0-5 0,-2-5 0,-2-3 0,-5-6 0,-2-5 0,-4-8 0,-3-4 0,-1 0 0,-4-1 0,-3 3 0,-4 5 0,-4 7-729,-2 4-4142,-1 9 948,1 5 3923,2 5 0,7-5 0,2-1 0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2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28671,'8'44'0,"-2"-1"0,-6-13 0,0 1-360,0-1-1242,0-2-1222,0-4-7007,0-3 8890,0-4 1,0-8 0,0-4 0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28166,'37'-24'33,"-3"6"-839,-16 16-999,-1 2-3326,-1 0 5131,-1 0 0,-6 0 0,-2 0 0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3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28076,'-7'18'595,"0"3"-595,0 2 0,0 1 0,2-1 0,1 0 0,2-1 0,0-3 0,1-1 0,1-3 0,1-3 0,2-2 0,4-4 0,4-1 0,3-2 0,2-2 0,1-1 0,0 0 0,0-1 0,0-2 0,-1 0 0,-1-1 0,-1 0 0,-2 0 0,-2 0-1077,-1 1-1388,-1-1-7366,-1 1 9459,-1-1 1,-3 3 0,0-1-1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3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28671,'7'29'0,"-3"2"0,-2-6 0,-1 1 0,0 0 0,-1-2 0,1-2-169,0-3-1467,-1-1-1356,1-2 2992,-1 1 0,0-8 0,-1-1 0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31 28490,'-6'19'181,"0"0"-181,2-1 0,-1 0 0,-1 1 0,1-1 0,-1 0 0,2-3 0,2-2 0,0-3 0,2-1 0,0-3 0,0-1 0,0-1 0,2-1 0,1 0 0,2 0 0,2-1 0,1 1 0,4 0 0,0 0 0,2-1 0,1 0 0,0 0 0,-1 0 0,-1-1 0,0 0 0,-2 0 0,-1 1 0,2 1 0,-5 0 0,1 0 0,-5-1 0,0-1 0,-1-1 0,-1 0 0,0 0 0,-1-4 0,1-3 0,0-4 0,0-3 0,0-2 0,1-4 0,-2-3 0,2-4 0,-1-15 0,0 11 0,1-4 0,-2 20 0,1 6 0,-1 5 0,0 1 0,0 2 0,0 0 0,0-1 0,-1 1-1021,-1 1-1142,-4 2-4358,-2 5 6521,-4 5 0,5-4 0,-1 0 0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27852,'44'-7'571,"-4"0"-571,-17 0-369,-1 0-819,-4 0-1456,-2 0 2644,-4 2 0,-6 2 0,-1 1 0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5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26866,'-18'40'1120,"2"-4"-840,11-10-78,2-2-23,2-1-155,0-3-24,1-1 0,0-2 0,2-1 0,1-3 0,3-3 0,1-2 0,3-3 0,1-2 0,2-2 0,1-1 0,0 0 0,0-3 0,-2-2 0,0-2 0,-2-1-707,-2 2-1545,-1 0-6667,-1 1 8919,0 0 0,-2 2 0,-1 1 0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5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28378,'5'47'280,"0"-5"-280,-5-20-291,0-2-762,0-2-785,1-3-2957,2-2 4795,2-3 0,-2-5 0,0-2 0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5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28602,'31'-17'69,"-2"4"-69,-12 12 0,0 0 0,-1 0 0,-3 1-405,-2 0-749,-2 1-627,-4 2-3194,-1 2 4975,-3 3 0,-1-4 0,0 1 0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28671,'-13'32'0,"1"0"0,7-3 0,0-1 0,2-2 0,1-3 0,1-3 0,0-4 0,1 0 0,2-4 0,1 0 0,3-3 0,2-2 0,1-2 0,2-2 0,1-1 0,0-2 0,0 0 0,-1-2 0,0-2 0,0-2 0,-3 1-1671,0 0-1903,-3 1 3574,0-1 0,-3 3 0,-1 0 0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23829,'0'-4'3631,"0"2"-3037,0 2 23,0 0-617,6 15 0,-4 0 0,4 16 0,-5-5 0,0 2 0,-1-1-472,0-1-1152,0-4-1805,0-3 3429,-1-3 0,1-8 0,-1-2 0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46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26440,'39'-20'650,"-3"4"-650,-16 12-168,1 3-773,-2 0-1200,-3 1-7690,-2 1 8011,-3 2 1,-5-1-1,-2 0 1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9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51 119 27482,'3'68'616,"-2"-3"-548,-1-13-35,-2 0-22,-3 1 1,-3-4-12,-1-7 0,2-9 22,1-11-11,2-9 56,0-7-11,0-10-22,1-10-12,1-14-10,1-16 55,7-13 67,4-9-110,8-4-24,2 1 0,2 6 0,0 11 0,0 12 0,1 12 0,-2 9 0,0 8 0,-2 5 0,-1 4 0,-3 2 0,-2 4 0,-5 4 0,-4 8 0,-3 4 0,-22 26 0,1-9 0,-18 18 0,7-20 0,3-4 0,5-8-1043,6-5-470,8-10-1366,4-2-6952,10-6 9649,4-5 1,-2 4 0,1-5 0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29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23527,'3'0'3204,"0"0"-2699,1 25-23,-3-7-46,1 23-189,-5-13-102,-2-2-77,0-4-11,1-5-57,2-6 0,1-4 0,0-4 0,1-1 0,0-2 0,0-4 0,2-2 0,2-6 0,4-2-393,2-2-425,2 0-3530,12-8-5483,-3 9 8616,9-1 0,-18 13 1,-2 3-1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43 166 26563,'44'-8'303,"-5"-3"-337,-24-7-134,-1-3-78,-3-1 33,-5 0 157,-3 3 56,-2 3 22,-4 3 57,-3 5 145,-4 3 78,-4 3 136,-4 11 189,-3 6 22,-3 13-468,1 4-181,3 2 0,3-3 0,6-2 0,5-5 0,3-3 0,4-4 0,5-2 0,5-5-3385,21-4-1187,-2-3 4572,14-7 0,-25 2 0,-3-2 0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0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27695,'-5'7'135,"2"3"-102,5 1 68,1 4 78,1 1 45,-2 1 80,-1 1-304,0 1 0,-3 0 0,-4 1 0,-5 0 0,-4 1 0,-3-1 0,-1-2 0,0-2 0,3-3 0,2-4 0,5-4-1312,3-3-1265,3-2-7254,2-2 8941,7-2 0,-4 1 0,3-1 1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0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72 101 25779,'35'-28'-56,"-9"3"56,-23 10 12,-2 2 32,-4 3 192,-3 5 133,-4 2-78,-4 2-44,-2 7 56,-1 5 33,1 8 168,0 3-112,3 2-178,2-1-214,3-2 0,4 0 0,2-2-80,5 4-928,4-8-616,6 1-1963,4-12 3587,4-2 0,-9-2 0,-1 0 0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1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25746,'-13'41'974,"3"-10"-974,9-25 0,0-5 0,2-2 11,3-5 12,9-11-23,-2 4 33,5-4 102,-3 11 66,-3 3 13,2 2 10,-4 2 0,0 3-23,-2 2 12,1 9-202,-3-4-11,0 6-1423,-2-1-907,0-6-7501,2 3 9210,1-10 0,-2-1 0,0-2 1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24435,'2'0'3182,"1"-1"-8395,0 37 5493,-2-6-179,0 34 1308,-7-14-1431,-2 0 310,-3-3-1521,0-4 1233,-4 4 0,8-25 0,-2 1 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26586,'42'-2'-2151,"-3"2"-1592,-17 4 3743,2 3 0,-10-2 0,-3-1 0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1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26205,'-41'45'795,"6"-2"-593,26-16-45,3-1 11,3-4-11,2-4 0,4-5-112,3-5-34,5-5 22,4-6-33,2-7-67,1-8 45,-1-4-45,-2-2 44,-2 1 1,-4 4 22,-2 4-11,-3 7 11,0 4 11,-2 3 90,0 3 67,0 4-45,-2 5-123,2 3 0,-2 2-79,0-1-279,1-2-494,0-2-1243,1-5-5233,3-3 7328,2-2 0,-3-1 0,0 0 0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2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26709,'-2'50'1389,"-2"-5"-6412,-2-18 5113,0-4 1272,1-5-1384,3-6 368,1-6-1388,1-3-1109,1-2-4101,3-1 7038,2-1 1,-2 1-1,1 0 1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32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96 21241,'37'-23'-549,"-8"2"638,-25 8 763,-2 2 336,-2 1-135,-3 2 112,-2 3-133,-4 2-338,-2 2-279,-1 1 22,0 4 33,-1 4-89,1 7-178,0 3-203,2 2-3392,3 0 3392,2 0 0,3-3 0,2-1 0,6-3-438,2-3-963,6-2-1164,2-3-5686,1-1 8251,3-3 0,-9 0 0,-1-1 0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58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1 337 25275,'63'-14'1057,"1"1"0,10 0 0,3-1-945,10 1 1,4 1-714,-21 2 0,2 1 1,2-1 600,6 0 0,1 0 0,2 0-582,2-1 1,2 0 0,0 1 581,4-1 0,1 0 0,1 1 0,2-1 0,0 0 0,1 1 0,-21 2 0,-1 0 0,1 1 0,1-1-619,1 1 1,0 0 0,1 1 0,0-1-41,0 1 1,1 0 0,-1 0-1,1 2 659,-1 0 0,2 0 0,-3 1 0,-7 1 0,21-2 0,-10 0 0,-16 4 0,-1-1 0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0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67 16894,'0'-3'4224,"1"1"-1871,-1 2-1333,0-1-662,0 1-134,0-2 34,0 2 224,0-1-269,0 0 89,0 1 292,0-1-505,0 5-21,0 4-35,0 10 1,-1 8 11,1 5-45,-2 3 11,1 1 1,-1 1-12,-1-1 0,-1-1 0,-1-3 0,-2-2 0,0-4-34,-1-4-3358,2-5 3392,1-5-22,1-5 10,2-3 12,0-2 0,1-1 0,-1 0 68,1-6 3391,1-18-3414,-1-2 11,1-17-23,1 7 34,0-1-11,1-1 34,1 0-23,0-1-33,2 1 11,-1 3 44,1 5-10,-1 6 55,-1 3-100,-1 9 22,-1 3-56,0 6 0,0 3 0,3 6 78,6 22-78,-1 2 34,4 16-34,-4-10 0,1-3 0,0-2-12,1-5 12,1-5 0,-1-4 12,0-5 10,4-6 56,-5-4 23,6-9 0,-5-5-10,3-7-91,0-3 0,3-2 0,0 1-685,7-4-54,-5 9-493,6 0-797,-8 12-3103,1 4 5132,-2 8 0,-7-5 0,-3 5 0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0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40 200 24995,'43'-28'930,"-4"1"-807,-19 7-33,-2 0-45,-5 1-23,-5 2 0,-4 2 1,-2 1 22,-2 2-45,-3 2 0,-2 2 0,-5 3 11,-2 2 22,-3 2 1,-3 3 100,-3 6 113,-1 5 10,0 7 35,2 2 11,5 1-23,4 0 11,3 1-56,5-2-134,1 0-12,2-3-66,4-2-23,3-3-67,7-4-337,5-3-1265,19-3 78,-5-2-1871,11-3 3462,-12-3 0,-14 1 0,-5 0 0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0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22933,'-6'0'2734,"1"0"-2353,5 0-101,-21 25 34,13-9-23,-16 21-55,19-17-68,3-2-79,1-4-89,4-4 0,2-5-11,4-3 11,4-5-22,0-3 22,1-3 0,-1-2 11,-2 2-11,-2 2 0,-2 4 22,-2 2 68,-2 1 112,-1 4 122,-1 2-88,-1 6-35,-2 3-156,-3 5-45,-2 1-56,-4 0-717,2-3-482,3-5-1132,3-5-5512,1-5 7899,2-1 0,0-2 0,0 0 0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1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27090,'-18'24'460,"3"-2"-382,13-5-11,0-2-33,2 0-34,1-3-23,3-4 1,3-4-12,2-2-33,1-4-22,1-4-23,1-4-12,-1-6 57,-2 0 45,-1 1 22,-2 3-11,-1 4-1,-3 4 12,1 2 0,-1 2 68,0 2 21,1 4-55,-1 3-23,1 3-11,0 0-45,0-1-314,1-2-705,1-3-639,1-4-1569,1-1 3272,3-8 0,-6 5 0,1-5 0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1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26933,'1'45'717,"0"-3"-672,-1-11-45,0 0-213,0-1-515,0-3-908,0-3-2106,0-5 3742,0-3 0,0-8 0,0-2 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22428,'34'-13'-1785,"-11"2"0,-16 10 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1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26474,'0'42'-101,"0"-3"-392,-1-15-930,0-2-2757,-1-3 4180,1-3 0,1-8 0,0-2 0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2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25398,'-8'46'1928,"1"-2"-1559,7-29 34,3 1-167,2-10-113,3-2-67,1-2-56,1-1 0,1-3-191,1-3-324,-1-2-269,1-3-594,-2 1-1681,1-1-6772,-1 0 8131,1 1 1,-5 4 0,0 1 0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2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10 23560,'0'-6'2947,"0"2"-2655,0 4-57,0 0-55,-17 27-46,10-12-33,-13 22-23,16-21-55,3-2-23,0-4-56,1-3-56,4-4-124,1-2-100,4-4-23,1-4-44,0-2 134,-1-3 67,0 1 146,-2 4 56,-1 3 102,-1 2 346,-1 2-45,0 5-78,-1 3-90,0 6-123,-1 3-112,0 0-11,2-1-359,1-3-526,1-4-1144,3-5-7791,1-2 9280,2-8 0,-5 5 1,-1-4-1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3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25241,'12'-35'1300,"1"5"-1009,-1 22-56,2 3-21,1 3 55,-1 1 11,-1 3-56,0 2-68,-2 4-21,-1 2-23,-2 2-11,-1 1-34,-1 2-56,-2 1-11,-1 1-78,0 0-561,-1-1-638,-1-1-2510,-1 1 3787,-1 4 0,0-9 0,0 0 0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6:54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25757,'-2'-2'829,"0"0"-2062,2 2-1042,0 0 1,0 0 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7:59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0 273 27975,'78'-17'175,"1"1"1,-1-1 0,0-1-160,-8 2 1,0 0 0,3 0 0,1 2-989,1 0 1,1 2 993,2 0 0,-1 2-22,2 0 0,0 1-17,0 1 1,1 0-203,-1 0 1,1 1-354,-4 0 1,0 1-600,-3 0 0,-2 0-3745,-5 1 1,-2 0 4254,-7 2 1,-5 0 0,8-1 0,-22 4 0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38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28580,'-25'56'91,"2"-1"-148,11-10-627,1 2-683,4-2-1972,2-3 3339,3-8 0,1-15 0,1-8 0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38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26530,'-28'58'201,"7"-11"-223,17-31 11,3-6 11,1-3-23,0-5 23,4 0 23,1-2-12,6-6 79,0-1 78,1-5 67,-1 2 90,-2 2-11,-1 4 55,0 2-100,0 1-77,-1 1-192,-3 0 0,-1 4 0,-1 3 0,-2 8 0,0 3 0,0 4 0,0 0-853,-2-2-4096,1-3 1621,0-7 3328,0-5 0,1-3 0,0-2 0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39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28524,'-2'44'147,"-1"2"-147,-3-2-326,-2 2-1310,0-2-2364,1-5 4000,3-7 0,1-15 0,2-7 0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39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25880,'0'-4'1714,"0"0"-1714,0 4-448,0 0-896,17-7-1894,-7 5 3238,15-5 0,-17 7 0,-1 0 0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39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99 26015,'47'-36'179,"-7"6"-157,-29 18 34,-5 3 0,-4 3 0,-4 3-45,-4 1-11,-5 1 0,-3 3 23,-1 4-1,2 5 57,1 5 133,1 3-66,1 3-124,2 0-22,3-1-67,2-2-560,3-4-1278,3-5-3395,5-5 5300,6-3 0,-4-2 0,-1 0 0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39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25925,'-8'63'1401,"0"-5"-864,1-22-201,0-4-201,3-7 33,1-7-12,2-7-143,1-5-13,0-3 0,0-3 0,0 0 0,0-5 0,0-3 0,1-7 0,3-1 0,1 0 0,2 2 0,1 4-976,-2 2-727,2 3-2678,0 1 4381,2 1 0,-4 1 0,0 1 0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39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 22126,'0'-2'4113,"0"0"-3161,0 2-649,-5 32-23,-1-11-135,-4 25-111,2-21-1,1-7 12,4-5-11,2-8 33,1-3-33,0-2-34,1-2 0,3-2-79,2-4-526,3 1-403,2-1-1020,2 0-2376,1-1 4404,4 1 0,-9 3 0,0 2 0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0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26507,'-18'40'673,"3"-7"-427,16-25-10,4-1-24,2-3-88,5-3-80,2-3 46,0-6-23,-1-3-22,-4-5 56,-4 3-34,-3 0-67,-2 3 0,-2 3-213,-1 2-504,-2 3-448,0 1-1894,0 3-6772,3 2 8042,1 4 0,1-3 0,0-1 0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0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20849,'0'-2'4246,"0"0"-3259,0 2-763,-23 36-11,14-18-12,-15 28-100,22-27 22,1-5 12,2-4-79,4-4-11,2-4-23,7-2 1,1-8-1,4-2-22,-1-7 0,0 2 0,-4 2 0,-3 5 23,-3 3 133,-4 3 192,-3 2 10,-1 2-156,-3 6-158,-3 6-44,-5 8 0,-3 3-571,0 0-169,1-2-480,4-3-1067,3-5-6250,4-7 8537,3-3 0,0-4 0,0-1 0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0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26 22597,'0'-3'2711,"0"0"-2318,0 3-68,0 0 100,-10 34 12,8-20-235,-8 26-146,10-29-44,0-5-1,5-3 0,2-4-11,4-7 0,3-4-57,-1-6 1,0-1 23,0 0-12,-2 3 34,-3 2 11,0 3-11,-4 5 11,-1 3 134,-1 3 281,0 3 167,-1 6-223,0 6-145,0 6-214,-1 3 0,0-1 0,0-1 0,0-5-91,1-4-738,2-5-291,1-4-561,2-3-1277,2-10 2958,3-5 0,-4 3 0,-1 1 0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28266,'8'58'-145,"-2"-6"-796,-5-26-1009,-1 1-5154,0-4 7104,0-2 0,0-9 0,0-4 0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25252,'45'-8'-2110,"-6"1"1,-29 5 0,-3 1 0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 22720,'0'-1'3720,"0"0"-2465,0 1-1143,0 28-89,-1-9-23,-1 22-258,-1-18-997,0-3-3037,1-4 4292,1-4 0,1-6 0,0-3 0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1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26015,'0'42'1479,"0"-7"-1166,4-26 1,1-4-157,4-2-135,1-3-22,1 0-11,1-4-448,-1-1-371,1-3-480,-1-1-1212,1 0-5243,0 1 7765,1 0 0,-7 5 0,0 0 0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26765,'-27'47'684,"6"-6"-628,18-24-45,3-3 0,3-6-11,4-4-11,4-3-157,4-7-68,0-3 91,0-8 100,-1-1 0,-3 2 0,-2 3 34,-2 5 0,-1 5 11,-1 1 33,-2 2 135,0 3 68,0 3-45,2 4-68,-2 3-101,2 1-22,-1-1-616,2-2-1065,1-2-5019,3-1 6700,2-1 0,-5-2 0,0-3 0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28098,'41'-25'573,"-8"9"-573,-22 22 0,-3 5 0,-1 3 0,-4 3 0,-1 3 0,-2 4-1021,0 4-2474,-2 4 3495,-4 3 0,3-15 0,-2-2 0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2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26 25779,'-4'0'1333,"0"0"-2666,4 0-6454,0 0 7787,36-12 0,-27 9 0,27-8 0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95 24267,'0'-6'2453,"0"1"-2083,0 5-213,0 0-22,-7 43-1,-1-6-33,-7 40 0,2-19 44,1-1-22,2-9-67,2-10-22,3-13 22,2-11-34,2-8 12,1-5 0,0-12 89,7-11 56,4-18-32,10-12-147,3-10 0,1-2 0,-4 3 0,-4 6 0,-6 11 0,-4 9 0,-3 13 0,-1 9 0,-1 7 0,0 7 0,2 11 0,0 11 0,1 16 0,1 9 0,4 25 0,0-19 0,3 10 0,-2-32 0,-1-10 0,0-11 0,9-15 0,-2-13 0,8-13 0,-5-5 0,0 0 0,-3 4 0,-3 6 0,-4 9-382,-3 8-9449,2 5 9605,0 7 0,-1-3 0,-2 4 0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46 27359,'-32'52'1031,"7"-5"-774,23-19-233,1-2-24,7-4 0,3-5 0,7-6 0,1-6 0,3-8 0,-1-9 0,-1-9 0,-4-9 0,-4-4 0,-5-2 0,-4 2 0,-8 3 0,-3 7 0,-6 7 0,-1 9 0,2 5-629,2 12-1051,3 5-1536,5 7 3216,11 4 0,-4-12 0,7-1 0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26 23079,'3'-5'3126,"0"1"-2689,-3 4 347,0 0-459,4 14-112,-3 6 33,0 17-33,-6 4-22,-5 4-134,-1-2-57,1-5 0,3-10 0,3-10 0,2-11 0,2-5 0,0-13 0,5-9 0,2-15 0,5-6 0,1-4 0,0 0 0,-2 6 0,-3 7 0,-1 10 0,-3 8 0,-1 9 0,0 12 0,-1 10 0,-1 14 0,0 5 0,1 18 0,1-17 0,3 3 0,2-26 0,2-7 0,3-10 0,4-9 0,1-10 0,9-24 0,-8 13-539,3-8-1679,-9 24-7613,0 8 9470,1 5 1,-6 4-1,0 0 1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25701,'-48'16'1569,"6"-1"-1345,22-7-68,7-1-44,5-1-112,4 0 34,3 4-12,6 1 79,2 4 202,5 0 100,2 1-357,-4-3-46,-2-1 0,-5-2 0,-2 1 0,-3 2 0,-6 2 0,-5 3 0,-7 0 0,0 1-1323,4-5-1624,6-4-6884,5-5 9473,9-5 1,-3-1-1,5-1 1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28671,'16'50'0,"-4"-3"0,-14-15-1200,-2-3-3136,1-6 4336,1-2 0,1-11 0,1-3 0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5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26171,'-35'57'1367,"6"-6"-874,21-23-157,4-3-134,3-4-100,3-6-102,6-3 0,5-7 0,7-2 0,2-6 0,1-3 0,0-4-405,-3-3-939,-1 0-1423,-1 0 2767,2-1 0,-9 6 0,0 1 0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5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25353,'-29'17'202,"6"-2"-11,25-4 145,2 1 123,1 1 90,0 1-22,-3 2 78,0 0-202,-2 3-357,-5 0-46,-3 1 0,-6 1 0,-3-1 0,0 0-483,-1-2-1164,3-2-2218,2-2 3865,5-2 0,3-5 0,3-3 0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5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26675,'12'28'-201,"0"-12"44,2-32 112,0-3 45,-2-1-11,-3 7 11,-2 4 22,-2 5 158,-1 3 111,-1 3 56,1 4 1,-1 4-46,-1 6-123,1 1-167,1-1-12,1-2-560,4 0-1155,4-4-5490,5 0 7205,4-1 0,-10-5 0,-1 1 0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6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25129,'-50'43'1177,"7"-2"-852,25-7-45,3 0-33,5-1 21,5-3-44,2-2 23,6-5-1,5-3-22,8-8-78,5-5-12,4-7-110,-2-8-24,-2-6 0,-6-8 0,-4-5 0,-5-1 0,-3-1 0,-3 2 0,-1 4 0,-2 5-304,-2 7-1130,-1 7-1513,1 2 2947,3 7 0,1-4 0,1 4 0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 23527,'0'-3'3428,"0"0"-2262,0 3-875,0 30-145,-4-5-124,0 28-22,-4-13-638,0 2-774,-2-1-2476,1 1 3888,-2-1 0,5-18 0,1-5 0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6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26295,'-38'54'997,"7"-6"-583,30-27 1,-1 0-46,4-2-188,5-3-181,3-2 0,5-5 0,3-4 0,1-4 0,1-2 0,-2-6 0,-1-3 0,-3-6 0,-3 0-685,-2-2-469,-3 1-1042,-1 1-4246,-2 2 6442,-1 5 0,-2 3 0,0 5 0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7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57 24379,'-3'-1'2420,"0"1"-2252,3 0-135,0 0-33,28-7-840,-10 2-1569,25-6-7422,-16 2 7784,3-2 1,-13 4 0,-3 2-1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7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27426,'-30'71'1109,"5"-9"-973,17-29-136,4-6 0,2-4 0,3-5 0,11-2 0,0-8 0,11-1 0,-2-6 0,1-5-685,-1-1-962,-2-5-1680,-2-1 3327,-2-1 0,-8 5 0,-1 1 0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7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23952,'0'-2'3530,"0"0"-2600,0 2-818,-7 30-101,2-10-11,-5 26-157,4-19-716,1-2-864,3-7-4336,1-4 6073,7-7 0,-5-4 0,5-3 0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7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27326,'40'-5'-146,"-6"0"-739,-25 5-819,-2 0-2946,0 3 4650,-2 1 0,-3 0 0,0-1 0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7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26933,'-14'47'1389,"4"-6"-1310,10-24-57,5-3-22,2-2-470,6-4-729,3-4-1210,4-3-7194,3-8 9603,2-5 0,-11 3 0,-2 0 0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8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26127,'-14'51'604,"1"-5"-693,-1-5-942,5-15-1154,-2 3-5110,5-20 7295,2-4 0,2-4 0,2-1 0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27796,'55'-32'112,"-7"5"-885,-26 23-1177,-1 0-5187,1 2 7137,-1 2 0,-9 0 0,-2 0 0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9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84 110 26474,'-13'86'852,"0"-5"-718,0-23-33,-1-3 11,3-7-11,2-10-79,2-12-22,5-12 0,0-9 22,2-11-10,0-13 10,4-16-22,0-14 0,3-8 0,-1-1 0,-3 6 0,-1 8 11,-2 12 0,0 9-22,0 11 11,1 6 0,3 2 0,6-2 0,11-6 11,8-5 1,7-4-12,2-1 33,-4 4 1,-7 3 179,-7 7-68,-9 3 158,-1 12-246,-6 7-57,0 13 0,-2 8 0,-1 5 0,-4 3 0,-7 18-337,0-18-1210,-3 10-2408,9-26 3955,6-7 0,-1-9 0,3-7 0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9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154 150 25992,'-52'74'1322,"6"-5"-896,27-28-23,4-5-280,4-9-111,4-11-12,4-9 0,2-4-23,5-15 23,7-10 23,8-20-23,10-12 0,3-6 11,-1-1-11,-5 7 11,-5 9 11,-6 12 68,-5 11 100,-3 9-121,0 8-69,0 6 0,1 11 0,2 10 0,0 16 0,-1 8 0,-2 5 0,-2-1 0,-4-4-461,1-5-1477,-4-7-3216,-5-5 5154,-6-6 0,4-11 0,-1-5 0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4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27387,'65'-24'-280,"-2"4"-1098,-19 18-1883,3 1 3261,2 1 0,-22 1 0,-5-1 0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0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28671,'8'-5'-1020,"-1"6"0,-4 1 0,-1 2 0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0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24871,'20'-1'-3277,"-8"-1"0,-7 4 0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0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24939,'2'-3'2263,"-1"0"-2263,-1 3-3362,0 0 3362,26-7 0,-20 6 0,21-5 0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0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26261,'-50'14'1882,"6"4"-1354,24 7-528,2 2 0,4 1 0,2 2 0,6 0 0,3 0 0,1-3 0,4-3-181,5-5-1410,5-7-1109,9-6-3575,5-7 6275,6-9 0,-14 4 0,-3-3 0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0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28233,'-3'47'-471,"1"-5"-1142,0-21-5670,2-2 7283,9-6 0,-6-5 0,6-5 0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0 24681,'-52'0'1244,"7"0"-953,26 0 0,4 0-134,6 2-56,3 0-45,2 2-56,3 2-34,1 0 34,3 4 0,3-1 23,4 3-1,-1-2 213,-3-1 315,-4-1 167,-3 0-380,-7 2-337,-4 1 0,-8 2 0,-1-1 0,0 1 0,2-3-550,4 0-862,4-3-1468,5-2-6951,3-2 7893,4-2 1,-1 0 0,3-1 0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 21364,'0'-2'3216,"0"1"-2880,0 1-22,-8 29 79,6-15 55,-3 22-56,12-23 0,4-3-101,4-4-111,0-3-46,1-2 34,0-3-22,-2-5-23,-2-3-67,-4-6-11,-4-1-34,-3 0-11,-1 1-359,-3 2-459,-3 3-963,-3 5-4281,0 3 6062,2 2 0,3 1 0,2 0 0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2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22564,'-6'48'1859,"2"-8"-1343,-3-26-248,3-4-167,1-3 11,2-4-45,1-2 34,5-2-66,3-3-13,5-1-11,2-4 0,-2 2 12,-2 2-23,-2 4 33,-3 1-21,1 0-1,-3 4-11,1 2-23,-1 3-705,0-1-572,1-1-2084,0-1 3384,2-3 0,-3-1 0,0-1 0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2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44 21521,'0'-2'3250,"0"0"-1502,0 2-1401,-14 33-55,11-23-1,-11 24 11,15-32-111,3-1-79,2-2-56,3-5-34,0-2-22,-1-7-56,-3-1-392,-2 0-225,-2-1-895,-1 2-3194,-5 3 4762,-4 4 0,3 4 0,-1 3 0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19269,'-2'-1'3877,"0"0"-1905,2 1-1569,-2 11-33,1 5-56,-2 15-101,2 4-68,-1 3-33,0 1 12,0 0-3438,2-2 3370,0-4 11,2-7-11,1-7 23,3-9 190,4-5 224,4-11-34,3-7 3213,4-11-3637,2-7-35,0-3 0,-2 1 0,-3 2 0,0 4 0,-2 3-617,2 5-874,2 3-1232,4 4-7108,4 3 7910,2 2 1,-12 4 0,-4 1-1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9 24289,'-46'41'1356,"9"-4"-6658,28-20 5616,3-2 1296,3-2-1453,2-5 792,3-4-904,3-7-12,5-8-21,4-8 3380,1-4-3392,-1-2-3381,-2 4 3381,-2 2-2269,-4 7 2269,-1 5-11,-2 4 34,-1 2-12,-1 1 22,1 8 2281,-1-1-2314,0 7 0,0-2-23,-1-1-946,1-1 152,-1 0-1045,2-3-2250,2-4 4112,4-2 0,-3-1 0,1-1 0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 22193,'1'-2'3430,"0"0"-2949,-1 2-33,-1 36-665,-4-14 576,-3 30 11,-1-26-303,1-6-44,2-6-23,4-8 22,1-3 0,1-3 442,0-3-464,0-3 11,4-5-11,1-3-135,2 2-728,2 3-1176,2 2-4819,2 3 6858,4 1 0,-7 1 0,0 1 0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6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25532,'1'-2'2354,"-1"0"-2153,0 2-1299,0 19-1961,2-8 3059,5 14 0,-3-18 0,3-2 0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6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 18731,'0'-2'4605,"0"1"-3260,0 1-964,-1 37 33,-3-12-66,-2 33-4375,-3-25 4150,1-2 804,2-9-905,3-6-22,2-9 0,1-4 34,5-7-12,5-7 3381,6-8-3392,4-4-11,-1-1 12,-2 6-12,-4 4 44,-1 7 35,-4 4 89,0 3 56,-2 3-67,-1 3-34,-1 4-78,-1 2-45,-1 0-336,0-3-583,0 0-2723,4-1-425,0-4-5087,2-1 9154,-1-5 0,-3 2 0,-1-3 0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16 26575,'-11'40'997,"6"-8"-885,11-27-90,5-2 1,1-2-1,1-2-11,-1-3 23,-4-4 22,-3-5-56,-3-1 0,-5-1-67,-4 1-180,-3 3-268,-3 2-661,1 4-1727,4 3 2903,3 2 0,3 0 0,2 0 0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4 22855,'0'-2'3048,"0"1"-1996,0 1-749,0 32-101,0-11-68,0 27-66,0-20-24,0-4-44,1-5-11,0-6 11,1-6-33,1-4-1,-2-3 34,0 0 11,-1-4 12,0-1-1,-5-4 12,-4 4 10,-6 2 124,-4 2 168,0 8-56,-2 1-155,4 7-125,1 2 0,4 1 0,3 0 0,1 7 0,5-7 0,0 2-1502,7-11-1356,8-5 2858,10-6 0,-8 1 0,1-3 0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8:57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28671,'-5'57'-1200,"0"-7"-1120,-1-23-7511,0 1 8863,0 0 0,3-12 0,0-3 0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14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3 173 26239,'-2'2'2432,"49"6"-2432,22-6 0,0 0 0,8-2-2831,11-6 1,6-3 2830,-19 1 0,3-1 0,3 0 0,9-2 0,3-1 0,2 0-158,-17 3 1,2 1 0,1-1-1,1 1 158,7-1 0,0 1 0,2 0 0,0 1 0,7 0 0,1 1 0,2 1 0,-1-1-120,-16 3 1,1 0-1,0 0 1,0 0-1,0 1 120,2 0 0,0 0 0,0 0 0,0 1 0,0 2 0,-3 0 0,1 2 0,-1 0 0,-1 1 0,-1 1-278,15 1 1,-2 0 0,-1 1-1,-2 3 205,-9 1 0,-2 1 0,-2 2 0,-2 0-902,10 5 0,-4 1 0,-4 1 975,17 8 0,-11 0 0,6 5 0,-41-11 0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15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27729,'12'5'942,"-2"4"-942,-8 8 0,-1 3 0,0 2-80,-1 2-1185,-3-1-1570,-2-1 2835,-5-1 0,5-10 0,0-3 0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16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36 118 26339,'55'4'180,"-5"-1"-169,-22-4 0,-3-3-11,-5-3 202,-4-4 178,-3-1 215,-5-1-80,-4 0-235,-5 0-122,-8-1-158,-6 1 0,-9 1 0,-1 4 0,-4 4-539,1 4-817,-1 9-1389,-1 7 2745,-2 10 0,14-10 0,4-1 0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1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1 202 24916,'0'2'2062,"0"-1"-1782,0-1-168,39-26-56,-14 4-22,33-22 0,-27 13 78,-2 3 78,-7 6 56,-5 5 90,-7 8-56,-4 4-267,-3 4-13,-3 10 0,-3 8 0,-6 18 0,-6 11 0,-4 8 0,-2 4 0,2-4-1772,-2 6-939,10-25-7120,1-5 9437,16-30 0,-4-1 0,5-5 0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17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1 24289,'-86'19'2666,"9"9"-2139,28 14-56,5 12-90,6 7-57,11 7-311,12 5-13,8-1 0,19-2-4252,11-9 4252,20-11 860,15-17-860,13-15 0,11-21 0,3-18 0,-3-17 0,-11-14 0,-16-5 0,-20-2 0,-17 2 0,-18 3 0,-14 4 0,-9 6 0,-6 9 3392,0 10-4480,4 12-1870,5 10 2958,4 14 0,8-6 0,3 6 0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1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16 20770,'0'-4'4337,"0"1"-3452,-38 9-437,15 5 34,-30 5-67,28 4-90,4-1-101,5 2-56,5-1-79,6 1-10,3 1 44,5-1-45,6-3 45,5-2 2,10-7-125,4-4 0,3-9 0,0-8 0,-5-10 0,-6-5 0,-8-4 0,-6 1 0,-3 1 0,-8 2 0,-3 6 0,-3 5 0,-6 6-461,5 6-883,-2 4-673,4 6-3787,5 2 5804,1 2 0,4-4 0,0-4 0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19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26944,'2'54'706,"-1"-3"-706,-1-17-179,-1 0-841,-1-4-1400,0-5-7082,0-7 9502,1-8 0,1-5 0,0-5 0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19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27146,'47'-4'180,"0"0"-797,-31 4-504,3-1-1075,-11 0-4493,-5 0 6689,0 0 0,-3 1 0,0 0 0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0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 24345,'-1'-1'3664,"0"1"-3002,1 0-662,-6 31 0,3-10 0,-3 26 0,4-20 0,1-3 0,1-5 0,1-2 0,1-6 0,2-1 0,2-4 0,2-2 0,1-2 0,1-2 0,2 0-517,1-5-1107,-1-3-920,0-7-4414,0-3 6958,2-3 0,-7 9 0,0 2 0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0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24121,'0'-3'3037,"0"1"-2309,0 2-684,1 37-44,0-16-56,0 31-896,-2-27-1076,-2-1-4012,-2-5 6040,-2-5 0,4-7 0,0-3 0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0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26127,'54'-23'-608,"8"2"0,-43 18 0,6 1 0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0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48 22104,'-2'0'3473,"0"0"-2621,2 0-830,34 0-22,-19-3-89,24-1-23,-30-4-157,-5 1-78,-3-2 256,-6 2 80,-3 2 11,-6 2 169,-3 2-1,1 3 157,0 3 0,1 4-1,4 1-88,3 2-180,3 0-56,4 3-101,1 1-538,3 1-470,7-2-1849,7-4 2958,9-6 0,-11-2 0,0-3 0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1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22272,'-2'0'2017,"1"-1"-1020,1 1-448,16 8-101,-8-3 0,10 8 1,-12-3 33,-3 1-146,-2 2 33,-3-1-65,-4 2-304,-3-3 0,-3 0 0,-1-1 0,-2-2 0,2-1 0,1-1 0,3-3 0,4 0 0,3-2 0,1 0 0,0 0 0,1 1-752,0 0-1052,-1 0-1624,3-2 3428,8 1 0,-5-1 0,4 0 0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1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18540,'-8'25'1019,"3"-2"1804,8-10-2543,2 1 1409,1-1-1621,0-1 792,-3-1-860,-1-2 0,-1 0 3392,-2 1-3392,-5 0 0,-4 1 0,-6 0 0,-3 0 0,0-2 0,2-3-13,3-1-1880,6-4-1144,3-1-6794,5-4 8902,8-2 0,-6 1 0,6 0 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1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24995,'36'-10'100,"-7"0"-100,-27-2 12,-1 1 133,-1 1 226,0 3 144,-3 2-22,-1 3 45,-3 1 11,-1 2-57,1 5-77,2 2-369,1 5-46,1 1 0,2 0 0,0 0 0,1-1 0,0 1 0,0-2 0,3-2-1357,3-3-716,6-4-2779,5-3 4852,3-7 0,-8 4 0,-2-4 0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2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19986,'1'-3'5087,"0"1"-3933,-1 2-616,-2 35-123,2-22-337,-1 27-78,1-34-67,4-2-202,2-4-269,5-6-795,1-2-1402,1-5-7096,-1 2 9255,-1 4 0,-5 3 0,-1 4 0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2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62 110 21073,'22'-48'1535,"-5"9"-381,-18 29-168,-3 3-123,-3 3-269,-4 3 22,-1 0 12,-1 6-12,-1 4-135,1 6-356,2 3-125,4 1 0,2 0 0,3-1 0,1-1 0,3-1 0,4-2 0,3 0 0,7-3-293,1-3-1298,3-4-1041,-1-2 2632,0-3 0,-9 1 0,-2-1 0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6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91 27662,'1'-6'56,"5"-1"-45,18-6-11,-1 1-123,-4 0-135,-4 2 11,-5 1 124,-4 1 100,-4 2 1,-3 1 22,-8 3 22,-5 1 12,-8 3-23,-4 4 45,-3 2 135,0 6-3348,2 0 3426,1 3-101,6 0-89,3 0-23,7 1-56,4 0 0,4 0-34,4 0 3348,6-5-4065,4-3-425,9-5-1111,7-6-7315,7-8 9602,6-6 0,-16 4 0,-4 1 0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25611,'-8'13'157,"4"0"56,12-3 56,1 1-23,1-2 90,-3 0 191,-3 1 22,-2 1-157,-3 3-179,-5 2-146,-2 2-56,-5-1-11,0-1 0,1-3-33,3-2-292,1-3-347,3-3-471,2-2-728,1-1-4426,1-1 6297,0-1 0,1 0 0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6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19235,'0'-5'-404,"0"2"1,0 3 0,0 0 0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6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24558,'-2'-2'549,"0"0"-1554,2 2 0,0 0 0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8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24513,'-43'16'1132,"7"0"-818,21-1-135,2 1-22,3 2-1,3 0-32,2 2-46,2-2-11,2-1-22,3-3 67,6-3 67,4-4-77,7-4-69,2-6-10,3-5 10,-2-5 1,-2-4-1,-5-1 1,-6 0 44,-4 1 46,-3 2-57,-4 1-56,-2 3-11,-3 2-90,-1 4-549,2 3-593,0 1-3261,2 2 4493,1 3 0,2-2 0,1 1 0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8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23426,'0'-3'2891,"1"1"-1950,-1 2-705,-2 32-192,0-13-44,-2 29-190,0-22-1065,-2 1-2600,1-2 3007,-1-2 0,3-9 0,1-5 0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8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25095,'34'-9'-283,"-8"7"0,-23 4 0,-2 4 1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8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26071,'-29'42'840,"6"-9"-661,19-21 12,2-4 10,2-1-66,1-1-68,5 0-56,4-1-11,6-2-22,4-2-617,2-1-336,2-5-862,-1-1-4752,-1-5 6589,-1 1 0,-9 5 0,-3 0 0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9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 23751,'0'-2'2521,"0"1"-1938,0 1-415,-17 31-22,9-12 67,-15 26-12,14-20-78,2 0 1,0-3 10,3-3 0,2-3 23,1-2 11,1-2-78,1-2-12,3-2 2,2-1-80,5-4 0,2-1 0,2-2 0,3-4 0,-1-2-24,1-4-424,-4 0-717,0-1-617,-3 1-3461,-1 0 5243,0 1 0,-5 4 0,-1 2 0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27482,'-6'54'168,"0"-5"-235,2-22-1098,0-2-2141,0-3 3306,-1-1 0,2-10 0,1-2 0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2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27594,'39'-20'224,"-4"3"-459,-18 13-953,-1 0 1188,6 1 0,-12 1 0,4 1 0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0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24491,'-43'14'1108,"5"0"-6543,23-2 5636,2 2 1387,2 1-1464,3 3 858,3 10-847,2-8 89,5 6-45,4-15 3280,6-4-3425,3-4-1,4-10 13,0-3 111,2-14-34,-9 5-22,-2-4-68,-9 10-33,-1 2-22,0 2-348,0 2-638,-2 3-1054,0 1-7769,0 3 9086,0 1 1,1-1 0,1 2 0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0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27684,'38'-28'258,"-5"4"-258,-17 18-23,-3 2-346,-3 2-539,-3 2-179,-3 0-6802,-2 10 7889,-1 0 0,-2 2 0,1-5 0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0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28110,'14'8'302,"1"-2"-302,1-6-11,0-1-124,-1-2-525,-3 0-495,-3-2-682,-2 1-3620,-2 2 5457,-1-2 0,-2 3 0,-1-1 0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0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27930,'0'49'314,"-1"-2"-314,-4-14-101,-2 1-851,-1 0-942,0-5-3764,1-3 5658,3-6 0,2-10 0,1-4 0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1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27774,'1'49'268,"-3"-3"-268,-3-15-257,0-2-931,1-2-1042,2-6-5434,1-7 7664,6-6 0,-4-4 0,4-3 0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1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11 26082,'-33'25'1109,"6"-2"-862,22-9-91,1 0-32,3-2-12,1-2 44,0-1-10,3-2-68,3-2 1,9-3-23,-1-7-45,4-4 11,-4-7 23,-3-1-34,-2-1-11,-4 0-22,-2 3-258,-3 1-403,0 5-359,0 2-594,0 5-5245,-4 0 6881,-3 7 0,1-3 0,-1 3 0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1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28076,'-8'40'56,"1"-5"-269,3-19-6366,1-3 5189,2-3-674,1-4-7767,0-2 9327,0-3 0,0-1 0,0 0 0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1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26675,'4'34'-1311,"-2"-5"-7025,-4-20 8336,-2 0 0,1-4 0,0-1 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2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28602,'47'-13'69,"-6"2"-69,-20 4 0,-2 3 0,-1 1-662,0 2-884,1 1-1592,0-1 3138,2-1 0,-9 0 0,-2 0 0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2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27550,'18'-35'750,"5"7"-537,-6 26-180,-1 2 35,-3 4-11,-6 3-57,1 8 0,-3-2 0,-1 6 0,-3-1 0,0-1 0,-2 10-281,-2-9-1467,-2 6-2252,-3-8 4000,-2 4 0,4-9 0,0 0 0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2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27415,'-2'0'1256,"0"0"-1256,2 0 0,5 0 0,-4 2 0,4 0-2511,-5 2-7320,1 3 9493,-1 5 0,0-5 0,0 1 1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3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25263,'-50'7'1244,"4"5"-896,22 6-12,-1 4-67,4 1 0,4 1-45,5-1-45,5-1-78,3 0 11,3-2-11,6-1-23,4-4-67,7-4 0,5-6-11,4-6 23,2-9-12,0-7-11,-3-7 22,-5-2 1,-7 1 10,-5 1-20,-4 3-13,-2 1 0,-5 5 0,-1 3-214,-4 5-391,1 3-583,2 3-1456,1 3 2644,2 6 0,2-3 0,1 2 0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4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28671,'4'52'0,"-1"6"0,-3-31 0,0 9 0,0-12 0,0 0 0,0-2-494,-2-1-1299,0-4-2263,-1-3 4056,0-1 0,1-7 0,-1-2 0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4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27740,'46'-11'-571,"-7"2"-751,-22 8-1771,-4 0 3093,0-1 0,-7 1 0,-2 0 0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4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27000,'-14'45'1042,"3"-5"-717,7-18-21,1-1-304,0 0 0,1-3 0,1-3 0,1-4 0,4-3 0,2-3 0,6-2 0,1-2 0,1-1 0,0 0 0,-2-2 0,0-1-640,-2-3-1029,-1 0-1256,1-2 2925,2-1 0,-6 4 0,0 1 0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4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28087,'-5'49'571,"1"-6"-571,-1-20-1882,1 3-1468,2-7 3350,0 1 0,2-14 0,0-2 0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5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15 26888,'-22'48'516,"4"-11"-326,19-17-33,3-10-22,3-3-35,3-3 35,7-5-57,-4-6-33,4-5 0,-8-4-45,-2-1-11,-2 0-23,-3 0-168,-1 2-358,-1 0-303,0 4-358,-2 3-1995,-3 4 3216,-4 4 0,4 1 0,-1 1 0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27762,'6'37'-11,"-1"-5"-740,-5-17-559,0-2-1391,-1-3-7048,1-4 9749,-1-3 0,0-1 0,1-2 0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5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26205,'7'35'280,"-2"-4"-437,-5-20-1199,0-1-3249,0-1 4605,-2-2 0,1-3 0,-2 0 0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5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40 22855,'-2'0'4303,"-1"0"-2790,3 0-1513,32-2 0,-13-2 0,27-2 0,-22 0 0,-1 0 0,-1 0 0,-3 3 0,-1 0-573,-2 2-1858,0 0-6847,-2 0 9278,2 1 0,-8 0 0,-1 0 0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6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23504,'-2'0'191,"0"0"-2458,2 0 0,0 0 0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30 23930,'-4'-2'3081,"2"1"-1691,2 1-1120,0 0-270,33-7 0,-11 4 0,29-5 0,-21 6 0,1 1 0,-2-2 0,-4 1 0,-5 1 0,-5 1-920,-6 0-1063,-4 1-6914,-4 5 8897,-3 4 0,1-3 0,-2 0 0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6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26071,'-34'39'257,"4"-5"-313,19-17-437,1-2-739,1-1-1895,1-1 3127,0-4 0,4-4 0,2-3 0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6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22687,'0'-4'2992,"0"1"-2634,0 3-44,0 0-303,22 27-11,-13-15-291,17 19-942,-18-23-2397,0-2 3630,1-2 0,-4-2 0,-1-1 0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7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 24300,'-2'-3'2431,"0"0"-2117,2 3-168,0 0-146,25-4-1512,-9 2-1817,14-3 3329,-16 3 0,-10 1 0,-1 1 0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7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23325,'1'-2'3440,"-1"1"-2958,0 26-191,0-6-78,-2 22-179,1-14-34,-2 0-123,1-6-684,1-4-818,1-5-2319,1-6 3944,3-4 0,-2-2 0,1 0 0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7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20636,'0'-2'4101,"1"0"-3036,-1 2-785,-14 30-4106,8-17 4263,-9 23 904,12-25-837,1-2-89,2-2-89,0-1-326,1-1 0,4-2 3392,3 0-3392,12-1 0,-3-2 0,6 0-3392,-7 0 3392,-1-1 0,0-1 0,0-2 0,-2 1 0,-1 0 0,-1 0-561,-2 0-840,-1-1 2631,-3-1-6026,0 1 4796,-3 0 0,-1 3 0,0 0 0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7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24995,'-2'0'2913,"1"0"-2297,1 0-616,22 0-157,-9-1-526,19-1-527,-15 1-348,-1-1-1523,-3 1-6750,-3 1 9187,-2 0 1,-5 0 0,0 1 0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8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27438,'-17'39'1233,"4"-6"-1233,13-22 0,2 0 0,3-3 0,4 0 0,3-4 0,3-2 0,3-1-237,2-6-1925,3-2-5916,-2-5 8078,2-1 0,-12 5 0,-1 3 0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8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23885,'-38'24'1535,"7"1"-1232,19-1-34,3 2-34,5 1 45,2-2 12,4-1 10,5-5 46,5-4-113,5-7-123,2-3-45,0-6-11,-1-6-11,-3-4 0,-4-8-34,-4-4 0,-4-1-22,-1-1-90,-4 1-67,-2 3-11,-5 6-751,-9 5-89,4 7-2444,-4 8 3463,9 3 0,5 0 0,2-2 0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9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25712,'4'55'639,"-1"-6"-628,-3-23-11,0-4-291,0-3-729,0-4-2095,0-6-6716,0-3 8706,-1-3 0,1-2 0,0-1 0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9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25880,'41'-9'11,"-9"2"-863,-23 7-806,-4 1-3294,-3 3 4952,-3 4 0,0-2 0,-1 0 0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9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26765,'10'38'1345,"0"-9"-1245,3-17-66,-1-6-23,2-4-11,3 0-22,3-3-381,1-4-404,0-2-403,-2-5-830,-1-1-4391,-2-1 6431,-1-1 0,-6 6 0,-3 2 0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3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26037,'-16'51'874,"1"-3"-459,3 0-158,4-13 12,0 5-23,6-18-66,1-6-46,0-4-56,1-4-22,0-3 23,2-3-33,4-1-46,5-3 0,4-3 0,2-4 0,1-4 0,-1 0 0,-2 1-3438,-2 2 2564,-3 3-941,-3 1-2085,-1 1 3900,0 1 0,-3 1 0,-1 1 0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0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27146,'0'49'-807,"0"-6"-1664,-3-22-4813,-1-2 7338,1-3 1,0-7-1,2-4 1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0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26216,'35'-12'-45,"-3"3"-739,-16 6-1423,0 1-7624,-1 1 8140,1 1 0,-8 0 0,-1 0 0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1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22231,'-42'10'1445,"7"2"-943,23 3-256,2 2 19,3 3 71,3 2 59,2 3-13,2 2 21,2 0-112,3-2-134,5-4-90,4-5-33,3-8 33,4-5 0,1-7 0,-1-6 12,-3-6 45,-3-5-91,-7-2 1,-3 1-1,-3-1 23,-9-6-44,-1 11-1,-8-2-11,1 13-23,1 4-268,2 1-370,3 2-415,4 0-941,3 3-3563,1 2 5580,1 4 0,0-3 0,0-1 0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1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26407,'-27'46'246,"4"-4"-291,19-16-336,1-1-695,2 0-1557,1-1-7198,0-2 9683,0-3 1,0-8 0,0-4 0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1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25521,'42'-13'-470,"-6"3"-1222,-23 9-3529,-3 1 5221,-4 3 0,-4-2 0,-2 3 0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2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 20658,'2'-2'3261,"-1"1"-8003,-1 1 5000,-3 22 1364,-2-8-1477,-3 18 804,-1-14-825,1-1 112,2-1 21,2 0 3415,1-1-3425,1 0-46,1 1-66,1-2-91,-1-2-21,1-3-12,0-1 11,4-5 181,2-1 121,7-1-100,2-5-33,3-2-113,1-5-55,-1 2-23,-3 0-12,-3 1-256,-2 3-730,0 0-391,0 1-1188,1 1 2577,1 1 0,-4 2 0,-2-1 0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27258,'-4'29'359,"0"0"-359,2-4-34,0 0-694,0 0-808,-2 1-3293,-2 1 4829,-4 3 0,5-13 0,-1-3 0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3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25981,'-20'42'426,"4"-5"-124,16-16-11,0 0 35,3 0-2,2-2-55,5-2-78,3-4-46,2-5-55,1-4-34,2-4-34,0-5-11,-1-3-11,0-6 0,-2-2 0,-2-2 12,-1 0-12,-3 1 0,0 2-79,-3 3-145,-2 4-168,-1 2-336,-3 1-392,1 3-775,-1 0-5040,-1 1 6935,-4 1 0,3 0 0,-2 0 0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3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4 102 22967,'-2'0'2678,"1"0"-829,1 0-1446,16-20-123,-5 9-101,12-15-123,-9 16-22,-1 2-34,1 2 0,0 0-236,0 1-548,-1 1-571,-2 1-1156,-1 1 2511,-3 1 0,-4 1 0,0 0 0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4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7 22653,'0'-3'3182,"0"0"-2868,0 3 123,0 0-168,-9 30-12,3-11 326,-9 38-336,9-27-46,0 6-100,5-12-34,0-3-11,1-1 0,3-3 0,1-3-11,3-4 56,2-3-55,8-3-46,-3-2 0,6-1 0,-5-3 0,0-2-225,1-2-582,-1 1-425,0-1-4416,1-1 5648,-5 0 0,-2 2 0,-6 1 0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4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21532,'0'-4'3944,"0"1"-3282,0 3 234,0 0-660,0 32-180,0-14-56,0 27-12,-1-24-716,0-1-1031,0-3 1759,1 1 0,0-10 0,0 1 0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4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25903,'37'-20'526,"-5"4"-526,-15 12-112,-2 1-560,-1 1-718,-1 1-2509,-3 1 3899,-2 0 0,-5 0 0,0 0 0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5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22709,'-4'0'3250,"1"0"-2735,-7 28-101,5-12-44,-6 22-67,8-19-113,2 0-123,1-3-67,0 0 0,1-3-89,2-3-774,4-3-583,3-3-906,3-3-4405,1-1 6757,1-4 0,-7 3 0,-1-3 0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5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26547,'0'48'12,"0"-7"15,-1-21-1091,0-2-540,-1-3-3797,-2-4 5417,1-2 1,1-5 0,1-2 0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5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17688,'48'-19'-3933,"-5"4"-5898,-23 13 9484,-3 1 1,-12 1-1,-1 0 1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25129,'-36'43'56,"7"-7"-1311,24-21-3910,8-3 5165,9-7 0,-5-2 0,4-3 0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9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28076,'35'-20'595,"-4"4"-595,-12 14 0,1 2 0,1 0-57,1 1-470,1 3-661,-2 1-481,-3 4-2353,-4 0 4022,-5 1 0,-4-5 0,-3-1 0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9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 21801,'-3'-1'3171,"1"1"-2408,2 0-629,-24 24-4363,13-9 4251,-18 20 838,20-15-983,1 0-774,0-1-806,2-2-4594,1-3 6297,1-4 0,2-4 0,0-3 0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4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21073,'2'-2'3698,"-1"1"-2488,-1 1-1109,13 20-79,-8-8-22,11 17-224,-10-15-1076,1-1-3383,1 0 4683,2-2 0,-5-5 0,-1-2 0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0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26541,'37'-22'123,"-4"4"-168,-20 12-369,-2 2-584,-1 0-1108,-2 2 2106,1 1 0,-6 1 0,2 0 0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0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22081,'-3'-2'2320,"2"1"-2118,1 1-146,-11 37-56,6-18-460,-8 31-3607,10-29 4067,2-1 0,0-10 0,1-3 0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0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24334,'-13'39'963,"2"-6"-593,8-23 11,2-1 0,0-3-90,0 0-44,1-2 33,1 0 11,3-1-123,2-1-78,5 0-79,7-1-11,-5-1-22,5 0-538,-6-1-337,0-1-560,-1-2-1938,-1 0 3395,-3 1 0,-4 1 0,-1 2 0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0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27986,'41'-10'23,"-6"1"-214,-21 7-627,-1 1-380,-2 0-1189,-4 1 2387,-2 0 0,-3 0 0,-1 0 0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1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26082,'-10'40'1333,"1"-6"-851,9-25-180,2-1-223,1-1-57,3-2-22,3-2-45,2-1-548,4-4-438,2-3-852,3-3-3798,-1-5 5681,1 1 0,-10 5 0,-2 2 0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1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26339,'-4'4'942,"0"3"-741,0 5-89,-1 3-44,1 1 21,1 3 23,-2 2 11,1 2-22,-1 0 0,0-1-34,1-3 0,2-4-11,1-3 12,1-2-1,0-4 45,0-2-66,4 0-46,2-2 0,4 0 0,2-1 0,2-1 0,1 0 0,0 0 0,-1-2-169,-3-1-459,0-1-750,-2 0-963,-1 0 2341,-1 0 0,-3 2 0,-1 1 0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1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 23068,'0'-3'2667,"0"1"-1738,0 2-582,1 34-167,-2-14-146,-1 27-34,-2-22-326,0-3-1522,1-3-7531,0-2 9379,2-2 0,-1-7 0,2-3 0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2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43 22518,'-4'-2'3250,"1"0"-2779,3 2 156,0 0-448,-2-1-22,5-1-33,3-2-57,6 0-11,6-2-11,1 1 22,1-1 0,-2 2-11,-2 1-34,-3 1 1,-3 1-23,-2 1 22,-4 0-22,1 0 0,-2 0 11,-1 0 12,1 0-1,-1 1 34,-1 2 45,0 2 22,-1 1-33,0 4-34,0 1-34,-2 0-11,-1 1-11,-2-1-22,0 0-404,-4 5-246,2-3-235,-1 4-606,0-5-2409,1-1 3922,-2-2 0,5-4 0,1-2 0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2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22956,'0'-2'3361,"0"0"-2723,0 2-593,14-1-22,-5 0-23,11-1 0,-9 2-23,-1 0-458,0 0-404,-1 0-1592,-2 0 2477,-1 0 0,-3 0 0,-1 0 0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3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20905,'-3'1'2891,"2"0"-2779,1-1-90,-10 27-22,8-19-190,-7 21-2040,9-25-7601,0-1 8840,0 0 1,0-2-1,0 0 1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3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27056,'22'-1'158,"-1"-1"-260,-5 1-738,1-1-807,2-1-3070,-2 0 4717,-1 1 0,-8 1 0,-2 1 0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 24838,'26'-2'11,"-4"1"0,-19 1 0,-1 0 68,-1 1-46,-4 4 12,-3 3 123,-5 4 123,-2 3 102,2-1-46,1-1 12,5-3 55,1-3-156,3 0-134,1-2-91,0 0-33,2 0-22,4-3-304,5-1-570,8-4-1423,6-6 2319,5-7 0,-13 5 0,-1 1 0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4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 23168,'35'-3'695,"-8"4"-403,-22 5-24,-3 4-77,-3 4 55,-5 2 34,-4 3-3437,-5 1 3348,-1 2-66,-1-1 233,3-1 34,1-3 56,2-3-55,4-2-23,2-4 3308,3 0-3498,1-2-35,0-1 26,1 0-171,2 0 0,3-2-11,4-1-370,5-1-717,2-5-751,3-2 1849,4-5 0,-11 5 0,1-1 0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4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22676,'0'-2'3283,"-1"0"-3015,1 2-268,10 0-235,-5 0-617,8 0-716,-6-1-1906,0-2-6357,1-1 9221,0-3 1,-4 3-1,0 0 1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4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21924,'0'-2'3923,"0"0"-3263,0 2-133,-4 31-4319,0-10 4016,-5 27 692,0-19-916,1-3 0,2-3-628,1-4-380,1-4-684,2-4 355,1-3 1337,0-3 0,1-3 0,0-1 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8 22754,'2'-4'3171,"-1"0"-2757,-2 33-78,-2-11-145,-1 24-191,-3-21-11,2-3-650,1-3-2029,2-4 2690,2-3 0,0-4 0,0-2 0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4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26451,'36'-6'348,"-7"1"-348,-19 5-348,-1 0-4979,-3 0 2851,0 0-7355,-3 0 8425,-2 0 0,0 0 0,-1 0 0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5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21633,'-4'0'3518,"1"0"-2890,3 0-12,0 0 0,-6 24 1,3-12-147,-3 18-122,3-18-123,2-2-225,1 0 0,0-3 0,0 1 0,0-2 0,2 1 0,0-1 0,3-1 0,1-2-214,2-2-705,1 0-616,2-3-773,1-2-4493,0-2 6801,1-2 0,-7 4 0,0 1 0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5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21689,'2'-3'4740,"-1"1"-4023,-1 2-145,0 0-505,25-3-45,-15 2-22,19-2-11,-22 3-336,0 0-471,-1 0-382,-1 0-984,-1 0-6467,-1 0 8651,-1 0 0,-1 0 0,-1 0 0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5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25869,'-28'42'1289,"6"-6"-1054,18-23-134,2-3-57,2-2-44,0-1-11,0-2-134,4-1-472,1-1-77,5-1-405,1-1-1041,1 0-5266,0-1 7406,0-4 0,-5 4 0,-2-4 0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5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25521,'-4'44'45,"0"-6"-885,1-22-3754,-1-2 4594,3-2 0,0-6 0,0-2 0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5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26104,'41'-11'-841,"-5"2"-671,-22 9-3385,-1 0 4897,-2 0 0,-5 0 0,-2 0 0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7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23874,'-39'18'1221,"6"-1"-873,22-2 22,2 1-68,3-1-89,2-2-90,2 0-44,3-1-3393,4-1 3437,2-2 12,6-3-79,1-2 11,1-3 0,-1-4 57,-2-2 22,-3-4-90,-2-3 3358,-4-1-3403,-2-1-22,-1 0-135,-2 2-246,-1 1-2051,-4 2-3417,2 5 5860,0 2 0,3 2 0,2 0 0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7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26631,'8'27'706,"-1"-2"-695,-7-4-11,0-1-146,-2-2-616,0 0-695,-2-2-2072,-1 2 3529,-2 1 0,3-8 0,-1-3 0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7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18 20378,'0'-2'4146,"0"1"-3059,0 1-739,-7 24-80,3-10 24,-5 20-57,6-17-22,1-1 0,1-3-67,0-3-12,1-2-67,1-2 12,1-1 10,3-1 68,3 0-23,1 0-10,0-2-80,2 1-10,-1-1-34,1 0 11,-1-2-11,0 1 23,-1-1-12,-1 0-11,-2 0 11,0 0-11,-2 0 11,0-1 0,-2 1-11,-1-1 12,0 0-1,0 0 45,-1-3-45,1-1 23,0-5 10,0-1-32,0-4 10,0-1 0,-1-4-22,0 0 0,0 0-11,0 1-45,0 5-78,0 2-426,0 6-774,0 1-962,-2 3-7535,-1 1 9434,-3 3 0,2-1 0,0 1 0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8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23280,'0'-2'2376,"-1"1"-2017,1 1-348,25-3-11,-13 0-45,20-2-818,-20 0-1266,-1-1-7702,-2 0 9717,0-2 0,-5 4 0,0-1 1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25869,'-6'44'1008,"1"-8"-762,5-24-88,0-3 10,0 0-23,0-3-21,2 0-12,1 0-56,3-3-56,2 0 11,1-1-11,-1-1-67,1-1-505,-2 0-459,1-3-661,-1-1-1950,-1-2 3642,0-1 0,-3 3 0,-1 2 0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8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 22967,'0'-5'3003,"0"2"-2768,0 3-157,0 24-55,-1-9-23,-1 20-291,-1-17-1200,-1-1-3237,1-3 4728,1-3 0,1-5 0,1-2 0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26519,'39'-12'324,"-6"2"-312,-23 8-12,-2 2-23,-1-1-257,-3 1-661,-1 0-1087,0 0-4930,-1 0 6958,0 0 0,-1 0 0,-1 0 0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9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24876,'-17'36'1188,"4"-5"-897,12-20 447,1-1-481,0-1 136,0 0-248,0-2 125,4 3-236,-1-4 242,3 2-276,-2-4-11,1-1-23,1 0-167,0-2-225,1 0-403,0-1-224,1-3-594,-1-1-2029,1-2 3676,-1-1 0,-3 3 0,-1 2 0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9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27101,'4'25'-638,"-2"-2"-6569,-2-11 2243,-1-1 5316,-1 0 0,0-6 1,0-1-1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49:59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27056,'44'-14'359,"-7"3"-359,-24 8-292,-2 2-581,-2 0-819,-1 1-4516,-3-1 6208,-2 1 0,-2 0 0,-1 0 0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18.59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36 27163,'80'0'983,"6"0"0,3-1-492,-38 0 1,2 0-1,5 0 1,2-1-1,6-1 1,2 0-148,6 0 1,1 0-345,7 0 0,0-1 0,4 1 0,1 1 0,3 0 0,0 0 0,0 1 0,0 0 0,1 1 0,-1 1 0,-2 1 0,0 1 0,-2 1 0,0 2 0,-1 1 0,-1 1 0,-1 2 0,1 1 0,-1 2 0,1 0 0,-1 1 0,1 0 0,-1 2 0,-1-1 0,0 0 0,0-1 0,-1 1 0,1 0 0,-2-2 0,1 1 0,-2-1 0,0 1 0,-1-1 0,0-1 0,-4 1 0,3-1 0,-11-2 0,4 0 0,-4-1 0,9 1 0,-1-1 0,19 1 0,-3-1 0,-32-4 0,-4-2 0,-3 0 0,-2-1 0,40 1 0,-38-1 0,-1-1 0,18 1 0,9 0 0,-34-1 0,-6-1 0,-5 0 0,-7 0 0,-6 0 0,-5 1-328,1-1 0,-1 1 0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7 25656,'-36'-6'762,"5"6"-639,16 8-22,0 7 11,2-1-11,2 1-34,3 1 22,2-1-33,2 0 0,2-1 1,2 0 66,2-1 34,3 0-34,4-2-89,10-1-34,-5-5 33,6-2-21,-8-6 10,0-3 12,-3-5 78,-2-5-23,-2-2-22,-2-1-67,-2 0 23,0 1-23,-1 1 0,-2 2-34,0 2-100,-1 3-90,-1 3-67,2 2-315,1 3-1959,1 1-7266,0 1 9406,2 3 0,-1-2 0,2 2 0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2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16031,'0'0'0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2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16031,'0'0'0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4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7 17342,'0'-3'5703,"0"1"-3507,0 2-1254,0-1-550,0 7-79,0 2-100,0 10-33,0 2-46,-2 4-78,-1 0-33,-2 2-23,1-1-12,-1 0-55,2-3-168,-1-3-270,2-4-357,1-4-606,0-4-1311,1-4-5311,0-2 8090,3-5 0,-2 3 0,1-3 0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4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26765,'11'-11'393,"0"3"-393,0 6-23,-1 2-213,0-1-402,-1 1-3931,0 0 1992,-1 0-7254,1 0 9395,-1 0 0,-3 0 0,-1 0 1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4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21208,'-3'0'3350,"0"0"-2880,3 0-156,-24 29-11,12-12-68,-18 24-56,20-20 1,1-2-35,3-2-10,1-2 33,3-3 22,1-2 0,0-1-21,1-1-3438,0-1 3359,0 0-68,3-3 1,2 0-23,4-2-12,3-2-32,0 0-180,2 0 2697,1-3-3505,-3 0-1007,-1-2-2756,-3 2 4795,-2-2 0,-2 2 0,-1 1 0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5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21443,'0'-2'3552,"0"1"-2532,0 1-729,-1 26-123,-2-8-123,-2 22-45,-1-14-202,1-1-583,1-2-1131,3-1-5591,0-5 7507,2-4 0,-1-6 0,1-3 0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5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 20916,'-4'0'3978,"1"0"-3485,3 0 291,0 0-560,-23 19-33,17-8-68,-17 15-22,22-13-56,1-3 55,3 0 35,2-2-124,4-4 23,0-1 45,0-2-12,-1-2-11,-1-4-3403,-2-3 3358,-1-4-11,-1-1 0,-2-1-45,0 0-168,-1 2-247,0 2-436,0 1 2664,-2 4-7069,0 2 5301,-1 3 0,0 0 0,2 0 0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5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18037,'0'0'0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5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18037,'0'0'0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27494,'-11'47'268,"2"-5"-268,5-21 0,1-1-44,-1 0-124,0-2-112,1-1-348,-1-2-549,0-2-851,-1-3-7803,1-2 9728,0-2 1,2-3-1,1-1 1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6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24939,'9'0'235,"-2"0"-235,-2 0-370,-1 0-571,1 0-986,0 0-3766,0 0 5693,1 0 0,-2 0 0,-2 0 0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22888,'1'-2'3597,"0"1"-3194,-1 1-156,-3 26-68,-1-9-100,-2 23-79,-1-15 0,1-1-179,0 0-337,0-4-503,2-1-764,1-4-4155,1-4 5938,1-3 0,1-4 0,0-2 0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7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34 22384,'-2'-1'3014,"0"0"-2185,2 1-694,-16 23-46,11-9-21,-12 18-12,15-15 22,2-2 23,0-4-68,4-2 23,1-5 23,4-2 22,1-2 11,1-4-56,1-2-22,-1-3-1,0-2-33,-2 0 0,-2 1 12,-2 0-12,-2 0-12,-2 0 1,0 0 11,-1 0-33,-3-1-1,-1-1-45,-4 2-100,0 0-101,-1 3-247,1 2-470,-1 2-1188,0 3 2185,-3 8 0,6-6 0,0 6 0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7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27236,'0'36'-67,"0"-7"-270,0-20-245,0-1-416,0 0-1478,0 0-7355,0 0 9619,0 0 0,0-4 1,0-1-1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25342,'5'18'639,"0"-1"-594,-5-3-45,0-2-303,0-1-649,0-2-1648,0-2-7231,-3-1 8731,-1 1 0,1-3 0,0-1 1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47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39 22216,'-2'-1'4549,"1"0"-2643,1 1-1906,23-10 0,-6 7 0,21-7 0,-9 10 0,1 0 0,0 0 0,-1 0 0,-4 0 0,-1-1 0,-4 0 0,-2-2-696,-3-1-1052,-5 1-3003,-4 2 4751,-3 2 0,-2-1 0,-1 2 0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0:5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23773,'-27'36'986,"5"-4"-784,19-18-12,1 1-22,2 1 34,1-1 12,3-1-136,3-3-11,2-2 0,1-5 101,0-2 12,0-3 10,-1-5-11,0-2-89,0-7 22,-1-2 11,-1 0-67,-1-1-34,-1 2-22,-1 1 34,-1 3-12,-1 3 1,-1 3-23,-1 2-23,0 2-77,0 0-113,0 1-123,0 0-314,-1 0-3082,-1 1-6099,0 2 9076,0 2 0,1-2 0,1 2 0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21005,'5'-3'3575,"-1"0"-2880,-4 3 157,0 0-584,14-7-100,-9 4-11,11-5-101,-11 7-45,-1 0 1,1 1-24,0 0-223,1 0-246,-1 0-315,0 0-459,-2 0-897,-1 0-4907,-1 0 7059,-1 1 0,0 0 0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19684,'0'0'0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0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19684,'0'0'0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26015,'1'43'369,"-1"-4"-369,-2-14 0,0 0-89,-3 0-348,-1-2-617,0-2-1422,-1-4-7355,1-3 9630,0-1 0,2-7 1,2-1-1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25757,'39'-7'302,"-6"2"-279,-22 5-23,-2 0-235,-1 0-494,-2 0-963,1 0-4068,-3 1 5760,0 1 0,-2-1 0,-1 0 0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30 24468,'-16'17'795,"4"-2"-615,12-9-46,1 1 24,3-2-35,1 0-34,2-1-10,1-2 10,0-1-10,0 0 33,1-1-23,0-1 35,0-3-46,0-3-11,-1-3-22,0 0 11,-2-1-22,-2 1-23,-1 1 34,-2 2-23,-1 0-22,0 2-90,0 1-223,-2 1-202,-1 0-505,-3 2-1670,-1 0 2690,-4 2 0,6 0 0,-2-1 0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25880,'5'-2'258,"-1"2"-258,-3 3-213,-1 2-325,0 0-728,0 0-2970,0 1 4236,0 0 0,0-3 0,0 0 0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2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25151,'3'11'247,"0"1"-247,-3-2-101,0 0-403,0 0-650,-1-1-1648,-1-3-5411,-2 0 8213,-1-1 0,2-3 0,1 0 0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1:02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27986,'48'-1'560,"-2"0"-515,-14 1-45,1 0-11,0 0-258,-2 0-582,-1 0-449,-4 0-2240,-4 3 3540,-6 1 0,-8 0 0,-3 0 0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27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28671,'96'-11'0,"-2"2"0,-26 9 0,-14 1 0,1 1 0,32 3 0,-27-2 0,1 1-587,30 3 587,3-2 0,-3-2 0,-10-1 0,-11 1-237,-16 0-1602,-13 0-2789,-16 3 4628,-12 5 0,-8-6 0,-5 3 0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3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24166,'0'-4'3148,"0"0"-2453,48-15-102,-3 5-524,47-14-69,-10 14 0,5 4-412,6 4 412,5 2 0,-46 3 0,0 0 0,1 0 0,-1 0 0,48 0 0,-12 0 0,-18 1 102,-20 0-102,-19 5-651,-13 2-1444,-11 8-4416,-4 5 6511,-5 5 0,1-9 0,0-1 0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6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504 11 23135,'-8'-6'3193,"1"1"-2767,7 5-180,-53 18 68,19 11-146,-7-3 0,-2 4 79,-11 39-1014,-1 12 862,28-37 1,1 2-74,3 1 0,2 1 0,2 2 1,2 1-1,2 2 1,1 0 10,3 2 1,0 0 16,3 1 1,1-1-12,2-2 0,2 0 204,2 44-243,15-17-11,11-14 137,15-18-328,6-16-335,4-14-494,1-9-426,2-12-2184,0-13 3641,0-7 0,-22 4 0,-8 4 0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7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82 27471,'75'-5'90,"-12"-1"-90,-38-2-90,-9-1-100,-6 0-1,-7-2 68,-6-1 55,-8 2 35,-8 3 22,-4 3 11,-1 4 11,2 3 112,-1 6 124,0 7 100,0 6-168,2 6-111,6 3-68,7 5-34,4 3-548,10 0-1313,10-3-5937,13-8 7832,14-8 0,-17-10 0,-3-5 0</inkml:trace>
</inkml:ink>
</file>

<file path=ppt/ink/ink3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7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27034,'-22'24'135,"5"-1"22,23 3 22,0-2 0,2 2-11,-4-1 56,-2 2 0,-2 1-78,-7-1-68,-3 1-44,-11-2 33,-1-2-45,-3-2-22,1-3-11,2-3 0,6-5-247,6-5-347,6-3-459,2-3-1233,2 0-5401,11-7 7698,9-4 0,-4 2 0,1-1 0</inkml:trace>
</inkml:ink>
</file>

<file path=ppt/ink/ink3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26216,'-33'14'146,"10"1"55,35 0 35,-1 1-35,-2-1 147,-4 0 66,-2 1-66,-2 0-68,-6 1-146,-6 0-112,-8 1-22,-6 0-313,0-1-931,4-4-1098,7-4-4840,7-3 7182,4-4 0,3-2 0,0 0 0</inkml:trace>
</inkml:ink>
</file>

<file path=ppt/ink/ink3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8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1 172 22642,'72'-31'1310,"-11"3"-6790,-36 10 5693,-7 0 1408,-7 1-1397,-6 1 905,-3 1-894,-2 2-56,-7 4-33,-4 4 3414,-8 3-3179,-5 8 78,-2 6 12,-1 7 101,3 5-169,2 0-45,7 1-110,4-2-248,5 1 0,4 0 0,2-2 0,1 1 0,7-3 0,4-1 0,6-4-259,2-6-1041,0-3-806,2-4-3822,-2-2 5928,0-6 0,-9 4 0,-2-3 0</inkml:trace>
</inkml:ink>
</file>

<file path=ppt/ink/ink3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8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26272,'-18'86'1602,"1"-9"-1299,2-38-102,2-5-21,4-12-67,4-8-113,3-9 0,2-3 0,2-9 0,6-5 0,3-8 0,6-2 0,0 1 0,1 5-438,-2 4-1131,2 6-873,1 3-4909,3 1 7351,5 2 0,-12-1 0,0 1 0</inkml:trace>
</inkml:ink>
</file>

<file path=ppt/ink/ink3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8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28300,'-64'21'371,"14"0"-371,42 5 0,5-1 0,2-2 0,1 1 0,0-2 0,5-2 0,4-4-472,9-3-1343,4-4-583,6-5-3642,4-2 6040,3-13 0,-16 9 0,-3-9 0</inkml:trace>
</inkml:ink>
</file>

<file path=ppt/ink/ink3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8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22608,'2'0'4112,"0"0"-3002,-2 0-1021,2 51-89,-2-27-112,2 42-964,-2-41-1658,0-2 2734,0-2 0,0-10 0,0-3 0</inkml:trace>
</inkml:ink>
</file>

<file path=ppt/ink/ink3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9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28143,'24'75'176,"1"1"0,-2-1 0,-3-1-989,-9-12 0,-3 0 813,0 5 0,1 0 0,-2 1 0,0 0 0,-3 1 0,-1 1 0,0-3 0,-1-1 0,-1-2 0,-1-1 78,1-4 1,-2-1-79,-1-4 0,-1-3 0,-6 38-12,-6-16-1953,-1-18-4545,-5-12 6510,-2-7 0,8-18 0,1-4 0</inkml:trace>
</inkml:ink>
</file>

<file path=ppt/ink/ink3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4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7 353 22260,'-3'2'3339,"0"0"-2968,3-2 693,0 0-840,35-17-44,-11-6 10,29-19 12,-19-4-1,-2-1-22,-2 1-11,-5 5 0,-4 7-43,-5 10-125,-3 6 0,-5 8 0,-3 5 0,-1 2 0,0 2 0,1 7 0,3 11 0,-3 16 0,-1 16 0,-2 13 0,-2 4 0,0 1 0,-4-4 0,1-4 0,-7-5 0,-1 1-662,-1 0 662,-1 21 0,7-40 0,1 10 0</inkml:trace>
</inkml:ink>
</file>

<file path=ppt/ink/ink3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4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26485,'0'-2'2173,"0"0"-3741,0 2-2118,6-1 3686,-3 2 0,3-1 0,-5 2 0</inkml:trace>
</inkml:ink>
</file>

<file path=ppt/ink/ink3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48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64 117 22193,'-2'-5'3339,"0"1"-2879,2 4-191,0 0-235,53-9-12,-29 2-22,39-8-11,-45 7-157,-7-3 22,-4 1-78,-5-4 33,-3 1 79,-9 2 22,-5 5 68,-11 3 22,-4 8 112,-2 7 214,0 9 66,3 4 0,4 1 33,7-1-111,6 0 0,6 1 100,4 21-369,5-11-45,6 13-45,7-17-638,7-5-538,6-4-1278,8-6-7332,8-8 8095,11-4 0,-25-5 1,-3 0-1</inkml:trace>
</inkml:ink>
</file>

<file path=ppt/ink/ink3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48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27 23952,'-76'-14'2858,"9"4"-2657,47 8-111,6 5 90,14 8-1,1 7-78,6 11 78,4 2-22,4 4 78,-2-1 79,-3 0-89,-5 2-225,-3-2 0,-7 3 0,-7-4 0,-7 0 0,-7-3 0,1-4 0,2-3 0,5-7-225,7-4-996,5-6-6970,10-3 8191,14-7 0,-8 2 0,5-4 0</inkml:trace>
</inkml:ink>
</file>

<file path=ppt/ink/ink3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49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26765,'-23'69'-6779,"12"-16"6779,29-47 0,-6-5 0,4-1 0</inkml:trace>
</inkml:ink>
</file>

<file path=ppt/ink/ink3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49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26216,'-22'25'112,"7"-1"79,23-7 44,0 2 78,-1 2 24,-2 2 44,-3 1-90,-1 3-134,-5-1-90,-4-1-67,-6-2 0,-5-4-325,2-4-560,2-6-571,7-4-1413,3-4-3529,4-8 6398,8-8 0,-5 4 0,5-1 0</inkml:trace>
</inkml:ink>
</file>

<file path=ppt/ink/ink3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49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 23493,'1'-5'2947,"0"0"-2644,-1 5 705,0 0-694,9 40-135,-6-7-145,6 35-23,-9-17-11,0-2-515,-2-2-673,-2-1-504,-3-4-2645,0-2 4337,1-7 0,3-15 0,1-6 0</inkml:trace>
</inkml:ink>
</file>

<file path=ppt/ink/ink3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49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19964,'0'-6'3238,"0"1"-3238,0 5-1524,0 0-2947,32-14 4471,-16 10 0,18-9 0,-25 12 0</inkml:trace>
</inkml:ink>
</file>

<file path=ppt/ink/ink3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0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75 164 23045,'56'-50'594,"-11"6"-269,-45 27 112,-1 0 78,-5 3-112,-4 2 158,-6 6 33,-2 2-68,-2 6-21,-2 11-1,0 8-79,1 13-188,3 4-237,6-1 0,6-2 0,3-3 0,3-3 0,0-2 0,4-3-24,4-4-1073,6-5-382,6-6-584,5-5-2945,4-7 5008,1-8 0,-12 5 0,-5-4 0</inkml:trace>
</inkml:ink>
</file>

<file path=ppt/ink/ink3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0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26272,'-5'67'1311,"1"-14"-1244,3-47-55,1-3-12,0-3 0,5-4-539,4-5-289,6-4-405,-1-1-1289,0 5-2710,-1 1 5232,-1 4 0,-5 2 0,-1 1 0</inkml:trace>
</inkml:ink>
</file>

<file path=ppt/ink/ink3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114 177 19146,'54'-76'3754,"-11"11"-2668,-46 49-133,-6 2 649,-24 8-907,2 7 11,-15 13-202,16 7-279,5 10-225,7 1 0,8 0 0,6-1 0,3-2 0,1 0 0,0-1 0,0-1-1872,2 0-5804,-1 0 7676,2 4 0,-3-15 0,0 0 0</inkml:trace>
</inkml:ink>
</file>

<file path=ppt/ink/ink3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4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577 1 25420,'-92'0'1278,"6"14"-909,33 34 13,-4 16-80,-2 13-506,30-33 1,1 1 326,0 5 0,2 1 6,2 5 0,2 2-34,2 4 1,4 2-398,3 4 1,3 2 301,3 3 0,3 1 0,1 1 0,3 0 0,5-1 0,3-2 0,2-4 0,4-2 0,6-6 0,5-4 0,4-8 0,6-6 0,5-6 0,4-8 0,8-8 0,3-8 0,6-5 0,2-8 0,5-13 0,-1-7 0,2-5 0,-1-8 0,-3-9 0,-5-6 0,-4-4 0,-5-2 0,-7-2 0,-7-4 0,-9 1 0,-7-3 0,-5 0 0,-7-1 0,-5-1 0,-6-1 0,-5 0 0,-6 0 0,-2 1 0,-5 1 0,-3 0 0,-4 2 0,-1 3 0,-1 2 0,-1 3 0,0 3 0,2 6 0,-2 3 0,-24-23-3286,5 29 1526,3 23-3629,1 46 5389,-5 37 0,22-22 0,2 8 0</inkml:trace>
</inkml:ink>
</file>

<file path=ppt/ink/ink3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26283,'89'-13'1390,"-12"2"-1233,-42 11-45,-9 3-56,-9 2-12,-8 6 12,-5 3-22,-3 4-23,-6 6 0,-8 4-11,-8 5 12,-6 2-12,-2-2 33,3-3-33,3-6 56,5-5 90,5-3 33,3-5-88,6-1-91,1-5 0,3 0 0,0 2-91,2-2-570,5 2-863,6 0-2790,7 2 4314,6 3 0,-11-5 0,-1 0 0</inkml:trace>
</inkml:ink>
</file>

<file path=ppt/ink/ink3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1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26888,'1'-5'1783,"0"2"-1783,-1 3-718,0 0 718,15 1 0,-12 0 0,12 1 0</inkml:trace>
</inkml:ink>
</file>

<file path=ppt/ink/ink3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1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74 26440,'71'-2'392,"-9"1"-369,-30-1-12,-5-2-11,-9-2-11,-7-3-79,-7-1 23,-4-1 33,-11-1 34,-5 3 0,-16 4 11,-3 3 101,-2 3 135,5 5 123,4 3 168,9 6-158,6-1-122,8 2-167,2 2-91,3 2 0,2 3 0,7 1 0,5-2-371,10 0-1220,7-6-1188,8-4 2779,9-7 0,-21-3 0,-2-2 0</inkml:trace>
</inkml:ink>
</file>

<file path=ppt/ink/ink3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2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26362,'-21'15'796,"9"1"-460,18 5-79,5 1-111,2-1-1,-1 0 91,-2-3 44,-4-2-167,-3-3-113,-2 0 0,-5 1 0,-8 1 0,-6 2 0,-8 0 0,0-2 0,4-4 0,5-5 0,5-2 0,7-3-326,2 1-963,3-2-3350,0 1-5192,10-4 8784,6-9 1,-4 6-1,2-5 1</inkml:trace>
</inkml:ink>
</file>

<file path=ppt/ink/ink3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2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26922,'-29'16'471,"9"7"-438,27-6 35,5 7-35,2-7 1,0 0 55,-4-1 180,1-3 213,-6-2-212,-1-1-270,-3-1 0,-1 2 0,-7 2 0,-4 1 0,-6-1 0,-2 1 0,2-4 0,3-1-1357,4-3-806,4-3-2935,4-2 5098,2-4 0,0 2 0,0-2 0</inkml:trace>
</inkml:ink>
</file>

<file path=ppt/ink/ink3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2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0 201 24222,'75'-47'168,"-13"6"-101,-46 18-45,-6 1 57,-6 4 145,-4 2 179,0 3 0,-6 3 91,-2 4 178,-6 3-89,-3 2-90,-2 5 134,-2 7-413,1 8-214,0 9 0,4 3 0,3 2 0,6 0 0,3-2 0,4-1 0,1-1 0,6-4 0,2-1 0,6-7-629,3-4-1432,1-7-1794,4-3 3855,1-9 0,-10 5 0,-3-5 0</inkml:trace>
</inkml:ink>
</file>

<file path=ppt/ink/ink3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3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26160,'-15'49'868,"-1"1"1,-8 33-623,20-53-123,3-12 12,1-8-79,0-8 11,1-4-11,6-10-56,4-7 0,5-7-22,2-1-270,-1 4-380,-1 3-415,-1 5-829,-3 4-4414,0 5 6330,0 3 0,-4 2 0,-2 1 0</inkml:trace>
</inkml:ink>
</file>

<file path=ppt/ink/ink3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2:5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93 15347,'7'-3'2667,"-1"1"-1715,-6 2 2320,0 0-1770,9-39-550,-12 29-302,3-29-201,-16 39 32,-4 0 90,-4 4-32,-3 5-69,-4 4-44,0 5-33,-1 3-393,7 1 0,6 3 0,9 0 0,6-1 0,3-1 0,8-1 0,6-3 0,12-1 0,8-3 0,7-2 0,5-3 0,4-6 0,-1-1 0,-2-3 0,-6 0-1604,-5 0-1275,-5 0 2879,-1-2 0,-13 2 0,-3-2 0</inkml:trace>
</inkml:ink>
</file>

<file path=ppt/ink/ink3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1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24491,'51'-11'341,"-1"1"1,26 3-163,-14 22-11,-29 10 46,-7 4-13,-11 2-111,-8 3 44,-5 0-33,-9 2 45,-3-5 22,-8-4-12,2-7 12,4-7-112,6-4-44,3-5-12,3 1 22,5 1 12,3 2 10,6 4 80,2 0 145,0 2-23,0 1 34,-1 0 23,-1 0-1,-1 0-222,-4 0-80,-3 1 0,-3 0 0,-2 2 0,-1 2 0,0-2 0,0 0 0,0-4 0,-1-1 0,-2-3 0,-1 1-214,-4 3-2576,0 7-7041,0 10 7750,3 10 1,3-17 0,2-2 0</inkml:trace>
</inkml:ink>
</file>

<file path=ppt/ink/ink3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28671,'13'-5'-1166,"-12"19"0,-3 9 1,-6 5-1</inkml:trace>
</inkml:ink>
</file>

<file path=ppt/ink/ink3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25163,'-70'0'650,"11"7"-572,36 17-10,6 9 32,1 9 57,4 8-22,4 3-35,3 3 102,3-2-12,2-5 34,6-8-201,4-11-23,7-13 0,3-8-23,0-9 12,3-15-112,-2-9-56,2-16 0,0-6 78,-1-3 101,-1 3 0,-2 5 11,-5 11 0,-4 9 34,-3 11 45,-3 6 100,0 3 90,3 7-33,-1 6 22,8 22-269,-4-5 0,2 11-392,-6-15-382,0-4-570,-1-4-1637,4-6-6633,1-5 9614,7-3 0,-9-3 0,2 0 0</inkml:trace>
</inkml:ink>
</file>

<file path=ppt/ink/ink3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2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25880,'24'22'1019,"0"-1"-727,-13 2-34,4-3-169,-2-4-77,1-6-12,0-5 0,-1-4-168,3-3-191,0-8-392,2-4-482,0-7-895,-1 1-3990,-3 3 6118,-2 6 0,-7 6 0,-1 4 0</inkml:trace>
</inkml:ink>
</file>

<file path=ppt/ink/ink3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48 194 21868,'40'-82'1468,"-8"15"-593,-34 48-226,-4 7-44,-1 3-11,-5 5-134,1 3-35,-1 7 13,-3 9 133,1 11-224,-2 10-78,5 3-167,2 2-102,6-5 0,1 1 0,2-6 0,2-4 0,4-5-595,4-5-806,6-6-694,3-5-2140,4-3 4235,1-8 0,-10 4 0,-2-4 0</inkml:trace>
</inkml:ink>
</file>

<file path=ppt/ink/ink3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26642,'7'57'1367,"-1"-11"-1222,-4-33-55,1-7-23,-1-2-11,2-4 56,2-5 23,3-8-91,5-9-44,2-5 0,-1 0-67,0 5-224,-1 5-415,-2 7-179,0 5-359,-4 3-392,2 2-2723,-4 0-5472,1 5 9067,-1 1 1,-3 0-1,0-1 1</inkml:trace>
</inkml:ink>
</file>

<file path=ppt/ink/ink3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50 192 18126,'8'0'4897,"-1"0"-4572,-7 0-247,0 0-78,26-40 0,-19 18 22,20-30 270,-27 30 436,-7 4 11,-3 4-77,-7 3 44,-2 4-79,0 3-100,4 2-169,2 2-100,3 0-12,4 8-166,1 7-80,3 13 0,1 8 0,1 5 0,3-1 0,5-1 0,5-5 0,7-6 0,5-5 0,0-9-561,4-7-885,-2-4-929,1-11-4416,-2-6 6791,-6-7 0,-8 7 0,-7 5 0</inkml:trace>
</inkml:ink>
</file>

<file path=ppt/ink/ink3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05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984 142 23885,'-66'-8'496,"0"-1"1,2 3 0,3 6-1993,-27 19 1798,-2 15-168,45-9 1,1 4 176,0 3 0,2 3-143,0 4 0,2 3-28,1 3 1,3 2-50,0 4 0,2 2 9,4 2 1,3 1-51,3 2 1,4 1-18,4 0 1,4 1-12,3 2 1,4 0 38,1 0 1,4 1 28,6 2 0,4 0-316,1-1 0,5-1 327,7-4 0,6-3-78,3-5 0,5-5 380,4-7 0,4-7-403,5-7 0,3-7 0,4-4 0,2-7 0,4-8 0,1-6-476,1-6 0,-1-6 476,1-7 0,-3-8 0,-1-6 0,-3-6-94,-3-5 1,-4-4 93,-5-5 0,-4-3 0,-6-3 0,-6-3 0,-6-1 0,-5-1 0,-6-3 0,-4-1 0,-3 0 0,-7-3 0,-11 4 0,-8-5 0,0 4 0,-2-8 0,-5 2-232,-2 12 1,-4-2 0,-1 10 231,-4 10 0,-1 9-124,-38-18-1287,0 33-448,0 24-3363,-3 28 5222,-2 19 0,36-12 0,8 0 0</inkml:trace>
</inkml:ink>
</file>

<file path=ppt/ink/ink3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6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87 28199,'-5'65'157,"1"0"0,-1 2 1,1 0-158,6-4 0,0 1-399,0 5 1,-3 0 398,-2 2 0,-2 1-324,-1-3 1,-2 0 323,-4-4 0,-2-2 0,0-6 0,0-3-17,-15 34 17,6-26 0,5-23 0,7-23 362,3-10-362,1-25 698,1-22-698,1-38 0,3 25 0,2-5-166,0-10 0,1-4 166,4-5 0,2-2 0,1-2 0,3 0 0,5 6 0,3 2 0,0 7 0,4 4 0,1 9 0,2 4 0,26-31-3150,2 21 3150,-2 15 0,-2 14 0,18 11 0,-22 11 0,8 17 0,-31 12 0,-9 16 491,-12 33-491,-14-15 0,-8 16 0,-9-28 0,-1-5 0,-1-4 3392,1-6-3392,4-4 0,5-8 0,5-8-640,6-3-4985,6-4 5625,10-9 0,-3 7 0,6-6 0</inkml:trace>
</inkml:ink>
</file>

<file path=ppt/ink/ink3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6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27000,'3'85'1266,"-5"-6"-6713,-9-27 5626,-3-2 1242,1-6-1421,3-8 860,2-11-860,5-11 0,1-7 0,2-5 3392,0-2-3392,1-6 0,6-5 0,4-11 0,7-4-427,3-3-603,3 0-607,0 5-2161,2 4 3798,3 7 0,-14 6 0,-1 4 0</inkml:trace>
</inkml:ink>
</file>

<file path=ppt/ink/ink3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6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42 187 26463,'71'-28'257,"-12"0"-246,-41 1-11,-6 3 23,-6 1-12,-3 5 23,-3 2-12,-3 4 23,-2 5 145,-6 3-3156,-6 9 3526,-5 14-56,-5 15-379,-3 18-125,-1 9 0,5 2 0,6-7 0,8-8 0,6-10 0,5-9 0,12-10 3392,6-8-3573,16-6-1219,7-12-639,10-10-2589,6-13 4628,5-9 0,-27 15 0,-5 4 0</inkml:trace>
</inkml:ink>
</file>

<file path=ppt/ink/ink3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7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20 23773,'-9'-11'3227,"1"3"-2823,8 8-23,0 0-258,-18 6 34,13 0 89,-8 7 57,17-2-246,6 1-57,-4 2 0,-1-1 0,-3 2 0,-1 2 0,-1 2 0,0 2 0,-4 1 0,-4 1 0,-6-2 0,-2 2 0,-4 0 0,-3 0 0,-4 2-24,-1-5-1365,5-4-886,8-9-4930,7-3 7205,13-10 0,-4 5 0,6-5 0</inkml:trace>
</inkml:ink>
</file>

<file path=ppt/ink/ink3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7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120 117 25163,'62'-41'67,"-15"5"-67,-44 24 56,-3 0-4095,-4 4 4421,-5 2 981,-7 5-848,-6 4 80,-5 9 54,-2 9-134,-3 9-502,3 6-13,3 5 0,7 2 0,7 2 3392,6 0-3392,6-4 0,4-6 0,5-8 0,7-9 0,5-9-662,7-5-1052,5-16-1278,6-6-6655,5-12 9647,-1-3 0,-17 15 0,-9 4 0</inkml:trace>
</inkml:ink>
</file>

<file path=ppt/ink/ink3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7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20 24143,'1'-1'3373,"0"0"-2869,-12 53-302,8-29-124,-8 37-78,11-48-11,0-6-56,2-5-12,10-15-89,7-7 79,12-14 89,2 1 33,-2 5-10,-8 11 100,-4 5 0,-6 9 23,-3 1-34,1 3 67,-3 1-133,1 4-46,-1 4 0,-2 7 0,-1 2 0,-3 6 0,0 2 0,-2 0-35,0-2-895,0-5-2543,0-4-3318,5-9 6791,4-4 0,-1-2 0,-1-2 0</inkml:trace>
</inkml:ink>
</file>

<file path=ppt/ink/ink3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7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28334,'0'54'168,"0"0"1,0 40-169,0-49-281,0-9-806,0-5-829,0-7-4617,0-2 6533,0-2 0,0-9 0,0-2 0</inkml:trace>
</inkml:ink>
</file>

<file path=ppt/ink/ink3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8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24771,'76'33'-2458,"-9"-4"0,-53-17 1,-2-5-1</inkml:trace>
</inkml:ink>
</file>

<file path=ppt/ink/ink3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48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165 164 22552,'22'-74'2006,"-5"14"-1211,-17 47 12,-3 4-224,-6 4-203,-4 2-65,-5 3-24,-2 4-22,-3 9 67,0 7 1,-3 13-337,5 4 0,2 6 0,4 6 0,7 1 0,3 1 0,4-2 0,4-5 0,8-6 0,8-5 0,13-10 0,5-6 0,24-10 0,-14-15 0,15-9-248,-25-12-1578,-3 1-2298,-10 3 4124,-7 8 0,-8 9 0,-6 5 0</inkml:trace>
</inkml:ink>
</file>

<file path=ppt/ink/ink3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5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20 226 27639,'-19'0'1032,"18"0"-1032,41 0 0,15 0-4252,12 0 4252,15 0 0,17 0 211,-41-4 1,3-1-212,6-1 0,2-1 0,5-3 0,2-2 0,4-1 0,1 2-574,3 0 0,1 1 574,4 1 0,2 1 0,2 2 0,2 2 0,-29 2 0,1 0 0,1 1 0,2 0 0,1 0 0,0 1 0,4 0 0,0 0 0,1 0 0,2 1 0,1 0 0,1 0 0,1-1 0,0 1 0,1 0 0,1 0 0,1 0 0,0 0 0,0-1 0,1 1 0,-1-1 0,3-1 0,-1-1 0,0 0 0,1 0 0,0-1 0,-1 0 0,-1-1 0,0 1 0,0-1 0,-4 0 0,1 1 0,-3 0 0,-4 1 0,-2 0 0,-2 1 0,25-1 0,1 2-206,-24 0 0,2 0 1,-4 1 205,6 0 0,-1 1 843,16-1 1,-2 0-844,-29 0 0,-3 0 0,2 0 0,1-2 0,-1 0 0,0-2 216,0-2 0,-1 0-216,-4-2 0,-2-2 1474,40-10-1474,-22 3 1096,-15 3-1691,-30 14-1369,-9 21 1964,-35 23 0,13-15 0,-12 2 0</inkml:trace>
</inkml:ink>
</file>

<file path=ppt/ink/ink3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3:58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24513,'0'6'2420,"0"-2"-1759,0-4-123,0 0-112,76 1-313,-19-1-113,5-1 0,4-1 0,31-5 0,-43 2 0,2 0-652,3 0 1,2-1 651,3 1 0,1-1 0,2 0 0,1 0 0,2-1 0,1 0 0,0 1 0,0 0 0,1 0 0,-1 1 0,-3 2 0,0 0 0,-3 2 0,-2 0-131,-6 0 0,-1 2 131,40-1-1031,-21 6-874,-20 5-4000,-18 8 5905,-11 6 0,-14-12 0,-5 1 0</inkml:trace>
</inkml:ink>
</file>

<file path=ppt/ink/ink3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4:16.1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 24418,'78'-2'983,"-3"2"0,-7 10 0,2 0 0,4 1 0,8-2 0,14-3-492,-39-3 1,3-2-1,10 0 1,3-1-250,7 0 1,3 0-243,6 0 0,2 0 0,3 0 0,1 0 0,0 1 0,0 0 0,1 2 0,-2 0 0,-1 1 0,-2 1 0,0 2 0,0-1 0,-4 0 0,-1-2 0,-1 0 0,0 0 0,-4-2 0,-1-1 0,-4-1 0,-1 1 0,-4-1 0,-1 0 0,-4 0 0,-2 0 0,-6-1 0,1 1 0,11 0 0,-1 0 0,27-1 0,-40 0 0,-1 2 0,13-1 0,-1 0 0,1 0 0,0-3 0,0-1 0,27-3 0,-23 3 0,22 0 0,-26 4 0,3 3 0,4 1 0,0 2 0,1 0 0,-22-1 0,1 0 0,27 3 0,-28-3 0,-1-1 0,18 4 0,0-1 0,-2 1 0,-3 0 0,-2 0 0,-4-1 0,-5-1 0,18 2 0,-19-2 0,11 3 0,-22-2 0,-6 1 0,-1-1 0,-3 0 0,0-3 0,18-1 0,-12-2 0,12 0 0,-22-1 0,-8 0-984,-7 0 738,-65 27 0,38-21 0,-43 21 0</inkml:trace>
</inkml:ink>
</file>

<file path=ppt/ink/ink3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4:17.4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0 158 24967,'70'0'327,"0"0"1,3 1 0,-1 0 163,-10 1 1,0-1-1,10 1 1,2 0-1,5-1 1,2 0-1,5-1 1,1 0-1,6 0 1,2 0-165,-27-2 1,1 1 0,1-2-22,4 0 0,1-1 1,1-1-307,5-1 0,2-1 0,0-1 0,4 0 0,0-2 0,0 0 0,1 1 0,0-1 0,1 1 0,0-1 0,1 1 0,-1 0 0,2 1 0,1 1 0,0 1 0,5 1 0,0 0 0,2 0 0,-21 3 0,0 0 0,2 1 0,0 0 0,4 0 0,1 0 0,1 1 0,0-1 0,1 1 0,0-1 0,1 1 0,-1 1 0,0 1 0,0 1 0,-1 0 0,-1 2 0,-5-1 0,-1 1 0,-2 0 0,-1 3 0,16 3 0,-3 3 0,-3 2 0,-14-1 0,-2 2 0,-5 1 0,13 8 0,-8 3 0,-19-3 0,-7 2 0,7 21 0,-28-4-674,-33-6-310,-24-2 738,-31 1 0,24-17 0,0-2 0</inkml:trace>
</inkml:ink>
</file>

<file path=ppt/ink/ink3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4:20.6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1 223 18054,'79'8'983,"-1"-3"0,-19-5 0,7 0 0,4 0 0,3 0 0,6-4 0,8-2 0,4-6 0,3 0 0,-1 0 0,-3 0 0,0 3 0,2-1 0,4 1-32,3 1-951,1-1 0,-1 1 0,-2-1 0,-3 0 0,-1 3 0,-5 0 0,-2 4 0,-4 2 0,-3 0 0,-2 0 0,-1 0 0,-2 0 0,-3 0 0,25 0 0,-24 0 0,21 0 0,-28 0 0,2-1 0,-1-1 0,-3 1 0,-2 0 0,16 1 0,-19 1 0,16 1 0,-23 1 0,2-1 0,2-1 0,-2-1 0,-1 0 0,18-4 0,-17 2 0,13-3 0,-20 1 0,0 0 0,0-1 0,17 1 0,-16 1 0,12-2 0,-19 2 0,-2-2 0,3 0 0,-1 1 0,0 1 0,-1 1 0,0-1 0,15-2 0,-14 1 0,9 0 0,-18 0 0,-2 0 0,2 2 0,2 0 0,1 2 0,0 0 0,12 0 0,-11 0 0,10 0 0,-17 0 0,0 0 0,0 0 0,4 0 0,1 0 0,3 0 0,2 0 0,-1 0 0,10 0 0,-12 0 0,6 0 0,-14 0 0,-1 0 0,0 0 0,0 0 0,0 0 0,29-5 0,-20 4 0,19-4 0,-28 5 0,-2 0 0,-1 0 0,1 0 0,4 0 0,6 0 0,5 0 0,5 0 0,3 0 0,0 0 0,-3 0 0,-2 0 0,-2 0 0,17 0 0,-14 2 0,12 1 0,-20 1 0,-6 1 0,-4-2 0,-2 2 0,-2 0 0,3 0 0,4 3 0,3-2 0,3 2 0,12 1 0,-11-3 0,9 3 0,-13-3 0,2 1 0,0 1 0,7-1 0,-16-3-984,-1-2 0,-71 0 738,-1 5 0,-14-4 0,25 4 0</inkml:trace>
</inkml:ink>
</file>

<file path=ppt/ink/ink3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4:21.7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1 125 24328,'48'-17'491,"0"0"1,42-13 491,-23 16 0,9 1 0,12 1-492,-38 7 1,1 1-1,7 0 1,2 1-1,5 0 1,3 2-1,6 0 1,3 0-205,4 1 1,1 0-288,4 0 0,0 0 0,0 1 0,-2 0 0,-5 2 0,-1 1 0,-8 1 0,-3 1 0,-10 1 0,-3 2 0,33 6 0,-20 0 0,-18-3 0,-13-1 0,-1 0 0,-13-3 0,2-2-328,-11-4 0,-2-2 0</inkml:trace>
</inkml:ink>
</file>

<file path=ppt/ink/ink3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4:26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22743,'0'-9'4033,"0"1"-3349,0 8-68,80-9-168,-9 5-375,2-1 1,6 0-981,-14 4 1,0 0 906,4 0 0,2 1 0,4 0 0,1 0 0,4 0 0,1 0 0,4 0 0,2 0 0,2 0 0,0 0 0,2-1 0,0 0 0,-2-1 0,1 0-225,-3-1 1,0-1-527,-1 2 0,-1 0-594,-1-1 1,-2 2 1344,-1 5 0,-7 0 0,14-2 0,-25 7 0</inkml:trace>
</inkml:ink>
</file>

<file path=ppt/ink/ink3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2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5 230 22620,'-2'0'1747,"-1"0"-1276,20-30-303,0 8-11,17-27-4174,-6 17 4141,-2 2 881,-4 6-893,-5 6 34,-5 5 89,-4 5 45,-3 5 90,-3 2 3392,-1 4-3493,-8 11-34,-5 11-101,-11 16-78,-3 9-44,1 2-12,6-1-56,7-4-269,6-4-247,5-5-660,1-8-1189,1-7-6196,3-11 8617,5-6 0,-4-6 0,1 0 0</inkml:trace>
</inkml:ink>
</file>

<file path=ppt/ink/ink3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2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23986,'-76'15'2185,"9"2"-1972,29 10-34,6 7-11,7 9 34,6 9-68,7 7 24,6 8-13,8 5 35,11 4-1,8-2-56,16-7-22,10-14 11,12-17-112,8-18 0,3-15 22,-1-20 1,-10-15-1,-11-17 23,-15-11-12,-14-7 57,-11-3-12,-19 1 1,-9 4-57,-17 6 12,-5 9-34,-2 9-23,7 11-357,9 11-651,13 10-4896,22 28 5927,14 7 0,-4 1 0,1-7 0</inkml:trace>
</inkml:ink>
</file>

<file path=ppt/ink/ink3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74 152 26653,'-6'63'975,"-1"4"-729,3 0-122,-2 2-57,-4-2 0,-1-9-22,2-14 33,1-13-22,2-16 0,2-10-56,2-20 0,1-18 0,1-26 11,8-17-11,4-11-3369,10 1 3414,3 9 11,1 13-34,1 15 68,-2 13-33,1 12-57,-2 8 0,-1 6 0,-3 6 0,-2 2 0,-5 3 3392,-6 7-3392,-11 23 0,-11 1-125,-10 18-569,-6-12-404,5-5-639,6-8-1736,9-8-6358,6-8 8493,16-5 0,-9-4 0,8 0 0</inkml:trace>
</inkml:ink>
</file>

<file path=ppt/ink/ink3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3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24222,'-29'64'1770,"5"-7"-1378,16-25-22,3-3-146,4-5 12,8-6-46,6-9-134,10-5-22,5-14-34,3-7 33,-3-11-22,-6-2 34,-9-1-22,-6 3-1,-8 2-22,-9 5-78,-4 4-247,-8 7-236,-1 4-638,3 4-1702,6 6-6930,6 1 9467,5 3 1,3-3 0,0-1 0</inkml:trace>
</inkml:ink>
</file>

<file path=ppt/ink/ink3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4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26205,'-31'15'258,"6"0"-158,29-8 24,1 2 77,4 1 102,0 2-124,1 2-11,-2 3 56,-2 1 90,-3 4 22,-1 2-157,-9 3-99,-5 3-80,-10 2 0,-2 0 0,0-4-225,4-5-436,6-9-68,8-7-693,3-4-719,5-6-1556,9-6-6134,7-7 8773,12-8 0,-12 9 1,-2 3-1</inkml:trace>
</inkml:ink>
</file>

<file path=ppt/ink/ink3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 26675,'-9'-3'34,"2"2"0,11 1 22,2 1 44,3 3 102,2 3 90,-1 3 44,-2 3 78,-2 4-123,-3 2-89,-3 2-167,-8 4-35,-3 0 0,-6-1-80,0-3-345,3-5-460,4-5-437,4-6-1211,3-2-7298,2-3 9075,3 0 1,-2 0 0,2 0 0</inkml:trace>
</inkml:ink>
</file>

<file path=ppt/ink/ink3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4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68 20815,'40'-24'1210,"-10"3"-470,-28 13 190,-4 1-112,-6 2-157,-4 3-156,-8 3 55,-2 7-45,-2 4-78,1 7-56,1 3-11,3 0-135,5 0-168,4-1-67,5-2-11,3 1-146,5-2-448,6-3-751,9-5-2510,10-5 3866,8-13 0,-15 6 0,-2-6 0</inkml:trace>
</inkml:ink>
</file>

<file path=ppt/ink/ink3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4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26205,'4'28'638,"1"-4"-481,5-15 34,-2-1 78,-2 1 213,-3-1-57,-2 1-121,-6 2-304,-4 1 0,-6 2 0,-6 2 0,0-2 0,2-1 0,2-2 0,4-3-225,6-2-795,4-3-291,2-2-1378,2 0-7142,6-1 9442,5-1 1,-2 0 0,0 0 0</inkml:trace>
</inkml:ink>
</file>

<file path=ppt/ink/ink3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5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26261,'3'0'1098,"0"4"-695,5 2-22,-2 5-78,-2 3-78,-3 4-225,-2 2 0,-6 2 0,-4 1 0,-7 0 0,-3-2 0,0-1 0,1-3-192,4-4-737,5-5-259,5-3-1042,4-3-2745,2-1 4975,8-1 0,-5 0 0,5 0 0</inkml:trace>
</inkml:ink>
</file>

<file path=ppt/ink/ink3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5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 24591,'-7'45'1748,"2"-9"-1445,7-23 33,4-5 112,5-3 12,5-3-248,3-7-144,-1-4-1,-2-6-67,-4-5-213,-6 0-526,-3 1-1055,-8 3-4503,-8 6 6297,-13 5 0,10 5 0,-3 0 0</inkml:trace>
</inkml:ink>
</file>

<file path=ppt/ink/ink3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6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27348,'29'47'-1445,"-5"-7"-225,-11-24-1535,-1-4-6626,1-6 9557,1-3 1,-5-3-1,-3 0 1</inkml:trace>
</inkml:ink>
</file>

<file path=ppt/ink/ink3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27482,'56'7'-9288,"-2"-1"9288,-14 1 0,-17-3 0,-3 0 0</inkml:trace>
</inkml:ink>
</file>

<file path=ppt/ink/ink3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6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25331,'-47'35'1020,"8"-1"-830,29-9-44,4-1-57,1-3 135,4-4 12,0-6-191,1-4-45,3-5 0,5-11-101,5-6-56,3-8 0,1-2 67,-3 4 68,-3 7 11,-4 6 11,-2 5 0,-1 2 89,1 3 46,0 6-46,0 5-22,1 6-10,0 3-57,0 1-11,1-3-259,-1-4-603,2-6-629,0-6-986,1-4-7159,3-10 9647,3-6 0,-7 4 0,0-1 0</inkml:trace>
</inkml:ink>
</file>

<file path=ppt/ink/ink3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7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25207,'1'53'1860,"-1"-5"-1321,0-18 121,1-2-255,5 0-405,0-12 0,5-3 0,-1-11 0,2-9 0,2-3 0,1-6-662,0 0-604,-1 3-1502,-1 3 2768,-2 4 0,-5 3 0,-2 2 0</inkml:trace>
</inkml:ink>
</file>

<file path=ppt/ink/ink3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7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28 118 26675,'39'-34'-380,"-7"2"189,-28 14 102,-2 2 89,-2 6 11,-4 4 67,-3 4 34,-4 3 79,-2 5 77,-1 4 203,1 5 56,1 4 78,2 1-258,1 2-301,2 1-46,4-1 0,1-1 0,2-3-853,5-4-547,2-4-1402,8-5-7029,3-7 9294,4-8 0,-9 5 1,-2-5-1</inkml:trace>
</inkml:ink>
</file>

<file path=ppt/ink/ink3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7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27090,'-22'58'1456,"6"-11"-1331,10-32-125,4-7 0,1-4 0,1-3 0,0-1 0,0-4 0,0-3 0,3-5 0,3-2 0,2 2-853,4 1-547,1 1-662,3 1-1994,1 0-5775,2 2 9717,1 2 0,-9 2 0,-2 1 0</inkml:trace>
</inkml:ink>
</file>

<file path=ppt/ink/ink3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7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30 23538,'23'-1'1165,"-2"-3"-627,-17 0-100,-1-3-114,-1 1-66,-1 3-34,0 1 224,-1 2-22,0-1-213,0 1 78,-1-1 45,-2 0-89,-3 2-102,-3 5-65,-2 5-80,-2 8 0,-1 5 0,-2 3 0,2-2 0,1-2 0,4-5 0,4-3 0,4-5 0,1 0 0,4-5 0,4-1 0,6-2-875,3-2-223,1-5-1109,1-3-3900,0-6 6107,0-2 0,-8 6 0,-2 2 0</inkml:trace>
</inkml:ink>
</file>

<file path=ppt/ink/ink3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24020,'-14'50'-3277,"4"-14"0,10-30 0</inkml:trace>
</inkml:ink>
</file>

<file path=ppt/ink/ink3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27964,'-6'49'-470,"-2"-4"-1009,-3-18-3440,-3 2 4919,-2 0 0,7-12 0,1-3 0</inkml:trace>
</inkml:ink>
</file>

<file path=ppt/ink/ink3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1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31 28098,'55'-17'573,"-6"4"-573,-22 12 0,-3 4 0,-2 3 0,-7 6 0,-5 4 0,-5 5 0,-8 4 0,-7 4 0,-10 3 0,-8 1 0,-4 3 0,-4 1 0,-1 2 0,-1-1 0,2-3 0,5-5 0,7-8 0,7-7 0,8-6 0,4-3 0,4 2 0,3 4 0,5 3 0,5 3 0,20 3 0,-4-10 0,14 0 0,-9-16 0,2-8-5671,16-25 5671,-12 3 0,-3 0 0,-19 19 0</inkml:trace>
</inkml:ink>
</file>

<file path=ppt/ink/ink3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0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608 1 22148,'-77'6'3575,"0"9"-3037,2 15-157,-1 11-56,1 11 45,3 6 67,10 7-157,12 8-79,18 8 7,22-13 0,8 3-208,6-16 0,3 0-199,6 19 1,5-2 198,5-24 0,6-6 0,37 32 0,15-18 0,12-23 0,-44-22 0,2-5-1630,1-8 0,1-5 1630,-1-3 0,-1-4 0,0-6 0,-1-5-211,-4-2 1,-2-2 210,-3-3 0,-3-3 0,28-39 0,-14-5 0,-16-4 0,-15 0 0,-14 1 0,-21 4 0,-11 6 0,-18 10 0,-9 12-493,-4 13-168,1 17-122,7 11-1627,14 20-7421,12 8 8682,12 17 0,6-15 0,4-1 0</inkml:trace>
</inkml:ink>
</file>

<file path=ppt/ink/ink3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3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8 24972,'0'-5'3037,"0"2"-2724,-20 33-66,2 0-145,-17 31-102,9-8 0,3 1 0,3-3 0,4-5 0,4-7 0,0-3 0,1-6 0,0-3 0,1-3 0,0-4 0,4-4 0,3-4 0,2-3 0,3-2 0,4-1 0,6-2 0,6-2 0,4-1 0,21-6 0,-7 0 0,13-5 0,-14 2 0,-3-1 0,-1 2 0,-3 0 0,-3 0-729,-4 2-1456,-2 2 2185,4 1 0,-12 1 0,2 0 0</inkml:trace>
</inkml:ink>
</file>

<file path=ppt/ink/ink3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3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27494,'-45'65'851,"7"0"-706,21-14 36,5 7-181,3-1-4252,5 0 4252,4-6 860,9-8-860,4-8 0,11-10 0,6-8 0,2-9 0,4-9 3392,-1-11-3392,-1-9 0,-3-12 0,-4-4 0,-5-5 0,-4 3 0,-5 2 0,-3 7-360,-4 5-1388,-2 8-2106,0 8 3854,0 5 0,-2 3 0,1 1 0</inkml:trace>
</inkml:ink>
</file>

<file path=ppt/ink/ink3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27112,'-55'57'1154,"8"-3"-907,28-16-89,4-1-158,6-2 0,5-2 0,4-4 0,6-3 0,3-4 0,9-5 0,2-4 0,6-7 0,2-2 0,3-11 0,1-7 0,-2-11 0,-4-7 0,-5-5 0,-7-1 0,-8 1 0,-3 0 0,-8 5 0,-5 3 0,-10 4 0,-5 6 0,-4 4 0,2 8-259,0 3-1052,4 11-941,4 6-6832,4 10 9084,7 5 0,3-12 0,4-3 0</inkml:trace>
</inkml:ink>
</file>

<file path=ppt/ink/ink3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4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26955,'-56'50'774,"6"0"-595,27-6 34,3 2 22,7-4 34,5-1-223,5-3-46,4-4 0,8-1 0,5-6 0,6-4 0,2-5-3392,-2-8 3392,-4-4-293,-2-5-289,-4-4 179,-2-5 100,-4-4 191,-2-2 89,-2 1 3382,-4 2-3359,-7 0 0,0 4 0,-4-3 0,7 3 11,3 0 90,2 0 112,2-1 235,5 0 448,14-7-816,0 5-80,12-3 0,-6 9 0,1 1 0,3 1 0,1 1-673,1-2-750,3-1-1300,0-2-7108,1-1 9241,0-2 0,-16 4 0,-4 1 0</inkml:trace>
</inkml:ink>
</file>

<file path=ppt/ink/ink3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80 24580,'-37'58'1121,"7"-4"-908,22-20 33,4 0 113,2-3-1,4-7-55,5-4 11,6-9-68,7-5 45,5-5-123,2-11 11,0-6 1,-3-11-67,-4-4-113,-7-1 0,-5 0 0,-4 1 0,-3 2-629,-3-1-603,-2 1-1749,-3 0 2981,-2 1 0,4 12 0,1 3 0</inkml:trace>
</inkml:ink>
</file>

<file path=ppt/ink/ink3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0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23 212 26899,'67'8'1177,"-2"-7"-1099,-11-13-66,-5-6-12,-11 0 0,-12-1 0,-12 0-23,-7-1-156,-5-1-23,-2-2 23,-4 1 123,-6 1 56,-8 6 0,-11 7 11,-8 4 68,-6 9 66,-3 7 57,3 8 67,7 8-45,7 4-67,9 5-100,6 1-57,5 4 0,4 1 0,3 0 0,9-1 0,7-5-528,12-5-772,12-9-2184,11-11 3484,10-8 0,-24-5 0,-4-1 0</inkml:trace>
</inkml:ink>
</file>

<file path=ppt/ink/ink3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1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3 24435,'-59'-2'2835,"11"1"-2410,27 1-201,10 0-145,6 0-68,5 6 67,5 4-44,4 11-12,6 5 113,2 4 66,1 0-44,-2-1-122,-4-3-35,-6-2 0,-3-1 0,-9 1 0,-6 1 0,-7 0 0,-5 0 0,0-4 0,2-3 0,5-6 0,4-5-1424,5-3-974,4-4-6689,5-6 9087,12-5 0,-7 2 0,6 0 0</inkml:trace>
</inkml:ink>
</file>

<file path=ppt/ink/ink3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1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26362,'-52'31'1468,"9"-3"-1368,24-9-100,9-4 45,6-2-22,4-4 10,5 1 12,2-1 33,5 1 23,0 2 11,0-1 79,0 1-78,0-1-113,-1-1 0,-2-2 0,-2-2 0,-3 0 0,-2-3 0,-1 2 0,-3 2 0,-4 3 0,-4 4 0,-5 1 0,0-1 0,3-3-1054,2-2-2128,4-1 3182,3-2 0,1-2 0,2-2 0</inkml:trace>
</inkml:ink>
</file>

<file path=ppt/ink/ink3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80 200 24423,'52'-46'437,"-7"4"-403,-30 15 33,-5 2 224,-6 3 180,-4 5-90,-5 5-101,-4 6 0,-6 3 23,-5 7 44,-2 7 79,-4 9 134,-1 8-189,3 4-371,2 2 0,5-1 0,6 0 0,6-1 0,2-1 0,6-2 0,4-2 0,4-6-1424,4-5-1187,4-8-6599,4-4 9210,4-12 0,-11 7 0,-2-7 0</inkml:trace>
</inkml:ink>
</file>

<file path=ppt/ink/ink3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 23359,'1'-1'3518,"0"0"-3137,0 32 67,-4-5 79,0 26-113,-3-16-390,1-5-24,3-9 0,0-9 0,2-7 0,6-8 0,5-8-573,6-8-177,3-5-393,-1 2-1188,-2 4 2331,0 5 0,-8 6 0,-2 3 0</inkml:trace>
</inkml:ink>
</file>

<file path=ppt/ink/ink3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2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12 25375,'-63'-12'1547,"6"12"-1233,26 26 67,3 10 100,4 2-66,3 3-257,7-2-158,4-3 0,6-5 0,2-5 0,8-5-125,4-4-1600,5-4-2297,1 0 4022,-6 1 0,-4-6 0,-5 0 0</inkml:trace>
</inkml:ink>
</file>

<file path=ppt/ink/ink3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25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22888,'31'5'1379,"-3"-3"-1111,-10-4-66,-1-3-23,0-2-78,-2-1-67,-1-2-23,-1-3 0,-4 0-11,-1-3 0,-3 1-101,-2-1-67,-2 0 67,-1 2 57,-1 2-1,-2 2-78,-2 2 22,-1 3 90,-1 1 11,-1 2 11,-1 1 56,0 1-11,-1 0-56,1 4-112,0 4-673,1 5-1567,1 2-6288,-1 1 8640,2 0 0,2-6 0,2-3 0</inkml:trace>
</inkml:ink>
</file>

<file path=ppt/ink/ink3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5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8 23605,'2'-4'2746,"0"1"-2422,-2 3 136,0 0-269,-22 36-91,9-12-32,-17 30 32,14-22 1,2 1 0,1-1 11,2 0 56,1-1-90,1-3-22,3-2 45,1-6-34,3-6-33,1-3 225,9-4-259,3-3 0,8 1 0,1-3 0,2-1 0,-1-1 0,-1 0 0,-1 0 0,2 0-57,-9 0-1097,0 2-774,-8-2-4940,2 1 6868,4-4 0,-4 3 0,1-3 0</inkml:trace>
</inkml:ink>
</file>

<file path=ppt/ink/ink3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52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24008,'-3'0'2555,"0"0"-2219,3 0 102,0 0-315,-26 37-56,17-18 45,-19 31-33,25-25-1,1 2-11,2 1 12,2 0 66,4-2 12,3-2-45,5-4-45,3-5-44,1-6-1,4-5-11,1-6 45,2-7 23,0-8-46,-1-8-9,-3-2-24,-3 2 0,-6 2 0,-4 4 0,-4 4 0,-2 6-707,-2 4-783,0 3-1950,0 2 3440,3 2 0,-2-1 0,2 1 0</inkml:trace>
</inkml:ink>
</file>

<file path=ppt/ink/ink3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5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27628,'-41'21'560,"7"1"-470,21 3 10,3 2-10,3 1-12,4 1 1,1 0-33,3-3-46,7-4 0,3-5 0,9-6 0,1-6 0,2-3 0,0-4 0,1-8 0,-2-4 0,-1-7 0,-3-1 0,-3 0 0,-5 2 0,-4 0 0,-3 2 0,-2-1 0,-5-1 0,-2-1 0,-5 1 0,0 5 0,-1 3 0,0 7 0,-1 2-808,0 9-2161,-7 15-4662,8 0 7631,0 9 0,10-18 0,2-4 0</inkml:trace>
</inkml:ink>
</file>

<file path=ppt/ink/ink3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5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28110,'-42'16'526,"8"3"-491,25 5-35,2 2 0,4 2 0,2 1 0,0 0 0,3 0 0,3-3 0,4-2 0,4-6 0,1-4 0,-1-4 0,1-5 0,-2-3 0,-2-1 0,-1-2 0,-3-3 0,-2-4 0,-2-3 0,-2-3 0,-5-5 0,-1 4 0,-5-4 0,2 9 0,2 2 0,2 2 0,2 2 0,2 1 0,1 2 0,3 0 0,6 1 0,5 3 0,5 1 0,2 1 0,-2-1 0,-1-1 0,-2-2-214,-2 0-3887,2 0-4079,-3-1 8180,3 0 0,-9 0 0,-1 0 0</inkml:trace>
</inkml:ink>
</file>

<file path=ppt/ink/ink3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5:54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144 104 28401,'-30'35'270,"6"-1"-270,18-3 0,3-1 0,2-3 0,4-3 0,5-5 0,7-5 0,4-5 0,3-5 0,1-3 0,-1-9 0,-1-6 0,-3-9 0,-2-7 0,-6-3 0,-4-4 0,-3-1 0,-2 0 0,-7 3 0,-3 5 0,-9 6 0,-6 9-281,-6 8-1971,-8 12-5020,-6 10 7272,-4 14 0,20-11 0,6 1 0</inkml:trace>
</inkml:ink>
</file>

<file path=ppt/ink/ink3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10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28671,'64'20'0,"0"0"0,1-2 0,0-4 0,-3-10 0,0-3 0,-1 2 0,-2 1 0,-4-1 0,-2 0 0,43 3 0,-14-1 0,-9-1 0,-11-3 0,-11 1-1345,-8-2-2757,-7 1 4102,-7 1 0,-12-2 0,-5 1 0</inkml:trace>
</inkml:ink>
</file>

<file path=ppt/ink/ink3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1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19 473 15000,'-7'-6'6051,"1"1"-4662,6 5 1995,0 0-2857,-2 9-113,1-7-145,-1 7-56,2-8 302,0-1-369,0-6-12,0-8-44,4-13-34,2-9-34,4-8 1,-1-1-12,0-5-11,-2 2 0,-1 2 0,-1 5 11,-2 8-22,-1 6 11,-2 7-11,0 5 0,0 4-23,0 4 0,1 4 23,1 2-22,2 1 33,2 0 33,1 2-33,2 4 11,0 4 1,1 4-12,0 0-12,-1 0 12,-1-1-11,-1-4-112,0-2 22,-1-4 56,1-1 23,1-2 22,3-3 11,2-4-11,3-4 11,-1-4 1,0 1 100,4-3 22,-6 4-22,-1 1-22,-6 7-12,-4 2 0,-1 2 12,-1-1 1,0 2-91,0 10 0,0 6 0,-5 17 0,-2 5-181,-4 6-367,-1-2-327,3-6-671,0-8-1098,6-9-5883,1-6 8527,2-4 0,0-5 0,0-2 0</inkml:trace>
</inkml:ink>
</file>

<file path=ppt/ink/ink3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19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0 314 22210,'13'-54'700,"0"1"1,6-27 238,-4 27-782,-6 27 242,-2 7-253,0 7 123,-2 3-135,-1 4 450,0 3-428,0 1 1,1 1 78,3 0 34,2 3 1,2 6-80,1 5-100,-1 7-34,-2 3-56,-1 1-135,-4 2-302,-2 0-358,-1 0-449,-2-1-919,0 0-4022,-2-2 6185,-3-2 0,2-10 0,-1-3 0</inkml:trace>
</inkml:ink>
</file>

<file path=ppt/ink/ink3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19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57 22687,'-1'-4'2252,"0"1"-2107,1 3-122,0 0-471,32-19-729,-6 12-3227,30-13 4404,-14 18 0,-18 1 0,-6 1 0</inkml:trace>
</inkml:ink>
</file>

<file path=ppt/ink/ink3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20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22922,'-7'0'2252,"2"0"-2039,5 0-12,0 0-166,-20 6-24,15-1-22,-15 9 11,23 0 0,4 3 22,4 2 56,1-1 180,0 1 33,-1-3 12,-3 0-12,-2-3 258,-3 1-179,-1-5-45,-2 2-191,-4-3-33,-5 4-68,-5 0-33,-3 0 0,0-2-336,-2 0-89,7-6-181,1 1-558,8-5-697,2 0-2890,1 0 4751,7-2 0,-5 1 0,6-1 0</inkml:trace>
</inkml:ink>
</file>

<file path=ppt/ink/ink3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20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26709,'-37'57'785,"7"-6"-651,28-20-134,0-5-22,2-4-258,0-4-404,3-6-683,4-4-2353,6-4 3720,5-2 0,-8-2 0,0 0 0</inkml:trace>
</inkml:ink>
</file>

<file path=ppt/ink/ink3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2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27202,'-10'77'-359,"1"-11"-1176,3-30-3182,0-3 4717,2-1 0,1-15 0,2-3 0</inkml:trace>
</inkml:ink>
</file>

<file path=ppt/ink/ink3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4T10:52:37.0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40 109 11728,'-4'0'6185,"0"0"-1905,4 0-3753,-14 4-79,11-2-100,-11 3-46,14-4-67,0 2-10,0-3-68,0 1 67,1 1 78,13-1-89,8 2-12,19-1-10,6 0 11,9-1 11,9-1-11,7 0-102,11-3 124,2-3-723,5-4 678,1-2-67,2 0-284,0-1 296,1 1-1,1 3 67,3-2-112,-46 6 1,-1 0 16,1 0 0,0-1-39,0 1 0,-1 1 90,48-4-34,-31 5 0,0 1-56,-16 1 0,1 0-17,16 1 0,-1 0 30,27 0-69,-4 0 0,-7 0 0,-33 0 0,-1 0 0,22 0 0,13 0 0,-33 1 0,0 0 0,-1 0 0,1-1 0,-4 0 0,-5 0 677,-4 0-677,7 0 342,-12 0-342,5 0 0,-14 0 0,-5-1 0,-5-1 0,-3 0 0,-3 1 0,-1 1 0,-4 0 0,1 0 0,-5 0-2074,1 0-391,-10 0-2197,-5 0-5169,-14 14 9826,-11 7 1,17-3 0,-2 0-1</inkml:trace>
</inkml:ink>
</file>

<file path=ppt/ink/ink3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40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152 107 23672,'0'-1'2074,"0"-1"-988,0 2-851,0 16-21,0-4-1,0 15-1,0-7-10,-2 3-56,0 3-1,-6 8-33,-2 6-33,-7 8-1,-1 3-22,-3 4 0,1-2-34,3-3 1,4-3 10,3-5-20,3-6-13,3-5 0,2 2 0,2-12 0,4 2 0,4-12 0,7-1 0,5-1 0,4-2 0,1-2 0,12-1 0,-9-2 0,8-1 0,-11 0 0,-1-1 0,-1 0 0,-1 0 0,0 0 0,-2 0 0,0 0 0,3 0 0,-8 0 0,1 0 0,-9 0 0,-3 0 0,-1 0 0,-2 0 0,0 0 0,-1 0 0,1 0 0,0 0 0,0-6 0,1-5 0,0-11 0,0-6 0,-2-6 0,1-3 0,-1-5 0,-6-27 0,1 11 0,-5-23 0,1 15 0,2-2 0,0-2 0,4 5 0,1 11 0,0 2 0,2 22 0,0 2 0,0 18 0,0 4 0,1 3 0,-1 2-629,1 1-1814,-3 4-7388,-8 11 9354,-9 13 0,5-9 0,1 1 0</inkml:trace>
</inkml:ink>
</file>

<file path=ppt/ink/ink3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4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28671,'57'-18'0,"-2"3"0,-13 7 0,2 3 0,-1 2 0,1 2 0,3 1 0,0-1-1043,-1 0-1221,-1-5-5378,-4 1 7642,-2-3 0,-18 5 0,-5-1 0</inkml:trace>
</inkml:ink>
</file>

<file path=ppt/ink/ink3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4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1208 27 21005,'-85'-16'4202,"-10"5"-3832,41 12 0,-2 3-90,-4 4 0,-2 4-1204,-2 4 0,0 4 1098,1 3 0,1 2-40,3 2 1,1 2 143,5 0 0,2 1-189,5 1 1,3 1-12,-32 34 12,16 5-45,14 9-23,16 11 0,19-40 1,3 2 49,2 4 1,3 2 28,5 0 0,6 3-95,12 26 0,7 1-6,-2-23 0,3-1-80,12 17 0,5-5 80,-9-28 0,1-5 0,2-4 0,1-2 0,2-4 0,1-2 0,2-4 0,2-3 0,0-3 0,2-3 0,1-4 0,2-4-105,0-2 0,0-5 105,0-4 0,-1-4 0,-1-4 0,-1-4 0,44-22 0,-8-14 0,-9-7 0,-8-9 1056,-8-8-1056,-7-7 0,-11-11-39,-25 42 1,-3-2 38,-3-4 0,-4-2 0,-1-3 0,-4-1 0,-7-2 0,-3 0 0,-2-1 0,-4 0 0,-7 2 0,-3 1 0,-4 3 0,-3 3 0,0 4 0,-6 4 0,-21-5 0,-5 6 0,16 15 0,-3 4 0,-15-3 0,-1 6 0,-21 12-1423,10 7-1816,13 15 3239,10 10 0,26-5 0,7 1 0</inkml:trace>
</inkml:ink>
</file>

<file path=ppt/ink/ink3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4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28671,'52'-20'0,"-1"-1"0,9 2 0,2 4-2831,6 6 1,3 4 2830,10 0 0,7 1-34,2 2 1,9 1 0,-4 0 33,-18-1 0,-3 1 0,9 1 43,-3 1 0,8 0 0,5 1 0,-3 1 0,-7-1-43,12 0 0,-7 0 0,5 2-357,-2-1 0,5 1 0,-1 1 0,-5-1 357,2 1 0,-6 1 0,0-1-385,1 1 0,-1-1 0,0 2-467,-3-1 1,-2 2 0,0-1 851,-5 1 0,-1 0 0,-7-1 0,-4 0 0,-7 0 0,26 4 0</inkml:trace>
</inkml:ink>
</file>

<file path=ppt/ink/ink3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54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93 132 26597,'-44'0'1647,"9"-1"-1311,28 0-245,4 1-91,0-2 0,3 1 0,1-2 0,11-2 0,16-4 0,26-1 0,28-5 0,-28 7 0,3 0-433,10-2 1,3 1 432,7-1 0,3 1 0,4 1 0,3 1 0,5 2 0,1 1-799,6 1 0,1 1 799,-29 2 0,1-1 0,2 1 0,4 0 0,1 0 0,1 0-681,3 0 1,2 0-1,1 0 681,0 0 0,2 0 0,5 0 0,0 1 0,7-1 0,0 1 0,-6 0 0,4 0 0,-4 0 0,3 0 0,-8 0 0,5 0 0,-1 1 0,-9-1 0,-6 0 0,-6 1 0,-2-1-85,27 2 0,-3 0-1042,-13 1 1,-5 2-3010,-16 0 1,-5 4 4135,15 18 0,-36-13 0,-24 3 0</inkml:trace>
</inkml:ink>
</file>

<file path=ppt/ink/ink3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56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25420,'-52'8'1211,"6"5"-909,25 9 46,0 7-68,3 6-45,4 5-67,6 7-34,4 3-44,5 3 0,7 1-23,7-3-34,9-4-33,6-9 0,5-11-22,2-11 11,0-9 22,-3-9 11,-3-10 1,-3-7 100,-7-11 0,-4-7-99,-7-5-24,-5-5 0,-3-2 0,-10-1 0,-2 2 0,-9 6 0,-1 7 0,0 10-80,1 12-1690,-7 14-303,6 12-4897,-3 10 6970,14 3 0,4-11 0,4-4 0</inkml:trace>
</inkml:ink>
</file>

<file path=ppt/ink/ink3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5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11 24972,'1'-6'2723,"-1"1"-2040,0 5-390,2 38-4545,-2-5 4252,2 38 704,-2-13-704,-3 4 0,-1 0 0,-5-4 0,0-1 0,1-7 2115,2-4-4345,2-9-3541,2-8 5829,2-8 0,0-11 1,0-4-1</inkml:trace>
</inkml:ink>
</file>

<file path=ppt/ink/ink3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56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3 24961,'0'-1'3440,"1"-1"-3170,-6 57-270,-3-6 0,0 2 0,-1 5 0,-12 38 0,8-43 0,-1 1 0,-1 3 0,0-1-479,-1 0 0,0-1 479,-1-1 0,1-1 0,-15 42-195,1-11 195,5-12 0,4-15-1480,7-15-2554,7-14 4034,10-14 0,-2-7 0,5-5 0</inkml:trace>
</inkml:ink>
</file>

<file path=ppt/ink/ink3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57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28671,'59'-28'0,"-7"5"0,-26 11 0,-5 3 0,-3 2 0,-3 1 0,-1 1 0,-3 1 0,-1 1 0,-3 2 0,-3 1 0,-2 1 0,-1 9 0,-1 8 0,0 14 0,-4 8 0,-3 7 0,-6 3 0,0 2 0,0-3 0,-1-2 0,3-4 0,0-6 0,1-7 0,2-9-337,3-9-2005,3-7-2599,7-11 4941,7-8 0,-4 4 0,2-1 0</inkml:trace>
</inkml:ink>
</file>

<file path=ppt/ink/ink3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57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28558,'1'59'113,"-2"-3"-113,-1-22 0,-2-1 0,0-4 0,-1-3-550,-1-4-974,-1-1-1143,-1-3-7164,-1-3 9448,2-1 0,3-8 1,2-2-1</inkml:trace>
</inkml:ink>
</file>

<file path=ppt/ink/ink3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5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28177,'75'-33'494,"-3"5"-494,-22 14 0,6 2 0,1 0-1121,0 2-1065,-4 2-7645,-8 3 8977,-9 2 1,-18 3 0,-6 0 0</inkml:trace>
</inkml:ink>
</file>

<file path=ppt/ink/ink3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7:59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28658,'65'-28'3,"0"0"0,5 7 0,7 0 1,-2 5-4,15 4 0,1 3-1037,-5 1 1,4 1 0,-2 1 1036,-18 4 0,-2 1 0,-1 1 0,4 3 0,0 0 0,0 1 38,-1-1 0,0 1 0,0 1-38,-1 2 0,1 0 0,-2 1-77,30 2 1,-2 0 76,-5 0 0,-2 0-486,-6-2 1,-2 0 485,-9-3 0,-2 0 0,-8-1 0,-3-2 1026,37 0-2997,-24-1-3385,-21-1 5505,-21 0 0,-16 0 1,-9 0-1</inkml:trace>
</inkml:ink>
</file>

<file path=ppt/ink/ink3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00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1616 27516,'-7'-95'-11,"2"0"0,8 14-5661,0-9 5638,-2-9 36,-1 45 0,0-1-53,0-5 1,0-1 245,0-2 0,0-1-319,0 0 1,0 1 61,0 3 1,0 2 61,0 6 0,0 3 11,0-32 0,1 20-11,1 16 2647,2 11-2591,0 8 1692,1 6-1636,1 5 682,2 4-670,3 2 88,6 3 68,6 1 23,10 2-34,9 1 44,12 1-3625,10 0 3312,10 1 0,9 0-152,-11 1 1,3-2 151,-11 0 0,2-1 0,26-1 0,1-1-404,-15-2 1,-2 0 403,1-1 0,0-1 0,-4 1 0,0 1 0,13-1 0,-2 0-126,-26 4 1,-2-1 125,10 0 0,-3 1 0,9 0 0,-3 0 2717,-3-1-2717,-5 1 0,-8 1 0,-10 0 380,-11 0-380,2 0 1207,-13 0-1207,3-1 449,-11 0-449,-2 0 0,-1 0 0,-1-1 0,-2 0 0,1-1 0,-4 1 0,0 2 0,-4 1 0,0 1 0,0 6 0,0 5 0,0 12 0,0 11 0,1 9 0,0 11 0,0 7 0,1 6 0,-1 6 0,2 6 0,1 6-289,1 2 289,2 4 0,-1 1 0,2 0 0,-1 2 0,1-3 0,0-2 0,1-2 0,-1-6 0,-1-1-34,-1-6 34,-1-6 0,-1-7 0,0-10 0,-1-10 0,2-5 0,-2-18 0,-1-2 287,-2-14-287,0-8-1041,-5-6-1323,-3-11-7104,-9-7 9468,-7-4 0,11 14 0,-1 5 0</inkml:trace>
</inkml:ink>
</file>

<file path=ppt/ink/ink3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3 135 23068,'-1'0'2980,"-1"0"-1142,2 0-1122,53 0-647,-8-2-69,52-3 0,-14-6 0,8-6-499,7-3 499,-48 10 0,1 0 0,-1 0 0,0 1 0,46-7 0,-6 5 0,-6 4 0,-8 3 0,-9 2 0,-12 2-180,-13 0-1568,-13 3-1838,-11 4 3586,-11 8 0,-4-6 0,-3 1 0</inkml:trace>
</inkml:ink>
</file>

<file path=ppt/ink/ink3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12 23818,'2'-6'2577,"0"0"-1849,-2 6-268,3 49-146,-2-13-124,1 43-134,-5-25-56,-3 1-3504,-5 1 2731,-1-1-549,-1-3-1199,0-7-7310,1-8 9187,3-13 1,5-11 0,2-8 0</inkml:trace>
</inkml:ink>
</file>

<file path=ppt/ink/ink3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6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26933,'69'-7'785,"-6"10"-640,-25 22-55,-2 9 33,-4 7-56,-5 4-22,-6 1 0,-4 1 0,-5 1 167,-2-2-31,-3-2-181,-4-3 0,-4-4 0,-10-1 0,-8 0 0,-12 0 0,-4-1 0,-2-4 0,4-7 0,3-6 0,5-7 0,2-4 0,3-5-561,3 0-795,2-4-1401,5-7-7074,5-7 7815,4-10 0,1 10 1,1 1-1</inkml:trace>
</inkml:ink>
</file>

<file path=ppt/ink/ink3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 23807,'3'-3'3362,"-1"1"-2937,5 39-301,-5-9-102,5 35-22,-6-17-11,-2 2-617,-4 1-806,-2-3-3351,-2-3 4785,3-6 0,3-16 0,2-8 0</inkml:trace>
</inkml:ink>
</file>

<file path=ppt/ink/ink3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7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28154,'48'-13'370,"-4"3"-1636,-20 9-729,-8 4-5142,-2 6 7137,-12 9 0,-2-7 0,0 2 0</inkml:trace>
</inkml:ink>
</file>

<file path=ppt/ink/ink3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7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0 24356,'-4'0'3586,"1"0"-3318,-21 34-111,9-12-34,-21 29-67,14-21-44,0 2-12,-2-1-45,0 0-426,-1-1-582,0-2-516,1-5-1691,5-7-6571,7-8 8367,6-8 0,4-1 0,2-2 0</inkml:trace>
</inkml:ink>
</file>

<file path=ppt/ink/ink3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7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26451,'48'14'1614,"-4"1"-1569,-18 0-45,1 1-224,-1-2-516,-1-2-627,0-5-1792,-1-4-6672,2-7 8067,3-8 0,-12 4 1,-2-3-1</inkml:trace>
</inkml:ink>
</file>

<file path=ppt/ink/ink3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7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26351,'-51'26'1199,"9"2"-875,30 4 12,0 7-11,2 7-189,3 3-136,3 2 0,5-5 0,9-8 0,6-10 0,10-12 0,6-8 0,2-13 0,1-10 0,-4-11 0,-4-8 0,-8-3 0,-6 0 0,-7 1 0,-3 3 0,-4 5 0,-11 1-438,2 14-1377,-10 1-2701,6 11 4516,4 2 0,4-1 0,4 1 0</inkml:trace>
</inkml:ink>
</file>

<file path=ppt/ink/ink3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8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26003,'6'0'2668,"-1"0"-2668,10 37 0,-11-7 0,10 37 0,-13-14 0,-3 3 0,-1 0 0,-3-3 0,-2-2 0,0-7-1940,-2-4-4894,0-6 6834,-1-1 0,6-15 0,1-4 0</inkml:trace>
</inkml:ink>
</file>

<file path=ppt/ink/ink3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19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194 884 22732,'-1'2'3495,"1"-1"-2072,0-1-1031,19-52-168,-8 12-11,15-48-112,-14 24-34,-4-5-43,-4-3-24,-2-4-3392,-1 0 3392,-1 4 0,0 10 0,-1 15 0,-1 16 0,-1 11 0,1 8 0,-1 6 3392,2 3-3392,1 2 0,0 1 0,-4 0 0,-3 0 0,-10 0 0,-9 0 0,-8 2 0,-4 3 0,1 3 0,5 1 0,6-1 0,7-2 0,6 0 0,6-3 0,4 1 0,2 1 0,6 3 0,6 5 0,12 4 0,10 0 0,9-1-3392,4-5 3392,4-5 0,-4-3 0,6-2 0,-20-6 0,-1-3 0,-20-8 0,-5-4 0,-4-17 0,-10 8 3392,-3-13-3392,-6 15 0,0 2 0,2 7 0,2 7 0,0 5 0,0 6-472,-1 11-1309,-4 8 1781,-15 36 0,19-30 0,-9 16 0</inkml:trace>
</inkml:ink>
</file>

<file path=ppt/ink/ink3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5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27 642 23359,'-2'1'2588,"1"-1"-2151,1 0-56,0-38-135,1 4-43,1-37 65,0 9-111,1-4-11,-2-5-57,-1-1-33,-2 5-11,-3 8 11,-2 13 11,0 15 1,0 13-68,5 11 11,0 7 56,2 10-33,6 5-1,2 6-33,9 0 45,3-7-45,4-5 11,0-6 0,2-3 23,-2-6 22,1-2-11,-1-8 33,-2 1 2,-5 2-80,-4 6 0,-2 5 0,-5 12 0,3 12 0,-6 14 0,0 10 0,-4 8 0,-11 31-203,4-21-1657,-7 14-1423,10-37 3283,3-12 0,2-14 0,0-7 0</inkml:trace>
</inkml:ink>
</file>

<file path=ppt/ink/ink3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6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1 638 26138,'19'-88'862,"2"-1"-739,-2 14-756,0-4 913,-3 5 124,-4 8 109,-1 10-278,-2 11-43,-1 12-56,0 11-136,0 11 0,3 11 0,1 17 421,4 13-421,-2 17 0,-1 11 0,-4 3 0,-5 1-80,-2-2-883,-2-6-4031,0-4 2540,-1-8-7377,-3-6 9319,-2-9 0,2-13 1,0-6-1</inkml:trace>
</inkml:ink>
</file>

<file path=ppt/ink/ink3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6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22856,'68'-34'-934,"-21"9"1,-32 22-1</inkml:trace>
</inkml:ink>
</file>

<file path=ppt/ink/ink3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6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27684,'-31'16'190,"5"2"-167,26 1-1,4 2 23,2 0 89,3 0 57,-1-1 33,-3 1-66,-2 1-158,-3 3 0,-8 3 0,-5 1 0,-8-1 0,-2-2 0,0-4 0,3-5 0,4-5-797,5-6-670,6-2-841,2-6-2937,9-6 5245,7-6 0,-4 3 0,2 0 0</inkml:trace>
</inkml:ink>
</file>

<file path=ppt/ink/ink3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6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27561,'-43'60'1110,"8"-6"-1110,30-24 0,4 1 0,0 0 0,3 0 0,4-4 0,3-4 0,5-4-942,1-9-1131,2-4-2420,3-8 4493,3-9 0,-10 5 0,-1-4 0</inkml:trace>
</inkml:ink>
</file>

<file path=ppt/ink/ink3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7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28210,'-11'77'461,"0"-3"-461,3-17 0,1-2 0,4-6-528,2-8-2329,2-7 2857,2-4 0,-1-15 0,1-3 0</inkml:trace>
</inkml:ink>
</file>

<file path=ppt/ink/ink3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9 23784,'0'-5'3127,"0"2"-2432,0 3-180,0 0-146,-1 37-188,4-8-181,-2 36 0,4-14 0,-2 7 0,-2 4 0,-2 1 0,-4 2-920,-1-5-1444,-3-7-4919,2-12 7283,3-14 0,2-13 0,2-10 0</inkml:trace>
</inkml:ink>
</file>

<file path=ppt/ink/ink3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8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26664,'61'3'1154,"-4"8"-874,-20 16-89,-4 9 10,-5 5-20,-6 3-181,-7 3 0,-4 0 0,-6 2 0,-2 3 0,-4 2 0,-9 3 0,-5-1 0,-12 0 0,-3-4 0,-2-5 0,1-8 0,1-8 0,5-8-181,3-7-927,7-8-551,5-4-1658,5-7-6514,5-9 8666,8-10 1,-6 8 0,6 0 0</inkml:trace>
</inkml:ink>
</file>

<file path=ppt/ink/ink3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8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28558,'17'76'113,"-3"-7"-113,-11-26 0,-2-2-169,0-3-369,-1-2-504,-2-5-538,-1-5-627,-2-5-2466,-1-6-5158,-1-4 9283,0-6 0,3-3 0,0-2 0</inkml:trace>
</inkml:ink>
</file>

<file path=ppt/ink/ink3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9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27023,'55'-48'1277,"-6"7"-1053,-22 31-146,-1 3-44,0 0-34,-1 3-45,-2 0-201,-1 1-314,-3 2-572,-4 0-739,-4 1-3406,-6 7 5277,-3 7 0,-2-4 0,0 2 0</inkml:trace>
</inkml:ink>
</file>

<file path=ppt/ink/ink3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9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0 26754,'-33'44'622,"-1"-1"0,-26 37-589,27-29-33,5-3-67,5-4-370,5-4-515,2-4-1043,1-4-4863,1-3 6858,1-5 0,6-10 0,2-5 0</inkml:trace>
</inkml:ink>
</file>

<file path=ppt/ink/ink3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9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28671,'55'24'0,"-7"-2"0,-22-9 0,-1-2-920,1-4-1152,3-4-2714,4-5 4786,5-10 0,-16 6 0,-3-5 0</inkml:trace>
</inkml:ink>
</file>

<file path=ppt/ink/ink3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29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24356,'-51'45'1860,"7"-3"-1434,22-11-12,6 0 80,4 3-91,7-1-56,2-2-112,8-3-99,7-5-136,9-6 0,9-8 0,3-5 0,2-11 0,-2-7 0,-4-12 0,-6-7 0,-6-4 0,-6-1 0,-6 1 0,-3 5 0,-6 5-46,-4 7-649,-6 7-761,-1 6-2331,1 5 3787,4 6 0,4-4 0,4 4 0</inkml:trace>
</inkml:ink>
</file>

<file path=ppt/ink/ink3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0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27818,'52'-2'853,"-5"-2"-853,-17-4 0,-2-1-13,-1 0-468,-4-1-617,-2 3-561,-6 0-2307,-3-1 3966,-4-1 0,-4 3 0,-2 2 0</inkml:trace>
</inkml:ink>
</file>

<file path=ppt/ink/ink3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0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28166,'2'70'505,"-1"-2"-505,-3-13 0,-3-2-91,-4-3-637,-1-4-885,-3-4-1054,-2-3-7164,-3 0 8851,-3-3 1,9-15-1,1-5 1</inkml:trace>
</inkml:ink>
</file>

<file path=ppt/ink/ink3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0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4 22014,'-2'-2'3788,"1"1"-2881,1 1-627,-19 45-89,7-16-1,-15 39-10,14-26-12,3-1-23,6 0 102,1-1 44,6 1-21,5-2-270,4-4 0,7-6 0,1-6 0,1-11 0,1-6 0,1-8-3392,1-11 3392,2-10 0,-1-13 0,-1-6 0,-3-4 0,-5 0 0,-5 3-416,-6 6-1522,-3 0 3302,-7 15-7325,-4 3 5961,-8 15 0,8 3 0,-1 1 0</inkml:trace>
</inkml:ink>
</file>

<file path=ppt/ink/ink3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0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23280,'-1'1'4169,"0"-1"-3688,1 0-413,31 19-68,-12-14-415,27 13-560,-20-18-661,-1-7-2084,-2 0 3720,-4-6 0,-9 6 0,-4 1 0</inkml:trace>
</inkml:ink>
</file>

<file path=ppt/ink/ink3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0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3 22676,'0'-2'4089,"0"1"-3192,0 1-416,-5 34-178,-2-5-147,-7 34-156,-3-13-179,0 0-594,0-4-941,2-7-2410,3-8 4124,2-9 0,5-11 0,2-7 0</inkml:trace>
</inkml:ink>
</file>

<file path=ppt/ink/ink3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26877,'58'9'235,"-7"1"-459,-27 2-515,-2 0-561,-3 1-2532,-2 0 3832,-8 4 0,-3-8 0,-5 1 0</inkml:trace>
</inkml:ink>
</file>

<file path=ppt/ink/ink3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1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201 543 24132,'-1'57'1838,"1"-9"-1222,3-34 0,2-4 0,0-5-156,0-2-147,-1-9-233,0-10-80,1-14 0,3-12 0,0-10 0,1-5 0,-1-5 0,-3-2 0,-2 2 0,-1 3-3392,0 12 3392,-2 11 0,1 11 0,-4 9 0,-3 7 0,-6 4 0,-3 3 0,-3 2 3392,-13 10-3392,6 0 0,-11 10 0,8-1 0,-1-2 0,3-1 0,5-4 0,7-4 0,6-2 0,4 2 0,3 1 0,5 6 0,3 0 0,8 6 0,6 0 0,6 0 0,4-3 0,6-2 0,21-4 0,-13-5 0,14-9 0,-25-9 0,-4-8 0,-7-8 0,-5-4 0,-6-6 0,-4-3 0,-5-1 0,-4 0 0,-8 3 0,-13-3 0,2 18 0,-4 3 0,14 21-2096,5 15-7735,3 14 9815,2 21 0,0-21 1,0-1-1</inkml:trace>
</inkml:ink>
</file>

<file path=ppt/ink/ink3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2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23672,'5'-3'3508,"44"48"-8463,-11-5 5235,1 2 0,3 3-55,19 27 350,-16-16 0,0 0-575,-13-13 0,0 1 0,8 10 0,-3 0 0,6 12 896,-8-9-896,-6-9-438,-6-11-1053,-7-9-1187,-8-6 3498,-5-5 1,-3-8-1,0-2 1</inkml:trace>
</inkml:ink>
</file>

<file path=ppt/ink/ink3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2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1 965 27202,'16'-55'489,"0"1"1,2-3 0,3 1-490,4 3 0,3 1-597,3-5 0,1-1 597,2 0 0,0 2 0,0 2 0,1 2-1767,-3 5 1,0 3 1766,24-28 785,-6 18-785,-6 14 0,-2 13-113,-2 13-1993,-1 10-3878,-4 20 5984,-2 13 0,-16-8 0,-4 2 0</inkml:trace>
</inkml:ink>
</file>

<file path=ppt/ink/ink3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2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28671,'5'3'-3822,"1"6"3822,2 14 0,-4-9 0,1-1 0</inkml:trace>
</inkml:ink>
</file>

<file path=ppt/ink/ink3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28671,'15'-2'-2466,"-1"1"-5153,-3 2 7619,-1 5 0,-4-3 0,-2 3 0</inkml:trace>
</inkml:ink>
</file>

<file path=ppt/ink/ink3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3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3 482 28671,'-1'-51'0,"0"0"0,15-16 0,8 4 0,28-13 0,-13 28 0,3 4 0,20 3 0,-5 15 0,-6 14 0,-8 10 0,-8 15 0,-9 12 0,-10 22 0,-7 13 0,-10 13 0,-7 3 0,-6-3 0,-2-12 0,4-15-2612,7-18-5646,3-15 8258,10-25 0,-5 8 0,5-11 0</inkml:trace>
</inkml:ink>
</file>

<file path=ppt/ink/ink3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822 1 21140,'-52'6'1449,"0"0"0,0 5 0,-3 8-2888,-1 11 1,-3 10 0,3 2 1662,-8 11 0,2 6-41,6-4 0,0 6 0,8 0 708,2 13 0,11 1-740,6 1 1,8 1-152,6-2 0,8-1-51,11-2 1,9-2 50,3-5 0,8-2 0,9-5 0,6-3-189,4-6 1,5-5 188,4-6 0,3-7 0,1-7 0,3-5 0,1-7 0,1-7 0,1-9 0,0-8 0,-1-5 0,0-8 0,0-9 0,-3-8 0,0-6 0,-3-9 0,-8-2 0,-1-9 0,-5 3 0,2-12 0,-5-2 635,-8 11 0,-3-4 0,-9 4-635,-13-2 0,-13 4 0,-8 2 0,-9 3 0,-10 2 0,-7 5 0,-8 3 0,-5 5 0,-5 6 0,-3 6-236,-1 9 1,-1 5-303,2 7 0,0 8-291,6 9 0,3 8-6286,-35 29 7153,27 27 0,32-27 1,16-2-1</inkml:trace>
</inkml:ink>
</file>

<file path=ppt/ink/ink3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37 491 24379,'-2'51'1960,"0"-11"-1736,1-25-11,1-8 101,0-7-78,0-17-203,0-16-22,0-23 12,4-17-23,-1-9 11,1-2 0,-1 8 0,-7 12 57,-2 14 133,-4 17 46,-1 12-79,4 13-101,2 4-34,4 4 1,-1 6-12,2 3-22,6 11 0,4-9 0,8 1 0,7-13 0,4-7 12,1-4-12,-2-3 0,-6 2 0,-8 5 11,-3 4 11,-4 7 101,0 8 68,0 10-145,-3 11-46,-1 7 0,-2 5 0,-1 3 0,0 3-102,-1-2-906,1-3-673,-1-7-3014,2-8 4695,5-12 0,-3-8 0,3-7 0</inkml:trace>
</inkml:ink>
</file>

<file path=ppt/ink/ink3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5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15 518 25679,'12'-83'1030,"-2"5"-840,-4 27-22,-3-2 57,-2 1 122,-2 2-44,-4 6-12,-1 6-45,-3 9-54,2 8-192,1 10 0,2 5 0,2 4 0,1 2 0,-1 0 0,1 0 0,0 0 0,0 0 0,0 0 0,1 2 0,2 0 0,2 4 0,3 0 0,4 5 0,3 5 0,4 8 0,2 11 0,3 10 0,0 7 0,-1 5 0,-3 1 0,-2 0 0,-2-3 0,-4 0 0,-4-4 0,-4-4-80,-1-6-1477,-5-7-1233,-2-7-7041,-4-6 8745,-4-5 0,6-8 0,0-3 0</inkml:trace>
</inkml:ink>
</file>

<file path=ppt/ink/ink3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6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25791,'54'-52'280,"-1"8"-830,-14 28-1276,2 1-8005,-3 1 8966,-5 0 1,-16 7-1,-5 2 1</inkml:trace>
</inkml:ink>
</file>

<file path=ppt/ink/ink3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6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27382,'67'-21'851,"-3"2"-6512,-21 10 5471,-5 3 972,-10 4-1657,-10 1 413,-8 1-1891,-7 3-7478,-3 2 8112,-7 4 0,4-3 0,-4-1 0</inkml:trace>
</inkml:ink>
</file>

<file path=ppt/ink/ink3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6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 24255,'-2'-1'4191,"-4"42"-3966,3-5-225,-5 41 0,2-16 0,-1 5 0,1-2 0,2-2-774,2-8-1400,5-8-4381,6-12 6555,6-8 0,-5-14 0,1-4 0</inkml:trace>
</inkml:ink>
</file>

<file path=ppt/ink/ink3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10 27158,'13'-7'224,"-1"5"-90,-8 8-11,1 2 12,0-1-12,-1-1 34,-1-3 55,-1-2-32,-1 2-68,-3-1-23,-9 6-65,-10 2-24,-13 5 0,-7 5 0,-2 2 0,1 3 0,6 0 0,7 1 0,7 1 0,8 3 0,6 5 0,7 23 0,11-14 0,9 13 0,11-25 0,8-9 0,7-7 0,3-9 0,0-5 0,-4-12 0,-5-8 0,-8-15 0,-6-10 0,-10-5 0,-6-3 0,-6 0 0,-9 7 0,-6 4 0,-8 8 0,-7 7-259,-1 10-637,0 7-807,3 6-1917,7 11 3620,5 3 0,7-1 0,4-2 0</inkml:trace>
</inkml:ink>
</file>

<file path=ppt/ink/ink3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15:58:37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23639,'1'-6'2465,"-1"1"-1994,0 5-23,0 0 23,8 45-113,-5-10-78,5 44-78,-8-17-79,-2 2-34,0-4-55,-2-8-34,-1-11 0,2-14-11,2-9 11,1-11 102,0-7-102,0-11 0,1-12 0,4-15 0,2-12 0,2-10 0,0-5 0,2-1 0,0 2 0,3 5 0,3 6 0,0 10 0,1 9 0,-2 10 0,-4 10 0,-3 7 0,0 5 0,-2 4 0,0 6 0,-1 6 0,-2 6 0,-2 4 0,-2 1 0,-5-1 0,0-2 0,-4-6 0,2-4 0,3-7 0,2-2 0,2-3 0,0 0 0,3 0 0,4 0 0,16 3 0,-2 0 0,8 4 0,-8-2 0,-3 5 0,-2 0 0,-7 7 0,-4 5 0,-22 25 0,-2-7 0,-18 19 0,4-19 0,1-3 0,3-5-1682,-7-1-2699,9-12 4381,-6-2 0,20-12 0,4-3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5.xml"/><Relationship Id="rId1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customXml" Target="../ink/ink2.xml"/><Relationship Id="rId12" Type="http://schemas.openxmlformats.org/officeDocument/2006/relationships/image" Target="../media/image9.png"/><Relationship Id="rId17" Type="http://schemas.openxmlformats.org/officeDocument/2006/relationships/customXml" Target="../ink/ink7.xml"/><Relationship Id="rId2" Type="http://schemas.openxmlformats.org/officeDocument/2006/relationships/image" Target="../media/image4.jpe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customXml" Target="../ink/ink3.xml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4.xml"/><Relationship Id="rId21" Type="http://schemas.openxmlformats.org/officeDocument/2006/relationships/customXml" Target="../ink/ink16.xml"/><Relationship Id="rId324" Type="http://schemas.openxmlformats.org/officeDocument/2006/relationships/image" Target="../media/image173.png"/><Relationship Id="rId531" Type="http://schemas.openxmlformats.org/officeDocument/2006/relationships/customXml" Target="../ink/ink273.xml"/><Relationship Id="rId629" Type="http://schemas.openxmlformats.org/officeDocument/2006/relationships/customXml" Target="../ink/ink322.xml"/><Relationship Id="rId170" Type="http://schemas.openxmlformats.org/officeDocument/2006/relationships/image" Target="../media/image96.png"/><Relationship Id="rId268" Type="http://schemas.openxmlformats.org/officeDocument/2006/relationships/image" Target="../media/image145.png"/><Relationship Id="rId475" Type="http://schemas.openxmlformats.org/officeDocument/2006/relationships/image" Target="../media/image248.png"/><Relationship Id="rId32" Type="http://schemas.openxmlformats.org/officeDocument/2006/relationships/image" Target="../media/image27.png"/><Relationship Id="rId128" Type="http://schemas.openxmlformats.org/officeDocument/2006/relationships/image" Target="../media/image75.png"/><Relationship Id="rId335" Type="http://schemas.openxmlformats.org/officeDocument/2006/relationships/customXml" Target="../ink/ink173.xml"/><Relationship Id="rId542" Type="http://schemas.openxmlformats.org/officeDocument/2006/relationships/image" Target="../media/image280.png"/><Relationship Id="rId181" Type="http://schemas.openxmlformats.org/officeDocument/2006/relationships/customXml" Target="../ink/ink96.xml"/><Relationship Id="rId402" Type="http://schemas.openxmlformats.org/officeDocument/2006/relationships/image" Target="../media/image212.png"/><Relationship Id="rId279" Type="http://schemas.openxmlformats.org/officeDocument/2006/relationships/customXml" Target="../ink/ink145.xml"/><Relationship Id="rId486" Type="http://schemas.openxmlformats.org/officeDocument/2006/relationships/customXml" Target="../ink/ink249.xml"/><Relationship Id="rId43" Type="http://schemas.openxmlformats.org/officeDocument/2006/relationships/customXml" Target="../ink/ink27.xml"/><Relationship Id="rId139" Type="http://schemas.openxmlformats.org/officeDocument/2006/relationships/customXml" Target="../ink/ink75.xml"/><Relationship Id="rId346" Type="http://schemas.openxmlformats.org/officeDocument/2006/relationships/image" Target="../media/image184.png"/><Relationship Id="rId553" Type="http://schemas.openxmlformats.org/officeDocument/2006/relationships/customXml" Target="../ink/ink284.xml"/><Relationship Id="rId192" Type="http://schemas.openxmlformats.org/officeDocument/2006/relationships/image" Target="../media/image107.png"/><Relationship Id="rId206" Type="http://schemas.openxmlformats.org/officeDocument/2006/relationships/image" Target="../media/image114.png"/><Relationship Id="rId413" Type="http://schemas.openxmlformats.org/officeDocument/2006/relationships/customXml" Target="../ink/ink212.xml"/><Relationship Id="rId497" Type="http://schemas.openxmlformats.org/officeDocument/2006/relationships/image" Target="../media/image258.png"/><Relationship Id="rId620" Type="http://schemas.openxmlformats.org/officeDocument/2006/relationships/image" Target="../media/image319.png"/><Relationship Id="rId357" Type="http://schemas.openxmlformats.org/officeDocument/2006/relationships/customXml" Target="../ink/ink184.xml"/><Relationship Id="rId54" Type="http://schemas.openxmlformats.org/officeDocument/2006/relationships/image" Target="../media/image38.png"/><Relationship Id="rId217" Type="http://schemas.openxmlformats.org/officeDocument/2006/relationships/customXml" Target="../ink/ink114.xml"/><Relationship Id="rId564" Type="http://schemas.openxmlformats.org/officeDocument/2006/relationships/image" Target="../media/image291.png"/><Relationship Id="rId424" Type="http://schemas.openxmlformats.org/officeDocument/2006/relationships/image" Target="../media/image223.png"/><Relationship Id="rId631" Type="http://schemas.openxmlformats.org/officeDocument/2006/relationships/customXml" Target="../ink/ink323.xml"/><Relationship Id="rId270" Type="http://schemas.openxmlformats.org/officeDocument/2006/relationships/image" Target="../media/image146.png"/><Relationship Id="rId65" Type="http://schemas.openxmlformats.org/officeDocument/2006/relationships/customXml" Target="../ink/ink38.xml"/><Relationship Id="rId130" Type="http://schemas.openxmlformats.org/officeDocument/2006/relationships/image" Target="../media/image76.png"/><Relationship Id="rId368" Type="http://schemas.openxmlformats.org/officeDocument/2006/relationships/image" Target="../media/image195.png"/><Relationship Id="rId575" Type="http://schemas.openxmlformats.org/officeDocument/2006/relationships/customXml" Target="../ink/ink295.xml"/><Relationship Id="rId228" Type="http://schemas.openxmlformats.org/officeDocument/2006/relationships/image" Target="../media/image125.png"/><Relationship Id="rId435" Type="http://schemas.openxmlformats.org/officeDocument/2006/relationships/customXml" Target="../ink/ink223.xml"/><Relationship Id="rId281" Type="http://schemas.openxmlformats.org/officeDocument/2006/relationships/customXml" Target="../ink/ink146.xml"/><Relationship Id="rId502" Type="http://schemas.openxmlformats.org/officeDocument/2006/relationships/customXml" Target="../ink/ink258.xml"/><Relationship Id="rId76" Type="http://schemas.openxmlformats.org/officeDocument/2006/relationships/image" Target="../media/image49.png"/><Relationship Id="rId141" Type="http://schemas.openxmlformats.org/officeDocument/2006/relationships/customXml" Target="../ink/ink76.xml"/><Relationship Id="rId379" Type="http://schemas.openxmlformats.org/officeDocument/2006/relationships/customXml" Target="../ink/ink195.xml"/><Relationship Id="rId586" Type="http://schemas.openxmlformats.org/officeDocument/2006/relationships/image" Target="../media/image302.png"/><Relationship Id="rId7" Type="http://schemas.openxmlformats.org/officeDocument/2006/relationships/customXml" Target="../ink/ink9.xml"/><Relationship Id="rId239" Type="http://schemas.openxmlformats.org/officeDocument/2006/relationships/customXml" Target="../ink/ink125.xml"/><Relationship Id="rId446" Type="http://schemas.openxmlformats.org/officeDocument/2006/relationships/customXml" Target="../ink/ink229.xml"/><Relationship Id="rId292" Type="http://schemas.openxmlformats.org/officeDocument/2006/relationships/image" Target="../media/image157.png"/><Relationship Id="rId306" Type="http://schemas.openxmlformats.org/officeDocument/2006/relationships/image" Target="../media/image164.png"/><Relationship Id="rId87" Type="http://schemas.openxmlformats.org/officeDocument/2006/relationships/customXml" Target="../ink/ink49.xml"/><Relationship Id="rId513" Type="http://schemas.openxmlformats.org/officeDocument/2006/relationships/image" Target="../media/image266.png"/><Relationship Id="rId597" Type="http://schemas.openxmlformats.org/officeDocument/2006/relationships/customXml" Target="../ink/ink306.xml"/><Relationship Id="rId152" Type="http://schemas.openxmlformats.org/officeDocument/2006/relationships/image" Target="../media/image87.png"/><Relationship Id="rId457" Type="http://schemas.openxmlformats.org/officeDocument/2006/relationships/image" Target="../media/image239.png"/><Relationship Id="rId14" Type="http://schemas.openxmlformats.org/officeDocument/2006/relationships/image" Target="../media/image18.png"/><Relationship Id="rId317" Type="http://schemas.openxmlformats.org/officeDocument/2006/relationships/customXml" Target="../ink/ink164.xml"/><Relationship Id="rId524" Type="http://schemas.openxmlformats.org/officeDocument/2006/relationships/customXml" Target="../ink/ink269.xml"/><Relationship Id="rId98" Type="http://schemas.openxmlformats.org/officeDocument/2006/relationships/image" Target="../media/image60.png"/><Relationship Id="rId163" Type="http://schemas.openxmlformats.org/officeDocument/2006/relationships/customXml" Target="../ink/ink87.xml"/><Relationship Id="rId370" Type="http://schemas.openxmlformats.org/officeDocument/2006/relationships/image" Target="../media/image196.png"/><Relationship Id="rId230" Type="http://schemas.openxmlformats.org/officeDocument/2006/relationships/image" Target="../media/image126.png"/><Relationship Id="rId468" Type="http://schemas.openxmlformats.org/officeDocument/2006/relationships/customXml" Target="../ink/ink240.xml"/><Relationship Id="rId25" Type="http://schemas.openxmlformats.org/officeDocument/2006/relationships/customXml" Target="../ink/ink18.xml"/><Relationship Id="rId328" Type="http://schemas.openxmlformats.org/officeDocument/2006/relationships/image" Target="../media/image175.png"/><Relationship Id="rId535" Type="http://schemas.openxmlformats.org/officeDocument/2006/relationships/customXml" Target="../ink/ink275.xml"/><Relationship Id="rId174" Type="http://schemas.openxmlformats.org/officeDocument/2006/relationships/image" Target="../media/image98.png"/><Relationship Id="rId381" Type="http://schemas.openxmlformats.org/officeDocument/2006/relationships/customXml" Target="../ink/ink196.xml"/><Relationship Id="rId602" Type="http://schemas.openxmlformats.org/officeDocument/2006/relationships/image" Target="../media/image310.png"/><Relationship Id="rId241" Type="http://schemas.openxmlformats.org/officeDocument/2006/relationships/customXml" Target="../ink/ink126.xml"/><Relationship Id="rId479" Type="http://schemas.openxmlformats.org/officeDocument/2006/relationships/image" Target="../media/image250.png"/><Relationship Id="rId36" Type="http://schemas.openxmlformats.org/officeDocument/2006/relationships/image" Target="../media/image29.png"/><Relationship Id="rId339" Type="http://schemas.openxmlformats.org/officeDocument/2006/relationships/customXml" Target="../ink/ink175.xml"/><Relationship Id="rId546" Type="http://schemas.openxmlformats.org/officeDocument/2006/relationships/image" Target="../media/image282.png"/><Relationship Id="rId101" Type="http://schemas.openxmlformats.org/officeDocument/2006/relationships/customXml" Target="../ink/ink56.xml"/><Relationship Id="rId185" Type="http://schemas.openxmlformats.org/officeDocument/2006/relationships/customXml" Target="../ink/ink98.xml"/><Relationship Id="rId406" Type="http://schemas.openxmlformats.org/officeDocument/2006/relationships/image" Target="../media/image214.png"/><Relationship Id="rId392" Type="http://schemas.openxmlformats.org/officeDocument/2006/relationships/image" Target="../media/image207.png"/><Relationship Id="rId613" Type="http://schemas.openxmlformats.org/officeDocument/2006/relationships/customXml" Target="../ink/ink314.xml"/><Relationship Id="rId252" Type="http://schemas.openxmlformats.org/officeDocument/2006/relationships/image" Target="../media/image137.png"/><Relationship Id="rId294" Type="http://schemas.openxmlformats.org/officeDocument/2006/relationships/image" Target="../media/image158.png"/><Relationship Id="rId308" Type="http://schemas.openxmlformats.org/officeDocument/2006/relationships/image" Target="../media/image165.png"/><Relationship Id="rId515" Type="http://schemas.openxmlformats.org/officeDocument/2006/relationships/image" Target="../media/image267.png"/><Relationship Id="rId47" Type="http://schemas.openxmlformats.org/officeDocument/2006/relationships/customXml" Target="../ink/ink29.xml"/><Relationship Id="rId89" Type="http://schemas.openxmlformats.org/officeDocument/2006/relationships/customXml" Target="../ink/ink50.xml"/><Relationship Id="rId112" Type="http://schemas.openxmlformats.org/officeDocument/2006/relationships/image" Target="../media/image67.png"/><Relationship Id="rId154" Type="http://schemas.openxmlformats.org/officeDocument/2006/relationships/image" Target="../media/image88.png"/><Relationship Id="rId361" Type="http://schemas.openxmlformats.org/officeDocument/2006/relationships/customXml" Target="../ink/ink186.xml"/><Relationship Id="rId557" Type="http://schemas.openxmlformats.org/officeDocument/2006/relationships/customXml" Target="../ink/ink286.xml"/><Relationship Id="rId599" Type="http://schemas.openxmlformats.org/officeDocument/2006/relationships/customXml" Target="../ink/ink307.xml"/><Relationship Id="rId196" Type="http://schemas.openxmlformats.org/officeDocument/2006/relationships/image" Target="../media/image109.png"/><Relationship Id="rId417" Type="http://schemas.openxmlformats.org/officeDocument/2006/relationships/customXml" Target="../ink/ink214.xml"/><Relationship Id="rId459" Type="http://schemas.openxmlformats.org/officeDocument/2006/relationships/image" Target="../media/image240.png"/><Relationship Id="rId624" Type="http://schemas.openxmlformats.org/officeDocument/2006/relationships/image" Target="../media/image321.png"/><Relationship Id="rId16" Type="http://schemas.openxmlformats.org/officeDocument/2006/relationships/image" Target="../media/image19.png"/><Relationship Id="rId221" Type="http://schemas.openxmlformats.org/officeDocument/2006/relationships/customXml" Target="../ink/ink116.xml"/><Relationship Id="rId263" Type="http://schemas.openxmlformats.org/officeDocument/2006/relationships/customXml" Target="../ink/ink137.xml"/><Relationship Id="rId319" Type="http://schemas.openxmlformats.org/officeDocument/2006/relationships/customXml" Target="../ink/ink165.xml"/><Relationship Id="rId470" Type="http://schemas.openxmlformats.org/officeDocument/2006/relationships/customXml" Target="../ink/ink241.xml"/><Relationship Id="rId526" Type="http://schemas.openxmlformats.org/officeDocument/2006/relationships/customXml" Target="../ink/ink270.xml"/><Relationship Id="rId58" Type="http://schemas.openxmlformats.org/officeDocument/2006/relationships/image" Target="../media/image40.png"/><Relationship Id="rId123" Type="http://schemas.openxmlformats.org/officeDocument/2006/relationships/customXml" Target="../ink/ink67.xml"/><Relationship Id="rId330" Type="http://schemas.openxmlformats.org/officeDocument/2006/relationships/image" Target="../media/image176.png"/><Relationship Id="rId568" Type="http://schemas.openxmlformats.org/officeDocument/2006/relationships/image" Target="../media/image293.png"/><Relationship Id="rId165" Type="http://schemas.openxmlformats.org/officeDocument/2006/relationships/customXml" Target="../ink/ink88.xml"/><Relationship Id="rId372" Type="http://schemas.openxmlformats.org/officeDocument/2006/relationships/image" Target="../media/image197.png"/><Relationship Id="rId428" Type="http://schemas.openxmlformats.org/officeDocument/2006/relationships/image" Target="../media/image225.png"/><Relationship Id="rId635" Type="http://schemas.openxmlformats.org/officeDocument/2006/relationships/customXml" Target="../ink/ink325.xml"/><Relationship Id="rId232" Type="http://schemas.openxmlformats.org/officeDocument/2006/relationships/image" Target="../media/image127.png"/><Relationship Id="rId274" Type="http://schemas.openxmlformats.org/officeDocument/2006/relationships/image" Target="../media/image148.png"/><Relationship Id="rId481" Type="http://schemas.openxmlformats.org/officeDocument/2006/relationships/image" Target="../media/image251.png"/><Relationship Id="rId27" Type="http://schemas.openxmlformats.org/officeDocument/2006/relationships/customXml" Target="../ink/ink19.xml"/><Relationship Id="rId69" Type="http://schemas.openxmlformats.org/officeDocument/2006/relationships/customXml" Target="../ink/ink40.xml"/><Relationship Id="rId134" Type="http://schemas.openxmlformats.org/officeDocument/2006/relationships/image" Target="../media/image78.png"/><Relationship Id="rId537" Type="http://schemas.openxmlformats.org/officeDocument/2006/relationships/customXml" Target="../ink/ink276.xml"/><Relationship Id="rId579" Type="http://schemas.openxmlformats.org/officeDocument/2006/relationships/customXml" Target="../ink/ink297.xml"/><Relationship Id="rId80" Type="http://schemas.openxmlformats.org/officeDocument/2006/relationships/image" Target="../media/image51.png"/><Relationship Id="rId176" Type="http://schemas.openxmlformats.org/officeDocument/2006/relationships/image" Target="../media/image99.png"/><Relationship Id="rId341" Type="http://schemas.openxmlformats.org/officeDocument/2006/relationships/customXml" Target="../ink/ink176.xml"/><Relationship Id="rId383" Type="http://schemas.openxmlformats.org/officeDocument/2006/relationships/customXml" Target="../ink/ink197.xml"/><Relationship Id="rId439" Type="http://schemas.openxmlformats.org/officeDocument/2006/relationships/image" Target="../media/image230.png"/><Relationship Id="rId590" Type="http://schemas.openxmlformats.org/officeDocument/2006/relationships/image" Target="../media/image304.png"/><Relationship Id="rId604" Type="http://schemas.openxmlformats.org/officeDocument/2006/relationships/image" Target="../media/image311.png"/><Relationship Id="rId201" Type="http://schemas.openxmlformats.org/officeDocument/2006/relationships/customXml" Target="../ink/ink106.xml"/><Relationship Id="rId243" Type="http://schemas.openxmlformats.org/officeDocument/2006/relationships/customXml" Target="../ink/ink127.xml"/><Relationship Id="rId285" Type="http://schemas.openxmlformats.org/officeDocument/2006/relationships/customXml" Target="../ink/ink148.xml"/><Relationship Id="rId450" Type="http://schemas.openxmlformats.org/officeDocument/2006/relationships/customXml" Target="../ink/ink231.xml"/><Relationship Id="rId506" Type="http://schemas.openxmlformats.org/officeDocument/2006/relationships/customXml" Target="../ink/ink260.xml"/><Relationship Id="rId38" Type="http://schemas.openxmlformats.org/officeDocument/2006/relationships/image" Target="../media/image30.png"/><Relationship Id="rId103" Type="http://schemas.openxmlformats.org/officeDocument/2006/relationships/customXml" Target="../ink/ink57.xml"/><Relationship Id="rId310" Type="http://schemas.openxmlformats.org/officeDocument/2006/relationships/image" Target="../media/image166.png"/><Relationship Id="rId492" Type="http://schemas.openxmlformats.org/officeDocument/2006/relationships/customXml" Target="../ink/ink253.xml"/><Relationship Id="rId548" Type="http://schemas.openxmlformats.org/officeDocument/2006/relationships/image" Target="../media/image283.png"/><Relationship Id="rId91" Type="http://schemas.openxmlformats.org/officeDocument/2006/relationships/customXml" Target="../ink/ink51.xml"/><Relationship Id="rId145" Type="http://schemas.openxmlformats.org/officeDocument/2006/relationships/customXml" Target="../ink/ink78.xml"/><Relationship Id="rId187" Type="http://schemas.openxmlformats.org/officeDocument/2006/relationships/customXml" Target="../ink/ink99.xml"/><Relationship Id="rId352" Type="http://schemas.openxmlformats.org/officeDocument/2006/relationships/image" Target="../media/image187.png"/><Relationship Id="rId394" Type="http://schemas.openxmlformats.org/officeDocument/2006/relationships/image" Target="../media/image208.png"/><Relationship Id="rId408" Type="http://schemas.openxmlformats.org/officeDocument/2006/relationships/image" Target="../media/image215.png"/><Relationship Id="rId615" Type="http://schemas.openxmlformats.org/officeDocument/2006/relationships/customXml" Target="../ink/ink315.xml"/><Relationship Id="rId212" Type="http://schemas.openxmlformats.org/officeDocument/2006/relationships/image" Target="../media/image117.png"/><Relationship Id="rId254" Type="http://schemas.openxmlformats.org/officeDocument/2006/relationships/image" Target="../media/image138.png"/><Relationship Id="rId49" Type="http://schemas.openxmlformats.org/officeDocument/2006/relationships/customXml" Target="../ink/ink30.xml"/><Relationship Id="rId114" Type="http://schemas.openxmlformats.org/officeDocument/2006/relationships/image" Target="../media/image68.png"/><Relationship Id="rId296" Type="http://schemas.openxmlformats.org/officeDocument/2006/relationships/image" Target="../media/image159.png"/><Relationship Id="rId461" Type="http://schemas.openxmlformats.org/officeDocument/2006/relationships/image" Target="../media/image241.png"/><Relationship Id="rId517" Type="http://schemas.openxmlformats.org/officeDocument/2006/relationships/image" Target="../media/image268.png"/><Relationship Id="rId559" Type="http://schemas.openxmlformats.org/officeDocument/2006/relationships/customXml" Target="../ink/ink287.xml"/><Relationship Id="rId60" Type="http://schemas.openxmlformats.org/officeDocument/2006/relationships/image" Target="../media/image41.png"/><Relationship Id="rId156" Type="http://schemas.openxmlformats.org/officeDocument/2006/relationships/image" Target="../media/image89.png"/><Relationship Id="rId198" Type="http://schemas.openxmlformats.org/officeDocument/2006/relationships/image" Target="../media/image110.png"/><Relationship Id="rId321" Type="http://schemas.openxmlformats.org/officeDocument/2006/relationships/customXml" Target="../ink/ink166.xml"/><Relationship Id="rId363" Type="http://schemas.openxmlformats.org/officeDocument/2006/relationships/customXml" Target="../ink/ink187.xml"/><Relationship Id="rId419" Type="http://schemas.openxmlformats.org/officeDocument/2006/relationships/customXml" Target="../ink/ink215.xml"/><Relationship Id="rId570" Type="http://schemas.openxmlformats.org/officeDocument/2006/relationships/image" Target="../media/image294.png"/><Relationship Id="rId626" Type="http://schemas.openxmlformats.org/officeDocument/2006/relationships/image" Target="../media/image322.png"/><Relationship Id="rId223" Type="http://schemas.openxmlformats.org/officeDocument/2006/relationships/customXml" Target="../ink/ink117.xml"/><Relationship Id="rId430" Type="http://schemas.openxmlformats.org/officeDocument/2006/relationships/image" Target="../media/image226.png"/><Relationship Id="rId18" Type="http://schemas.openxmlformats.org/officeDocument/2006/relationships/image" Target="../media/image20.png"/><Relationship Id="rId265" Type="http://schemas.openxmlformats.org/officeDocument/2006/relationships/customXml" Target="../ink/ink138.xml"/><Relationship Id="rId472" Type="http://schemas.openxmlformats.org/officeDocument/2006/relationships/customXml" Target="../ink/ink242.xml"/><Relationship Id="rId528" Type="http://schemas.openxmlformats.org/officeDocument/2006/relationships/customXml" Target="../ink/ink271.xml"/><Relationship Id="rId125" Type="http://schemas.openxmlformats.org/officeDocument/2006/relationships/customXml" Target="../ink/ink68.xml"/><Relationship Id="rId167" Type="http://schemas.openxmlformats.org/officeDocument/2006/relationships/customXml" Target="../ink/ink89.xml"/><Relationship Id="rId332" Type="http://schemas.openxmlformats.org/officeDocument/2006/relationships/image" Target="../media/image177.png"/><Relationship Id="rId374" Type="http://schemas.openxmlformats.org/officeDocument/2006/relationships/image" Target="../media/image198.png"/><Relationship Id="rId581" Type="http://schemas.openxmlformats.org/officeDocument/2006/relationships/customXml" Target="../ink/ink298.xml"/><Relationship Id="rId71" Type="http://schemas.openxmlformats.org/officeDocument/2006/relationships/customXml" Target="../ink/ink41.xml"/><Relationship Id="rId234" Type="http://schemas.openxmlformats.org/officeDocument/2006/relationships/image" Target="../media/image128.png"/><Relationship Id="rId637" Type="http://schemas.openxmlformats.org/officeDocument/2006/relationships/customXml" Target="../ink/ink326.xml"/><Relationship Id="rId2" Type="http://schemas.openxmlformats.org/officeDocument/2006/relationships/image" Target="../media/image4.jpeg"/><Relationship Id="rId29" Type="http://schemas.openxmlformats.org/officeDocument/2006/relationships/customXml" Target="../ink/ink20.xml"/><Relationship Id="rId276" Type="http://schemas.openxmlformats.org/officeDocument/2006/relationships/image" Target="../media/image149.png"/><Relationship Id="rId441" Type="http://schemas.openxmlformats.org/officeDocument/2006/relationships/image" Target="../media/image231.png"/><Relationship Id="rId483" Type="http://schemas.openxmlformats.org/officeDocument/2006/relationships/image" Target="../media/image252.png"/><Relationship Id="rId539" Type="http://schemas.openxmlformats.org/officeDocument/2006/relationships/customXml" Target="../ink/ink277.xml"/><Relationship Id="rId40" Type="http://schemas.openxmlformats.org/officeDocument/2006/relationships/image" Target="../media/image31.png"/><Relationship Id="rId136" Type="http://schemas.openxmlformats.org/officeDocument/2006/relationships/image" Target="../media/image79.png"/><Relationship Id="rId178" Type="http://schemas.openxmlformats.org/officeDocument/2006/relationships/image" Target="../media/image100.png"/><Relationship Id="rId301" Type="http://schemas.openxmlformats.org/officeDocument/2006/relationships/customXml" Target="../ink/ink156.xml"/><Relationship Id="rId343" Type="http://schemas.openxmlformats.org/officeDocument/2006/relationships/customXml" Target="../ink/ink177.xml"/><Relationship Id="rId550" Type="http://schemas.openxmlformats.org/officeDocument/2006/relationships/image" Target="../media/image284.png"/><Relationship Id="rId82" Type="http://schemas.openxmlformats.org/officeDocument/2006/relationships/image" Target="../media/image52.png"/><Relationship Id="rId203" Type="http://schemas.openxmlformats.org/officeDocument/2006/relationships/customXml" Target="../ink/ink107.xml"/><Relationship Id="rId385" Type="http://schemas.openxmlformats.org/officeDocument/2006/relationships/customXml" Target="../ink/ink198.xml"/><Relationship Id="rId592" Type="http://schemas.openxmlformats.org/officeDocument/2006/relationships/image" Target="../media/image305.png"/><Relationship Id="rId606" Type="http://schemas.openxmlformats.org/officeDocument/2006/relationships/image" Target="../media/image312.png"/><Relationship Id="rId245" Type="http://schemas.openxmlformats.org/officeDocument/2006/relationships/customXml" Target="../ink/ink128.xml"/><Relationship Id="rId287" Type="http://schemas.openxmlformats.org/officeDocument/2006/relationships/customXml" Target="../ink/ink149.xml"/><Relationship Id="rId410" Type="http://schemas.openxmlformats.org/officeDocument/2006/relationships/image" Target="../media/image216.png"/><Relationship Id="rId452" Type="http://schemas.openxmlformats.org/officeDocument/2006/relationships/customXml" Target="../ink/ink232.xml"/><Relationship Id="rId494" Type="http://schemas.openxmlformats.org/officeDocument/2006/relationships/customXml" Target="../ink/ink254.xml"/><Relationship Id="rId508" Type="http://schemas.openxmlformats.org/officeDocument/2006/relationships/customXml" Target="../ink/ink261.xml"/><Relationship Id="rId105" Type="http://schemas.openxmlformats.org/officeDocument/2006/relationships/customXml" Target="../ink/ink58.xml"/><Relationship Id="rId147" Type="http://schemas.openxmlformats.org/officeDocument/2006/relationships/customXml" Target="../ink/ink79.xml"/><Relationship Id="rId312" Type="http://schemas.openxmlformats.org/officeDocument/2006/relationships/image" Target="../media/image167.png"/><Relationship Id="rId354" Type="http://schemas.openxmlformats.org/officeDocument/2006/relationships/image" Target="../media/image188.png"/><Relationship Id="rId51" Type="http://schemas.openxmlformats.org/officeDocument/2006/relationships/customXml" Target="../ink/ink31.xml"/><Relationship Id="rId93" Type="http://schemas.openxmlformats.org/officeDocument/2006/relationships/customXml" Target="../ink/ink52.xml"/><Relationship Id="rId189" Type="http://schemas.openxmlformats.org/officeDocument/2006/relationships/customXml" Target="../ink/ink100.xml"/><Relationship Id="rId396" Type="http://schemas.openxmlformats.org/officeDocument/2006/relationships/image" Target="../media/image209.png"/><Relationship Id="rId561" Type="http://schemas.openxmlformats.org/officeDocument/2006/relationships/customXml" Target="../ink/ink288.xml"/><Relationship Id="rId617" Type="http://schemas.openxmlformats.org/officeDocument/2006/relationships/customXml" Target="../ink/ink316.xml"/><Relationship Id="rId214" Type="http://schemas.openxmlformats.org/officeDocument/2006/relationships/image" Target="../media/image118.png"/><Relationship Id="rId256" Type="http://schemas.openxmlformats.org/officeDocument/2006/relationships/image" Target="../media/image139.png"/><Relationship Id="rId298" Type="http://schemas.openxmlformats.org/officeDocument/2006/relationships/image" Target="../media/image160.png"/><Relationship Id="rId421" Type="http://schemas.openxmlformats.org/officeDocument/2006/relationships/customXml" Target="../ink/ink216.xml"/><Relationship Id="rId463" Type="http://schemas.openxmlformats.org/officeDocument/2006/relationships/image" Target="../media/image242.png"/><Relationship Id="rId519" Type="http://schemas.openxmlformats.org/officeDocument/2006/relationships/image" Target="../media/image269.png"/><Relationship Id="rId116" Type="http://schemas.openxmlformats.org/officeDocument/2006/relationships/image" Target="../media/image69.png"/><Relationship Id="rId158" Type="http://schemas.openxmlformats.org/officeDocument/2006/relationships/image" Target="../media/image90.png"/><Relationship Id="rId323" Type="http://schemas.openxmlformats.org/officeDocument/2006/relationships/customXml" Target="../ink/ink167.xml"/><Relationship Id="rId530" Type="http://schemas.openxmlformats.org/officeDocument/2006/relationships/image" Target="../media/image274.png"/><Relationship Id="rId20" Type="http://schemas.openxmlformats.org/officeDocument/2006/relationships/image" Target="../media/image21.png"/><Relationship Id="rId62" Type="http://schemas.openxmlformats.org/officeDocument/2006/relationships/image" Target="../media/image42.png"/><Relationship Id="rId365" Type="http://schemas.openxmlformats.org/officeDocument/2006/relationships/customXml" Target="../ink/ink188.xml"/><Relationship Id="rId572" Type="http://schemas.openxmlformats.org/officeDocument/2006/relationships/image" Target="../media/image295.png"/><Relationship Id="rId628" Type="http://schemas.openxmlformats.org/officeDocument/2006/relationships/image" Target="../media/image323.png"/><Relationship Id="rId225" Type="http://schemas.openxmlformats.org/officeDocument/2006/relationships/customXml" Target="../ink/ink118.xml"/><Relationship Id="rId267" Type="http://schemas.openxmlformats.org/officeDocument/2006/relationships/customXml" Target="../ink/ink139.xml"/><Relationship Id="rId432" Type="http://schemas.openxmlformats.org/officeDocument/2006/relationships/image" Target="../media/image227.png"/><Relationship Id="rId474" Type="http://schemas.openxmlformats.org/officeDocument/2006/relationships/customXml" Target="../ink/ink243.xml"/><Relationship Id="rId127" Type="http://schemas.openxmlformats.org/officeDocument/2006/relationships/customXml" Target="../ink/ink69.xml"/><Relationship Id="rId31" Type="http://schemas.openxmlformats.org/officeDocument/2006/relationships/customXml" Target="../ink/ink21.xml"/><Relationship Id="rId73" Type="http://schemas.openxmlformats.org/officeDocument/2006/relationships/customXml" Target="../ink/ink42.xml"/><Relationship Id="rId169" Type="http://schemas.openxmlformats.org/officeDocument/2006/relationships/customXml" Target="../ink/ink90.xml"/><Relationship Id="rId334" Type="http://schemas.openxmlformats.org/officeDocument/2006/relationships/image" Target="../media/image178.png"/><Relationship Id="rId376" Type="http://schemas.openxmlformats.org/officeDocument/2006/relationships/image" Target="../media/image199.png"/><Relationship Id="rId541" Type="http://schemas.openxmlformats.org/officeDocument/2006/relationships/customXml" Target="../ink/ink278.xml"/><Relationship Id="rId583" Type="http://schemas.openxmlformats.org/officeDocument/2006/relationships/customXml" Target="../ink/ink299.xml"/><Relationship Id="rId639" Type="http://schemas.openxmlformats.org/officeDocument/2006/relationships/customXml" Target="../ink/ink327.xml"/><Relationship Id="rId4" Type="http://schemas.openxmlformats.org/officeDocument/2006/relationships/image" Target="../media/image13.png"/><Relationship Id="rId180" Type="http://schemas.openxmlformats.org/officeDocument/2006/relationships/image" Target="../media/image101.png"/><Relationship Id="rId236" Type="http://schemas.openxmlformats.org/officeDocument/2006/relationships/image" Target="../media/image129.png"/><Relationship Id="rId278" Type="http://schemas.openxmlformats.org/officeDocument/2006/relationships/image" Target="../media/image150.png"/><Relationship Id="rId401" Type="http://schemas.openxmlformats.org/officeDocument/2006/relationships/customXml" Target="../ink/ink206.xml"/><Relationship Id="rId443" Type="http://schemas.openxmlformats.org/officeDocument/2006/relationships/image" Target="../media/image232.png"/><Relationship Id="rId303" Type="http://schemas.openxmlformats.org/officeDocument/2006/relationships/customXml" Target="../ink/ink157.xml"/><Relationship Id="rId485" Type="http://schemas.openxmlformats.org/officeDocument/2006/relationships/image" Target="../media/image253.png"/><Relationship Id="rId42" Type="http://schemas.openxmlformats.org/officeDocument/2006/relationships/image" Target="../media/image32.png"/><Relationship Id="rId84" Type="http://schemas.openxmlformats.org/officeDocument/2006/relationships/image" Target="../media/image53.png"/><Relationship Id="rId138" Type="http://schemas.openxmlformats.org/officeDocument/2006/relationships/image" Target="../media/image80.png"/><Relationship Id="rId345" Type="http://schemas.openxmlformats.org/officeDocument/2006/relationships/customXml" Target="../ink/ink178.xml"/><Relationship Id="rId387" Type="http://schemas.openxmlformats.org/officeDocument/2006/relationships/customXml" Target="../ink/ink199.xml"/><Relationship Id="rId510" Type="http://schemas.openxmlformats.org/officeDocument/2006/relationships/customXml" Target="../ink/ink262.xml"/><Relationship Id="rId552" Type="http://schemas.openxmlformats.org/officeDocument/2006/relationships/image" Target="../media/image285.png"/><Relationship Id="rId594" Type="http://schemas.openxmlformats.org/officeDocument/2006/relationships/image" Target="../media/image306.png"/><Relationship Id="rId608" Type="http://schemas.openxmlformats.org/officeDocument/2006/relationships/image" Target="../media/image313.png"/><Relationship Id="rId191" Type="http://schemas.openxmlformats.org/officeDocument/2006/relationships/customXml" Target="../ink/ink101.xml"/><Relationship Id="rId205" Type="http://schemas.openxmlformats.org/officeDocument/2006/relationships/customXml" Target="../ink/ink108.xml"/><Relationship Id="rId247" Type="http://schemas.openxmlformats.org/officeDocument/2006/relationships/customXml" Target="../ink/ink129.xml"/><Relationship Id="rId412" Type="http://schemas.openxmlformats.org/officeDocument/2006/relationships/image" Target="../media/image217.png"/><Relationship Id="rId107" Type="http://schemas.openxmlformats.org/officeDocument/2006/relationships/customXml" Target="../ink/ink59.xml"/><Relationship Id="rId289" Type="http://schemas.openxmlformats.org/officeDocument/2006/relationships/customXml" Target="../ink/ink150.xml"/><Relationship Id="rId454" Type="http://schemas.openxmlformats.org/officeDocument/2006/relationships/customXml" Target="../ink/ink233.xml"/><Relationship Id="rId496" Type="http://schemas.openxmlformats.org/officeDocument/2006/relationships/customXml" Target="../ink/ink255.xml"/><Relationship Id="rId11" Type="http://schemas.openxmlformats.org/officeDocument/2006/relationships/customXml" Target="../ink/ink11.xml"/><Relationship Id="rId53" Type="http://schemas.openxmlformats.org/officeDocument/2006/relationships/customXml" Target="../ink/ink32.xml"/><Relationship Id="rId149" Type="http://schemas.openxmlformats.org/officeDocument/2006/relationships/customXml" Target="../ink/ink80.xml"/><Relationship Id="rId314" Type="http://schemas.openxmlformats.org/officeDocument/2006/relationships/image" Target="../media/image168.png"/><Relationship Id="rId356" Type="http://schemas.openxmlformats.org/officeDocument/2006/relationships/image" Target="../media/image189.png"/><Relationship Id="rId398" Type="http://schemas.openxmlformats.org/officeDocument/2006/relationships/image" Target="../media/image210.png"/><Relationship Id="rId521" Type="http://schemas.openxmlformats.org/officeDocument/2006/relationships/image" Target="../media/image270.png"/><Relationship Id="rId563" Type="http://schemas.openxmlformats.org/officeDocument/2006/relationships/customXml" Target="../ink/ink289.xml"/><Relationship Id="rId619" Type="http://schemas.openxmlformats.org/officeDocument/2006/relationships/customXml" Target="../ink/ink317.xml"/><Relationship Id="rId95" Type="http://schemas.openxmlformats.org/officeDocument/2006/relationships/customXml" Target="../ink/ink53.xml"/><Relationship Id="rId160" Type="http://schemas.openxmlformats.org/officeDocument/2006/relationships/image" Target="../media/image91.png"/><Relationship Id="rId216" Type="http://schemas.openxmlformats.org/officeDocument/2006/relationships/image" Target="../media/image119.png"/><Relationship Id="rId423" Type="http://schemas.openxmlformats.org/officeDocument/2006/relationships/customXml" Target="../ink/ink217.xml"/><Relationship Id="rId258" Type="http://schemas.openxmlformats.org/officeDocument/2006/relationships/image" Target="../media/image140.png"/><Relationship Id="rId465" Type="http://schemas.openxmlformats.org/officeDocument/2006/relationships/image" Target="../media/image243.png"/><Relationship Id="rId630" Type="http://schemas.openxmlformats.org/officeDocument/2006/relationships/image" Target="../media/image324.png"/><Relationship Id="rId22" Type="http://schemas.openxmlformats.org/officeDocument/2006/relationships/image" Target="../media/image22.png"/><Relationship Id="rId64" Type="http://schemas.openxmlformats.org/officeDocument/2006/relationships/image" Target="../media/image43.png"/><Relationship Id="rId118" Type="http://schemas.openxmlformats.org/officeDocument/2006/relationships/image" Target="../media/image70.png"/><Relationship Id="rId325" Type="http://schemas.openxmlformats.org/officeDocument/2006/relationships/customXml" Target="../ink/ink168.xml"/><Relationship Id="rId367" Type="http://schemas.openxmlformats.org/officeDocument/2006/relationships/customXml" Target="../ink/ink189.xml"/><Relationship Id="rId532" Type="http://schemas.openxmlformats.org/officeDocument/2006/relationships/image" Target="../media/image275.png"/><Relationship Id="rId574" Type="http://schemas.openxmlformats.org/officeDocument/2006/relationships/image" Target="../media/image296.png"/><Relationship Id="rId171" Type="http://schemas.openxmlformats.org/officeDocument/2006/relationships/customXml" Target="../ink/ink91.xml"/><Relationship Id="rId227" Type="http://schemas.openxmlformats.org/officeDocument/2006/relationships/customXml" Target="../ink/ink119.xml"/><Relationship Id="rId269" Type="http://schemas.openxmlformats.org/officeDocument/2006/relationships/customXml" Target="../ink/ink140.xml"/><Relationship Id="rId434" Type="http://schemas.openxmlformats.org/officeDocument/2006/relationships/image" Target="../media/image228.png"/><Relationship Id="rId476" Type="http://schemas.openxmlformats.org/officeDocument/2006/relationships/customXml" Target="../ink/ink244.xml"/><Relationship Id="rId33" Type="http://schemas.openxmlformats.org/officeDocument/2006/relationships/customXml" Target="../ink/ink22.xml"/><Relationship Id="rId129" Type="http://schemas.openxmlformats.org/officeDocument/2006/relationships/customXml" Target="../ink/ink70.xml"/><Relationship Id="rId280" Type="http://schemas.openxmlformats.org/officeDocument/2006/relationships/image" Target="../media/image151.png"/><Relationship Id="rId336" Type="http://schemas.openxmlformats.org/officeDocument/2006/relationships/image" Target="../media/image179.png"/><Relationship Id="rId501" Type="http://schemas.openxmlformats.org/officeDocument/2006/relationships/image" Target="../media/image260.png"/><Relationship Id="rId543" Type="http://schemas.openxmlformats.org/officeDocument/2006/relationships/customXml" Target="../ink/ink279.xml"/><Relationship Id="rId75" Type="http://schemas.openxmlformats.org/officeDocument/2006/relationships/customXml" Target="../ink/ink43.xml"/><Relationship Id="rId140" Type="http://schemas.openxmlformats.org/officeDocument/2006/relationships/image" Target="../media/image81.png"/><Relationship Id="rId182" Type="http://schemas.openxmlformats.org/officeDocument/2006/relationships/image" Target="../media/image102.png"/><Relationship Id="rId378" Type="http://schemas.openxmlformats.org/officeDocument/2006/relationships/image" Target="../media/image200.png"/><Relationship Id="rId403" Type="http://schemas.openxmlformats.org/officeDocument/2006/relationships/customXml" Target="../ink/ink207.xml"/><Relationship Id="rId585" Type="http://schemas.openxmlformats.org/officeDocument/2006/relationships/customXml" Target="../ink/ink300.xml"/><Relationship Id="rId6" Type="http://schemas.openxmlformats.org/officeDocument/2006/relationships/image" Target="../media/image14.png"/><Relationship Id="rId238" Type="http://schemas.openxmlformats.org/officeDocument/2006/relationships/image" Target="../media/image130.png"/><Relationship Id="rId445" Type="http://schemas.openxmlformats.org/officeDocument/2006/relationships/image" Target="../media/image233.png"/><Relationship Id="rId487" Type="http://schemas.openxmlformats.org/officeDocument/2006/relationships/image" Target="../media/image254.png"/><Relationship Id="rId610" Type="http://schemas.openxmlformats.org/officeDocument/2006/relationships/image" Target="../media/image314.png"/><Relationship Id="rId291" Type="http://schemas.openxmlformats.org/officeDocument/2006/relationships/customXml" Target="../ink/ink151.xml"/><Relationship Id="rId305" Type="http://schemas.openxmlformats.org/officeDocument/2006/relationships/customXml" Target="../ink/ink158.xml"/><Relationship Id="rId347" Type="http://schemas.openxmlformats.org/officeDocument/2006/relationships/customXml" Target="../ink/ink179.xml"/><Relationship Id="rId512" Type="http://schemas.openxmlformats.org/officeDocument/2006/relationships/customXml" Target="../ink/ink263.xml"/><Relationship Id="rId44" Type="http://schemas.openxmlformats.org/officeDocument/2006/relationships/image" Target="../media/image33.png"/><Relationship Id="rId86" Type="http://schemas.openxmlformats.org/officeDocument/2006/relationships/image" Target="../media/image54.png"/><Relationship Id="rId151" Type="http://schemas.openxmlformats.org/officeDocument/2006/relationships/customXml" Target="../ink/ink81.xml"/><Relationship Id="rId389" Type="http://schemas.openxmlformats.org/officeDocument/2006/relationships/customXml" Target="../ink/ink200.xml"/><Relationship Id="rId554" Type="http://schemas.openxmlformats.org/officeDocument/2006/relationships/image" Target="../media/image286.png"/><Relationship Id="rId596" Type="http://schemas.openxmlformats.org/officeDocument/2006/relationships/image" Target="../media/image307.png"/><Relationship Id="rId193" Type="http://schemas.openxmlformats.org/officeDocument/2006/relationships/customXml" Target="../ink/ink102.xml"/><Relationship Id="rId207" Type="http://schemas.openxmlformats.org/officeDocument/2006/relationships/customXml" Target="../ink/ink109.xml"/><Relationship Id="rId249" Type="http://schemas.openxmlformats.org/officeDocument/2006/relationships/customXml" Target="../ink/ink130.xml"/><Relationship Id="rId414" Type="http://schemas.openxmlformats.org/officeDocument/2006/relationships/image" Target="../media/image218.png"/><Relationship Id="rId456" Type="http://schemas.openxmlformats.org/officeDocument/2006/relationships/customXml" Target="../ink/ink234.xml"/><Relationship Id="rId498" Type="http://schemas.openxmlformats.org/officeDocument/2006/relationships/customXml" Target="../ink/ink256.xml"/><Relationship Id="rId621" Type="http://schemas.openxmlformats.org/officeDocument/2006/relationships/customXml" Target="../ink/ink318.xml"/><Relationship Id="rId13" Type="http://schemas.openxmlformats.org/officeDocument/2006/relationships/customXml" Target="../ink/ink12.xml"/><Relationship Id="rId109" Type="http://schemas.openxmlformats.org/officeDocument/2006/relationships/customXml" Target="../ink/ink60.xml"/><Relationship Id="rId260" Type="http://schemas.openxmlformats.org/officeDocument/2006/relationships/image" Target="../media/image141.png"/><Relationship Id="rId316" Type="http://schemas.openxmlformats.org/officeDocument/2006/relationships/image" Target="../media/image169.png"/><Relationship Id="rId523" Type="http://schemas.openxmlformats.org/officeDocument/2006/relationships/image" Target="../media/image271.png"/><Relationship Id="rId55" Type="http://schemas.openxmlformats.org/officeDocument/2006/relationships/customXml" Target="../ink/ink33.xml"/><Relationship Id="rId97" Type="http://schemas.openxmlformats.org/officeDocument/2006/relationships/customXml" Target="../ink/ink54.xml"/><Relationship Id="rId120" Type="http://schemas.openxmlformats.org/officeDocument/2006/relationships/image" Target="../media/image71.png"/><Relationship Id="rId358" Type="http://schemas.openxmlformats.org/officeDocument/2006/relationships/image" Target="../media/image190.png"/><Relationship Id="rId565" Type="http://schemas.openxmlformats.org/officeDocument/2006/relationships/customXml" Target="../ink/ink290.xml"/><Relationship Id="rId162" Type="http://schemas.openxmlformats.org/officeDocument/2006/relationships/image" Target="../media/image92.png"/><Relationship Id="rId218" Type="http://schemas.openxmlformats.org/officeDocument/2006/relationships/image" Target="../media/image120.png"/><Relationship Id="rId425" Type="http://schemas.openxmlformats.org/officeDocument/2006/relationships/customXml" Target="../ink/ink218.xml"/><Relationship Id="rId467" Type="http://schemas.openxmlformats.org/officeDocument/2006/relationships/image" Target="../media/image244.png"/><Relationship Id="rId632" Type="http://schemas.openxmlformats.org/officeDocument/2006/relationships/image" Target="../media/image325.png"/><Relationship Id="rId271" Type="http://schemas.openxmlformats.org/officeDocument/2006/relationships/customXml" Target="../ink/ink141.xml"/><Relationship Id="rId24" Type="http://schemas.openxmlformats.org/officeDocument/2006/relationships/image" Target="../media/image23.png"/><Relationship Id="rId66" Type="http://schemas.openxmlformats.org/officeDocument/2006/relationships/image" Target="../media/image44.png"/><Relationship Id="rId131" Type="http://schemas.openxmlformats.org/officeDocument/2006/relationships/customXml" Target="../ink/ink71.xml"/><Relationship Id="rId327" Type="http://schemas.openxmlformats.org/officeDocument/2006/relationships/customXml" Target="../ink/ink169.xml"/><Relationship Id="rId369" Type="http://schemas.openxmlformats.org/officeDocument/2006/relationships/customXml" Target="../ink/ink190.xml"/><Relationship Id="rId534" Type="http://schemas.openxmlformats.org/officeDocument/2006/relationships/image" Target="../media/image276.png"/><Relationship Id="rId576" Type="http://schemas.openxmlformats.org/officeDocument/2006/relationships/image" Target="../media/image297.png"/><Relationship Id="rId173" Type="http://schemas.openxmlformats.org/officeDocument/2006/relationships/customXml" Target="../ink/ink92.xml"/><Relationship Id="rId229" Type="http://schemas.openxmlformats.org/officeDocument/2006/relationships/customXml" Target="../ink/ink120.xml"/><Relationship Id="rId380" Type="http://schemas.openxmlformats.org/officeDocument/2006/relationships/image" Target="../media/image201.png"/><Relationship Id="rId436" Type="http://schemas.openxmlformats.org/officeDocument/2006/relationships/image" Target="../media/image229.png"/><Relationship Id="rId601" Type="http://schemas.openxmlformats.org/officeDocument/2006/relationships/customXml" Target="../ink/ink308.xml"/><Relationship Id="rId240" Type="http://schemas.openxmlformats.org/officeDocument/2006/relationships/image" Target="../media/image131.png"/><Relationship Id="rId478" Type="http://schemas.openxmlformats.org/officeDocument/2006/relationships/customXml" Target="../ink/ink245.xml"/><Relationship Id="rId35" Type="http://schemas.openxmlformats.org/officeDocument/2006/relationships/customXml" Target="../ink/ink23.xml"/><Relationship Id="rId77" Type="http://schemas.openxmlformats.org/officeDocument/2006/relationships/customXml" Target="../ink/ink44.xml"/><Relationship Id="rId100" Type="http://schemas.openxmlformats.org/officeDocument/2006/relationships/image" Target="../media/image61.png"/><Relationship Id="rId282" Type="http://schemas.openxmlformats.org/officeDocument/2006/relationships/image" Target="../media/image152.png"/><Relationship Id="rId338" Type="http://schemas.openxmlformats.org/officeDocument/2006/relationships/image" Target="../media/image180.png"/><Relationship Id="rId503" Type="http://schemas.openxmlformats.org/officeDocument/2006/relationships/image" Target="../media/image261.png"/><Relationship Id="rId545" Type="http://schemas.openxmlformats.org/officeDocument/2006/relationships/customXml" Target="../ink/ink280.xml"/><Relationship Id="rId587" Type="http://schemas.openxmlformats.org/officeDocument/2006/relationships/customXml" Target="../ink/ink301.xml"/><Relationship Id="rId8" Type="http://schemas.openxmlformats.org/officeDocument/2006/relationships/image" Target="../media/image15.png"/><Relationship Id="rId142" Type="http://schemas.openxmlformats.org/officeDocument/2006/relationships/image" Target="../media/image82.png"/><Relationship Id="rId184" Type="http://schemas.openxmlformats.org/officeDocument/2006/relationships/image" Target="../media/image103.png"/><Relationship Id="rId391" Type="http://schemas.openxmlformats.org/officeDocument/2006/relationships/customXml" Target="../ink/ink201.xml"/><Relationship Id="rId405" Type="http://schemas.openxmlformats.org/officeDocument/2006/relationships/customXml" Target="../ink/ink208.xml"/><Relationship Id="rId447" Type="http://schemas.openxmlformats.org/officeDocument/2006/relationships/image" Target="../media/image234.png"/><Relationship Id="rId612" Type="http://schemas.openxmlformats.org/officeDocument/2006/relationships/image" Target="../media/image315.png"/><Relationship Id="rId251" Type="http://schemas.openxmlformats.org/officeDocument/2006/relationships/customXml" Target="../ink/ink131.xml"/><Relationship Id="rId489" Type="http://schemas.openxmlformats.org/officeDocument/2006/relationships/customXml" Target="../ink/ink251.xml"/><Relationship Id="rId46" Type="http://schemas.openxmlformats.org/officeDocument/2006/relationships/image" Target="../media/image34.png"/><Relationship Id="rId293" Type="http://schemas.openxmlformats.org/officeDocument/2006/relationships/customXml" Target="../ink/ink152.xml"/><Relationship Id="rId307" Type="http://schemas.openxmlformats.org/officeDocument/2006/relationships/customXml" Target="../ink/ink159.xml"/><Relationship Id="rId349" Type="http://schemas.openxmlformats.org/officeDocument/2006/relationships/customXml" Target="../ink/ink180.xml"/><Relationship Id="rId514" Type="http://schemas.openxmlformats.org/officeDocument/2006/relationships/customXml" Target="../ink/ink264.xml"/><Relationship Id="rId556" Type="http://schemas.openxmlformats.org/officeDocument/2006/relationships/image" Target="../media/image287.png"/><Relationship Id="rId88" Type="http://schemas.openxmlformats.org/officeDocument/2006/relationships/image" Target="../media/image55.png"/><Relationship Id="rId111" Type="http://schemas.openxmlformats.org/officeDocument/2006/relationships/customXml" Target="../ink/ink61.xml"/><Relationship Id="rId153" Type="http://schemas.openxmlformats.org/officeDocument/2006/relationships/customXml" Target="../ink/ink82.xml"/><Relationship Id="rId195" Type="http://schemas.openxmlformats.org/officeDocument/2006/relationships/customXml" Target="../ink/ink103.xml"/><Relationship Id="rId209" Type="http://schemas.openxmlformats.org/officeDocument/2006/relationships/customXml" Target="../ink/ink110.xml"/><Relationship Id="rId360" Type="http://schemas.openxmlformats.org/officeDocument/2006/relationships/image" Target="../media/image191.png"/><Relationship Id="rId416" Type="http://schemas.openxmlformats.org/officeDocument/2006/relationships/image" Target="../media/image219.png"/><Relationship Id="rId598" Type="http://schemas.openxmlformats.org/officeDocument/2006/relationships/image" Target="../media/image308.png"/><Relationship Id="rId220" Type="http://schemas.openxmlformats.org/officeDocument/2006/relationships/image" Target="../media/image121.png"/><Relationship Id="rId458" Type="http://schemas.openxmlformats.org/officeDocument/2006/relationships/customXml" Target="../ink/ink235.xml"/><Relationship Id="rId623" Type="http://schemas.openxmlformats.org/officeDocument/2006/relationships/customXml" Target="../ink/ink319.xml"/><Relationship Id="rId15" Type="http://schemas.openxmlformats.org/officeDocument/2006/relationships/customXml" Target="../ink/ink13.xml"/><Relationship Id="rId57" Type="http://schemas.openxmlformats.org/officeDocument/2006/relationships/customXml" Target="../ink/ink34.xml"/><Relationship Id="rId262" Type="http://schemas.openxmlformats.org/officeDocument/2006/relationships/image" Target="../media/image142.png"/><Relationship Id="rId318" Type="http://schemas.openxmlformats.org/officeDocument/2006/relationships/image" Target="../media/image170.png"/><Relationship Id="rId525" Type="http://schemas.openxmlformats.org/officeDocument/2006/relationships/image" Target="../media/image272.png"/><Relationship Id="rId567" Type="http://schemas.openxmlformats.org/officeDocument/2006/relationships/customXml" Target="../ink/ink291.xml"/><Relationship Id="rId99" Type="http://schemas.openxmlformats.org/officeDocument/2006/relationships/customXml" Target="../ink/ink55.xml"/><Relationship Id="rId122" Type="http://schemas.openxmlformats.org/officeDocument/2006/relationships/image" Target="../media/image72.png"/><Relationship Id="rId164" Type="http://schemas.openxmlformats.org/officeDocument/2006/relationships/image" Target="../media/image93.png"/><Relationship Id="rId371" Type="http://schemas.openxmlformats.org/officeDocument/2006/relationships/customXml" Target="../ink/ink191.xml"/><Relationship Id="rId427" Type="http://schemas.openxmlformats.org/officeDocument/2006/relationships/customXml" Target="../ink/ink219.xml"/><Relationship Id="rId469" Type="http://schemas.openxmlformats.org/officeDocument/2006/relationships/image" Target="../media/image245.png"/><Relationship Id="rId634" Type="http://schemas.openxmlformats.org/officeDocument/2006/relationships/image" Target="../media/image326.png"/><Relationship Id="rId26" Type="http://schemas.openxmlformats.org/officeDocument/2006/relationships/image" Target="../media/image24.png"/><Relationship Id="rId231" Type="http://schemas.openxmlformats.org/officeDocument/2006/relationships/customXml" Target="../ink/ink121.xml"/><Relationship Id="rId273" Type="http://schemas.openxmlformats.org/officeDocument/2006/relationships/customXml" Target="../ink/ink142.xml"/><Relationship Id="rId329" Type="http://schemas.openxmlformats.org/officeDocument/2006/relationships/customXml" Target="../ink/ink170.xml"/><Relationship Id="rId480" Type="http://schemas.openxmlformats.org/officeDocument/2006/relationships/customXml" Target="../ink/ink246.xml"/><Relationship Id="rId536" Type="http://schemas.openxmlformats.org/officeDocument/2006/relationships/image" Target="../media/image277.png"/><Relationship Id="rId68" Type="http://schemas.openxmlformats.org/officeDocument/2006/relationships/image" Target="../media/image45.png"/><Relationship Id="rId133" Type="http://schemas.openxmlformats.org/officeDocument/2006/relationships/customXml" Target="../ink/ink72.xml"/><Relationship Id="rId175" Type="http://schemas.openxmlformats.org/officeDocument/2006/relationships/customXml" Target="../ink/ink93.xml"/><Relationship Id="rId340" Type="http://schemas.openxmlformats.org/officeDocument/2006/relationships/image" Target="../media/image181.png"/><Relationship Id="rId578" Type="http://schemas.openxmlformats.org/officeDocument/2006/relationships/image" Target="../media/image298.png"/><Relationship Id="rId200" Type="http://schemas.openxmlformats.org/officeDocument/2006/relationships/image" Target="../media/image111.png"/><Relationship Id="rId382" Type="http://schemas.openxmlformats.org/officeDocument/2006/relationships/image" Target="../media/image202.png"/><Relationship Id="rId438" Type="http://schemas.openxmlformats.org/officeDocument/2006/relationships/customXml" Target="../ink/ink225.xml"/><Relationship Id="rId603" Type="http://schemas.openxmlformats.org/officeDocument/2006/relationships/customXml" Target="../ink/ink309.xml"/><Relationship Id="rId242" Type="http://schemas.openxmlformats.org/officeDocument/2006/relationships/image" Target="../media/image132.png"/><Relationship Id="rId284" Type="http://schemas.openxmlformats.org/officeDocument/2006/relationships/image" Target="../media/image153.png"/><Relationship Id="rId491" Type="http://schemas.openxmlformats.org/officeDocument/2006/relationships/image" Target="../media/image255.png"/><Relationship Id="rId505" Type="http://schemas.openxmlformats.org/officeDocument/2006/relationships/image" Target="../media/image262.png"/><Relationship Id="rId37" Type="http://schemas.openxmlformats.org/officeDocument/2006/relationships/customXml" Target="../ink/ink24.xml"/><Relationship Id="rId79" Type="http://schemas.openxmlformats.org/officeDocument/2006/relationships/customXml" Target="../ink/ink45.xml"/><Relationship Id="rId102" Type="http://schemas.openxmlformats.org/officeDocument/2006/relationships/image" Target="../media/image62.png"/><Relationship Id="rId144" Type="http://schemas.openxmlformats.org/officeDocument/2006/relationships/image" Target="../media/image83.png"/><Relationship Id="rId547" Type="http://schemas.openxmlformats.org/officeDocument/2006/relationships/customXml" Target="../ink/ink281.xml"/><Relationship Id="rId589" Type="http://schemas.openxmlformats.org/officeDocument/2006/relationships/customXml" Target="../ink/ink302.xml"/><Relationship Id="rId90" Type="http://schemas.openxmlformats.org/officeDocument/2006/relationships/image" Target="../media/image56.png"/><Relationship Id="rId186" Type="http://schemas.openxmlformats.org/officeDocument/2006/relationships/image" Target="../media/image104.png"/><Relationship Id="rId351" Type="http://schemas.openxmlformats.org/officeDocument/2006/relationships/customXml" Target="../ink/ink181.xml"/><Relationship Id="rId393" Type="http://schemas.openxmlformats.org/officeDocument/2006/relationships/customXml" Target="../ink/ink202.xml"/><Relationship Id="rId407" Type="http://schemas.openxmlformats.org/officeDocument/2006/relationships/customXml" Target="../ink/ink209.xml"/><Relationship Id="rId449" Type="http://schemas.openxmlformats.org/officeDocument/2006/relationships/image" Target="../media/image235.png"/><Relationship Id="rId614" Type="http://schemas.openxmlformats.org/officeDocument/2006/relationships/image" Target="../media/image316.png"/><Relationship Id="rId211" Type="http://schemas.openxmlformats.org/officeDocument/2006/relationships/customXml" Target="../ink/ink111.xml"/><Relationship Id="rId253" Type="http://schemas.openxmlformats.org/officeDocument/2006/relationships/customXml" Target="../ink/ink132.xml"/><Relationship Id="rId295" Type="http://schemas.openxmlformats.org/officeDocument/2006/relationships/customXml" Target="../ink/ink153.xml"/><Relationship Id="rId309" Type="http://schemas.openxmlformats.org/officeDocument/2006/relationships/customXml" Target="../ink/ink160.xml"/><Relationship Id="rId460" Type="http://schemas.openxmlformats.org/officeDocument/2006/relationships/customXml" Target="../ink/ink236.xml"/><Relationship Id="rId516" Type="http://schemas.openxmlformats.org/officeDocument/2006/relationships/customXml" Target="../ink/ink265.xml"/><Relationship Id="rId48" Type="http://schemas.openxmlformats.org/officeDocument/2006/relationships/image" Target="../media/image35.png"/><Relationship Id="rId113" Type="http://schemas.openxmlformats.org/officeDocument/2006/relationships/customXml" Target="../ink/ink62.xml"/><Relationship Id="rId320" Type="http://schemas.openxmlformats.org/officeDocument/2006/relationships/image" Target="../media/image171.png"/><Relationship Id="rId558" Type="http://schemas.openxmlformats.org/officeDocument/2006/relationships/image" Target="../media/image288.png"/><Relationship Id="rId155" Type="http://schemas.openxmlformats.org/officeDocument/2006/relationships/customXml" Target="../ink/ink83.xml"/><Relationship Id="rId197" Type="http://schemas.openxmlformats.org/officeDocument/2006/relationships/customXml" Target="../ink/ink104.xml"/><Relationship Id="rId362" Type="http://schemas.openxmlformats.org/officeDocument/2006/relationships/image" Target="../media/image192.png"/><Relationship Id="rId418" Type="http://schemas.openxmlformats.org/officeDocument/2006/relationships/image" Target="../media/image220.png"/><Relationship Id="rId625" Type="http://schemas.openxmlformats.org/officeDocument/2006/relationships/customXml" Target="../ink/ink320.xml"/><Relationship Id="rId222" Type="http://schemas.openxmlformats.org/officeDocument/2006/relationships/image" Target="../media/image122.png"/><Relationship Id="rId264" Type="http://schemas.openxmlformats.org/officeDocument/2006/relationships/image" Target="../media/image143.png"/><Relationship Id="rId471" Type="http://schemas.openxmlformats.org/officeDocument/2006/relationships/image" Target="../media/image246.png"/><Relationship Id="rId17" Type="http://schemas.openxmlformats.org/officeDocument/2006/relationships/customXml" Target="../ink/ink14.xml"/><Relationship Id="rId59" Type="http://schemas.openxmlformats.org/officeDocument/2006/relationships/customXml" Target="../ink/ink35.xml"/><Relationship Id="rId124" Type="http://schemas.openxmlformats.org/officeDocument/2006/relationships/image" Target="../media/image73.png"/><Relationship Id="rId527" Type="http://schemas.openxmlformats.org/officeDocument/2006/relationships/image" Target="../media/image273.png"/><Relationship Id="rId569" Type="http://schemas.openxmlformats.org/officeDocument/2006/relationships/customXml" Target="../ink/ink292.xml"/><Relationship Id="rId70" Type="http://schemas.openxmlformats.org/officeDocument/2006/relationships/image" Target="../media/image46.png"/><Relationship Id="rId166" Type="http://schemas.openxmlformats.org/officeDocument/2006/relationships/image" Target="../media/image94.png"/><Relationship Id="rId331" Type="http://schemas.openxmlformats.org/officeDocument/2006/relationships/customXml" Target="../ink/ink171.xml"/><Relationship Id="rId373" Type="http://schemas.openxmlformats.org/officeDocument/2006/relationships/customXml" Target="../ink/ink192.xml"/><Relationship Id="rId429" Type="http://schemas.openxmlformats.org/officeDocument/2006/relationships/customXml" Target="../ink/ink220.xml"/><Relationship Id="rId580" Type="http://schemas.openxmlformats.org/officeDocument/2006/relationships/image" Target="../media/image299.png"/><Relationship Id="rId636" Type="http://schemas.openxmlformats.org/officeDocument/2006/relationships/image" Target="../media/image327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22.xml"/><Relationship Id="rId440" Type="http://schemas.openxmlformats.org/officeDocument/2006/relationships/customXml" Target="../ink/ink226.xml"/><Relationship Id="rId28" Type="http://schemas.openxmlformats.org/officeDocument/2006/relationships/image" Target="../media/image25.png"/><Relationship Id="rId275" Type="http://schemas.openxmlformats.org/officeDocument/2006/relationships/customXml" Target="../ink/ink143.xml"/><Relationship Id="rId300" Type="http://schemas.openxmlformats.org/officeDocument/2006/relationships/image" Target="../media/image161.png"/><Relationship Id="rId482" Type="http://schemas.openxmlformats.org/officeDocument/2006/relationships/customXml" Target="../ink/ink247.xml"/><Relationship Id="rId538" Type="http://schemas.openxmlformats.org/officeDocument/2006/relationships/image" Target="../media/image278.png"/><Relationship Id="rId81" Type="http://schemas.openxmlformats.org/officeDocument/2006/relationships/customXml" Target="../ink/ink46.xml"/><Relationship Id="rId135" Type="http://schemas.openxmlformats.org/officeDocument/2006/relationships/customXml" Target="../ink/ink73.xml"/><Relationship Id="rId177" Type="http://schemas.openxmlformats.org/officeDocument/2006/relationships/customXml" Target="../ink/ink94.xml"/><Relationship Id="rId342" Type="http://schemas.openxmlformats.org/officeDocument/2006/relationships/image" Target="../media/image182.png"/><Relationship Id="rId384" Type="http://schemas.openxmlformats.org/officeDocument/2006/relationships/image" Target="../media/image203.png"/><Relationship Id="rId591" Type="http://schemas.openxmlformats.org/officeDocument/2006/relationships/customXml" Target="../ink/ink303.xml"/><Relationship Id="rId605" Type="http://schemas.openxmlformats.org/officeDocument/2006/relationships/customXml" Target="../ink/ink310.xml"/><Relationship Id="rId202" Type="http://schemas.openxmlformats.org/officeDocument/2006/relationships/image" Target="../media/image112.png"/><Relationship Id="rId244" Type="http://schemas.openxmlformats.org/officeDocument/2006/relationships/image" Target="../media/image133.png"/><Relationship Id="rId39" Type="http://schemas.openxmlformats.org/officeDocument/2006/relationships/customXml" Target="../ink/ink25.xml"/><Relationship Id="rId286" Type="http://schemas.openxmlformats.org/officeDocument/2006/relationships/image" Target="../media/image154.png"/><Relationship Id="rId451" Type="http://schemas.openxmlformats.org/officeDocument/2006/relationships/image" Target="../media/image236.png"/><Relationship Id="rId493" Type="http://schemas.openxmlformats.org/officeDocument/2006/relationships/image" Target="../media/image256.png"/><Relationship Id="rId507" Type="http://schemas.openxmlformats.org/officeDocument/2006/relationships/image" Target="../media/image263.png"/><Relationship Id="rId549" Type="http://schemas.openxmlformats.org/officeDocument/2006/relationships/customXml" Target="../ink/ink282.xml"/><Relationship Id="rId50" Type="http://schemas.openxmlformats.org/officeDocument/2006/relationships/image" Target="../media/image36.png"/><Relationship Id="rId104" Type="http://schemas.openxmlformats.org/officeDocument/2006/relationships/image" Target="../media/image63.png"/><Relationship Id="rId146" Type="http://schemas.openxmlformats.org/officeDocument/2006/relationships/image" Target="../media/image84.png"/><Relationship Id="rId188" Type="http://schemas.openxmlformats.org/officeDocument/2006/relationships/image" Target="../media/image105.png"/><Relationship Id="rId311" Type="http://schemas.openxmlformats.org/officeDocument/2006/relationships/customXml" Target="../ink/ink161.xml"/><Relationship Id="rId353" Type="http://schemas.openxmlformats.org/officeDocument/2006/relationships/customXml" Target="../ink/ink182.xml"/><Relationship Id="rId395" Type="http://schemas.openxmlformats.org/officeDocument/2006/relationships/customXml" Target="../ink/ink203.xml"/><Relationship Id="rId409" Type="http://schemas.openxmlformats.org/officeDocument/2006/relationships/customXml" Target="../ink/ink210.xml"/><Relationship Id="rId560" Type="http://schemas.openxmlformats.org/officeDocument/2006/relationships/image" Target="../media/image289.png"/><Relationship Id="rId92" Type="http://schemas.openxmlformats.org/officeDocument/2006/relationships/image" Target="../media/image57.png"/><Relationship Id="rId213" Type="http://schemas.openxmlformats.org/officeDocument/2006/relationships/customXml" Target="../ink/ink112.xml"/><Relationship Id="rId420" Type="http://schemas.openxmlformats.org/officeDocument/2006/relationships/image" Target="../media/image221.png"/><Relationship Id="rId616" Type="http://schemas.openxmlformats.org/officeDocument/2006/relationships/image" Target="../media/image317.png"/><Relationship Id="rId255" Type="http://schemas.openxmlformats.org/officeDocument/2006/relationships/customXml" Target="../ink/ink133.xml"/><Relationship Id="rId297" Type="http://schemas.openxmlformats.org/officeDocument/2006/relationships/customXml" Target="../ink/ink154.xml"/><Relationship Id="rId462" Type="http://schemas.openxmlformats.org/officeDocument/2006/relationships/customXml" Target="../ink/ink237.xml"/><Relationship Id="rId518" Type="http://schemas.openxmlformats.org/officeDocument/2006/relationships/customXml" Target="../ink/ink266.xml"/><Relationship Id="rId115" Type="http://schemas.openxmlformats.org/officeDocument/2006/relationships/customXml" Target="../ink/ink63.xml"/><Relationship Id="rId157" Type="http://schemas.openxmlformats.org/officeDocument/2006/relationships/customXml" Target="../ink/ink84.xml"/><Relationship Id="rId322" Type="http://schemas.openxmlformats.org/officeDocument/2006/relationships/image" Target="../media/image172.png"/><Relationship Id="rId364" Type="http://schemas.openxmlformats.org/officeDocument/2006/relationships/image" Target="../media/image193.png"/><Relationship Id="rId61" Type="http://schemas.openxmlformats.org/officeDocument/2006/relationships/customXml" Target="../ink/ink36.xml"/><Relationship Id="rId199" Type="http://schemas.openxmlformats.org/officeDocument/2006/relationships/customXml" Target="../ink/ink105.xml"/><Relationship Id="rId571" Type="http://schemas.openxmlformats.org/officeDocument/2006/relationships/customXml" Target="../ink/ink293.xml"/><Relationship Id="rId627" Type="http://schemas.openxmlformats.org/officeDocument/2006/relationships/customXml" Target="../ink/ink321.xml"/><Relationship Id="rId19" Type="http://schemas.openxmlformats.org/officeDocument/2006/relationships/customXml" Target="../ink/ink15.xml"/><Relationship Id="rId224" Type="http://schemas.openxmlformats.org/officeDocument/2006/relationships/image" Target="../media/image123.png"/><Relationship Id="rId266" Type="http://schemas.openxmlformats.org/officeDocument/2006/relationships/image" Target="../media/image144.png"/><Relationship Id="rId431" Type="http://schemas.openxmlformats.org/officeDocument/2006/relationships/customXml" Target="../ink/ink221.xml"/><Relationship Id="rId473" Type="http://schemas.openxmlformats.org/officeDocument/2006/relationships/image" Target="../media/image247.png"/><Relationship Id="rId529" Type="http://schemas.openxmlformats.org/officeDocument/2006/relationships/customXml" Target="../ink/ink272.xml"/><Relationship Id="rId30" Type="http://schemas.openxmlformats.org/officeDocument/2006/relationships/image" Target="../media/image26.png"/><Relationship Id="rId126" Type="http://schemas.openxmlformats.org/officeDocument/2006/relationships/image" Target="../media/image74.png"/><Relationship Id="rId168" Type="http://schemas.openxmlformats.org/officeDocument/2006/relationships/image" Target="../media/image95.png"/><Relationship Id="rId333" Type="http://schemas.openxmlformats.org/officeDocument/2006/relationships/customXml" Target="../ink/ink172.xml"/><Relationship Id="rId540" Type="http://schemas.openxmlformats.org/officeDocument/2006/relationships/image" Target="../media/image279.png"/><Relationship Id="rId72" Type="http://schemas.openxmlformats.org/officeDocument/2006/relationships/image" Target="../media/image47.png"/><Relationship Id="rId375" Type="http://schemas.openxmlformats.org/officeDocument/2006/relationships/customXml" Target="../ink/ink193.xml"/><Relationship Id="rId582" Type="http://schemas.openxmlformats.org/officeDocument/2006/relationships/image" Target="../media/image300.png"/><Relationship Id="rId638" Type="http://schemas.openxmlformats.org/officeDocument/2006/relationships/image" Target="../media/image328.png"/><Relationship Id="rId3" Type="http://schemas.openxmlformats.org/officeDocument/2006/relationships/image" Target="../media/image1.png"/><Relationship Id="rId235" Type="http://schemas.openxmlformats.org/officeDocument/2006/relationships/customXml" Target="../ink/ink123.xml"/><Relationship Id="rId277" Type="http://schemas.openxmlformats.org/officeDocument/2006/relationships/customXml" Target="../ink/ink144.xml"/><Relationship Id="rId400" Type="http://schemas.openxmlformats.org/officeDocument/2006/relationships/image" Target="../media/image211.png"/><Relationship Id="rId442" Type="http://schemas.openxmlformats.org/officeDocument/2006/relationships/customXml" Target="../ink/ink227.xml"/><Relationship Id="rId484" Type="http://schemas.openxmlformats.org/officeDocument/2006/relationships/customXml" Target="../ink/ink248.xml"/><Relationship Id="rId137" Type="http://schemas.openxmlformats.org/officeDocument/2006/relationships/customXml" Target="../ink/ink74.xml"/><Relationship Id="rId302" Type="http://schemas.openxmlformats.org/officeDocument/2006/relationships/image" Target="../media/image162.png"/><Relationship Id="rId344" Type="http://schemas.openxmlformats.org/officeDocument/2006/relationships/image" Target="../media/image183.png"/><Relationship Id="rId41" Type="http://schemas.openxmlformats.org/officeDocument/2006/relationships/customXml" Target="../ink/ink26.xml"/><Relationship Id="rId83" Type="http://schemas.openxmlformats.org/officeDocument/2006/relationships/customXml" Target="../ink/ink47.xml"/><Relationship Id="rId179" Type="http://schemas.openxmlformats.org/officeDocument/2006/relationships/customXml" Target="../ink/ink95.xml"/><Relationship Id="rId386" Type="http://schemas.openxmlformats.org/officeDocument/2006/relationships/image" Target="../media/image204.png"/><Relationship Id="rId551" Type="http://schemas.openxmlformats.org/officeDocument/2006/relationships/customXml" Target="../ink/ink283.xml"/><Relationship Id="rId593" Type="http://schemas.openxmlformats.org/officeDocument/2006/relationships/customXml" Target="../ink/ink304.xml"/><Relationship Id="rId607" Type="http://schemas.openxmlformats.org/officeDocument/2006/relationships/customXml" Target="../ink/ink311.xml"/><Relationship Id="rId190" Type="http://schemas.openxmlformats.org/officeDocument/2006/relationships/image" Target="../media/image106.png"/><Relationship Id="rId204" Type="http://schemas.openxmlformats.org/officeDocument/2006/relationships/image" Target="../media/image113.png"/><Relationship Id="rId246" Type="http://schemas.openxmlformats.org/officeDocument/2006/relationships/image" Target="../media/image134.png"/><Relationship Id="rId288" Type="http://schemas.openxmlformats.org/officeDocument/2006/relationships/image" Target="../media/image155.png"/><Relationship Id="rId411" Type="http://schemas.openxmlformats.org/officeDocument/2006/relationships/customXml" Target="../ink/ink211.xml"/><Relationship Id="rId453" Type="http://schemas.openxmlformats.org/officeDocument/2006/relationships/image" Target="../media/image237.png"/><Relationship Id="rId509" Type="http://schemas.openxmlformats.org/officeDocument/2006/relationships/image" Target="../media/image264.png"/><Relationship Id="rId106" Type="http://schemas.openxmlformats.org/officeDocument/2006/relationships/image" Target="../media/image64.png"/><Relationship Id="rId313" Type="http://schemas.openxmlformats.org/officeDocument/2006/relationships/customXml" Target="../ink/ink162.xml"/><Relationship Id="rId495" Type="http://schemas.openxmlformats.org/officeDocument/2006/relationships/image" Target="../media/image257.png"/><Relationship Id="rId10" Type="http://schemas.openxmlformats.org/officeDocument/2006/relationships/image" Target="../media/image16.png"/><Relationship Id="rId52" Type="http://schemas.openxmlformats.org/officeDocument/2006/relationships/image" Target="../media/image37.png"/><Relationship Id="rId94" Type="http://schemas.openxmlformats.org/officeDocument/2006/relationships/image" Target="../media/image58.png"/><Relationship Id="rId148" Type="http://schemas.openxmlformats.org/officeDocument/2006/relationships/image" Target="../media/image85.png"/><Relationship Id="rId355" Type="http://schemas.openxmlformats.org/officeDocument/2006/relationships/customXml" Target="../ink/ink183.xml"/><Relationship Id="rId397" Type="http://schemas.openxmlformats.org/officeDocument/2006/relationships/customXml" Target="../ink/ink204.xml"/><Relationship Id="rId520" Type="http://schemas.openxmlformats.org/officeDocument/2006/relationships/customXml" Target="../ink/ink267.xml"/><Relationship Id="rId562" Type="http://schemas.openxmlformats.org/officeDocument/2006/relationships/image" Target="../media/image290.png"/><Relationship Id="rId618" Type="http://schemas.openxmlformats.org/officeDocument/2006/relationships/image" Target="../media/image318.png"/><Relationship Id="rId215" Type="http://schemas.openxmlformats.org/officeDocument/2006/relationships/customXml" Target="../ink/ink113.xml"/><Relationship Id="rId257" Type="http://schemas.openxmlformats.org/officeDocument/2006/relationships/customXml" Target="../ink/ink134.xml"/><Relationship Id="rId422" Type="http://schemas.openxmlformats.org/officeDocument/2006/relationships/image" Target="../media/image222.png"/><Relationship Id="rId464" Type="http://schemas.openxmlformats.org/officeDocument/2006/relationships/customXml" Target="../ink/ink238.xml"/><Relationship Id="rId299" Type="http://schemas.openxmlformats.org/officeDocument/2006/relationships/customXml" Target="../ink/ink155.xml"/><Relationship Id="rId63" Type="http://schemas.openxmlformats.org/officeDocument/2006/relationships/customXml" Target="../ink/ink37.xml"/><Relationship Id="rId159" Type="http://schemas.openxmlformats.org/officeDocument/2006/relationships/customXml" Target="../ink/ink85.xml"/><Relationship Id="rId366" Type="http://schemas.openxmlformats.org/officeDocument/2006/relationships/image" Target="../media/image194.png"/><Relationship Id="rId573" Type="http://schemas.openxmlformats.org/officeDocument/2006/relationships/customXml" Target="../ink/ink294.xml"/><Relationship Id="rId226" Type="http://schemas.openxmlformats.org/officeDocument/2006/relationships/image" Target="../media/image124.png"/><Relationship Id="rId433" Type="http://schemas.openxmlformats.org/officeDocument/2006/relationships/customXml" Target="../ink/ink222.xml"/><Relationship Id="rId640" Type="http://schemas.openxmlformats.org/officeDocument/2006/relationships/image" Target="../media/image329.png"/><Relationship Id="rId74" Type="http://schemas.openxmlformats.org/officeDocument/2006/relationships/image" Target="../media/image48.png"/><Relationship Id="rId377" Type="http://schemas.openxmlformats.org/officeDocument/2006/relationships/customXml" Target="../ink/ink194.xml"/><Relationship Id="rId500" Type="http://schemas.openxmlformats.org/officeDocument/2006/relationships/customXml" Target="../ink/ink257.xml"/><Relationship Id="rId584" Type="http://schemas.openxmlformats.org/officeDocument/2006/relationships/image" Target="../media/image301.png"/><Relationship Id="rId5" Type="http://schemas.openxmlformats.org/officeDocument/2006/relationships/customXml" Target="../ink/ink8.xml"/><Relationship Id="rId237" Type="http://schemas.openxmlformats.org/officeDocument/2006/relationships/customXml" Target="../ink/ink124.xml"/><Relationship Id="rId444" Type="http://schemas.openxmlformats.org/officeDocument/2006/relationships/customXml" Target="../ink/ink228.xml"/><Relationship Id="rId290" Type="http://schemas.openxmlformats.org/officeDocument/2006/relationships/image" Target="../media/image156.png"/><Relationship Id="rId304" Type="http://schemas.openxmlformats.org/officeDocument/2006/relationships/image" Target="../media/image163.png"/><Relationship Id="rId388" Type="http://schemas.openxmlformats.org/officeDocument/2006/relationships/image" Target="../media/image205.png"/><Relationship Id="rId511" Type="http://schemas.openxmlformats.org/officeDocument/2006/relationships/image" Target="../media/image265.png"/><Relationship Id="rId609" Type="http://schemas.openxmlformats.org/officeDocument/2006/relationships/customXml" Target="../ink/ink312.xml"/><Relationship Id="rId85" Type="http://schemas.openxmlformats.org/officeDocument/2006/relationships/customXml" Target="../ink/ink48.xml"/><Relationship Id="rId150" Type="http://schemas.openxmlformats.org/officeDocument/2006/relationships/image" Target="../media/image86.png"/><Relationship Id="rId595" Type="http://schemas.openxmlformats.org/officeDocument/2006/relationships/customXml" Target="../ink/ink305.xml"/><Relationship Id="rId248" Type="http://schemas.openxmlformats.org/officeDocument/2006/relationships/image" Target="../media/image135.png"/><Relationship Id="rId455" Type="http://schemas.openxmlformats.org/officeDocument/2006/relationships/image" Target="../media/image238.png"/><Relationship Id="rId12" Type="http://schemas.openxmlformats.org/officeDocument/2006/relationships/image" Target="../media/image17.png"/><Relationship Id="rId108" Type="http://schemas.openxmlformats.org/officeDocument/2006/relationships/image" Target="../media/image65.png"/><Relationship Id="rId315" Type="http://schemas.openxmlformats.org/officeDocument/2006/relationships/customXml" Target="../ink/ink163.xml"/><Relationship Id="rId522" Type="http://schemas.openxmlformats.org/officeDocument/2006/relationships/customXml" Target="../ink/ink268.xml"/><Relationship Id="rId96" Type="http://schemas.openxmlformats.org/officeDocument/2006/relationships/image" Target="../media/image59.png"/><Relationship Id="rId161" Type="http://schemas.openxmlformats.org/officeDocument/2006/relationships/customXml" Target="../ink/ink86.xml"/><Relationship Id="rId399" Type="http://schemas.openxmlformats.org/officeDocument/2006/relationships/customXml" Target="../ink/ink205.xml"/><Relationship Id="rId259" Type="http://schemas.openxmlformats.org/officeDocument/2006/relationships/customXml" Target="../ink/ink135.xml"/><Relationship Id="rId466" Type="http://schemas.openxmlformats.org/officeDocument/2006/relationships/customXml" Target="../ink/ink239.xml"/><Relationship Id="rId23" Type="http://schemas.openxmlformats.org/officeDocument/2006/relationships/customXml" Target="../ink/ink17.xml"/><Relationship Id="rId119" Type="http://schemas.openxmlformats.org/officeDocument/2006/relationships/customXml" Target="../ink/ink65.xml"/><Relationship Id="rId326" Type="http://schemas.openxmlformats.org/officeDocument/2006/relationships/image" Target="../media/image174.png"/><Relationship Id="rId533" Type="http://schemas.openxmlformats.org/officeDocument/2006/relationships/customXml" Target="../ink/ink274.xml"/><Relationship Id="rId172" Type="http://schemas.openxmlformats.org/officeDocument/2006/relationships/image" Target="../media/image97.png"/><Relationship Id="rId477" Type="http://schemas.openxmlformats.org/officeDocument/2006/relationships/image" Target="../media/image249.png"/><Relationship Id="rId600" Type="http://schemas.openxmlformats.org/officeDocument/2006/relationships/image" Target="../media/image309.png"/><Relationship Id="rId337" Type="http://schemas.openxmlformats.org/officeDocument/2006/relationships/customXml" Target="../ink/ink174.xml"/><Relationship Id="rId34" Type="http://schemas.openxmlformats.org/officeDocument/2006/relationships/image" Target="../media/image28.png"/><Relationship Id="rId544" Type="http://schemas.openxmlformats.org/officeDocument/2006/relationships/image" Target="../media/image281.png"/><Relationship Id="rId183" Type="http://schemas.openxmlformats.org/officeDocument/2006/relationships/customXml" Target="../ink/ink97.xml"/><Relationship Id="rId390" Type="http://schemas.openxmlformats.org/officeDocument/2006/relationships/image" Target="../media/image206.png"/><Relationship Id="rId404" Type="http://schemas.openxmlformats.org/officeDocument/2006/relationships/image" Target="../media/image213.png"/><Relationship Id="rId611" Type="http://schemas.openxmlformats.org/officeDocument/2006/relationships/customXml" Target="../ink/ink313.xml"/><Relationship Id="rId250" Type="http://schemas.openxmlformats.org/officeDocument/2006/relationships/image" Target="../media/image136.png"/><Relationship Id="rId488" Type="http://schemas.openxmlformats.org/officeDocument/2006/relationships/customXml" Target="../ink/ink250.xml"/><Relationship Id="rId45" Type="http://schemas.openxmlformats.org/officeDocument/2006/relationships/customXml" Target="../ink/ink28.xml"/><Relationship Id="rId110" Type="http://schemas.openxmlformats.org/officeDocument/2006/relationships/image" Target="../media/image66.png"/><Relationship Id="rId348" Type="http://schemas.openxmlformats.org/officeDocument/2006/relationships/image" Target="../media/image185.png"/><Relationship Id="rId555" Type="http://schemas.openxmlformats.org/officeDocument/2006/relationships/customXml" Target="../ink/ink285.xml"/><Relationship Id="rId194" Type="http://schemas.openxmlformats.org/officeDocument/2006/relationships/image" Target="../media/image108.png"/><Relationship Id="rId208" Type="http://schemas.openxmlformats.org/officeDocument/2006/relationships/image" Target="../media/image115.png"/><Relationship Id="rId415" Type="http://schemas.openxmlformats.org/officeDocument/2006/relationships/customXml" Target="../ink/ink213.xml"/><Relationship Id="rId622" Type="http://schemas.openxmlformats.org/officeDocument/2006/relationships/image" Target="../media/image320.png"/><Relationship Id="rId261" Type="http://schemas.openxmlformats.org/officeDocument/2006/relationships/customXml" Target="../ink/ink136.xml"/><Relationship Id="rId499" Type="http://schemas.openxmlformats.org/officeDocument/2006/relationships/image" Target="../media/image259.png"/><Relationship Id="rId56" Type="http://schemas.openxmlformats.org/officeDocument/2006/relationships/image" Target="../media/image39.png"/><Relationship Id="rId359" Type="http://schemas.openxmlformats.org/officeDocument/2006/relationships/customXml" Target="../ink/ink185.xml"/><Relationship Id="rId566" Type="http://schemas.openxmlformats.org/officeDocument/2006/relationships/image" Target="../media/image292.png"/><Relationship Id="rId121" Type="http://schemas.openxmlformats.org/officeDocument/2006/relationships/customXml" Target="../ink/ink66.xml"/><Relationship Id="rId219" Type="http://schemas.openxmlformats.org/officeDocument/2006/relationships/customXml" Target="../ink/ink115.xml"/><Relationship Id="rId426" Type="http://schemas.openxmlformats.org/officeDocument/2006/relationships/image" Target="../media/image224.png"/><Relationship Id="rId633" Type="http://schemas.openxmlformats.org/officeDocument/2006/relationships/customXml" Target="../ink/ink324.xml"/><Relationship Id="rId67" Type="http://schemas.openxmlformats.org/officeDocument/2006/relationships/customXml" Target="../ink/ink39.xml"/><Relationship Id="rId272" Type="http://schemas.openxmlformats.org/officeDocument/2006/relationships/image" Target="../media/image147.png"/><Relationship Id="rId577" Type="http://schemas.openxmlformats.org/officeDocument/2006/relationships/customXml" Target="../ink/ink296.xml"/><Relationship Id="rId132" Type="http://schemas.openxmlformats.org/officeDocument/2006/relationships/image" Target="../media/image77.png"/><Relationship Id="rId437" Type="http://schemas.openxmlformats.org/officeDocument/2006/relationships/customXml" Target="../ink/ink224.xml"/><Relationship Id="rId283" Type="http://schemas.openxmlformats.org/officeDocument/2006/relationships/customXml" Target="../ink/ink147.xml"/><Relationship Id="rId490" Type="http://schemas.openxmlformats.org/officeDocument/2006/relationships/customXml" Target="../ink/ink252.xml"/><Relationship Id="rId504" Type="http://schemas.openxmlformats.org/officeDocument/2006/relationships/customXml" Target="../ink/ink259.xml"/><Relationship Id="rId78" Type="http://schemas.openxmlformats.org/officeDocument/2006/relationships/image" Target="../media/image50.png"/><Relationship Id="rId143" Type="http://schemas.openxmlformats.org/officeDocument/2006/relationships/customXml" Target="../ink/ink77.xml"/><Relationship Id="rId350" Type="http://schemas.openxmlformats.org/officeDocument/2006/relationships/image" Target="../media/image186.png"/><Relationship Id="rId588" Type="http://schemas.openxmlformats.org/officeDocument/2006/relationships/image" Target="../media/image303.png"/><Relationship Id="rId9" Type="http://schemas.openxmlformats.org/officeDocument/2006/relationships/customXml" Target="../ink/ink10.xml"/><Relationship Id="rId210" Type="http://schemas.openxmlformats.org/officeDocument/2006/relationships/image" Target="../media/image116.png"/><Relationship Id="rId448" Type="http://schemas.openxmlformats.org/officeDocument/2006/relationships/customXml" Target="../ink/ink230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84.xml"/><Relationship Id="rId299" Type="http://schemas.openxmlformats.org/officeDocument/2006/relationships/customXml" Target="../ink/ink475.xml"/><Relationship Id="rId21" Type="http://schemas.openxmlformats.org/officeDocument/2006/relationships/customXml" Target="../ink/ink336.xml"/><Relationship Id="rId63" Type="http://schemas.openxmlformats.org/officeDocument/2006/relationships/customXml" Target="../ink/ink357.xml"/><Relationship Id="rId159" Type="http://schemas.openxmlformats.org/officeDocument/2006/relationships/customXml" Target="../ink/ink405.xml"/><Relationship Id="rId324" Type="http://schemas.openxmlformats.org/officeDocument/2006/relationships/image" Target="../media/image490.png"/><Relationship Id="rId170" Type="http://schemas.openxmlformats.org/officeDocument/2006/relationships/image" Target="../media/image413.png"/><Relationship Id="rId226" Type="http://schemas.openxmlformats.org/officeDocument/2006/relationships/image" Target="../media/image441.png"/><Relationship Id="rId268" Type="http://schemas.openxmlformats.org/officeDocument/2006/relationships/image" Target="../media/image462.png"/><Relationship Id="rId32" Type="http://schemas.openxmlformats.org/officeDocument/2006/relationships/image" Target="../media/image344.png"/><Relationship Id="rId74" Type="http://schemas.openxmlformats.org/officeDocument/2006/relationships/image" Target="../media/image365.png"/><Relationship Id="rId128" Type="http://schemas.openxmlformats.org/officeDocument/2006/relationships/image" Target="../media/image392.png"/><Relationship Id="rId335" Type="http://schemas.openxmlformats.org/officeDocument/2006/relationships/customXml" Target="../ink/ink493.xml"/><Relationship Id="rId5" Type="http://schemas.openxmlformats.org/officeDocument/2006/relationships/customXml" Target="../ink/ink328.xml"/><Relationship Id="rId181" Type="http://schemas.openxmlformats.org/officeDocument/2006/relationships/customXml" Target="../ink/ink416.xml"/><Relationship Id="rId237" Type="http://schemas.openxmlformats.org/officeDocument/2006/relationships/customXml" Target="../ink/ink444.xml"/><Relationship Id="rId279" Type="http://schemas.openxmlformats.org/officeDocument/2006/relationships/customXml" Target="../ink/ink465.xml"/><Relationship Id="rId43" Type="http://schemas.openxmlformats.org/officeDocument/2006/relationships/customXml" Target="../ink/ink347.xml"/><Relationship Id="rId139" Type="http://schemas.openxmlformats.org/officeDocument/2006/relationships/customXml" Target="../ink/ink395.xml"/><Relationship Id="rId290" Type="http://schemas.openxmlformats.org/officeDocument/2006/relationships/image" Target="../media/image473.png"/><Relationship Id="rId304" Type="http://schemas.openxmlformats.org/officeDocument/2006/relationships/image" Target="../media/image480.png"/><Relationship Id="rId346" Type="http://schemas.openxmlformats.org/officeDocument/2006/relationships/image" Target="../media/image501.png"/><Relationship Id="rId85" Type="http://schemas.openxmlformats.org/officeDocument/2006/relationships/customXml" Target="../ink/ink368.xml"/><Relationship Id="rId150" Type="http://schemas.openxmlformats.org/officeDocument/2006/relationships/image" Target="../media/image403.png"/><Relationship Id="rId192" Type="http://schemas.openxmlformats.org/officeDocument/2006/relationships/image" Target="../media/image424.png"/><Relationship Id="rId206" Type="http://schemas.openxmlformats.org/officeDocument/2006/relationships/image" Target="../media/image431.png"/><Relationship Id="rId248" Type="http://schemas.openxmlformats.org/officeDocument/2006/relationships/image" Target="../media/image452.png"/><Relationship Id="rId12" Type="http://schemas.openxmlformats.org/officeDocument/2006/relationships/image" Target="../media/image334.png"/><Relationship Id="rId108" Type="http://schemas.openxmlformats.org/officeDocument/2006/relationships/image" Target="../media/image382.png"/><Relationship Id="rId315" Type="http://schemas.openxmlformats.org/officeDocument/2006/relationships/customXml" Target="../ink/ink483.xml"/><Relationship Id="rId54" Type="http://schemas.openxmlformats.org/officeDocument/2006/relationships/image" Target="../media/image355.png"/><Relationship Id="rId96" Type="http://schemas.openxmlformats.org/officeDocument/2006/relationships/image" Target="../media/image376.png"/><Relationship Id="rId161" Type="http://schemas.openxmlformats.org/officeDocument/2006/relationships/customXml" Target="../ink/ink406.xml"/><Relationship Id="rId217" Type="http://schemas.openxmlformats.org/officeDocument/2006/relationships/customXml" Target="../ink/ink434.xml"/><Relationship Id="rId259" Type="http://schemas.openxmlformats.org/officeDocument/2006/relationships/customXml" Target="../ink/ink455.xml"/><Relationship Id="rId23" Type="http://schemas.openxmlformats.org/officeDocument/2006/relationships/customXml" Target="../ink/ink337.xml"/><Relationship Id="rId119" Type="http://schemas.openxmlformats.org/officeDocument/2006/relationships/customXml" Target="../ink/ink385.xml"/><Relationship Id="rId270" Type="http://schemas.openxmlformats.org/officeDocument/2006/relationships/image" Target="../media/image463.png"/><Relationship Id="rId326" Type="http://schemas.openxmlformats.org/officeDocument/2006/relationships/image" Target="../media/image491.png"/><Relationship Id="rId65" Type="http://schemas.openxmlformats.org/officeDocument/2006/relationships/customXml" Target="../ink/ink358.xml"/><Relationship Id="rId130" Type="http://schemas.openxmlformats.org/officeDocument/2006/relationships/image" Target="../media/image393.png"/><Relationship Id="rId172" Type="http://schemas.openxmlformats.org/officeDocument/2006/relationships/image" Target="../media/image414.png"/><Relationship Id="rId228" Type="http://schemas.openxmlformats.org/officeDocument/2006/relationships/image" Target="../media/image442.png"/><Relationship Id="rId281" Type="http://schemas.openxmlformats.org/officeDocument/2006/relationships/customXml" Target="../ink/ink466.xml"/><Relationship Id="rId337" Type="http://schemas.openxmlformats.org/officeDocument/2006/relationships/customXml" Target="../ink/ink494.xml"/><Relationship Id="rId34" Type="http://schemas.openxmlformats.org/officeDocument/2006/relationships/image" Target="../media/image345.png"/><Relationship Id="rId76" Type="http://schemas.openxmlformats.org/officeDocument/2006/relationships/image" Target="../media/image366.png"/><Relationship Id="rId141" Type="http://schemas.openxmlformats.org/officeDocument/2006/relationships/customXml" Target="../ink/ink396.xml"/><Relationship Id="rId7" Type="http://schemas.openxmlformats.org/officeDocument/2006/relationships/customXml" Target="../ink/ink329.xml"/><Relationship Id="rId183" Type="http://schemas.openxmlformats.org/officeDocument/2006/relationships/customXml" Target="../ink/ink417.xml"/><Relationship Id="rId239" Type="http://schemas.openxmlformats.org/officeDocument/2006/relationships/customXml" Target="../ink/ink445.xml"/><Relationship Id="rId250" Type="http://schemas.openxmlformats.org/officeDocument/2006/relationships/image" Target="../media/image453.png"/><Relationship Id="rId292" Type="http://schemas.openxmlformats.org/officeDocument/2006/relationships/image" Target="../media/image474.png"/><Relationship Id="rId306" Type="http://schemas.openxmlformats.org/officeDocument/2006/relationships/image" Target="../media/image481.png"/><Relationship Id="rId45" Type="http://schemas.openxmlformats.org/officeDocument/2006/relationships/customXml" Target="../ink/ink348.xml"/><Relationship Id="rId87" Type="http://schemas.openxmlformats.org/officeDocument/2006/relationships/customXml" Target="../ink/ink369.xml"/><Relationship Id="rId110" Type="http://schemas.openxmlformats.org/officeDocument/2006/relationships/image" Target="../media/image383.png"/><Relationship Id="rId348" Type="http://schemas.openxmlformats.org/officeDocument/2006/relationships/image" Target="../media/image502.png"/><Relationship Id="rId152" Type="http://schemas.openxmlformats.org/officeDocument/2006/relationships/image" Target="../media/image404.png"/><Relationship Id="rId194" Type="http://schemas.openxmlformats.org/officeDocument/2006/relationships/image" Target="../media/image425.png"/><Relationship Id="rId208" Type="http://schemas.openxmlformats.org/officeDocument/2006/relationships/image" Target="../media/image432.png"/><Relationship Id="rId261" Type="http://schemas.openxmlformats.org/officeDocument/2006/relationships/customXml" Target="../ink/ink456.xml"/><Relationship Id="rId14" Type="http://schemas.openxmlformats.org/officeDocument/2006/relationships/image" Target="../media/image335.png"/><Relationship Id="rId56" Type="http://schemas.openxmlformats.org/officeDocument/2006/relationships/image" Target="../media/image356.png"/><Relationship Id="rId317" Type="http://schemas.openxmlformats.org/officeDocument/2006/relationships/customXml" Target="../ink/ink484.xml"/><Relationship Id="rId98" Type="http://schemas.openxmlformats.org/officeDocument/2006/relationships/image" Target="../media/image377.png"/><Relationship Id="rId121" Type="http://schemas.openxmlformats.org/officeDocument/2006/relationships/customXml" Target="../ink/ink386.xml"/><Relationship Id="rId163" Type="http://schemas.openxmlformats.org/officeDocument/2006/relationships/customXml" Target="../ink/ink407.xml"/><Relationship Id="rId219" Type="http://schemas.openxmlformats.org/officeDocument/2006/relationships/customXml" Target="../ink/ink435.xml"/><Relationship Id="rId230" Type="http://schemas.openxmlformats.org/officeDocument/2006/relationships/image" Target="../media/image443.png"/><Relationship Id="rId251" Type="http://schemas.openxmlformats.org/officeDocument/2006/relationships/customXml" Target="../ink/ink451.xml"/><Relationship Id="rId25" Type="http://schemas.openxmlformats.org/officeDocument/2006/relationships/customXml" Target="../ink/ink338.xml"/><Relationship Id="rId46" Type="http://schemas.openxmlformats.org/officeDocument/2006/relationships/image" Target="../media/image351.png"/><Relationship Id="rId67" Type="http://schemas.openxmlformats.org/officeDocument/2006/relationships/customXml" Target="../ink/ink359.xml"/><Relationship Id="rId272" Type="http://schemas.openxmlformats.org/officeDocument/2006/relationships/image" Target="../media/image464.png"/><Relationship Id="rId293" Type="http://schemas.openxmlformats.org/officeDocument/2006/relationships/customXml" Target="../ink/ink472.xml"/><Relationship Id="rId307" Type="http://schemas.openxmlformats.org/officeDocument/2006/relationships/customXml" Target="../ink/ink479.xml"/><Relationship Id="rId328" Type="http://schemas.openxmlformats.org/officeDocument/2006/relationships/image" Target="../media/image492.png"/><Relationship Id="rId349" Type="http://schemas.openxmlformats.org/officeDocument/2006/relationships/customXml" Target="../ink/ink500.xml"/><Relationship Id="rId88" Type="http://schemas.openxmlformats.org/officeDocument/2006/relationships/image" Target="../media/image372.png"/><Relationship Id="rId111" Type="http://schemas.openxmlformats.org/officeDocument/2006/relationships/customXml" Target="../ink/ink381.xml"/><Relationship Id="rId132" Type="http://schemas.openxmlformats.org/officeDocument/2006/relationships/image" Target="../media/image394.png"/><Relationship Id="rId153" Type="http://schemas.openxmlformats.org/officeDocument/2006/relationships/customXml" Target="../ink/ink402.xml"/><Relationship Id="rId174" Type="http://schemas.openxmlformats.org/officeDocument/2006/relationships/image" Target="../media/image415.png"/><Relationship Id="rId195" Type="http://schemas.openxmlformats.org/officeDocument/2006/relationships/customXml" Target="../ink/ink423.xml"/><Relationship Id="rId209" Type="http://schemas.openxmlformats.org/officeDocument/2006/relationships/customXml" Target="../ink/ink430.xml"/><Relationship Id="rId220" Type="http://schemas.openxmlformats.org/officeDocument/2006/relationships/image" Target="../media/image438.png"/><Relationship Id="rId241" Type="http://schemas.openxmlformats.org/officeDocument/2006/relationships/customXml" Target="../ink/ink446.xml"/><Relationship Id="rId15" Type="http://schemas.openxmlformats.org/officeDocument/2006/relationships/customXml" Target="../ink/ink333.xml"/><Relationship Id="rId36" Type="http://schemas.openxmlformats.org/officeDocument/2006/relationships/image" Target="../media/image346.png"/><Relationship Id="rId57" Type="http://schemas.openxmlformats.org/officeDocument/2006/relationships/customXml" Target="../ink/ink354.xml"/><Relationship Id="rId262" Type="http://schemas.openxmlformats.org/officeDocument/2006/relationships/image" Target="../media/image459.png"/><Relationship Id="rId283" Type="http://schemas.openxmlformats.org/officeDocument/2006/relationships/customXml" Target="../ink/ink467.xml"/><Relationship Id="rId318" Type="http://schemas.openxmlformats.org/officeDocument/2006/relationships/image" Target="../media/image487.png"/><Relationship Id="rId339" Type="http://schemas.openxmlformats.org/officeDocument/2006/relationships/customXml" Target="../ink/ink495.xml"/><Relationship Id="rId78" Type="http://schemas.openxmlformats.org/officeDocument/2006/relationships/image" Target="../media/image367.png"/><Relationship Id="rId99" Type="http://schemas.openxmlformats.org/officeDocument/2006/relationships/customXml" Target="../ink/ink375.xml"/><Relationship Id="rId101" Type="http://schemas.openxmlformats.org/officeDocument/2006/relationships/customXml" Target="../ink/ink376.xml"/><Relationship Id="rId122" Type="http://schemas.openxmlformats.org/officeDocument/2006/relationships/image" Target="../media/image389.png"/><Relationship Id="rId143" Type="http://schemas.openxmlformats.org/officeDocument/2006/relationships/customXml" Target="../ink/ink397.xml"/><Relationship Id="rId164" Type="http://schemas.openxmlformats.org/officeDocument/2006/relationships/image" Target="../media/image410.png"/><Relationship Id="rId185" Type="http://schemas.openxmlformats.org/officeDocument/2006/relationships/customXml" Target="../ink/ink418.xml"/><Relationship Id="rId350" Type="http://schemas.openxmlformats.org/officeDocument/2006/relationships/image" Target="../media/image503.png"/><Relationship Id="rId9" Type="http://schemas.openxmlformats.org/officeDocument/2006/relationships/customXml" Target="../ink/ink330.xml"/><Relationship Id="rId210" Type="http://schemas.openxmlformats.org/officeDocument/2006/relationships/image" Target="../media/image433.png"/><Relationship Id="rId26" Type="http://schemas.openxmlformats.org/officeDocument/2006/relationships/image" Target="../media/image341.png"/><Relationship Id="rId231" Type="http://schemas.openxmlformats.org/officeDocument/2006/relationships/customXml" Target="../ink/ink441.xml"/><Relationship Id="rId252" Type="http://schemas.openxmlformats.org/officeDocument/2006/relationships/image" Target="../media/image454.png"/><Relationship Id="rId273" Type="http://schemas.openxmlformats.org/officeDocument/2006/relationships/customXml" Target="../ink/ink462.xml"/><Relationship Id="rId294" Type="http://schemas.openxmlformats.org/officeDocument/2006/relationships/image" Target="../media/image475.png"/><Relationship Id="rId308" Type="http://schemas.openxmlformats.org/officeDocument/2006/relationships/image" Target="../media/image482.png"/><Relationship Id="rId329" Type="http://schemas.openxmlformats.org/officeDocument/2006/relationships/customXml" Target="../ink/ink490.xml"/><Relationship Id="rId47" Type="http://schemas.openxmlformats.org/officeDocument/2006/relationships/customXml" Target="../ink/ink349.xml"/><Relationship Id="rId68" Type="http://schemas.openxmlformats.org/officeDocument/2006/relationships/image" Target="../media/image362.png"/><Relationship Id="rId89" Type="http://schemas.openxmlformats.org/officeDocument/2006/relationships/customXml" Target="../ink/ink370.xml"/><Relationship Id="rId112" Type="http://schemas.openxmlformats.org/officeDocument/2006/relationships/image" Target="../media/image384.png"/><Relationship Id="rId133" Type="http://schemas.openxmlformats.org/officeDocument/2006/relationships/customXml" Target="../ink/ink392.xml"/><Relationship Id="rId154" Type="http://schemas.openxmlformats.org/officeDocument/2006/relationships/image" Target="../media/image405.png"/><Relationship Id="rId175" Type="http://schemas.openxmlformats.org/officeDocument/2006/relationships/customXml" Target="../ink/ink413.xml"/><Relationship Id="rId340" Type="http://schemas.openxmlformats.org/officeDocument/2006/relationships/image" Target="../media/image498.png"/><Relationship Id="rId196" Type="http://schemas.openxmlformats.org/officeDocument/2006/relationships/image" Target="../media/image426.png"/><Relationship Id="rId200" Type="http://schemas.openxmlformats.org/officeDocument/2006/relationships/image" Target="../media/image428.png"/><Relationship Id="rId16" Type="http://schemas.openxmlformats.org/officeDocument/2006/relationships/image" Target="../media/image336.png"/><Relationship Id="rId221" Type="http://schemas.openxmlformats.org/officeDocument/2006/relationships/customXml" Target="../ink/ink436.xml"/><Relationship Id="rId242" Type="http://schemas.openxmlformats.org/officeDocument/2006/relationships/image" Target="../media/image449.png"/><Relationship Id="rId263" Type="http://schemas.openxmlformats.org/officeDocument/2006/relationships/customXml" Target="../ink/ink457.xml"/><Relationship Id="rId284" Type="http://schemas.openxmlformats.org/officeDocument/2006/relationships/image" Target="../media/image470.png"/><Relationship Id="rId319" Type="http://schemas.openxmlformats.org/officeDocument/2006/relationships/customXml" Target="../ink/ink485.xml"/><Relationship Id="rId37" Type="http://schemas.openxmlformats.org/officeDocument/2006/relationships/customXml" Target="../ink/ink344.xml"/><Relationship Id="rId58" Type="http://schemas.openxmlformats.org/officeDocument/2006/relationships/image" Target="../media/image357.png"/><Relationship Id="rId79" Type="http://schemas.openxmlformats.org/officeDocument/2006/relationships/customXml" Target="../ink/ink365.xml"/><Relationship Id="rId102" Type="http://schemas.openxmlformats.org/officeDocument/2006/relationships/image" Target="../media/image379.png"/><Relationship Id="rId123" Type="http://schemas.openxmlformats.org/officeDocument/2006/relationships/customXml" Target="../ink/ink387.xml"/><Relationship Id="rId144" Type="http://schemas.openxmlformats.org/officeDocument/2006/relationships/image" Target="../media/image400.png"/><Relationship Id="rId330" Type="http://schemas.openxmlformats.org/officeDocument/2006/relationships/image" Target="../media/image493.png"/><Relationship Id="rId90" Type="http://schemas.openxmlformats.org/officeDocument/2006/relationships/image" Target="../media/image373.png"/><Relationship Id="rId165" Type="http://schemas.openxmlformats.org/officeDocument/2006/relationships/customXml" Target="../ink/ink408.xml"/><Relationship Id="rId186" Type="http://schemas.openxmlformats.org/officeDocument/2006/relationships/image" Target="../media/image421.png"/><Relationship Id="rId351" Type="http://schemas.openxmlformats.org/officeDocument/2006/relationships/customXml" Target="../ink/ink501.xml"/><Relationship Id="rId211" Type="http://schemas.openxmlformats.org/officeDocument/2006/relationships/customXml" Target="../ink/ink431.xml"/><Relationship Id="rId232" Type="http://schemas.openxmlformats.org/officeDocument/2006/relationships/image" Target="../media/image444.png"/><Relationship Id="rId253" Type="http://schemas.openxmlformats.org/officeDocument/2006/relationships/customXml" Target="../ink/ink452.xml"/><Relationship Id="rId274" Type="http://schemas.openxmlformats.org/officeDocument/2006/relationships/image" Target="../media/image465.png"/><Relationship Id="rId295" Type="http://schemas.openxmlformats.org/officeDocument/2006/relationships/customXml" Target="../ink/ink473.xml"/><Relationship Id="rId309" Type="http://schemas.openxmlformats.org/officeDocument/2006/relationships/customXml" Target="../ink/ink480.xml"/><Relationship Id="rId27" Type="http://schemas.openxmlformats.org/officeDocument/2006/relationships/customXml" Target="../ink/ink339.xml"/><Relationship Id="rId48" Type="http://schemas.openxmlformats.org/officeDocument/2006/relationships/image" Target="../media/image352.png"/><Relationship Id="rId69" Type="http://schemas.openxmlformats.org/officeDocument/2006/relationships/customXml" Target="../ink/ink360.xml"/><Relationship Id="rId113" Type="http://schemas.openxmlformats.org/officeDocument/2006/relationships/customXml" Target="../ink/ink382.xml"/><Relationship Id="rId134" Type="http://schemas.openxmlformats.org/officeDocument/2006/relationships/image" Target="../media/image395.png"/><Relationship Id="rId320" Type="http://schemas.openxmlformats.org/officeDocument/2006/relationships/image" Target="../media/image488.png"/><Relationship Id="rId80" Type="http://schemas.openxmlformats.org/officeDocument/2006/relationships/image" Target="../media/image368.png"/><Relationship Id="rId155" Type="http://schemas.openxmlformats.org/officeDocument/2006/relationships/customXml" Target="../ink/ink403.xml"/><Relationship Id="rId176" Type="http://schemas.openxmlformats.org/officeDocument/2006/relationships/image" Target="../media/image416.png"/><Relationship Id="rId197" Type="http://schemas.openxmlformats.org/officeDocument/2006/relationships/customXml" Target="../ink/ink424.xml"/><Relationship Id="rId341" Type="http://schemas.openxmlformats.org/officeDocument/2006/relationships/customXml" Target="../ink/ink496.xml"/><Relationship Id="rId201" Type="http://schemas.openxmlformats.org/officeDocument/2006/relationships/customXml" Target="../ink/ink426.xml"/><Relationship Id="rId222" Type="http://schemas.openxmlformats.org/officeDocument/2006/relationships/image" Target="../media/image439.png"/><Relationship Id="rId243" Type="http://schemas.openxmlformats.org/officeDocument/2006/relationships/customXml" Target="../ink/ink447.xml"/><Relationship Id="rId264" Type="http://schemas.openxmlformats.org/officeDocument/2006/relationships/image" Target="../media/image460.png"/><Relationship Id="rId285" Type="http://schemas.openxmlformats.org/officeDocument/2006/relationships/customXml" Target="../ink/ink468.xml"/><Relationship Id="rId17" Type="http://schemas.openxmlformats.org/officeDocument/2006/relationships/customXml" Target="../ink/ink334.xml"/><Relationship Id="rId38" Type="http://schemas.openxmlformats.org/officeDocument/2006/relationships/image" Target="../media/image347.png"/><Relationship Id="rId59" Type="http://schemas.openxmlformats.org/officeDocument/2006/relationships/customXml" Target="../ink/ink355.xml"/><Relationship Id="rId103" Type="http://schemas.openxmlformats.org/officeDocument/2006/relationships/customXml" Target="../ink/ink377.xml"/><Relationship Id="rId124" Type="http://schemas.openxmlformats.org/officeDocument/2006/relationships/image" Target="../media/image390.png"/><Relationship Id="rId310" Type="http://schemas.openxmlformats.org/officeDocument/2006/relationships/image" Target="../media/image483.png"/><Relationship Id="rId70" Type="http://schemas.openxmlformats.org/officeDocument/2006/relationships/image" Target="../media/image363.png"/><Relationship Id="rId91" Type="http://schemas.openxmlformats.org/officeDocument/2006/relationships/customXml" Target="../ink/ink371.xml"/><Relationship Id="rId145" Type="http://schemas.openxmlformats.org/officeDocument/2006/relationships/customXml" Target="../ink/ink398.xml"/><Relationship Id="rId166" Type="http://schemas.openxmlformats.org/officeDocument/2006/relationships/image" Target="../media/image411.png"/><Relationship Id="rId187" Type="http://schemas.openxmlformats.org/officeDocument/2006/relationships/customXml" Target="../ink/ink419.xml"/><Relationship Id="rId331" Type="http://schemas.openxmlformats.org/officeDocument/2006/relationships/customXml" Target="../ink/ink491.xml"/><Relationship Id="rId352" Type="http://schemas.openxmlformats.org/officeDocument/2006/relationships/image" Target="../media/image504.png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434.png"/><Relationship Id="rId233" Type="http://schemas.openxmlformats.org/officeDocument/2006/relationships/customXml" Target="../ink/ink442.xml"/><Relationship Id="rId254" Type="http://schemas.openxmlformats.org/officeDocument/2006/relationships/image" Target="../media/image455.png"/><Relationship Id="rId28" Type="http://schemas.openxmlformats.org/officeDocument/2006/relationships/image" Target="../media/image342.png"/><Relationship Id="rId49" Type="http://schemas.openxmlformats.org/officeDocument/2006/relationships/customXml" Target="../ink/ink350.xml"/><Relationship Id="rId114" Type="http://schemas.openxmlformats.org/officeDocument/2006/relationships/image" Target="../media/image385.png"/><Relationship Id="rId275" Type="http://schemas.openxmlformats.org/officeDocument/2006/relationships/customXml" Target="../ink/ink463.xml"/><Relationship Id="rId296" Type="http://schemas.openxmlformats.org/officeDocument/2006/relationships/image" Target="../media/image476.png"/><Relationship Id="rId300" Type="http://schemas.openxmlformats.org/officeDocument/2006/relationships/image" Target="../media/image478.png"/><Relationship Id="rId60" Type="http://schemas.openxmlformats.org/officeDocument/2006/relationships/image" Target="../media/image358.png"/><Relationship Id="rId81" Type="http://schemas.openxmlformats.org/officeDocument/2006/relationships/customXml" Target="../ink/ink366.xml"/><Relationship Id="rId135" Type="http://schemas.openxmlformats.org/officeDocument/2006/relationships/customXml" Target="../ink/ink393.xml"/><Relationship Id="rId156" Type="http://schemas.openxmlformats.org/officeDocument/2006/relationships/image" Target="../media/image406.png"/><Relationship Id="rId177" Type="http://schemas.openxmlformats.org/officeDocument/2006/relationships/customXml" Target="../ink/ink414.xml"/><Relationship Id="rId198" Type="http://schemas.openxmlformats.org/officeDocument/2006/relationships/image" Target="../media/image427.png"/><Relationship Id="rId321" Type="http://schemas.openxmlformats.org/officeDocument/2006/relationships/customXml" Target="../ink/ink486.xml"/><Relationship Id="rId342" Type="http://schemas.openxmlformats.org/officeDocument/2006/relationships/image" Target="../media/image499.png"/><Relationship Id="rId202" Type="http://schemas.openxmlformats.org/officeDocument/2006/relationships/image" Target="../media/image429.png"/><Relationship Id="rId223" Type="http://schemas.openxmlformats.org/officeDocument/2006/relationships/customXml" Target="../ink/ink437.xml"/><Relationship Id="rId244" Type="http://schemas.openxmlformats.org/officeDocument/2006/relationships/image" Target="../media/image450.png"/><Relationship Id="rId18" Type="http://schemas.openxmlformats.org/officeDocument/2006/relationships/image" Target="../media/image337.png"/><Relationship Id="rId39" Type="http://schemas.openxmlformats.org/officeDocument/2006/relationships/customXml" Target="../ink/ink345.xml"/><Relationship Id="rId265" Type="http://schemas.openxmlformats.org/officeDocument/2006/relationships/customXml" Target="../ink/ink458.xml"/><Relationship Id="rId286" Type="http://schemas.openxmlformats.org/officeDocument/2006/relationships/image" Target="../media/image471.png"/><Relationship Id="rId50" Type="http://schemas.openxmlformats.org/officeDocument/2006/relationships/image" Target="../media/image353.png"/><Relationship Id="rId104" Type="http://schemas.openxmlformats.org/officeDocument/2006/relationships/image" Target="../media/image380.png"/><Relationship Id="rId125" Type="http://schemas.openxmlformats.org/officeDocument/2006/relationships/customXml" Target="../ink/ink388.xml"/><Relationship Id="rId146" Type="http://schemas.openxmlformats.org/officeDocument/2006/relationships/image" Target="../media/image401.png"/><Relationship Id="rId167" Type="http://schemas.openxmlformats.org/officeDocument/2006/relationships/customXml" Target="../ink/ink409.xml"/><Relationship Id="rId188" Type="http://schemas.openxmlformats.org/officeDocument/2006/relationships/image" Target="../media/image422.png"/><Relationship Id="rId311" Type="http://schemas.openxmlformats.org/officeDocument/2006/relationships/customXml" Target="../ink/ink481.xml"/><Relationship Id="rId332" Type="http://schemas.openxmlformats.org/officeDocument/2006/relationships/image" Target="../media/image494.png"/><Relationship Id="rId353" Type="http://schemas.openxmlformats.org/officeDocument/2006/relationships/customXml" Target="../ink/ink502.xml"/><Relationship Id="rId71" Type="http://schemas.openxmlformats.org/officeDocument/2006/relationships/customXml" Target="../ink/ink361.xml"/><Relationship Id="rId92" Type="http://schemas.openxmlformats.org/officeDocument/2006/relationships/image" Target="../media/image374.png"/><Relationship Id="rId213" Type="http://schemas.openxmlformats.org/officeDocument/2006/relationships/customXml" Target="../ink/ink432.xml"/><Relationship Id="rId234" Type="http://schemas.openxmlformats.org/officeDocument/2006/relationships/image" Target="../media/image445.png"/><Relationship Id="rId2" Type="http://schemas.openxmlformats.org/officeDocument/2006/relationships/image" Target="../media/image4.jpeg"/><Relationship Id="rId29" Type="http://schemas.openxmlformats.org/officeDocument/2006/relationships/customXml" Target="../ink/ink340.xml"/><Relationship Id="rId255" Type="http://schemas.openxmlformats.org/officeDocument/2006/relationships/customXml" Target="../ink/ink453.xml"/><Relationship Id="rId276" Type="http://schemas.openxmlformats.org/officeDocument/2006/relationships/image" Target="../media/image466.png"/><Relationship Id="rId297" Type="http://schemas.openxmlformats.org/officeDocument/2006/relationships/customXml" Target="../ink/ink474.xml"/><Relationship Id="rId40" Type="http://schemas.openxmlformats.org/officeDocument/2006/relationships/image" Target="../media/image348.png"/><Relationship Id="rId115" Type="http://schemas.openxmlformats.org/officeDocument/2006/relationships/customXml" Target="../ink/ink383.xml"/><Relationship Id="rId136" Type="http://schemas.openxmlformats.org/officeDocument/2006/relationships/image" Target="../media/image396.png"/><Relationship Id="rId157" Type="http://schemas.openxmlformats.org/officeDocument/2006/relationships/customXml" Target="../ink/ink404.xml"/><Relationship Id="rId178" Type="http://schemas.openxmlformats.org/officeDocument/2006/relationships/image" Target="../media/image417.png"/><Relationship Id="rId301" Type="http://schemas.openxmlformats.org/officeDocument/2006/relationships/customXml" Target="../ink/ink476.xml"/><Relationship Id="rId322" Type="http://schemas.openxmlformats.org/officeDocument/2006/relationships/image" Target="../media/image489.png"/><Relationship Id="rId343" Type="http://schemas.openxmlformats.org/officeDocument/2006/relationships/customXml" Target="../ink/ink497.xml"/><Relationship Id="rId61" Type="http://schemas.openxmlformats.org/officeDocument/2006/relationships/customXml" Target="../ink/ink356.xml"/><Relationship Id="rId82" Type="http://schemas.openxmlformats.org/officeDocument/2006/relationships/image" Target="../media/image369.png"/><Relationship Id="rId199" Type="http://schemas.openxmlformats.org/officeDocument/2006/relationships/customXml" Target="../ink/ink425.xml"/><Relationship Id="rId203" Type="http://schemas.openxmlformats.org/officeDocument/2006/relationships/customXml" Target="../ink/ink427.xml"/><Relationship Id="rId19" Type="http://schemas.openxmlformats.org/officeDocument/2006/relationships/customXml" Target="../ink/ink335.xml"/><Relationship Id="rId224" Type="http://schemas.openxmlformats.org/officeDocument/2006/relationships/image" Target="../media/image440.png"/><Relationship Id="rId245" Type="http://schemas.openxmlformats.org/officeDocument/2006/relationships/customXml" Target="../ink/ink448.xml"/><Relationship Id="rId266" Type="http://schemas.openxmlformats.org/officeDocument/2006/relationships/image" Target="../media/image461.png"/><Relationship Id="rId287" Type="http://schemas.openxmlformats.org/officeDocument/2006/relationships/customXml" Target="../ink/ink469.xml"/><Relationship Id="rId30" Type="http://schemas.openxmlformats.org/officeDocument/2006/relationships/image" Target="../media/image343.png"/><Relationship Id="rId105" Type="http://schemas.openxmlformats.org/officeDocument/2006/relationships/customXml" Target="../ink/ink378.xml"/><Relationship Id="rId126" Type="http://schemas.openxmlformats.org/officeDocument/2006/relationships/image" Target="../media/image391.png"/><Relationship Id="rId147" Type="http://schemas.openxmlformats.org/officeDocument/2006/relationships/customXml" Target="../ink/ink399.xml"/><Relationship Id="rId168" Type="http://schemas.openxmlformats.org/officeDocument/2006/relationships/image" Target="../media/image412.png"/><Relationship Id="rId312" Type="http://schemas.openxmlformats.org/officeDocument/2006/relationships/image" Target="../media/image484.png"/><Relationship Id="rId333" Type="http://schemas.openxmlformats.org/officeDocument/2006/relationships/customXml" Target="../ink/ink492.xml"/><Relationship Id="rId354" Type="http://schemas.openxmlformats.org/officeDocument/2006/relationships/image" Target="../media/image505.png"/><Relationship Id="rId51" Type="http://schemas.openxmlformats.org/officeDocument/2006/relationships/customXml" Target="../ink/ink351.xml"/><Relationship Id="rId72" Type="http://schemas.openxmlformats.org/officeDocument/2006/relationships/image" Target="../media/image364.png"/><Relationship Id="rId93" Type="http://schemas.openxmlformats.org/officeDocument/2006/relationships/customXml" Target="../ink/ink372.xml"/><Relationship Id="rId189" Type="http://schemas.openxmlformats.org/officeDocument/2006/relationships/customXml" Target="../ink/ink420.xml"/><Relationship Id="rId3" Type="http://schemas.openxmlformats.org/officeDocument/2006/relationships/image" Target="../media/image1.png"/><Relationship Id="rId214" Type="http://schemas.openxmlformats.org/officeDocument/2006/relationships/image" Target="../media/image435.png"/><Relationship Id="rId235" Type="http://schemas.openxmlformats.org/officeDocument/2006/relationships/customXml" Target="../ink/ink443.xml"/><Relationship Id="rId256" Type="http://schemas.openxmlformats.org/officeDocument/2006/relationships/image" Target="../media/image456.png"/><Relationship Id="rId277" Type="http://schemas.openxmlformats.org/officeDocument/2006/relationships/customXml" Target="../ink/ink464.xml"/><Relationship Id="rId298" Type="http://schemas.openxmlformats.org/officeDocument/2006/relationships/image" Target="../media/image477.png"/><Relationship Id="rId116" Type="http://schemas.openxmlformats.org/officeDocument/2006/relationships/image" Target="../media/image386.png"/><Relationship Id="rId137" Type="http://schemas.openxmlformats.org/officeDocument/2006/relationships/customXml" Target="../ink/ink394.xml"/><Relationship Id="rId158" Type="http://schemas.openxmlformats.org/officeDocument/2006/relationships/image" Target="../media/image407.png"/><Relationship Id="rId302" Type="http://schemas.openxmlformats.org/officeDocument/2006/relationships/image" Target="../media/image479.png"/><Relationship Id="rId323" Type="http://schemas.openxmlformats.org/officeDocument/2006/relationships/customXml" Target="../ink/ink487.xml"/><Relationship Id="rId344" Type="http://schemas.openxmlformats.org/officeDocument/2006/relationships/image" Target="../media/image500.png"/><Relationship Id="rId20" Type="http://schemas.openxmlformats.org/officeDocument/2006/relationships/image" Target="../media/image338.png"/><Relationship Id="rId41" Type="http://schemas.openxmlformats.org/officeDocument/2006/relationships/customXml" Target="../ink/ink346.xml"/><Relationship Id="rId62" Type="http://schemas.openxmlformats.org/officeDocument/2006/relationships/image" Target="../media/image359.png"/><Relationship Id="rId83" Type="http://schemas.openxmlformats.org/officeDocument/2006/relationships/customXml" Target="../ink/ink367.xml"/><Relationship Id="rId179" Type="http://schemas.openxmlformats.org/officeDocument/2006/relationships/customXml" Target="../ink/ink415.xml"/><Relationship Id="rId190" Type="http://schemas.openxmlformats.org/officeDocument/2006/relationships/image" Target="../media/image423.png"/><Relationship Id="rId204" Type="http://schemas.openxmlformats.org/officeDocument/2006/relationships/image" Target="../media/image430.png"/><Relationship Id="rId225" Type="http://schemas.openxmlformats.org/officeDocument/2006/relationships/customXml" Target="../ink/ink438.xml"/><Relationship Id="rId246" Type="http://schemas.openxmlformats.org/officeDocument/2006/relationships/image" Target="../media/image451.png"/><Relationship Id="rId267" Type="http://schemas.openxmlformats.org/officeDocument/2006/relationships/customXml" Target="../ink/ink459.xml"/><Relationship Id="rId288" Type="http://schemas.openxmlformats.org/officeDocument/2006/relationships/image" Target="../media/image472.png"/><Relationship Id="rId106" Type="http://schemas.openxmlformats.org/officeDocument/2006/relationships/image" Target="../media/image381.png"/><Relationship Id="rId127" Type="http://schemas.openxmlformats.org/officeDocument/2006/relationships/customXml" Target="../ink/ink389.xml"/><Relationship Id="rId313" Type="http://schemas.openxmlformats.org/officeDocument/2006/relationships/customXml" Target="../ink/ink482.xml"/><Relationship Id="rId10" Type="http://schemas.openxmlformats.org/officeDocument/2006/relationships/image" Target="../media/image333.png"/><Relationship Id="rId31" Type="http://schemas.openxmlformats.org/officeDocument/2006/relationships/customXml" Target="../ink/ink341.xml"/><Relationship Id="rId52" Type="http://schemas.openxmlformats.org/officeDocument/2006/relationships/image" Target="../media/image354.png"/><Relationship Id="rId73" Type="http://schemas.openxmlformats.org/officeDocument/2006/relationships/customXml" Target="../ink/ink362.xml"/><Relationship Id="rId94" Type="http://schemas.openxmlformats.org/officeDocument/2006/relationships/image" Target="../media/image375.png"/><Relationship Id="rId148" Type="http://schemas.openxmlformats.org/officeDocument/2006/relationships/image" Target="../media/image402.png"/><Relationship Id="rId169" Type="http://schemas.openxmlformats.org/officeDocument/2006/relationships/customXml" Target="../ink/ink410.xml"/><Relationship Id="rId334" Type="http://schemas.openxmlformats.org/officeDocument/2006/relationships/image" Target="../media/image495.png"/><Relationship Id="rId355" Type="http://schemas.openxmlformats.org/officeDocument/2006/relationships/customXml" Target="../ink/ink503.xml"/><Relationship Id="rId4" Type="http://schemas.openxmlformats.org/officeDocument/2006/relationships/image" Target="../media/image330.png"/><Relationship Id="rId180" Type="http://schemas.openxmlformats.org/officeDocument/2006/relationships/image" Target="../media/image418.png"/><Relationship Id="rId215" Type="http://schemas.openxmlformats.org/officeDocument/2006/relationships/customXml" Target="../ink/ink433.xml"/><Relationship Id="rId236" Type="http://schemas.openxmlformats.org/officeDocument/2006/relationships/image" Target="../media/image446.png"/><Relationship Id="rId257" Type="http://schemas.openxmlformats.org/officeDocument/2006/relationships/customXml" Target="../ink/ink454.xml"/><Relationship Id="rId278" Type="http://schemas.openxmlformats.org/officeDocument/2006/relationships/image" Target="../media/image467.png"/><Relationship Id="rId303" Type="http://schemas.openxmlformats.org/officeDocument/2006/relationships/customXml" Target="../ink/ink477.xml"/><Relationship Id="rId42" Type="http://schemas.openxmlformats.org/officeDocument/2006/relationships/image" Target="../media/image349.png"/><Relationship Id="rId84" Type="http://schemas.openxmlformats.org/officeDocument/2006/relationships/image" Target="../media/image370.png"/><Relationship Id="rId138" Type="http://schemas.openxmlformats.org/officeDocument/2006/relationships/image" Target="../media/image397.png"/><Relationship Id="rId345" Type="http://schemas.openxmlformats.org/officeDocument/2006/relationships/customXml" Target="../ink/ink498.xml"/><Relationship Id="rId191" Type="http://schemas.openxmlformats.org/officeDocument/2006/relationships/customXml" Target="../ink/ink421.xml"/><Relationship Id="rId205" Type="http://schemas.openxmlformats.org/officeDocument/2006/relationships/customXml" Target="../ink/ink428.xml"/><Relationship Id="rId247" Type="http://schemas.openxmlformats.org/officeDocument/2006/relationships/customXml" Target="../ink/ink449.xml"/><Relationship Id="rId107" Type="http://schemas.openxmlformats.org/officeDocument/2006/relationships/customXml" Target="../ink/ink379.xml"/><Relationship Id="rId289" Type="http://schemas.openxmlformats.org/officeDocument/2006/relationships/customXml" Target="../ink/ink470.xml"/><Relationship Id="rId11" Type="http://schemas.openxmlformats.org/officeDocument/2006/relationships/customXml" Target="../ink/ink331.xml"/><Relationship Id="rId53" Type="http://schemas.openxmlformats.org/officeDocument/2006/relationships/customXml" Target="../ink/ink352.xml"/><Relationship Id="rId149" Type="http://schemas.openxmlformats.org/officeDocument/2006/relationships/customXml" Target="../ink/ink400.xml"/><Relationship Id="rId314" Type="http://schemas.openxmlformats.org/officeDocument/2006/relationships/image" Target="../media/image485.png"/><Relationship Id="rId356" Type="http://schemas.openxmlformats.org/officeDocument/2006/relationships/image" Target="../media/image506.png"/><Relationship Id="rId95" Type="http://schemas.openxmlformats.org/officeDocument/2006/relationships/customXml" Target="../ink/ink373.xml"/><Relationship Id="rId160" Type="http://schemas.openxmlformats.org/officeDocument/2006/relationships/image" Target="../media/image408.png"/><Relationship Id="rId216" Type="http://schemas.openxmlformats.org/officeDocument/2006/relationships/image" Target="../media/image436.png"/><Relationship Id="rId258" Type="http://schemas.openxmlformats.org/officeDocument/2006/relationships/image" Target="../media/image457.png"/><Relationship Id="rId22" Type="http://schemas.openxmlformats.org/officeDocument/2006/relationships/image" Target="../media/image339.png"/><Relationship Id="rId64" Type="http://schemas.openxmlformats.org/officeDocument/2006/relationships/image" Target="../media/image360.png"/><Relationship Id="rId118" Type="http://schemas.openxmlformats.org/officeDocument/2006/relationships/image" Target="../media/image387.png"/><Relationship Id="rId325" Type="http://schemas.openxmlformats.org/officeDocument/2006/relationships/customXml" Target="../ink/ink488.xml"/><Relationship Id="rId171" Type="http://schemas.openxmlformats.org/officeDocument/2006/relationships/customXml" Target="../ink/ink411.xml"/><Relationship Id="rId227" Type="http://schemas.openxmlformats.org/officeDocument/2006/relationships/customXml" Target="../ink/ink439.xml"/><Relationship Id="rId269" Type="http://schemas.openxmlformats.org/officeDocument/2006/relationships/customXml" Target="../ink/ink460.xml"/><Relationship Id="rId33" Type="http://schemas.openxmlformats.org/officeDocument/2006/relationships/customXml" Target="../ink/ink342.xml"/><Relationship Id="rId129" Type="http://schemas.openxmlformats.org/officeDocument/2006/relationships/customXml" Target="../ink/ink390.xml"/><Relationship Id="rId280" Type="http://schemas.openxmlformats.org/officeDocument/2006/relationships/image" Target="../media/image468.png"/><Relationship Id="rId336" Type="http://schemas.openxmlformats.org/officeDocument/2006/relationships/image" Target="../media/image496.png"/><Relationship Id="rId75" Type="http://schemas.openxmlformats.org/officeDocument/2006/relationships/customXml" Target="../ink/ink363.xml"/><Relationship Id="rId140" Type="http://schemas.openxmlformats.org/officeDocument/2006/relationships/image" Target="../media/image398.png"/><Relationship Id="rId182" Type="http://schemas.openxmlformats.org/officeDocument/2006/relationships/image" Target="../media/image419.png"/><Relationship Id="rId6" Type="http://schemas.openxmlformats.org/officeDocument/2006/relationships/image" Target="../media/image331.png"/><Relationship Id="rId238" Type="http://schemas.openxmlformats.org/officeDocument/2006/relationships/image" Target="../media/image447.png"/><Relationship Id="rId291" Type="http://schemas.openxmlformats.org/officeDocument/2006/relationships/customXml" Target="../ink/ink471.xml"/><Relationship Id="rId305" Type="http://schemas.openxmlformats.org/officeDocument/2006/relationships/customXml" Target="../ink/ink478.xml"/><Relationship Id="rId347" Type="http://schemas.openxmlformats.org/officeDocument/2006/relationships/customXml" Target="../ink/ink499.xml"/><Relationship Id="rId44" Type="http://schemas.openxmlformats.org/officeDocument/2006/relationships/image" Target="../media/image350.png"/><Relationship Id="rId86" Type="http://schemas.openxmlformats.org/officeDocument/2006/relationships/image" Target="../media/image371.png"/><Relationship Id="rId151" Type="http://schemas.openxmlformats.org/officeDocument/2006/relationships/customXml" Target="../ink/ink401.xml"/><Relationship Id="rId193" Type="http://schemas.openxmlformats.org/officeDocument/2006/relationships/customXml" Target="../ink/ink422.xml"/><Relationship Id="rId207" Type="http://schemas.openxmlformats.org/officeDocument/2006/relationships/customXml" Target="../ink/ink429.xml"/><Relationship Id="rId249" Type="http://schemas.openxmlformats.org/officeDocument/2006/relationships/customXml" Target="../ink/ink450.xml"/><Relationship Id="rId13" Type="http://schemas.openxmlformats.org/officeDocument/2006/relationships/customXml" Target="../ink/ink332.xml"/><Relationship Id="rId109" Type="http://schemas.openxmlformats.org/officeDocument/2006/relationships/customXml" Target="../ink/ink380.xml"/><Relationship Id="rId260" Type="http://schemas.openxmlformats.org/officeDocument/2006/relationships/image" Target="../media/image458.png"/><Relationship Id="rId316" Type="http://schemas.openxmlformats.org/officeDocument/2006/relationships/image" Target="../media/image486.png"/><Relationship Id="rId55" Type="http://schemas.openxmlformats.org/officeDocument/2006/relationships/customXml" Target="../ink/ink353.xml"/><Relationship Id="rId97" Type="http://schemas.openxmlformats.org/officeDocument/2006/relationships/customXml" Target="../ink/ink374.xml"/><Relationship Id="rId120" Type="http://schemas.openxmlformats.org/officeDocument/2006/relationships/image" Target="../media/image388.png"/><Relationship Id="rId162" Type="http://schemas.openxmlformats.org/officeDocument/2006/relationships/image" Target="../media/image409.png"/><Relationship Id="rId218" Type="http://schemas.openxmlformats.org/officeDocument/2006/relationships/image" Target="../media/image437.png"/><Relationship Id="rId271" Type="http://schemas.openxmlformats.org/officeDocument/2006/relationships/customXml" Target="../ink/ink461.xml"/><Relationship Id="rId24" Type="http://schemas.openxmlformats.org/officeDocument/2006/relationships/image" Target="../media/image340.png"/><Relationship Id="rId66" Type="http://schemas.openxmlformats.org/officeDocument/2006/relationships/image" Target="../media/image361.png"/><Relationship Id="rId131" Type="http://schemas.openxmlformats.org/officeDocument/2006/relationships/customXml" Target="../ink/ink391.xml"/><Relationship Id="rId327" Type="http://schemas.openxmlformats.org/officeDocument/2006/relationships/customXml" Target="../ink/ink489.xml"/><Relationship Id="rId173" Type="http://schemas.openxmlformats.org/officeDocument/2006/relationships/customXml" Target="../ink/ink412.xml"/><Relationship Id="rId229" Type="http://schemas.openxmlformats.org/officeDocument/2006/relationships/customXml" Target="../ink/ink440.xml"/><Relationship Id="rId240" Type="http://schemas.openxmlformats.org/officeDocument/2006/relationships/image" Target="../media/image448.png"/><Relationship Id="rId35" Type="http://schemas.openxmlformats.org/officeDocument/2006/relationships/customXml" Target="../ink/ink343.xml"/><Relationship Id="rId77" Type="http://schemas.openxmlformats.org/officeDocument/2006/relationships/customXml" Target="../ink/ink364.xml"/><Relationship Id="rId100" Type="http://schemas.openxmlformats.org/officeDocument/2006/relationships/image" Target="../media/image378.png"/><Relationship Id="rId282" Type="http://schemas.openxmlformats.org/officeDocument/2006/relationships/image" Target="../media/image469.png"/><Relationship Id="rId338" Type="http://schemas.openxmlformats.org/officeDocument/2006/relationships/image" Target="../media/image497.png"/><Relationship Id="rId8" Type="http://schemas.openxmlformats.org/officeDocument/2006/relationships/image" Target="../media/image332.png"/><Relationship Id="rId142" Type="http://schemas.openxmlformats.org/officeDocument/2006/relationships/image" Target="../media/image399.png"/><Relationship Id="rId184" Type="http://schemas.openxmlformats.org/officeDocument/2006/relationships/image" Target="../media/image420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63.png"/><Relationship Id="rId21" Type="http://schemas.openxmlformats.org/officeDocument/2006/relationships/image" Target="../media/image516.png"/><Relationship Id="rId324" Type="http://schemas.openxmlformats.org/officeDocument/2006/relationships/image" Target="../media/image665.png"/><Relationship Id="rId531" Type="http://schemas.openxmlformats.org/officeDocument/2006/relationships/customXml" Target="../ink/ink768.xml"/><Relationship Id="rId170" Type="http://schemas.openxmlformats.org/officeDocument/2006/relationships/customXml" Target="../ink/ink586.xml"/><Relationship Id="rId268" Type="http://schemas.openxmlformats.org/officeDocument/2006/relationships/customXml" Target="../ink/ink635.xml"/><Relationship Id="rId475" Type="http://schemas.openxmlformats.org/officeDocument/2006/relationships/customXml" Target="../ink/ink740.xml"/><Relationship Id="rId32" Type="http://schemas.openxmlformats.org/officeDocument/2006/relationships/customXml" Target="../ink/ink517.xml"/><Relationship Id="rId128" Type="http://schemas.openxmlformats.org/officeDocument/2006/relationships/customXml" Target="../ink/ink565.xml"/><Relationship Id="rId335" Type="http://schemas.openxmlformats.org/officeDocument/2006/relationships/customXml" Target="../ink/ink669.xml"/><Relationship Id="rId542" Type="http://schemas.openxmlformats.org/officeDocument/2006/relationships/customXml" Target="../ink/ink774.xml"/><Relationship Id="rId181" Type="http://schemas.openxmlformats.org/officeDocument/2006/relationships/image" Target="../media/image595.png"/><Relationship Id="rId402" Type="http://schemas.openxmlformats.org/officeDocument/2006/relationships/image" Target="../media/image703.png"/><Relationship Id="rId279" Type="http://schemas.openxmlformats.org/officeDocument/2006/relationships/customXml" Target="../ink/ink641.xml"/><Relationship Id="rId486" Type="http://schemas.openxmlformats.org/officeDocument/2006/relationships/image" Target="../media/image745.png"/><Relationship Id="rId43" Type="http://schemas.openxmlformats.org/officeDocument/2006/relationships/image" Target="../media/image527.png"/><Relationship Id="rId139" Type="http://schemas.openxmlformats.org/officeDocument/2006/relationships/image" Target="../media/image574.png"/><Relationship Id="rId346" Type="http://schemas.openxmlformats.org/officeDocument/2006/relationships/image" Target="../media/image676.png"/><Relationship Id="rId553" Type="http://schemas.openxmlformats.org/officeDocument/2006/relationships/image" Target="../media/image778.png"/><Relationship Id="rId192" Type="http://schemas.openxmlformats.org/officeDocument/2006/relationships/customXml" Target="../ink/ink597.xml"/><Relationship Id="rId206" Type="http://schemas.openxmlformats.org/officeDocument/2006/relationships/customXml" Target="../ink/ink604.xml"/><Relationship Id="rId413" Type="http://schemas.openxmlformats.org/officeDocument/2006/relationships/customXml" Target="../ink/ink709.xml"/><Relationship Id="rId497" Type="http://schemas.openxmlformats.org/officeDocument/2006/relationships/customXml" Target="../ink/ink751.xml"/><Relationship Id="rId357" Type="http://schemas.openxmlformats.org/officeDocument/2006/relationships/customXml" Target="../ink/ink680.xml"/><Relationship Id="rId54" Type="http://schemas.openxmlformats.org/officeDocument/2006/relationships/customXml" Target="../ink/ink528.xml"/><Relationship Id="rId217" Type="http://schemas.openxmlformats.org/officeDocument/2006/relationships/image" Target="../media/image613.png"/><Relationship Id="rId564" Type="http://schemas.openxmlformats.org/officeDocument/2006/relationships/customXml" Target="../ink/ink785.xml"/><Relationship Id="rId424" Type="http://schemas.openxmlformats.org/officeDocument/2006/relationships/image" Target="../media/image714.png"/><Relationship Id="rId270" Type="http://schemas.openxmlformats.org/officeDocument/2006/relationships/customXml" Target="../ink/ink636.xml"/><Relationship Id="rId65" Type="http://schemas.openxmlformats.org/officeDocument/2006/relationships/image" Target="../media/image537.png"/><Relationship Id="rId130" Type="http://schemas.openxmlformats.org/officeDocument/2006/relationships/customXml" Target="../ink/ink566.xml"/><Relationship Id="rId368" Type="http://schemas.openxmlformats.org/officeDocument/2006/relationships/image" Target="../media/image687.png"/><Relationship Id="rId575" Type="http://schemas.openxmlformats.org/officeDocument/2006/relationships/image" Target="../media/image789.png"/><Relationship Id="rId228" Type="http://schemas.openxmlformats.org/officeDocument/2006/relationships/customXml" Target="../ink/ink615.xml"/><Relationship Id="rId435" Type="http://schemas.openxmlformats.org/officeDocument/2006/relationships/customXml" Target="../ink/ink720.xml"/><Relationship Id="rId281" Type="http://schemas.openxmlformats.org/officeDocument/2006/relationships/customXml" Target="../ink/ink642.xml"/><Relationship Id="rId337" Type="http://schemas.openxmlformats.org/officeDocument/2006/relationships/customXml" Target="../ink/ink670.xml"/><Relationship Id="rId502" Type="http://schemas.openxmlformats.org/officeDocument/2006/relationships/image" Target="../media/image753.png"/><Relationship Id="rId34" Type="http://schemas.openxmlformats.org/officeDocument/2006/relationships/customXml" Target="../ink/ink518.xml"/><Relationship Id="rId76" Type="http://schemas.openxmlformats.org/officeDocument/2006/relationships/customXml" Target="../ink/ink539.xml"/><Relationship Id="rId141" Type="http://schemas.openxmlformats.org/officeDocument/2006/relationships/image" Target="../media/image575.png"/><Relationship Id="rId379" Type="http://schemas.openxmlformats.org/officeDocument/2006/relationships/customXml" Target="../ink/ink692.xml"/><Relationship Id="rId544" Type="http://schemas.openxmlformats.org/officeDocument/2006/relationships/customXml" Target="../ink/ink775.xml"/><Relationship Id="rId7" Type="http://schemas.openxmlformats.org/officeDocument/2006/relationships/image" Target="../media/image509.png"/><Relationship Id="rId183" Type="http://schemas.openxmlformats.org/officeDocument/2006/relationships/image" Target="../media/image596.png"/><Relationship Id="rId239" Type="http://schemas.openxmlformats.org/officeDocument/2006/relationships/image" Target="../media/image624.png"/><Relationship Id="rId390" Type="http://schemas.openxmlformats.org/officeDocument/2006/relationships/image" Target="../media/image697.png"/><Relationship Id="rId404" Type="http://schemas.openxmlformats.org/officeDocument/2006/relationships/image" Target="../media/image704.png"/><Relationship Id="rId446" Type="http://schemas.openxmlformats.org/officeDocument/2006/relationships/image" Target="../media/image725.png"/><Relationship Id="rId250" Type="http://schemas.openxmlformats.org/officeDocument/2006/relationships/customXml" Target="../ink/ink626.xml"/><Relationship Id="rId292" Type="http://schemas.openxmlformats.org/officeDocument/2006/relationships/image" Target="../media/image649.png"/><Relationship Id="rId306" Type="http://schemas.openxmlformats.org/officeDocument/2006/relationships/image" Target="../media/image656.png"/><Relationship Id="rId488" Type="http://schemas.openxmlformats.org/officeDocument/2006/relationships/image" Target="../media/image746.png"/><Relationship Id="rId45" Type="http://schemas.openxmlformats.org/officeDocument/2006/relationships/image" Target="../media/image528.png"/><Relationship Id="rId87" Type="http://schemas.openxmlformats.org/officeDocument/2006/relationships/image" Target="../media/image548.png"/><Relationship Id="rId110" Type="http://schemas.openxmlformats.org/officeDocument/2006/relationships/customXml" Target="../ink/ink556.xml"/><Relationship Id="rId348" Type="http://schemas.openxmlformats.org/officeDocument/2006/relationships/image" Target="../media/image677.png"/><Relationship Id="rId513" Type="http://schemas.openxmlformats.org/officeDocument/2006/relationships/customXml" Target="../ink/ink759.xml"/><Relationship Id="rId555" Type="http://schemas.openxmlformats.org/officeDocument/2006/relationships/image" Target="../media/image779.png"/><Relationship Id="rId152" Type="http://schemas.openxmlformats.org/officeDocument/2006/relationships/customXml" Target="../ink/ink577.xml"/><Relationship Id="rId194" Type="http://schemas.openxmlformats.org/officeDocument/2006/relationships/customXml" Target="../ink/ink598.xml"/><Relationship Id="rId208" Type="http://schemas.openxmlformats.org/officeDocument/2006/relationships/customXml" Target="../ink/ink605.xml"/><Relationship Id="rId415" Type="http://schemas.openxmlformats.org/officeDocument/2006/relationships/customXml" Target="../ink/ink710.xml"/><Relationship Id="rId457" Type="http://schemas.openxmlformats.org/officeDocument/2006/relationships/customXml" Target="../ink/ink731.xml"/><Relationship Id="rId261" Type="http://schemas.openxmlformats.org/officeDocument/2006/relationships/image" Target="../media/image635.png"/><Relationship Id="rId499" Type="http://schemas.openxmlformats.org/officeDocument/2006/relationships/customXml" Target="../ink/ink752.xml"/><Relationship Id="rId14" Type="http://schemas.openxmlformats.org/officeDocument/2006/relationships/customXml" Target="../ink/ink508.xml"/><Relationship Id="rId56" Type="http://schemas.openxmlformats.org/officeDocument/2006/relationships/customXml" Target="../ink/ink529.xml"/><Relationship Id="rId317" Type="http://schemas.openxmlformats.org/officeDocument/2006/relationships/customXml" Target="../ink/ink660.xml"/><Relationship Id="rId359" Type="http://schemas.openxmlformats.org/officeDocument/2006/relationships/customXml" Target="../ink/ink681.xml"/><Relationship Id="rId524" Type="http://schemas.openxmlformats.org/officeDocument/2006/relationships/image" Target="../media/image764.png"/><Relationship Id="rId566" Type="http://schemas.openxmlformats.org/officeDocument/2006/relationships/customXml" Target="../ink/ink786.xml"/><Relationship Id="rId98" Type="http://schemas.openxmlformats.org/officeDocument/2006/relationships/customXml" Target="../ink/ink550.xml"/><Relationship Id="rId121" Type="http://schemas.openxmlformats.org/officeDocument/2006/relationships/image" Target="../media/image565.png"/><Relationship Id="rId163" Type="http://schemas.openxmlformats.org/officeDocument/2006/relationships/image" Target="../media/image586.png"/><Relationship Id="rId219" Type="http://schemas.openxmlformats.org/officeDocument/2006/relationships/image" Target="../media/image614.png"/><Relationship Id="rId370" Type="http://schemas.openxmlformats.org/officeDocument/2006/relationships/customXml" Target="../ink/ink687.xml"/><Relationship Id="rId426" Type="http://schemas.openxmlformats.org/officeDocument/2006/relationships/image" Target="../media/image715.png"/><Relationship Id="rId230" Type="http://schemas.openxmlformats.org/officeDocument/2006/relationships/customXml" Target="../ink/ink616.xml"/><Relationship Id="rId468" Type="http://schemas.openxmlformats.org/officeDocument/2006/relationships/image" Target="../media/image736.png"/><Relationship Id="rId25" Type="http://schemas.openxmlformats.org/officeDocument/2006/relationships/image" Target="../media/image518.png"/><Relationship Id="rId67" Type="http://schemas.openxmlformats.org/officeDocument/2006/relationships/image" Target="../media/image538.png"/><Relationship Id="rId272" Type="http://schemas.openxmlformats.org/officeDocument/2006/relationships/customXml" Target="../ink/ink637.xml"/><Relationship Id="rId328" Type="http://schemas.openxmlformats.org/officeDocument/2006/relationships/image" Target="../media/image667.png"/><Relationship Id="rId535" Type="http://schemas.openxmlformats.org/officeDocument/2006/relationships/customXml" Target="../ink/ink770.xml"/><Relationship Id="rId132" Type="http://schemas.openxmlformats.org/officeDocument/2006/relationships/customXml" Target="../ink/ink567.xml"/><Relationship Id="rId174" Type="http://schemas.openxmlformats.org/officeDocument/2006/relationships/customXml" Target="../ink/ink588.xml"/><Relationship Id="rId381" Type="http://schemas.openxmlformats.org/officeDocument/2006/relationships/customXml" Target="../ink/ink693.xml"/><Relationship Id="rId241" Type="http://schemas.openxmlformats.org/officeDocument/2006/relationships/image" Target="../media/image625.png"/><Relationship Id="rId437" Type="http://schemas.openxmlformats.org/officeDocument/2006/relationships/customXml" Target="../ink/ink721.xml"/><Relationship Id="rId479" Type="http://schemas.openxmlformats.org/officeDocument/2006/relationships/customXml" Target="../ink/ink742.xml"/><Relationship Id="rId36" Type="http://schemas.openxmlformats.org/officeDocument/2006/relationships/customXml" Target="../ink/ink519.xml"/><Relationship Id="rId283" Type="http://schemas.openxmlformats.org/officeDocument/2006/relationships/customXml" Target="../ink/ink643.xml"/><Relationship Id="rId339" Type="http://schemas.openxmlformats.org/officeDocument/2006/relationships/customXml" Target="../ink/ink671.xml"/><Relationship Id="rId490" Type="http://schemas.openxmlformats.org/officeDocument/2006/relationships/image" Target="../media/image747.png"/><Relationship Id="rId504" Type="http://schemas.openxmlformats.org/officeDocument/2006/relationships/image" Target="../media/image754.png"/><Relationship Id="rId546" Type="http://schemas.openxmlformats.org/officeDocument/2006/relationships/customXml" Target="../ink/ink776.xml"/><Relationship Id="rId78" Type="http://schemas.openxmlformats.org/officeDocument/2006/relationships/customXml" Target="../ink/ink540.xml"/><Relationship Id="rId101" Type="http://schemas.openxmlformats.org/officeDocument/2006/relationships/image" Target="../media/image555.png"/><Relationship Id="rId143" Type="http://schemas.openxmlformats.org/officeDocument/2006/relationships/image" Target="../media/image576.png"/><Relationship Id="rId185" Type="http://schemas.openxmlformats.org/officeDocument/2006/relationships/image" Target="../media/image597.png"/><Relationship Id="rId350" Type="http://schemas.openxmlformats.org/officeDocument/2006/relationships/image" Target="../media/image678.png"/><Relationship Id="rId406" Type="http://schemas.openxmlformats.org/officeDocument/2006/relationships/image" Target="../media/image705.png"/><Relationship Id="rId9" Type="http://schemas.openxmlformats.org/officeDocument/2006/relationships/image" Target="../media/image510.png"/><Relationship Id="rId210" Type="http://schemas.openxmlformats.org/officeDocument/2006/relationships/customXml" Target="../ink/ink606.xml"/><Relationship Id="rId392" Type="http://schemas.openxmlformats.org/officeDocument/2006/relationships/image" Target="../media/image698.png"/><Relationship Id="rId448" Type="http://schemas.openxmlformats.org/officeDocument/2006/relationships/image" Target="../media/image726.png"/><Relationship Id="rId252" Type="http://schemas.openxmlformats.org/officeDocument/2006/relationships/customXml" Target="../ink/ink627.xml"/><Relationship Id="rId294" Type="http://schemas.openxmlformats.org/officeDocument/2006/relationships/image" Target="../media/image650.png"/><Relationship Id="rId308" Type="http://schemas.openxmlformats.org/officeDocument/2006/relationships/image" Target="../media/image657.png"/><Relationship Id="rId515" Type="http://schemas.openxmlformats.org/officeDocument/2006/relationships/customXml" Target="../ink/ink760.xml"/><Relationship Id="rId47" Type="http://schemas.openxmlformats.org/officeDocument/2006/relationships/image" Target="../media/image529.png"/><Relationship Id="rId89" Type="http://schemas.openxmlformats.org/officeDocument/2006/relationships/image" Target="../media/image549.png"/><Relationship Id="rId112" Type="http://schemas.openxmlformats.org/officeDocument/2006/relationships/customXml" Target="../ink/ink557.xml"/><Relationship Id="rId154" Type="http://schemas.openxmlformats.org/officeDocument/2006/relationships/customXml" Target="../ink/ink578.xml"/><Relationship Id="rId361" Type="http://schemas.openxmlformats.org/officeDocument/2006/relationships/customXml" Target="../ink/ink682.xml"/><Relationship Id="rId557" Type="http://schemas.openxmlformats.org/officeDocument/2006/relationships/image" Target="../media/image780.png"/><Relationship Id="rId196" Type="http://schemas.openxmlformats.org/officeDocument/2006/relationships/customXml" Target="../ink/ink599.xml"/><Relationship Id="rId417" Type="http://schemas.openxmlformats.org/officeDocument/2006/relationships/customXml" Target="../ink/ink711.xml"/><Relationship Id="rId459" Type="http://schemas.openxmlformats.org/officeDocument/2006/relationships/customXml" Target="../ink/ink732.xml"/><Relationship Id="rId16" Type="http://schemas.openxmlformats.org/officeDocument/2006/relationships/customXml" Target="../ink/ink509.xml"/><Relationship Id="rId221" Type="http://schemas.openxmlformats.org/officeDocument/2006/relationships/image" Target="../media/image615.png"/><Relationship Id="rId263" Type="http://schemas.openxmlformats.org/officeDocument/2006/relationships/image" Target="../media/image636.png"/><Relationship Id="rId319" Type="http://schemas.openxmlformats.org/officeDocument/2006/relationships/customXml" Target="../ink/ink661.xml"/><Relationship Id="rId470" Type="http://schemas.openxmlformats.org/officeDocument/2006/relationships/image" Target="../media/image737.png"/><Relationship Id="rId526" Type="http://schemas.openxmlformats.org/officeDocument/2006/relationships/image" Target="../media/image765.png"/><Relationship Id="rId58" Type="http://schemas.openxmlformats.org/officeDocument/2006/relationships/customXml" Target="../ink/ink530.xml"/><Relationship Id="rId123" Type="http://schemas.openxmlformats.org/officeDocument/2006/relationships/image" Target="../media/image566.png"/><Relationship Id="rId330" Type="http://schemas.openxmlformats.org/officeDocument/2006/relationships/image" Target="../media/image668.png"/><Relationship Id="rId568" Type="http://schemas.openxmlformats.org/officeDocument/2006/relationships/customXml" Target="../ink/ink787.xml"/><Relationship Id="rId165" Type="http://schemas.openxmlformats.org/officeDocument/2006/relationships/image" Target="../media/image587.png"/><Relationship Id="rId372" Type="http://schemas.openxmlformats.org/officeDocument/2006/relationships/customXml" Target="../ink/ink688.xml"/><Relationship Id="rId428" Type="http://schemas.openxmlformats.org/officeDocument/2006/relationships/image" Target="../media/image716.png"/><Relationship Id="rId232" Type="http://schemas.openxmlformats.org/officeDocument/2006/relationships/customXml" Target="../ink/ink617.xml"/><Relationship Id="rId274" Type="http://schemas.openxmlformats.org/officeDocument/2006/relationships/image" Target="../media/image640.png"/><Relationship Id="rId481" Type="http://schemas.openxmlformats.org/officeDocument/2006/relationships/customXml" Target="../ink/ink743.xml"/><Relationship Id="rId27" Type="http://schemas.openxmlformats.org/officeDocument/2006/relationships/image" Target="../media/image519.png"/><Relationship Id="rId69" Type="http://schemas.openxmlformats.org/officeDocument/2006/relationships/image" Target="../media/image539.png"/><Relationship Id="rId134" Type="http://schemas.openxmlformats.org/officeDocument/2006/relationships/customXml" Target="../ink/ink568.xml"/><Relationship Id="rId537" Type="http://schemas.openxmlformats.org/officeDocument/2006/relationships/image" Target="../media/image770.png"/><Relationship Id="rId80" Type="http://schemas.openxmlformats.org/officeDocument/2006/relationships/customXml" Target="../ink/ink541.xml"/><Relationship Id="rId176" Type="http://schemas.openxmlformats.org/officeDocument/2006/relationships/customXml" Target="../ink/ink589.xml"/><Relationship Id="rId341" Type="http://schemas.openxmlformats.org/officeDocument/2006/relationships/customXml" Target="../ink/ink672.xml"/><Relationship Id="rId383" Type="http://schemas.openxmlformats.org/officeDocument/2006/relationships/customXml" Target="../ink/ink694.xml"/><Relationship Id="rId439" Type="http://schemas.openxmlformats.org/officeDocument/2006/relationships/customXml" Target="../ink/ink722.xml"/><Relationship Id="rId201" Type="http://schemas.openxmlformats.org/officeDocument/2006/relationships/image" Target="../media/image605.png"/><Relationship Id="rId243" Type="http://schemas.openxmlformats.org/officeDocument/2006/relationships/image" Target="../media/image626.png"/><Relationship Id="rId285" Type="http://schemas.openxmlformats.org/officeDocument/2006/relationships/customXml" Target="../ink/ink644.xml"/><Relationship Id="rId450" Type="http://schemas.openxmlformats.org/officeDocument/2006/relationships/image" Target="../media/image727.png"/><Relationship Id="rId506" Type="http://schemas.openxmlformats.org/officeDocument/2006/relationships/image" Target="../media/image755.png"/><Relationship Id="rId38" Type="http://schemas.openxmlformats.org/officeDocument/2006/relationships/customXml" Target="../ink/ink520.xml"/><Relationship Id="rId103" Type="http://schemas.openxmlformats.org/officeDocument/2006/relationships/image" Target="../media/image556.png"/><Relationship Id="rId310" Type="http://schemas.openxmlformats.org/officeDocument/2006/relationships/image" Target="../media/image658.png"/><Relationship Id="rId492" Type="http://schemas.openxmlformats.org/officeDocument/2006/relationships/image" Target="../media/image748.png"/><Relationship Id="rId548" Type="http://schemas.openxmlformats.org/officeDocument/2006/relationships/customXml" Target="../ink/ink777.xml"/><Relationship Id="rId91" Type="http://schemas.openxmlformats.org/officeDocument/2006/relationships/image" Target="../media/image550.png"/><Relationship Id="rId145" Type="http://schemas.openxmlformats.org/officeDocument/2006/relationships/image" Target="../media/image577.png"/><Relationship Id="rId187" Type="http://schemas.openxmlformats.org/officeDocument/2006/relationships/image" Target="../media/image598.png"/><Relationship Id="rId352" Type="http://schemas.openxmlformats.org/officeDocument/2006/relationships/image" Target="../media/image679.png"/><Relationship Id="rId394" Type="http://schemas.openxmlformats.org/officeDocument/2006/relationships/image" Target="../media/image699.png"/><Relationship Id="rId408" Type="http://schemas.openxmlformats.org/officeDocument/2006/relationships/image" Target="../media/image706.png"/><Relationship Id="rId212" Type="http://schemas.openxmlformats.org/officeDocument/2006/relationships/customXml" Target="../ink/ink607.xml"/><Relationship Id="rId254" Type="http://schemas.openxmlformats.org/officeDocument/2006/relationships/customXml" Target="../ink/ink628.xml"/><Relationship Id="rId49" Type="http://schemas.openxmlformats.org/officeDocument/2006/relationships/image" Target="../media/image530.png"/><Relationship Id="rId114" Type="http://schemas.openxmlformats.org/officeDocument/2006/relationships/customXml" Target="../ink/ink558.xml"/><Relationship Id="rId296" Type="http://schemas.openxmlformats.org/officeDocument/2006/relationships/image" Target="../media/image651.png"/><Relationship Id="rId461" Type="http://schemas.openxmlformats.org/officeDocument/2006/relationships/customXml" Target="../ink/ink733.xml"/><Relationship Id="rId517" Type="http://schemas.openxmlformats.org/officeDocument/2006/relationships/customXml" Target="../ink/ink761.xml"/><Relationship Id="rId559" Type="http://schemas.openxmlformats.org/officeDocument/2006/relationships/image" Target="../media/image781.png"/><Relationship Id="rId60" Type="http://schemas.openxmlformats.org/officeDocument/2006/relationships/customXml" Target="../ink/ink531.xml"/><Relationship Id="rId156" Type="http://schemas.openxmlformats.org/officeDocument/2006/relationships/customXml" Target="../ink/ink579.xml"/><Relationship Id="rId198" Type="http://schemas.openxmlformats.org/officeDocument/2006/relationships/customXml" Target="../ink/ink600.xml"/><Relationship Id="rId321" Type="http://schemas.openxmlformats.org/officeDocument/2006/relationships/customXml" Target="../ink/ink662.xml"/><Relationship Id="rId363" Type="http://schemas.openxmlformats.org/officeDocument/2006/relationships/customXml" Target="../ink/ink683.xml"/><Relationship Id="rId419" Type="http://schemas.openxmlformats.org/officeDocument/2006/relationships/customXml" Target="../ink/ink712.xml"/><Relationship Id="rId570" Type="http://schemas.openxmlformats.org/officeDocument/2006/relationships/customXml" Target="../ink/ink788.xml"/><Relationship Id="rId223" Type="http://schemas.openxmlformats.org/officeDocument/2006/relationships/image" Target="../media/image616.png"/><Relationship Id="rId430" Type="http://schemas.openxmlformats.org/officeDocument/2006/relationships/image" Target="../media/image717.png"/><Relationship Id="rId18" Type="http://schemas.openxmlformats.org/officeDocument/2006/relationships/customXml" Target="../ink/ink510.xml"/><Relationship Id="rId265" Type="http://schemas.openxmlformats.org/officeDocument/2006/relationships/image" Target="../media/image637.png"/><Relationship Id="rId472" Type="http://schemas.openxmlformats.org/officeDocument/2006/relationships/image" Target="../media/image738.png"/><Relationship Id="rId528" Type="http://schemas.openxmlformats.org/officeDocument/2006/relationships/image" Target="../media/image766.png"/><Relationship Id="rId125" Type="http://schemas.openxmlformats.org/officeDocument/2006/relationships/image" Target="../media/image567.png"/><Relationship Id="rId167" Type="http://schemas.openxmlformats.org/officeDocument/2006/relationships/image" Target="../media/image588.png"/><Relationship Id="rId332" Type="http://schemas.openxmlformats.org/officeDocument/2006/relationships/image" Target="../media/image669.png"/><Relationship Id="rId374" Type="http://schemas.openxmlformats.org/officeDocument/2006/relationships/customXml" Target="../ink/ink689.xml"/><Relationship Id="rId71" Type="http://schemas.openxmlformats.org/officeDocument/2006/relationships/image" Target="../media/image540.png"/><Relationship Id="rId234" Type="http://schemas.openxmlformats.org/officeDocument/2006/relationships/customXml" Target="../ink/ink618.xml"/><Relationship Id="rId2" Type="http://schemas.openxmlformats.org/officeDocument/2006/relationships/image" Target="../media/image4.jpeg"/><Relationship Id="rId29" Type="http://schemas.openxmlformats.org/officeDocument/2006/relationships/image" Target="../media/image520.png"/><Relationship Id="rId276" Type="http://schemas.openxmlformats.org/officeDocument/2006/relationships/image" Target="../media/image641.png"/><Relationship Id="rId441" Type="http://schemas.openxmlformats.org/officeDocument/2006/relationships/customXml" Target="../ink/ink723.xml"/><Relationship Id="rId483" Type="http://schemas.openxmlformats.org/officeDocument/2006/relationships/customXml" Target="../ink/ink744.xml"/><Relationship Id="rId539" Type="http://schemas.openxmlformats.org/officeDocument/2006/relationships/image" Target="../media/image771.png"/><Relationship Id="rId40" Type="http://schemas.openxmlformats.org/officeDocument/2006/relationships/customXml" Target="../ink/ink521.xml"/><Relationship Id="rId136" Type="http://schemas.openxmlformats.org/officeDocument/2006/relationships/customXml" Target="../ink/ink569.xml"/><Relationship Id="rId178" Type="http://schemas.openxmlformats.org/officeDocument/2006/relationships/customXml" Target="../ink/ink590.xml"/><Relationship Id="rId301" Type="http://schemas.openxmlformats.org/officeDocument/2006/relationships/customXml" Target="../ink/ink652.xml"/><Relationship Id="rId343" Type="http://schemas.openxmlformats.org/officeDocument/2006/relationships/customXml" Target="../ink/ink673.xml"/><Relationship Id="rId550" Type="http://schemas.openxmlformats.org/officeDocument/2006/relationships/customXml" Target="../ink/ink778.xml"/><Relationship Id="rId82" Type="http://schemas.openxmlformats.org/officeDocument/2006/relationships/customXml" Target="../ink/ink542.xml"/><Relationship Id="rId203" Type="http://schemas.openxmlformats.org/officeDocument/2006/relationships/image" Target="../media/image606.png"/><Relationship Id="rId385" Type="http://schemas.openxmlformats.org/officeDocument/2006/relationships/customXml" Target="../ink/ink695.xml"/><Relationship Id="rId245" Type="http://schemas.openxmlformats.org/officeDocument/2006/relationships/image" Target="../media/image627.png"/><Relationship Id="rId287" Type="http://schemas.openxmlformats.org/officeDocument/2006/relationships/customXml" Target="../ink/ink645.xml"/><Relationship Id="rId410" Type="http://schemas.openxmlformats.org/officeDocument/2006/relationships/image" Target="../media/image707.png"/><Relationship Id="rId452" Type="http://schemas.openxmlformats.org/officeDocument/2006/relationships/image" Target="../media/image728.png"/><Relationship Id="rId494" Type="http://schemas.openxmlformats.org/officeDocument/2006/relationships/image" Target="../media/image749.png"/><Relationship Id="rId508" Type="http://schemas.openxmlformats.org/officeDocument/2006/relationships/image" Target="../media/image756.png"/><Relationship Id="rId105" Type="http://schemas.openxmlformats.org/officeDocument/2006/relationships/image" Target="../media/image557.png"/><Relationship Id="rId147" Type="http://schemas.openxmlformats.org/officeDocument/2006/relationships/image" Target="../media/image578.png"/><Relationship Id="rId312" Type="http://schemas.openxmlformats.org/officeDocument/2006/relationships/image" Target="../media/image659.png"/><Relationship Id="rId354" Type="http://schemas.openxmlformats.org/officeDocument/2006/relationships/image" Target="../media/image680.png"/><Relationship Id="rId51" Type="http://schemas.openxmlformats.org/officeDocument/2006/relationships/image" Target="../media/image531.png"/><Relationship Id="rId93" Type="http://schemas.openxmlformats.org/officeDocument/2006/relationships/image" Target="../media/image551.png"/><Relationship Id="rId189" Type="http://schemas.openxmlformats.org/officeDocument/2006/relationships/image" Target="../media/image599.png"/><Relationship Id="rId396" Type="http://schemas.openxmlformats.org/officeDocument/2006/relationships/image" Target="../media/image700.png"/><Relationship Id="rId561" Type="http://schemas.openxmlformats.org/officeDocument/2006/relationships/image" Target="../media/image782.png"/><Relationship Id="rId214" Type="http://schemas.openxmlformats.org/officeDocument/2006/relationships/customXml" Target="../ink/ink608.xml"/><Relationship Id="rId256" Type="http://schemas.openxmlformats.org/officeDocument/2006/relationships/customXml" Target="../ink/ink629.xml"/><Relationship Id="rId298" Type="http://schemas.openxmlformats.org/officeDocument/2006/relationships/image" Target="../media/image652.png"/><Relationship Id="rId421" Type="http://schemas.openxmlformats.org/officeDocument/2006/relationships/customXml" Target="../ink/ink713.xml"/><Relationship Id="rId463" Type="http://schemas.openxmlformats.org/officeDocument/2006/relationships/customXml" Target="../ink/ink734.xml"/><Relationship Id="rId519" Type="http://schemas.openxmlformats.org/officeDocument/2006/relationships/customXml" Target="../ink/ink762.xml"/><Relationship Id="rId116" Type="http://schemas.openxmlformats.org/officeDocument/2006/relationships/customXml" Target="../ink/ink559.xml"/><Relationship Id="rId158" Type="http://schemas.openxmlformats.org/officeDocument/2006/relationships/customXml" Target="../ink/ink580.xml"/><Relationship Id="rId323" Type="http://schemas.openxmlformats.org/officeDocument/2006/relationships/customXml" Target="../ink/ink663.xml"/><Relationship Id="rId530" Type="http://schemas.openxmlformats.org/officeDocument/2006/relationships/image" Target="../media/image767.png"/><Relationship Id="rId20" Type="http://schemas.openxmlformats.org/officeDocument/2006/relationships/customXml" Target="../ink/ink511.xml"/><Relationship Id="rId62" Type="http://schemas.openxmlformats.org/officeDocument/2006/relationships/customXml" Target="../ink/ink532.xml"/><Relationship Id="rId365" Type="http://schemas.openxmlformats.org/officeDocument/2006/relationships/customXml" Target="../ink/ink684.xml"/><Relationship Id="rId572" Type="http://schemas.openxmlformats.org/officeDocument/2006/relationships/customXml" Target="../ink/ink789.xml"/><Relationship Id="rId225" Type="http://schemas.openxmlformats.org/officeDocument/2006/relationships/image" Target="../media/image617.png"/><Relationship Id="rId267" Type="http://schemas.openxmlformats.org/officeDocument/2006/relationships/image" Target="../media/image638.png"/><Relationship Id="rId432" Type="http://schemas.openxmlformats.org/officeDocument/2006/relationships/image" Target="../media/image718.png"/><Relationship Id="rId474" Type="http://schemas.openxmlformats.org/officeDocument/2006/relationships/image" Target="../media/image739.png"/><Relationship Id="rId127" Type="http://schemas.openxmlformats.org/officeDocument/2006/relationships/image" Target="../media/image568.png"/><Relationship Id="rId31" Type="http://schemas.openxmlformats.org/officeDocument/2006/relationships/image" Target="../media/image521.png"/><Relationship Id="rId73" Type="http://schemas.openxmlformats.org/officeDocument/2006/relationships/image" Target="../media/image541.png"/><Relationship Id="rId169" Type="http://schemas.openxmlformats.org/officeDocument/2006/relationships/image" Target="../media/image589.png"/><Relationship Id="rId334" Type="http://schemas.openxmlformats.org/officeDocument/2006/relationships/image" Target="../media/image670.png"/><Relationship Id="rId376" Type="http://schemas.openxmlformats.org/officeDocument/2006/relationships/customXml" Target="../ink/ink690.xml"/><Relationship Id="rId541" Type="http://schemas.openxmlformats.org/officeDocument/2006/relationships/image" Target="../media/image772.png"/><Relationship Id="rId4" Type="http://schemas.openxmlformats.org/officeDocument/2006/relationships/image" Target="../media/image507.png"/><Relationship Id="rId180" Type="http://schemas.openxmlformats.org/officeDocument/2006/relationships/customXml" Target="../ink/ink591.xml"/><Relationship Id="rId236" Type="http://schemas.openxmlformats.org/officeDocument/2006/relationships/customXml" Target="../ink/ink619.xml"/><Relationship Id="rId278" Type="http://schemas.openxmlformats.org/officeDocument/2006/relationships/image" Target="../media/image642.png"/><Relationship Id="rId401" Type="http://schemas.openxmlformats.org/officeDocument/2006/relationships/customXml" Target="../ink/ink703.xml"/><Relationship Id="rId443" Type="http://schemas.openxmlformats.org/officeDocument/2006/relationships/customXml" Target="../ink/ink724.xml"/><Relationship Id="rId303" Type="http://schemas.openxmlformats.org/officeDocument/2006/relationships/customXml" Target="../ink/ink653.xml"/><Relationship Id="rId485" Type="http://schemas.openxmlformats.org/officeDocument/2006/relationships/customXml" Target="../ink/ink745.xml"/><Relationship Id="rId42" Type="http://schemas.openxmlformats.org/officeDocument/2006/relationships/customXml" Target="../ink/ink522.xml"/><Relationship Id="rId84" Type="http://schemas.openxmlformats.org/officeDocument/2006/relationships/customXml" Target="../ink/ink543.xml"/><Relationship Id="rId138" Type="http://schemas.openxmlformats.org/officeDocument/2006/relationships/customXml" Target="../ink/ink570.xml"/><Relationship Id="rId345" Type="http://schemas.openxmlformats.org/officeDocument/2006/relationships/customXml" Target="../ink/ink674.xml"/><Relationship Id="rId387" Type="http://schemas.openxmlformats.org/officeDocument/2006/relationships/customXml" Target="../ink/ink696.xml"/><Relationship Id="rId510" Type="http://schemas.openxmlformats.org/officeDocument/2006/relationships/image" Target="../media/image757.png"/><Relationship Id="rId552" Type="http://schemas.openxmlformats.org/officeDocument/2006/relationships/customXml" Target="../ink/ink779.xml"/><Relationship Id="rId191" Type="http://schemas.openxmlformats.org/officeDocument/2006/relationships/image" Target="../media/image600.png"/><Relationship Id="rId205" Type="http://schemas.openxmlformats.org/officeDocument/2006/relationships/image" Target="../media/image607.png"/><Relationship Id="rId247" Type="http://schemas.openxmlformats.org/officeDocument/2006/relationships/image" Target="../media/image628.png"/><Relationship Id="rId412" Type="http://schemas.openxmlformats.org/officeDocument/2006/relationships/image" Target="../media/image708.png"/><Relationship Id="rId107" Type="http://schemas.openxmlformats.org/officeDocument/2006/relationships/image" Target="../media/image558.png"/><Relationship Id="rId289" Type="http://schemas.openxmlformats.org/officeDocument/2006/relationships/customXml" Target="../ink/ink646.xml"/><Relationship Id="rId454" Type="http://schemas.openxmlformats.org/officeDocument/2006/relationships/image" Target="../media/image729.png"/><Relationship Id="rId496" Type="http://schemas.openxmlformats.org/officeDocument/2006/relationships/image" Target="../media/image750.png"/><Relationship Id="rId11" Type="http://schemas.openxmlformats.org/officeDocument/2006/relationships/image" Target="../media/image511.png"/><Relationship Id="rId53" Type="http://schemas.openxmlformats.org/officeDocument/2006/relationships/image" Target="../media/image532.png"/><Relationship Id="rId149" Type="http://schemas.openxmlformats.org/officeDocument/2006/relationships/image" Target="../media/image579.png"/><Relationship Id="rId314" Type="http://schemas.openxmlformats.org/officeDocument/2006/relationships/image" Target="../media/image660.png"/><Relationship Id="rId356" Type="http://schemas.openxmlformats.org/officeDocument/2006/relationships/image" Target="../media/image681.png"/><Relationship Id="rId398" Type="http://schemas.openxmlformats.org/officeDocument/2006/relationships/image" Target="../media/image701.png"/><Relationship Id="rId521" Type="http://schemas.openxmlformats.org/officeDocument/2006/relationships/customXml" Target="../ink/ink763.xml"/><Relationship Id="rId563" Type="http://schemas.openxmlformats.org/officeDocument/2006/relationships/image" Target="../media/image783.png"/><Relationship Id="rId95" Type="http://schemas.openxmlformats.org/officeDocument/2006/relationships/image" Target="../media/image552.png"/><Relationship Id="rId160" Type="http://schemas.openxmlformats.org/officeDocument/2006/relationships/customXml" Target="../ink/ink581.xml"/><Relationship Id="rId216" Type="http://schemas.openxmlformats.org/officeDocument/2006/relationships/customXml" Target="../ink/ink609.xml"/><Relationship Id="rId423" Type="http://schemas.openxmlformats.org/officeDocument/2006/relationships/customXml" Target="../ink/ink714.xml"/><Relationship Id="rId258" Type="http://schemas.openxmlformats.org/officeDocument/2006/relationships/customXml" Target="../ink/ink630.xml"/><Relationship Id="rId465" Type="http://schemas.openxmlformats.org/officeDocument/2006/relationships/customXml" Target="../ink/ink735.xml"/><Relationship Id="rId22" Type="http://schemas.openxmlformats.org/officeDocument/2006/relationships/customXml" Target="../ink/ink512.xml"/><Relationship Id="rId64" Type="http://schemas.openxmlformats.org/officeDocument/2006/relationships/customXml" Target="../ink/ink533.xml"/><Relationship Id="rId118" Type="http://schemas.openxmlformats.org/officeDocument/2006/relationships/customXml" Target="../ink/ink560.xml"/><Relationship Id="rId325" Type="http://schemas.openxmlformats.org/officeDocument/2006/relationships/customXml" Target="../ink/ink664.xml"/><Relationship Id="rId367" Type="http://schemas.openxmlformats.org/officeDocument/2006/relationships/customXml" Target="../ink/ink685.xml"/><Relationship Id="rId532" Type="http://schemas.openxmlformats.org/officeDocument/2006/relationships/image" Target="../media/image768.png"/><Relationship Id="rId574" Type="http://schemas.openxmlformats.org/officeDocument/2006/relationships/customXml" Target="../ink/ink790.xml"/><Relationship Id="rId171" Type="http://schemas.openxmlformats.org/officeDocument/2006/relationships/image" Target="../media/image590.png"/><Relationship Id="rId227" Type="http://schemas.openxmlformats.org/officeDocument/2006/relationships/image" Target="../media/image618.png"/><Relationship Id="rId269" Type="http://schemas.openxmlformats.org/officeDocument/2006/relationships/image" Target="../media/image231.png"/><Relationship Id="rId434" Type="http://schemas.openxmlformats.org/officeDocument/2006/relationships/image" Target="../media/image719.png"/><Relationship Id="rId476" Type="http://schemas.openxmlformats.org/officeDocument/2006/relationships/image" Target="../media/image740.png"/><Relationship Id="rId33" Type="http://schemas.openxmlformats.org/officeDocument/2006/relationships/image" Target="../media/image522.png"/><Relationship Id="rId129" Type="http://schemas.openxmlformats.org/officeDocument/2006/relationships/image" Target="../media/image569.png"/><Relationship Id="rId280" Type="http://schemas.openxmlformats.org/officeDocument/2006/relationships/image" Target="../media/image643.png"/><Relationship Id="rId336" Type="http://schemas.openxmlformats.org/officeDocument/2006/relationships/image" Target="../media/image671.png"/><Relationship Id="rId501" Type="http://schemas.openxmlformats.org/officeDocument/2006/relationships/customXml" Target="../ink/ink753.xml"/><Relationship Id="rId543" Type="http://schemas.openxmlformats.org/officeDocument/2006/relationships/image" Target="../media/image773.png"/><Relationship Id="rId75" Type="http://schemas.openxmlformats.org/officeDocument/2006/relationships/image" Target="../media/image542.png"/><Relationship Id="rId140" Type="http://schemas.openxmlformats.org/officeDocument/2006/relationships/customXml" Target="../ink/ink571.xml"/><Relationship Id="rId182" Type="http://schemas.openxmlformats.org/officeDocument/2006/relationships/customXml" Target="../ink/ink592.xml"/><Relationship Id="rId378" Type="http://schemas.openxmlformats.org/officeDocument/2006/relationships/customXml" Target="../ink/ink691.xml"/><Relationship Id="rId403" Type="http://schemas.openxmlformats.org/officeDocument/2006/relationships/customXml" Target="../ink/ink704.xml"/><Relationship Id="rId6" Type="http://schemas.openxmlformats.org/officeDocument/2006/relationships/customXml" Target="../ink/ink504.xml"/><Relationship Id="rId238" Type="http://schemas.openxmlformats.org/officeDocument/2006/relationships/customXml" Target="../ink/ink620.xml"/><Relationship Id="rId445" Type="http://schemas.openxmlformats.org/officeDocument/2006/relationships/customXml" Target="../ink/ink725.xml"/><Relationship Id="rId487" Type="http://schemas.openxmlformats.org/officeDocument/2006/relationships/customXml" Target="../ink/ink746.xml"/><Relationship Id="rId291" Type="http://schemas.openxmlformats.org/officeDocument/2006/relationships/customXml" Target="../ink/ink647.xml"/><Relationship Id="rId305" Type="http://schemas.openxmlformats.org/officeDocument/2006/relationships/customXml" Target="../ink/ink654.xml"/><Relationship Id="rId347" Type="http://schemas.openxmlformats.org/officeDocument/2006/relationships/customXml" Target="../ink/ink675.xml"/><Relationship Id="rId512" Type="http://schemas.openxmlformats.org/officeDocument/2006/relationships/image" Target="../media/image758.png"/><Relationship Id="rId44" Type="http://schemas.openxmlformats.org/officeDocument/2006/relationships/customXml" Target="../ink/ink523.xml"/><Relationship Id="rId86" Type="http://schemas.openxmlformats.org/officeDocument/2006/relationships/customXml" Target="../ink/ink544.xml"/><Relationship Id="rId151" Type="http://schemas.openxmlformats.org/officeDocument/2006/relationships/image" Target="../media/image580.png"/><Relationship Id="rId389" Type="http://schemas.openxmlformats.org/officeDocument/2006/relationships/customXml" Target="../ink/ink697.xml"/><Relationship Id="rId554" Type="http://schemas.openxmlformats.org/officeDocument/2006/relationships/customXml" Target="../ink/ink780.xml"/><Relationship Id="rId193" Type="http://schemas.openxmlformats.org/officeDocument/2006/relationships/image" Target="../media/image601.png"/><Relationship Id="rId207" Type="http://schemas.openxmlformats.org/officeDocument/2006/relationships/image" Target="../media/image608.png"/><Relationship Id="rId249" Type="http://schemas.openxmlformats.org/officeDocument/2006/relationships/image" Target="../media/image629.png"/><Relationship Id="rId414" Type="http://schemas.openxmlformats.org/officeDocument/2006/relationships/image" Target="../media/image709.png"/><Relationship Id="rId456" Type="http://schemas.openxmlformats.org/officeDocument/2006/relationships/image" Target="../media/image730.png"/><Relationship Id="rId498" Type="http://schemas.openxmlformats.org/officeDocument/2006/relationships/image" Target="../media/image751.png"/><Relationship Id="rId13" Type="http://schemas.openxmlformats.org/officeDocument/2006/relationships/image" Target="../media/image512.png"/><Relationship Id="rId109" Type="http://schemas.openxmlformats.org/officeDocument/2006/relationships/image" Target="../media/image559.png"/><Relationship Id="rId260" Type="http://schemas.openxmlformats.org/officeDocument/2006/relationships/customXml" Target="../ink/ink631.xml"/><Relationship Id="rId316" Type="http://schemas.openxmlformats.org/officeDocument/2006/relationships/image" Target="../media/image661.png"/><Relationship Id="rId523" Type="http://schemas.openxmlformats.org/officeDocument/2006/relationships/customXml" Target="../ink/ink764.xml"/><Relationship Id="rId55" Type="http://schemas.openxmlformats.org/officeDocument/2006/relationships/image" Target="../media/image533.png"/><Relationship Id="rId97" Type="http://schemas.openxmlformats.org/officeDocument/2006/relationships/image" Target="../media/image553.png"/><Relationship Id="rId120" Type="http://schemas.openxmlformats.org/officeDocument/2006/relationships/customXml" Target="../ink/ink561.xml"/><Relationship Id="rId358" Type="http://schemas.openxmlformats.org/officeDocument/2006/relationships/image" Target="../media/image682.png"/><Relationship Id="rId565" Type="http://schemas.openxmlformats.org/officeDocument/2006/relationships/image" Target="../media/image784.png"/><Relationship Id="rId162" Type="http://schemas.openxmlformats.org/officeDocument/2006/relationships/customXml" Target="../ink/ink582.xml"/><Relationship Id="rId218" Type="http://schemas.openxmlformats.org/officeDocument/2006/relationships/customXml" Target="../ink/ink610.xml"/><Relationship Id="rId425" Type="http://schemas.openxmlformats.org/officeDocument/2006/relationships/customXml" Target="../ink/ink715.xml"/><Relationship Id="rId467" Type="http://schemas.openxmlformats.org/officeDocument/2006/relationships/customXml" Target="../ink/ink736.xml"/><Relationship Id="rId271" Type="http://schemas.openxmlformats.org/officeDocument/2006/relationships/image" Target="../media/image639.png"/><Relationship Id="rId24" Type="http://schemas.openxmlformats.org/officeDocument/2006/relationships/customXml" Target="../ink/ink513.xml"/><Relationship Id="rId66" Type="http://schemas.openxmlformats.org/officeDocument/2006/relationships/customXml" Target="../ink/ink534.xml"/><Relationship Id="rId131" Type="http://schemas.openxmlformats.org/officeDocument/2006/relationships/image" Target="../media/image570.png"/><Relationship Id="rId327" Type="http://schemas.openxmlformats.org/officeDocument/2006/relationships/customXml" Target="../ink/ink665.xml"/><Relationship Id="rId369" Type="http://schemas.openxmlformats.org/officeDocument/2006/relationships/customXml" Target="../ink/ink686.xml"/><Relationship Id="rId534" Type="http://schemas.openxmlformats.org/officeDocument/2006/relationships/image" Target="../media/image769.png"/><Relationship Id="rId173" Type="http://schemas.openxmlformats.org/officeDocument/2006/relationships/image" Target="../media/image591.png"/><Relationship Id="rId229" Type="http://schemas.openxmlformats.org/officeDocument/2006/relationships/image" Target="../media/image619.png"/><Relationship Id="rId380" Type="http://schemas.openxmlformats.org/officeDocument/2006/relationships/image" Target="../media/image692.png"/><Relationship Id="rId436" Type="http://schemas.openxmlformats.org/officeDocument/2006/relationships/image" Target="../media/image720.png"/><Relationship Id="rId240" Type="http://schemas.openxmlformats.org/officeDocument/2006/relationships/customXml" Target="../ink/ink621.xml"/><Relationship Id="rId478" Type="http://schemas.openxmlformats.org/officeDocument/2006/relationships/image" Target="../media/image741.png"/><Relationship Id="rId35" Type="http://schemas.openxmlformats.org/officeDocument/2006/relationships/image" Target="../media/image523.png"/><Relationship Id="rId77" Type="http://schemas.openxmlformats.org/officeDocument/2006/relationships/image" Target="../media/image543.png"/><Relationship Id="rId100" Type="http://schemas.openxmlformats.org/officeDocument/2006/relationships/customXml" Target="../ink/ink551.xml"/><Relationship Id="rId282" Type="http://schemas.openxmlformats.org/officeDocument/2006/relationships/image" Target="../media/image644.png"/><Relationship Id="rId338" Type="http://schemas.openxmlformats.org/officeDocument/2006/relationships/image" Target="../media/image672.png"/><Relationship Id="rId503" Type="http://schemas.openxmlformats.org/officeDocument/2006/relationships/customXml" Target="../ink/ink754.xml"/><Relationship Id="rId545" Type="http://schemas.openxmlformats.org/officeDocument/2006/relationships/image" Target="../media/image774.png"/><Relationship Id="rId8" Type="http://schemas.openxmlformats.org/officeDocument/2006/relationships/customXml" Target="../ink/ink505.xml"/><Relationship Id="rId142" Type="http://schemas.openxmlformats.org/officeDocument/2006/relationships/customXml" Target="../ink/ink572.xml"/><Relationship Id="rId184" Type="http://schemas.openxmlformats.org/officeDocument/2006/relationships/customXml" Target="../ink/ink593.xml"/><Relationship Id="rId391" Type="http://schemas.openxmlformats.org/officeDocument/2006/relationships/customXml" Target="../ink/ink698.xml"/><Relationship Id="rId405" Type="http://schemas.openxmlformats.org/officeDocument/2006/relationships/customXml" Target="../ink/ink705.xml"/><Relationship Id="rId447" Type="http://schemas.openxmlformats.org/officeDocument/2006/relationships/customXml" Target="../ink/ink726.xml"/><Relationship Id="rId251" Type="http://schemas.openxmlformats.org/officeDocument/2006/relationships/image" Target="../media/image630.png"/><Relationship Id="rId489" Type="http://schemas.openxmlformats.org/officeDocument/2006/relationships/customXml" Target="../ink/ink747.xml"/><Relationship Id="rId46" Type="http://schemas.openxmlformats.org/officeDocument/2006/relationships/customXml" Target="../ink/ink524.xml"/><Relationship Id="rId293" Type="http://schemas.openxmlformats.org/officeDocument/2006/relationships/customXml" Target="../ink/ink648.xml"/><Relationship Id="rId307" Type="http://schemas.openxmlformats.org/officeDocument/2006/relationships/customXml" Target="../ink/ink655.xml"/><Relationship Id="rId349" Type="http://schemas.openxmlformats.org/officeDocument/2006/relationships/customXml" Target="../ink/ink676.xml"/><Relationship Id="rId514" Type="http://schemas.openxmlformats.org/officeDocument/2006/relationships/image" Target="../media/image759.png"/><Relationship Id="rId556" Type="http://schemas.openxmlformats.org/officeDocument/2006/relationships/customXml" Target="../ink/ink781.xml"/><Relationship Id="rId88" Type="http://schemas.openxmlformats.org/officeDocument/2006/relationships/customXml" Target="../ink/ink545.xml"/><Relationship Id="rId111" Type="http://schemas.openxmlformats.org/officeDocument/2006/relationships/image" Target="../media/image560.png"/><Relationship Id="rId153" Type="http://schemas.openxmlformats.org/officeDocument/2006/relationships/image" Target="../media/image581.png"/><Relationship Id="rId195" Type="http://schemas.openxmlformats.org/officeDocument/2006/relationships/image" Target="../media/image602.png"/><Relationship Id="rId209" Type="http://schemas.openxmlformats.org/officeDocument/2006/relationships/image" Target="../media/image609.png"/><Relationship Id="rId360" Type="http://schemas.openxmlformats.org/officeDocument/2006/relationships/image" Target="../media/image683.png"/><Relationship Id="rId416" Type="http://schemas.openxmlformats.org/officeDocument/2006/relationships/image" Target="../media/image710.png"/><Relationship Id="rId220" Type="http://schemas.openxmlformats.org/officeDocument/2006/relationships/customXml" Target="../ink/ink611.xml"/><Relationship Id="rId458" Type="http://schemas.openxmlformats.org/officeDocument/2006/relationships/image" Target="../media/image731.png"/><Relationship Id="rId15" Type="http://schemas.openxmlformats.org/officeDocument/2006/relationships/image" Target="../media/image513.png"/><Relationship Id="rId57" Type="http://schemas.openxmlformats.org/officeDocument/2006/relationships/image" Target="../media/image181.png"/><Relationship Id="rId262" Type="http://schemas.openxmlformats.org/officeDocument/2006/relationships/customXml" Target="../ink/ink632.xml"/><Relationship Id="rId318" Type="http://schemas.openxmlformats.org/officeDocument/2006/relationships/image" Target="../media/image662.png"/><Relationship Id="rId525" Type="http://schemas.openxmlformats.org/officeDocument/2006/relationships/customXml" Target="../ink/ink765.xml"/><Relationship Id="rId567" Type="http://schemas.openxmlformats.org/officeDocument/2006/relationships/image" Target="../media/image785.png"/><Relationship Id="rId99" Type="http://schemas.openxmlformats.org/officeDocument/2006/relationships/image" Target="../media/image554.png"/><Relationship Id="rId122" Type="http://schemas.openxmlformats.org/officeDocument/2006/relationships/customXml" Target="../ink/ink562.xml"/><Relationship Id="rId164" Type="http://schemas.openxmlformats.org/officeDocument/2006/relationships/customXml" Target="../ink/ink583.xml"/><Relationship Id="rId371" Type="http://schemas.openxmlformats.org/officeDocument/2006/relationships/image" Target="../media/image688.png"/><Relationship Id="rId427" Type="http://schemas.openxmlformats.org/officeDocument/2006/relationships/customXml" Target="../ink/ink716.xml"/><Relationship Id="rId469" Type="http://schemas.openxmlformats.org/officeDocument/2006/relationships/customXml" Target="../ink/ink737.xml"/><Relationship Id="rId26" Type="http://schemas.openxmlformats.org/officeDocument/2006/relationships/customXml" Target="../ink/ink514.xml"/><Relationship Id="rId231" Type="http://schemas.openxmlformats.org/officeDocument/2006/relationships/image" Target="../media/image620.png"/><Relationship Id="rId273" Type="http://schemas.openxmlformats.org/officeDocument/2006/relationships/customXml" Target="../ink/ink638.xml"/><Relationship Id="rId329" Type="http://schemas.openxmlformats.org/officeDocument/2006/relationships/customXml" Target="../ink/ink666.xml"/><Relationship Id="rId480" Type="http://schemas.openxmlformats.org/officeDocument/2006/relationships/image" Target="../media/image742.png"/><Relationship Id="rId536" Type="http://schemas.openxmlformats.org/officeDocument/2006/relationships/customXml" Target="../ink/ink771.xml"/><Relationship Id="rId68" Type="http://schemas.openxmlformats.org/officeDocument/2006/relationships/customXml" Target="../ink/ink535.xml"/><Relationship Id="rId133" Type="http://schemas.openxmlformats.org/officeDocument/2006/relationships/image" Target="../media/image571.png"/><Relationship Id="rId175" Type="http://schemas.openxmlformats.org/officeDocument/2006/relationships/image" Target="../media/image592.png"/><Relationship Id="rId340" Type="http://schemas.openxmlformats.org/officeDocument/2006/relationships/image" Target="../media/image673.png"/><Relationship Id="rId200" Type="http://schemas.openxmlformats.org/officeDocument/2006/relationships/customXml" Target="../ink/ink601.xml"/><Relationship Id="rId382" Type="http://schemas.openxmlformats.org/officeDocument/2006/relationships/image" Target="../media/image693.png"/><Relationship Id="rId438" Type="http://schemas.openxmlformats.org/officeDocument/2006/relationships/image" Target="../media/image721.png"/><Relationship Id="rId242" Type="http://schemas.openxmlformats.org/officeDocument/2006/relationships/customXml" Target="../ink/ink622.xml"/><Relationship Id="rId284" Type="http://schemas.openxmlformats.org/officeDocument/2006/relationships/image" Target="../media/image645.png"/><Relationship Id="rId491" Type="http://schemas.openxmlformats.org/officeDocument/2006/relationships/customXml" Target="../ink/ink748.xml"/><Relationship Id="rId505" Type="http://schemas.openxmlformats.org/officeDocument/2006/relationships/customXml" Target="../ink/ink755.xml"/><Relationship Id="rId37" Type="http://schemas.openxmlformats.org/officeDocument/2006/relationships/image" Target="../media/image524.png"/><Relationship Id="rId79" Type="http://schemas.openxmlformats.org/officeDocument/2006/relationships/image" Target="../media/image544.png"/><Relationship Id="rId102" Type="http://schemas.openxmlformats.org/officeDocument/2006/relationships/customXml" Target="../ink/ink552.xml"/><Relationship Id="rId144" Type="http://schemas.openxmlformats.org/officeDocument/2006/relationships/customXml" Target="../ink/ink573.xml"/><Relationship Id="rId547" Type="http://schemas.openxmlformats.org/officeDocument/2006/relationships/image" Target="../media/image775.png"/><Relationship Id="rId90" Type="http://schemas.openxmlformats.org/officeDocument/2006/relationships/customXml" Target="../ink/ink546.xml"/><Relationship Id="rId186" Type="http://schemas.openxmlformats.org/officeDocument/2006/relationships/customXml" Target="../ink/ink594.xml"/><Relationship Id="rId351" Type="http://schemas.openxmlformats.org/officeDocument/2006/relationships/customXml" Target="../ink/ink677.xml"/><Relationship Id="rId393" Type="http://schemas.openxmlformats.org/officeDocument/2006/relationships/customXml" Target="../ink/ink699.xml"/><Relationship Id="rId407" Type="http://schemas.openxmlformats.org/officeDocument/2006/relationships/customXml" Target="../ink/ink706.xml"/><Relationship Id="rId449" Type="http://schemas.openxmlformats.org/officeDocument/2006/relationships/customXml" Target="../ink/ink727.xml"/><Relationship Id="rId211" Type="http://schemas.openxmlformats.org/officeDocument/2006/relationships/image" Target="../media/image610.png"/><Relationship Id="rId253" Type="http://schemas.openxmlformats.org/officeDocument/2006/relationships/image" Target="../media/image631.png"/><Relationship Id="rId295" Type="http://schemas.openxmlformats.org/officeDocument/2006/relationships/customXml" Target="../ink/ink649.xml"/><Relationship Id="rId309" Type="http://schemas.openxmlformats.org/officeDocument/2006/relationships/customXml" Target="../ink/ink656.xml"/><Relationship Id="rId460" Type="http://schemas.openxmlformats.org/officeDocument/2006/relationships/image" Target="../media/image732.png"/><Relationship Id="rId516" Type="http://schemas.openxmlformats.org/officeDocument/2006/relationships/image" Target="../media/image760.png"/><Relationship Id="rId48" Type="http://schemas.openxmlformats.org/officeDocument/2006/relationships/customXml" Target="../ink/ink525.xml"/><Relationship Id="rId113" Type="http://schemas.openxmlformats.org/officeDocument/2006/relationships/image" Target="../media/image561.png"/><Relationship Id="rId320" Type="http://schemas.openxmlformats.org/officeDocument/2006/relationships/image" Target="../media/image663.png"/><Relationship Id="rId558" Type="http://schemas.openxmlformats.org/officeDocument/2006/relationships/customXml" Target="../ink/ink782.xml"/><Relationship Id="rId155" Type="http://schemas.openxmlformats.org/officeDocument/2006/relationships/image" Target="../media/image582.png"/><Relationship Id="rId197" Type="http://schemas.openxmlformats.org/officeDocument/2006/relationships/image" Target="../media/image603.png"/><Relationship Id="rId362" Type="http://schemas.openxmlformats.org/officeDocument/2006/relationships/image" Target="../media/image684.png"/><Relationship Id="rId418" Type="http://schemas.openxmlformats.org/officeDocument/2006/relationships/image" Target="../media/image711.png"/><Relationship Id="rId222" Type="http://schemas.openxmlformats.org/officeDocument/2006/relationships/customXml" Target="../ink/ink612.xml"/><Relationship Id="rId264" Type="http://schemas.openxmlformats.org/officeDocument/2006/relationships/customXml" Target="../ink/ink633.xml"/><Relationship Id="rId471" Type="http://schemas.openxmlformats.org/officeDocument/2006/relationships/customXml" Target="../ink/ink738.xml"/><Relationship Id="rId17" Type="http://schemas.openxmlformats.org/officeDocument/2006/relationships/image" Target="../media/image514.png"/><Relationship Id="rId59" Type="http://schemas.openxmlformats.org/officeDocument/2006/relationships/image" Target="../media/image534.png"/><Relationship Id="rId124" Type="http://schemas.openxmlformats.org/officeDocument/2006/relationships/customXml" Target="../ink/ink563.xml"/><Relationship Id="rId527" Type="http://schemas.openxmlformats.org/officeDocument/2006/relationships/customXml" Target="../ink/ink766.xml"/><Relationship Id="rId569" Type="http://schemas.openxmlformats.org/officeDocument/2006/relationships/image" Target="../media/image786.png"/><Relationship Id="rId70" Type="http://schemas.openxmlformats.org/officeDocument/2006/relationships/customXml" Target="../ink/ink536.xml"/><Relationship Id="rId166" Type="http://schemas.openxmlformats.org/officeDocument/2006/relationships/customXml" Target="../ink/ink584.xml"/><Relationship Id="rId331" Type="http://schemas.openxmlformats.org/officeDocument/2006/relationships/customXml" Target="../ink/ink667.xml"/><Relationship Id="rId373" Type="http://schemas.openxmlformats.org/officeDocument/2006/relationships/image" Target="../media/image689.png"/><Relationship Id="rId429" Type="http://schemas.openxmlformats.org/officeDocument/2006/relationships/customXml" Target="../ink/ink717.xml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621.png"/><Relationship Id="rId440" Type="http://schemas.openxmlformats.org/officeDocument/2006/relationships/image" Target="../media/image722.png"/><Relationship Id="rId28" Type="http://schemas.openxmlformats.org/officeDocument/2006/relationships/customXml" Target="../ink/ink515.xml"/><Relationship Id="rId275" Type="http://schemas.openxmlformats.org/officeDocument/2006/relationships/customXml" Target="../ink/ink639.xml"/><Relationship Id="rId300" Type="http://schemas.openxmlformats.org/officeDocument/2006/relationships/image" Target="../media/image653.png"/><Relationship Id="rId482" Type="http://schemas.openxmlformats.org/officeDocument/2006/relationships/image" Target="../media/image743.png"/><Relationship Id="rId538" Type="http://schemas.openxmlformats.org/officeDocument/2006/relationships/customXml" Target="../ink/ink772.xml"/><Relationship Id="rId81" Type="http://schemas.openxmlformats.org/officeDocument/2006/relationships/image" Target="../media/image545.png"/><Relationship Id="rId135" Type="http://schemas.openxmlformats.org/officeDocument/2006/relationships/image" Target="../media/image572.png"/><Relationship Id="rId177" Type="http://schemas.openxmlformats.org/officeDocument/2006/relationships/image" Target="../media/image593.png"/><Relationship Id="rId342" Type="http://schemas.openxmlformats.org/officeDocument/2006/relationships/image" Target="../media/image674.png"/><Relationship Id="rId384" Type="http://schemas.openxmlformats.org/officeDocument/2006/relationships/image" Target="../media/image694.png"/><Relationship Id="rId202" Type="http://schemas.openxmlformats.org/officeDocument/2006/relationships/customXml" Target="../ink/ink602.xml"/><Relationship Id="rId244" Type="http://schemas.openxmlformats.org/officeDocument/2006/relationships/customXml" Target="../ink/ink623.xml"/><Relationship Id="rId39" Type="http://schemas.openxmlformats.org/officeDocument/2006/relationships/image" Target="../media/image525.png"/><Relationship Id="rId286" Type="http://schemas.openxmlformats.org/officeDocument/2006/relationships/image" Target="../media/image646.png"/><Relationship Id="rId451" Type="http://schemas.openxmlformats.org/officeDocument/2006/relationships/customXml" Target="../ink/ink728.xml"/><Relationship Id="rId493" Type="http://schemas.openxmlformats.org/officeDocument/2006/relationships/customXml" Target="../ink/ink749.xml"/><Relationship Id="rId507" Type="http://schemas.openxmlformats.org/officeDocument/2006/relationships/customXml" Target="../ink/ink756.xml"/><Relationship Id="rId549" Type="http://schemas.openxmlformats.org/officeDocument/2006/relationships/image" Target="../media/image776.png"/><Relationship Id="rId50" Type="http://schemas.openxmlformats.org/officeDocument/2006/relationships/customXml" Target="../ink/ink526.xml"/><Relationship Id="rId104" Type="http://schemas.openxmlformats.org/officeDocument/2006/relationships/customXml" Target="../ink/ink553.xml"/><Relationship Id="rId146" Type="http://schemas.openxmlformats.org/officeDocument/2006/relationships/customXml" Target="../ink/ink574.xml"/><Relationship Id="rId188" Type="http://schemas.openxmlformats.org/officeDocument/2006/relationships/customXml" Target="../ink/ink595.xml"/><Relationship Id="rId311" Type="http://schemas.openxmlformats.org/officeDocument/2006/relationships/customXml" Target="../ink/ink657.xml"/><Relationship Id="rId353" Type="http://schemas.openxmlformats.org/officeDocument/2006/relationships/customXml" Target="../ink/ink678.xml"/><Relationship Id="rId395" Type="http://schemas.openxmlformats.org/officeDocument/2006/relationships/customXml" Target="../ink/ink700.xml"/><Relationship Id="rId409" Type="http://schemas.openxmlformats.org/officeDocument/2006/relationships/customXml" Target="../ink/ink707.xml"/><Relationship Id="rId560" Type="http://schemas.openxmlformats.org/officeDocument/2006/relationships/customXml" Target="../ink/ink783.xml"/><Relationship Id="rId92" Type="http://schemas.openxmlformats.org/officeDocument/2006/relationships/customXml" Target="../ink/ink547.xml"/><Relationship Id="rId213" Type="http://schemas.openxmlformats.org/officeDocument/2006/relationships/image" Target="../media/image611.png"/><Relationship Id="rId420" Type="http://schemas.openxmlformats.org/officeDocument/2006/relationships/image" Target="../media/image712.png"/><Relationship Id="rId255" Type="http://schemas.openxmlformats.org/officeDocument/2006/relationships/image" Target="../media/image632.png"/><Relationship Id="rId297" Type="http://schemas.openxmlformats.org/officeDocument/2006/relationships/customXml" Target="../ink/ink650.xml"/><Relationship Id="rId462" Type="http://schemas.openxmlformats.org/officeDocument/2006/relationships/image" Target="../media/image733.png"/><Relationship Id="rId518" Type="http://schemas.openxmlformats.org/officeDocument/2006/relationships/image" Target="../media/image761.png"/><Relationship Id="rId115" Type="http://schemas.openxmlformats.org/officeDocument/2006/relationships/image" Target="../media/image562.png"/><Relationship Id="rId157" Type="http://schemas.openxmlformats.org/officeDocument/2006/relationships/image" Target="../media/image583.png"/><Relationship Id="rId322" Type="http://schemas.openxmlformats.org/officeDocument/2006/relationships/image" Target="../media/image664.png"/><Relationship Id="rId364" Type="http://schemas.openxmlformats.org/officeDocument/2006/relationships/image" Target="../media/image685.png"/><Relationship Id="rId61" Type="http://schemas.openxmlformats.org/officeDocument/2006/relationships/image" Target="../media/image535.png"/><Relationship Id="rId199" Type="http://schemas.openxmlformats.org/officeDocument/2006/relationships/image" Target="../media/image604.png"/><Relationship Id="rId571" Type="http://schemas.openxmlformats.org/officeDocument/2006/relationships/image" Target="../media/image787.png"/><Relationship Id="rId19" Type="http://schemas.openxmlformats.org/officeDocument/2006/relationships/image" Target="../media/image515.png"/><Relationship Id="rId224" Type="http://schemas.openxmlformats.org/officeDocument/2006/relationships/customXml" Target="../ink/ink613.xml"/><Relationship Id="rId266" Type="http://schemas.openxmlformats.org/officeDocument/2006/relationships/customXml" Target="../ink/ink634.xml"/><Relationship Id="rId431" Type="http://schemas.openxmlformats.org/officeDocument/2006/relationships/customXml" Target="../ink/ink718.xml"/><Relationship Id="rId473" Type="http://schemas.openxmlformats.org/officeDocument/2006/relationships/customXml" Target="../ink/ink739.xml"/><Relationship Id="rId529" Type="http://schemas.openxmlformats.org/officeDocument/2006/relationships/customXml" Target="../ink/ink767.xml"/><Relationship Id="rId30" Type="http://schemas.openxmlformats.org/officeDocument/2006/relationships/customXml" Target="../ink/ink516.xml"/><Relationship Id="rId126" Type="http://schemas.openxmlformats.org/officeDocument/2006/relationships/customXml" Target="../ink/ink564.xml"/><Relationship Id="rId168" Type="http://schemas.openxmlformats.org/officeDocument/2006/relationships/customXml" Target="../ink/ink585.xml"/><Relationship Id="rId333" Type="http://schemas.openxmlformats.org/officeDocument/2006/relationships/customXml" Target="../ink/ink668.xml"/><Relationship Id="rId540" Type="http://schemas.openxmlformats.org/officeDocument/2006/relationships/customXml" Target="../ink/ink773.xml"/><Relationship Id="rId72" Type="http://schemas.openxmlformats.org/officeDocument/2006/relationships/customXml" Target="../ink/ink537.xml"/><Relationship Id="rId375" Type="http://schemas.openxmlformats.org/officeDocument/2006/relationships/image" Target="../media/image690.png"/><Relationship Id="rId3" Type="http://schemas.openxmlformats.org/officeDocument/2006/relationships/image" Target="../media/image1.png"/><Relationship Id="rId235" Type="http://schemas.openxmlformats.org/officeDocument/2006/relationships/image" Target="../media/image622.png"/><Relationship Id="rId277" Type="http://schemas.openxmlformats.org/officeDocument/2006/relationships/customXml" Target="../ink/ink640.xml"/><Relationship Id="rId400" Type="http://schemas.openxmlformats.org/officeDocument/2006/relationships/image" Target="../media/image702.png"/><Relationship Id="rId442" Type="http://schemas.openxmlformats.org/officeDocument/2006/relationships/image" Target="../media/image723.png"/><Relationship Id="rId484" Type="http://schemas.openxmlformats.org/officeDocument/2006/relationships/image" Target="../media/image744.png"/><Relationship Id="rId137" Type="http://schemas.openxmlformats.org/officeDocument/2006/relationships/image" Target="../media/image573.png"/><Relationship Id="rId302" Type="http://schemas.openxmlformats.org/officeDocument/2006/relationships/image" Target="../media/image654.png"/><Relationship Id="rId344" Type="http://schemas.openxmlformats.org/officeDocument/2006/relationships/image" Target="../media/image675.png"/><Relationship Id="rId41" Type="http://schemas.openxmlformats.org/officeDocument/2006/relationships/image" Target="../media/image526.png"/><Relationship Id="rId83" Type="http://schemas.openxmlformats.org/officeDocument/2006/relationships/image" Target="../media/image546.png"/><Relationship Id="rId179" Type="http://schemas.openxmlformats.org/officeDocument/2006/relationships/image" Target="../media/image594.png"/><Relationship Id="rId386" Type="http://schemas.openxmlformats.org/officeDocument/2006/relationships/image" Target="../media/image695.png"/><Relationship Id="rId551" Type="http://schemas.openxmlformats.org/officeDocument/2006/relationships/image" Target="../media/image777.png"/><Relationship Id="rId190" Type="http://schemas.openxmlformats.org/officeDocument/2006/relationships/customXml" Target="../ink/ink596.xml"/><Relationship Id="rId204" Type="http://schemas.openxmlformats.org/officeDocument/2006/relationships/customXml" Target="../ink/ink603.xml"/><Relationship Id="rId246" Type="http://schemas.openxmlformats.org/officeDocument/2006/relationships/customXml" Target="../ink/ink624.xml"/><Relationship Id="rId288" Type="http://schemas.openxmlformats.org/officeDocument/2006/relationships/image" Target="../media/image647.png"/><Relationship Id="rId411" Type="http://schemas.openxmlformats.org/officeDocument/2006/relationships/customXml" Target="../ink/ink708.xml"/><Relationship Id="rId453" Type="http://schemas.openxmlformats.org/officeDocument/2006/relationships/customXml" Target="../ink/ink729.xml"/><Relationship Id="rId509" Type="http://schemas.openxmlformats.org/officeDocument/2006/relationships/customXml" Target="../ink/ink757.xml"/><Relationship Id="rId106" Type="http://schemas.openxmlformats.org/officeDocument/2006/relationships/customXml" Target="../ink/ink554.xml"/><Relationship Id="rId313" Type="http://schemas.openxmlformats.org/officeDocument/2006/relationships/customXml" Target="../ink/ink658.xml"/><Relationship Id="rId495" Type="http://schemas.openxmlformats.org/officeDocument/2006/relationships/customXml" Target="../ink/ink750.xml"/><Relationship Id="rId10" Type="http://schemas.openxmlformats.org/officeDocument/2006/relationships/customXml" Target="../ink/ink506.xml"/><Relationship Id="rId52" Type="http://schemas.openxmlformats.org/officeDocument/2006/relationships/customXml" Target="../ink/ink527.xml"/><Relationship Id="rId94" Type="http://schemas.openxmlformats.org/officeDocument/2006/relationships/customXml" Target="../ink/ink548.xml"/><Relationship Id="rId148" Type="http://schemas.openxmlformats.org/officeDocument/2006/relationships/customXml" Target="../ink/ink575.xml"/><Relationship Id="rId355" Type="http://schemas.openxmlformats.org/officeDocument/2006/relationships/customXml" Target="../ink/ink679.xml"/><Relationship Id="rId397" Type="http://schemas.openxmlformats.org/officeDocument/2006/relationships/customXml" Target="../ink/ink701.xml"/><Relationship Id="rId520" Type="http://schemas.openxmlformats.org/officeDocument/2006/relationships/image" Target="../media/image762.png"/><Relationship Id="rId562" Type="http://schemas.openxmlformats.org/officeDocument/2006/relationships/customXml" Target="../ink/ink784.xml"/><Relationship Id="rId215" Type="http://schemas.openxmlformats.org/officeDocument/2006/relationships/image" Target="../media/image612.png"/><Relationship Id="rId257" Type="http://schemas.openxmlformats.org/officeDocument/2006/relationships/image" Target="../media/image633.png"/><Relationship Id="rId422" Type="http://schemas.openxmlformats.org/officeDocument/2006/relationships/image" Target="../media/image713.png"/><Relationship Id="rId464" Type="http://schemas.openxmlformats.org/officeDocument/2006/relationships/image" Target="../media/image734.png"/><Relationship Id="rId299" Type="http://schemas.openxmlformats.org/officeDocument/2006/relationships/customXml" Target="../ink/ink651.xml"/><Relationship Id="rId63" Type="http://schemas.openxmlformats.org/officeDocument/2006/relationships/image" Target="../media/image536.png"/><Relationship Id="rId159" Type="http://schemas.openxmlformats.org/officeDocument/2006/relationships/image" Target="../media/image584.png"/><Relationship Id="rId366" Type="http://schemas.openxmlformats.org/officeDocument/2006/relationships/image" Target="../media/image686.png"/><Relationship Id="rId573" Type="http://schemas.openxmlformats.org/officeDocument/2006/relationships/image" Target="../media/image788.png"/><Relationship Id="rId226" Type="http://schemas.openxmlformats.org/officeDocument/2006/relationships/customXml" Target="../ink/ink614.xml"/><Relationship Id="rId433" Type="http://schemas.openxmlformats.org/officeDocument/2006/relationships/customXml" Target="../ink/ink719.xml"/><Relationship Id="rId74" Type="http://schemas.openxmlformats.org/officeDocument/2006/relationships/customXml" Target="../ink/ink538.xml"/><Relationship Id="rId377" Type="http://schemas.openxmlformats.org/officeDocument/2006/relationships/image" Target="../media/image691.png"/><Relationship Id="rId500" Type="http://schemas.openxmlformats.org/officeDocument/2006/relationships/image" Target="../media/image752.png"/><Relationship Id="rId5" Type="http://schemas.openxmlformats.org/officeDocument/2006/relationships/image" Target="../media/image508.png"/><Relationship Id="rId237" Type="http://schemas.openxmlformats.org/officeDocument/2006/relationships/image" Target="../media/image623.png"/><Relationship Id="rId444" Type="http://schemas.openxmlformats.org/officeDocument/2006/relationships/image" Target="../media/image724.png"/><Relationship Id="rId290" Type="http://schemas.openxmlformats.org/officeDocument/2006/relationships/image" Target="../media/image648.png"/><Relationship Id="rId304" Type="http://schemas.openxmlformats.org/officeDocument/2006/relationships/image" Target="../media/image655.png"/><Relationship Id="rId388" Type="http://schemas.openxmlformats.org/officeDocument/2006/relationships/image" Target="../media/image696.png"/><Relationship Id="rId511" Type="http://schemas.openxmlformats.org/officeDocument/2006/relationships/customXml" Target="../ink/ink758.xml"/><Relationship Id="rId85" Type="http://schemas.openxmlformats.org/officeDocument/2006/relationships/image" Target="../media/image547.png"/><Relationship Id="rId150" Type="http://schemas.openxmlformats.org/officeDocument/2006/relationships/customXml" Target="../ink/ink576.xml"/><Relationship Id="rId248" Type="http://schemas.openxmlformats.org/officeDocument/2006/relationships/customXml" Target="../ink/ink625.xml"/><Relationship Id="rId455" Type="http://schemas.openxmlformats.org/officeDocument/2006/relationships/customXml" Target="../ink/ink730.xml"/><Relationship Id="rId12" Type="http://schemas.openxmlformats.org/officeDocument/2006/relationships/customXml" Target="../ink/ink507.xml"/><Relationship Id="rId108" Type="http://schemas.openxmlformats.org/officeDocument/2006/relationships/customXml" Target="../ink/ink555.xml"/><Relationship Id="rId315" Type="http://schemas.openxmlformats.org/officeDocument/2006/relationships/customXml" Target="../ink/ink659.xml"/><Relationship Id="rId522" Type="http://schemas.openxmlformats.org/officeDocument/2006/relationships/image" Target="../media/image763.png"/><Relationship Id="rId96" Type="http://schemas.openxmlformats.org/officeDocument/2006/relationships/customXml" Target="../ink/ink549.xml"/><Relationship Id="rId161" Type="http://schemas.openxmlformats.org/officeDocument/2006/relationships/image" Target="../media/image585.png"/><Relationship Id="rId399" Type="http://schemas.openxmlformats.org/officeDocument/2006/relationships/customXml" Target="../ink/ink702.xml"/><Relationship Id="rId259" Type="http://schemas.openxmlformats.org/officeDocument/2006/relationships/image" Target="../media/image634.png"/><Relationship Id="rId466" Type="http://schemas.openxmlformats.org/officeDocument/2006/relationships/image" Target="../media/image735.png"/><Relationship Id="rId23" Type="http://schemas.openxmlformats.org/officeDocument/2006/relationships/image" Target="../media/image517.png"/><Relationship Id="rId119" Type="http://schemas.openxmlformats.org/officeDocument/2006/relationships/image" Target="../media/image564.png"/><Relationship Id="rId326" Type="http://schemas.openxmlformats.org/officeDocument/2006/relationships/image" Target="../media/image666.png"/><Relationship Id="rId533" Type="http://schemas.openxmlformats.org/officeDocument/2006/relationships/customXml" Target="../ink/ink769.xml"/><Relationship Id="rId172" Type="http://schemas.openxmlformats.org/officeDocument/2006/relationships/customXml" Target="../ink/ink587.xml"/><Relationship Id="rId477" Type="http://schemas.openxmlformats.org/officeDocument/2006/relationships/customXml" Target="../ink/ink741.xml"/></Relationships>
</file>

<file path=ppt/slides/_rels/slide6.xml.rels><?xml version="1.0" encoding="UTF-8" standalone="yes"?>
<Relationships xmlns="http://schemas.openxmlformats.org/package/2006/relationships"><Relationship Id="rId21" Type="http://schemas.openxmlformats.org/officeDocument/2006/relationships/customXml" Target="../ink/ink799.xml"/><Relationship Id="rId170" Type="http://schemas.openxmlformats.org/officeDocument/2006/relationships/image" Target="../media/image873.png"/><Relationship Id="rId268" Type="http://schemas.openxmlformats.org/officeDocument/2006/relationships/image" Target="../media/image922.png"/><Relationship Id="rId475" Type="http://schemas.openxmlformats.org/officeDocument/2006/relationships/image" Target="../media/image1021.png"/><Relationship Id="rId682" Type="http://schemas.openxmlformats.org/officeDocument/2006/relationships/customXml" Target="../ink/ink1132.xml"/><Relationship Id="rId903" Type="http://schemas.openxmlformats.org/officeDocument/2006/relationships/customXml" Target="../ink/ink1244.xml"/><Relationship Id="rId32" Type="http://schemas.openxmlformats.org/officeDocument/2006/relationships/image" Target="../media/image804.png"/><Relationship Id="rId128" Type="http://schemas.openxmlformats.org/officeDocument/2006/relationships/image" Target="../media/image852.png"/><Relationship Id="rId335" Type="http://schemas.openxmlformats.org/officeDocument/2006/relationships/customXml" Target="../ink/ink956.xml"/><Relationship Id="rId542" Type="http://schemas.openxmlformats.org/officeDocument/2006/relationships/image" Target="../media/image1054.png"/><Relationship Id="rId987" Type="http://schemas.openxmlformats.org/officeDocument/2006/relationships/image" Target="../media/image1270.png"/><Relationship Id="rId181" Type="http://schemas.openxmlformats.org/officeDocument/2006/relationships/customXml" Target="../ink/ink879.xml"/><Relationship Id="rId402" Type="http://schemas.openxmlformats.org/officeDocument/2006/relationships/customXml" Target="../ink/ink990.xml"/><Relationship Id="rId847" Type="http://schemas.openxmlformats.org/officeDocument/2006/relationships/image" Target="../media/image1203.png"/><Relationship Id="rId1032" Type="http://schemas.openxmlformats.org/officeDocument/2006/relationships/customXml" Target="../ink/ink1309.xml"/><Relationship Id="rId279" Type="http://schemas.openxmlformats.org/officeDocument/2006/relationships/customXml" Target="../ink/ink928.xml"/><Relationship Id="rId486" Type="http://schemas.openxmlformats.org/officeDocument/2006/relationships/customXml" Target="../ink/ink1032.xml"/><Relationship Id="rId693" Type="http://schemas.openxmlformats.org/officeDocument/2006/relationships/image" Target="../media/image1126.png"/><Relationship Id="rId707" Type="http://schemas.openxmlformats.org/officeDocument/2006/relationships/image" Target="../media/image1133.png"/><Relationship Id="rId914" Type="http://schemas.openxmlformats.org/officeDocument/2006/relationships/image" Target="../media/image1235.png"/><Relationship Id="rId43" Type="http://schemas.openxmlformats.org/officeDocument/2006/relationships/customXml" Target="../ink/ink810.xml"/><Relationship Id="rId139" Type="http://schemas.openxmlformats.org/officeDocument/2006/relationships/customXml" Target="../ink/ink858.xml"/><Relationship Id="rId346" Type="http://schemas.openxmlformats.org/officeDocument/2006/relationships/image" Target="../media/image960.png"/><Relationship Id="rId553" Type="http://schemas.openxmlformats.org/officeDocument/2006/relationships/customXml" Target="../ink/ink1067.xml"/><Relationship Id="rId760" Type="http://schemas.openxmlformats.org/officeDocument/2006/relationships/customXml" Target="../ink/ink1171.xml"/><Relationship Id="rId998" Type="http://schemas.openxmlformats.org/officeDocument/2006/relationships/customXml" Target="../ink/ink1292.xml"/><Relationship Id="rId192" Type="http://schemas.openxmlformats.org/officeDocument/2006/relationships/image" Target="../media/image884.png"/><Relationship Id="rId206" Type="http://schemas.openxmlformats.org/officeDocument/2006/relationships/image" Target="../media/image891.png"/><Relationship Id="rId413" Type="http://schemas.openxmlformats.org/officeDocument/2006/relationships/image" Target="../media/image992.png"/><Relationship Id="rId858" Type="http://schemas.openxmlformats.org/officeDocument/2006/relationships/image" Target="../media/image1208.png"/><Relationship Id="rId497" Type="http://schemas.openxmlformats.org/officeDocument/2006/relationships/image" Target="../media/image1032.png"/><Relationship Id="rId620" Type="http://schemas.openxmlformats.org/officeDocument/2006/relationships/image" Target="../media/image1092.png"/><Relationship Id="rId718" Type="http://schemas.openxmlformats.org/officeDocument/2006/relationships/customXml" Target="../ink/ink1150.xml"/><Relationship Id="rId925" Type="http://schemas.openxmlformats.org/officeDocument/2006/relationships/customXml" Target="../ink/ink1255.xml"/><Relationship Id="rId357" Type="http://schemas.openxmlformats.org/officeDocument/2006/relationships/customXml" Target="../ink/ink967.xml"/><Relationship Id="rId54" Type="http://schemas.openxmlformats.org/officeDocument/2006/relationships/image" Target="../media/image815.png"/><Relationship Id="rId217" Type="http://schemas.openxmlformats.org/officeDocument/2006/relationships/customXml" Target="../ink/ink897.xml"/><Relationship Id="rId564" Type="http://schemas.openxmlformats.org/officeDocument/2006/relationships/image" Target="../media/image1064.png"/><Relationship Id="rId771" Type="http://schemas.openxmlformats.org/officeDocument/2006/relationships/image" Target="../media/image1165.png"/><Relationship Id="rId869" Type="http://schemas.openxmlformats.org/officeDocument/2006/relationships/image" Target="../media/image1213.png"/><Relationship Id="rId424" Type="http://schemas.openxmlformats.org/officeDocument/2006/relationships/customXml" Target="../ink/ink1001.xml"/><Relationship Id="rId631" Type="http://schemas.openxmlformats.org/officeDocument/2006/relationships/customXml" Target="../ink/ink1106.xml"/><Relationship Id="rId729" Type="http://schemas.openxmlformats.org/officeDocument/2006/relationships/image" Target="../media/image1144.png"/><Relationship Id="rId270" Type="http://schemas.openxmlformats.org/officeDocument/2006/relationships/image" Target="../media/image923.png"/><Relationship Id="rId936" Type="http://schemas.openxmlformats.org/officeDocument/2006/relationships/image" Target="../media/image1246.png"/><Relationship Id="rId65" Type="http://schemas.openxmlformats.org/officeDocument/2006/relationships/customXml" Target="../ink/ink821.xml"/><Relationship Id="rId130" Type="http://schemas.openxmlformats.org/officeDocument/2006/relationships/image" Target="../media/image853.png"/><Relationship Id="rId368" Type="http://schemas.openxmlformats.org/officeDocument/2006/relationships/customXml" Target="../ink/ink973.xml"/><Relationship Id="rId575" Type="http://schemas.openxmlformats.org/officeDocument/2006/relationships/customXml" Target="../ink/ink1078.xml"/><Relationship Id="rId782" Type="http://schemas.openxmlformats.org/officeDocument/2006/relationships/customXml" Target="../ink/ink1182.xml"/><Relationship Id="rId228" Type="http://schemas.openxmlformats.org/officeDocument/2006/relationships/image" Target="../media/image902.png"/><Relationship Id="rId435" Type="http://schemas.openxmlformats.org/officeDocument/2006/relationships/image" Target="../media/image1002.png"/><Relationship Id="rId642" Type="http://schemas.openxmlformats.org/officeDocument/2006/relationships/image" Target="../media/image1103.png"/><Relationship Id="rId281" Type="http://schemas.openxmlformats.org/officeDocument/2006/relationships/customXml" Target="../ink/ink929.xml"/><Relationship Id="rId502" Type="http://schemas.openxmlformats.org/officeDocument/2006/relationships/customXml" Target="../ink/ink1040.xml"/><Relationship Id="rId947" Type="http://schemas.openxmlformats.org/officeDocument/2006/relationships/customXml" Target="../ink/ink1266.xml"/><Relationship Id="rId76" Type="http://schemas.openxmlformats.org/officeDocument/2006/relationships/image" Target="../media/image826.png"/><Relationship Id="rId141" Type="http://schemas.openxmlformats.org/officeDocument/2006/relationships/customXml" Target="../ink/ink859.xml"/><Relationship Id="rId379" Type="http://schemas.openxmlformats.org/officeDocument/2006/relationships/image" Target="../media/image975.png"/><Relationship Id="rId586" Type="http://schemas.openxmlformats.org/officeDocument/2006/relationships/image" Target="../media/image1075.png"/><Relationship Id="rId793" Type="http://schemas.openxmlformats.org/officeDocument/2006/relationships/image" Target="../media/image1176.png"/><Relationship Id="rId807" Type="http://schemas.openxmlformats.org/officeDocument/2006/relationships/image" Target="../media/image1183.png"/><Relationship Id="rId7" Type="http://schemas.openxmlformats.org/officeDocument/2006/relationships/customXml" Target="../ink/ink792.xml"/><Relationship Id="rId239" Type="http://schemas.openxmlformats.org/officeDocument/2006/relationships/customXml" Target="../ink/ink908.xml"/><Relationship Id="rId446" Type="http://schemas.openxmlformats.org/officeDocument/2006/relationships/customXml" Target="../ink/ink1012.xml"/><Relationship Id="rId653" Type="http://schemas.openxmlformats.org/officeDocument/2006/relationships/image" Target="../media/image1108.png"/><Relationship Id="rId292" Type="http://schemas.openxmlformats.org/officeDocument/2006/relationships/image" Target="../media/image934.png"/><Relationship Id="rId306" Type="http://schemas.openxmlformats.org/officeDocument/2006/relationships/image" Target="../media/image940.png"/><Relationship Id="rId860" Type="http://schemas.openxmlformats.org/officeDocument/2006/relationships/customXml" Target="../ink/ink1222.xml"/><Relationship Id="rId958" Type="http://schemas.openxmlformats.org/officeDocument/2006/relationships/customXml" Target="../ink/ink1272.xml"/><Relationship Id="rId87" Type="http://schemas.openxmlformats.org/officeDocument/2006/relationships/customXml" Target="../ink/ink832.xml"/><Relationship Id="rId513" Type="http://schemas.openxmlformats.org/officeDocument/2006/relationships/customXml" Target="../ink/ink1046.xml"/><Relationship Id="rId597" Type="http://schemas.openxmlformats.org/officeDocument/2006/relationships/customXml" Target="../ink/ink1089.xml"/><Relationship Id="rId720" Type="http://schemas.openxmlformats.org/officeDocument/2006/relationships/customXml" Target="../ink/ink1151.xml"/><Relationship Id="rId818" Type="http://schemas.openxmlformats.org/officeDocument/2006/relationships/customXml" Target="../ink/ink1200.xml"/><Relationship Id="rId152" Type="http://schemas.openxmlformats.org/officeDocument/2006/relationships/image" Target="../media/image864.png"/><Relationship Id="rId457" Type="http://schemas.openxmlformats.org/officeDocument/2006/relationships/image" Target="../media/image1012.png"/><Relationship Id="rId1003" Type="http://schemas.openxmlformats.org/officeDocument/2006/relationships/image" Target="../media/image1278.png"/><Relationship Id="rId664" Type="http://schemas.openxmlformats.org/officeDocument/2006/relationships/customXml" Target="../ink/ink1123.xml"/><Relationship Id="rId871" Type="http://schemas.openxmlformats.org/officeDocument/2006/relationships/image" Target="../media/image1214.png"/><Relationship Id="rId969" Type="http://schemas.openxmlformats.org/officeDocument/2006/relationships/image" Target="../media/image1261.png"/><Relationship Id="rId14" Type="http://schemas.openxmlformats.org/officeDocument/2006/relationships/image" Target="../media/image795.png"/><Relationship Id="rId317" Type="http://schemas.openxmlformats.org/officeDocument/2006/relationships/customXml" Target="../ink/ink947.xml"/><Relationship Id="rId524" Type="http://schemas.openxmlformats.org/officeDocument/2006/relationships/image" Target="../media/image1045.png"/><Relationship Id="rId731" Type="http://schemas.openxmlformats.org/officeDocument/2006/relationships/image" Target="../media/image1145.png"/><Relationship Id="rId98" Type="http://schemas.openxmlformats.org/officeDocument/2006/relationships/image" Target="../media/image837.png"/><Relationship Id="rId163" Type="http://schemas.openxmlformats.org/officeDocument/2006/relationships/customXml" Target="../ink/ink870.xml"/><Relationship Id="rId370" Type="http://schemas.openxmlformats.org/officeDocument/2006/relationships/customXml" Target="../ink/ink974.xml"/><Relationship Id="rId829" Type="http://schemas.openxmlformats.org/officeDocument/2006/relationships/image" Target="../media/image1194.png"/><Relationship Id="rId1014" Type="http://schemas.openxmlformats.org/officeDocument/2006/relationships/customXml" Target="../ink/ink1300.xml"/><Relationship Id="rId230" Type="http://schemas.openxmlformats.org/officeDocument/2006/relationships/image" Target="../media/image903.png"/><Relationship Id="rId468" Type="http://schemas.openxmlformats.org/officeDocument/2006/relationships/customXml" Target="../ink/ink1023.xml"/><Relationship Id="rId675" Type="http://schemas.openxmlformats.org/officeDocument/2006/relationships/image" Target="../media/image1118.png"/><Relationship Id="rId882" Type="http://schemas.openxmlformats.org/officeDocument/2006/relationships/image" Target="../media/image1219.png"/><Relationship Id="rId25" Type="http://schemas.openxmlformats.org/officeDocument/2006/relationships/customXml" Target="../ink/ink801.xml"/><Relationship Id="rId328" Type="http://schemas.openxmlformats.org/officeDocument/2006/relationships/image" Target="../media/image951.png"/><Relationship Id="rId535" Type="http://schemas.openxmlformats.org/officeDocument/2006/relationships/customXml" Target="../ink/ink1057.xml"/><Relationship Id="rId742" Type="http://schemas.openxmlformats.org/officeDocument/2006/relationships/customXml" Target="../ink/ink1162.xml"/><Relationship Id="rId174" Type="http://schemas.openxmlformats.org/officeDocument/2006/relationships/image" Target="../media/image875.png"/><Relationship Id="rId381" Type="http://schemas.openxmlformats.org/officeDocument/2006/relationships/image" Target="../media/image976.png"/><Relationship Id="rId602" Type="http://schemas.openxmlformats.org/officeDocument/2006/relationships/image" Target="../media/image1083.png"/><Relationship Id="rId1025" Type="http://schemas.openxmlformats.org/officeDocument/2006/relationships/image" Target="../media/image1289.png"/><Relationship Id="rId241" Type="http://schemas.openxmlformats.org/officeDocument/2006/relationships/customXml" Target="../ink/ink909.xml"/><Relationship Id="rId479" Type="http://schemas.openxmlformats.org/officeDocument/2006/relationships/image" Target="../media/image1023.png"/><Relationship Id="rId686" Type="http://schemas.openxmlformats.org/officeDocument/2006/relationships/customXml" Target="../ink/ink1134.xml"/><Relationship Id="rId893" Type="http://schemas.openxmlformats.org/officeDocument/2006/relationships/customXml" Target="../ink/ink1239.xml"/><Relationship Id="rId907" Type="http://schemas.openxmlformats.org/officeDocument/2006/relationships/customXml" Target="../ink/ink1246.xml"/><Relationship Id="rId36" Type="http://schemas.openxmlformats.org/officeDocument/2006/relationships/image" Target="../media/image806.png"/><Relationship Id="rId339" Type="http://schemas.openxmlformats.org/officeDocument/2006/relationships/customXml" Target="../ink/ink958.xml"/><Relationship Id="rId546" Type="http://schemas.openxmlformats.org/officeDocument/2006/relationships/image" Target="../media/image1055.png"/><Relationship Id="rId753" Type="http://schemas.openxmlformats.org/officeDocument/2006/relationships/image" Target="../media/image1156.png"/><Relationship Id="rId101" Type="http://schemas.openxmlformats.org/officeDocument/2006/relationships/customXml" Target="../ink/ink839.xml"/><Relationship Id="rId185" Type="http://schemas.openxmlformats.org/officeDocument/2006/relationships/customXml" Target="../ink/ink881.xml"/><Relationship Id="rId406" Type="http://schemas.openxmlformats.org/officeDocument/2006/relationships/customXml" Target="../ink/ink992.xml"/><Relationship Id="rId960" Type="http://schemas.openxmlformats.org/officeDocument/2006/relationships/customXml" Target="../ink/ink1273.xml"/><Relationship Id="rId392" Type="http://schemas.openxmlformats.org/officeDocument/2006/relationships/customXml" Target="../ink/ink985.xml"/><Relationship Id="rId613" Type="http://schemas.openxmlformats.org/officeDocument/2006/relationships/customXml" Target="../ink/ink1097.xml"/><Relationship Id="rId697" Type="http://schemas.openxmlformats.org/officeDocument/2006/relationships/image" Target="../media/image1128.png"/><Relationship Id="rId820" Type="http://schemas.openxmlformats.org/officeDocument/2006/relationships/customXml" Target="../ink/ink1201.xml"/><Relationship Id="rId918" Type="http://schemas.openxmlformats.org/officeDocument/2006/relationships/image" Target="../media/image1237.png"/><Relationship Id="rId252" Type="http://schemas.openxmlformats.org/officeDocument/2006/relationships/image" Target="../media/image914.png"/><Relationship Id="rId47" Type="http://schemas.openxmlformats.org/officeDocument/2006/relationships/customXml" Target="../ink/ink812.xml"/><Relationship Id="rId112" Type="http://schemas.openxmlformats.org/officeDocument/2006/relationships/image" Target="../media/image844.png"/><Relationship Id="rId557" Type="http://schemas.openxmlformats.org/officeDocument/2006/relationships/customXml" Target="../ink/ink1069.xml"/><Relationship Id="rId764" Type="http://schemas.openxmlformats.org/officeDocument/2006/relationships/customXml" Target="../ink/ink1173.xml"/><Relationship Id="rId971" Type="http://schemas.openxmlformats.org/officeDocument/2006/relationships/image" Target="../media/image1262.png"/><Relationship Id="rId196" Type="http://schemas.openxmlformats.org/officeDocument/2006/relationships/image" Target="../media/image886.png"/><Relationship Id="rId417" Type="http://schemas.openxmlformats.org/officeDocument/2006/relationships/image" Target="../media/image994.png"/><Relationship Id="rId624" Type="http://schemas.openxmlformats.org/officeDocument/2006/relationships/image" Target="../media/image1094.png"/><Relationship Id="rId831" Type="http://schemas.openxmlformats.org/officeDocument/2006/relationships/image" Target="../media/image1195.png"/><Relationship Id="rId263" Type="http://schemas.openxmlformats.org/officeDocument/2006/relationships/customXml" Target="../ink/ink920.xml"/><Relationship Id="rId470" Type="http://schemas.openxmlformats.org/officeDocument/2006/relationships/customXml" Target="../ink/ink1024.xml"/><Relationship Id="rId929" Type="http://schemas.openxmlformats.org/officeDocument/2006/relationships/customXml" Target="../ink/ink1257.xml"/><Relationship Id="rId58" Type="http://schemas.openxmlformats.org/officeDocument/2006/relationships/image" Target="../media/image817.png"/><Relationship Id="rId123" Type="http://schemas.openxmlformats.org/officeDocument/2006/relationships/customXml" Target="../ink/ink850.xml"/><Relationship Id="rId330" Type="http://schemas.openxmlformats.org/officeDocument/2006/relationships/image" Target="../media/image952.png"/><Relationship Id="rId568" Type="http://schemas.openxmlformats.org/officeDocument/2006/relationships/image" Target="../media/image1066.png"/><Relationship Id="rId775" Type="http://schemas.openxmlformats.org/officeDocument/2006/relationships/image" Target="../media/image1167.png"/><Relationship Id="rId982" Type="http://schemas.openxmlformats.org/officeDocument/2006/relationships/customXml" Target="../ink/ink1284.xml"/><Relationship Id="rId428" Type="http://schemas.openxmlformats.org/officeDocument/2006/relationships/customXml" Target="../ink/ink1003.xml"/><Relationship Id="rId635" Type="http://schemas.openxmlformats.org/officeDocument/2006/relationships/customXml" Target="../ink/ink1108.xml"/><Relationship Id="rId842" Type="http://schemas.openxmlformats.org/officeDocument/2006/relationships/customXml" Target="../ink/ink1212.xml"/><Relationship Id="rId274" Type="http://schemas.openxmlformats.org/officeDocument/2006/relationships/image" Target="../media/image925.png"/><Relationship Id="rId481" Type="http://schemas.openxmlformats.org/officeDocument/2006/relationships/image" Target="../media/image1024.png"/><Relationship Id="rId702" Type="http://schemas.openxmlformats.org/officeDocument/2006/relationships/customXml" Target="../ink/ink1142.xml"/><Relationship Id="rId69" Type="http://schemas.openxmlformats.org/officeDocument/2006/relationships/customXml" Target="../ink/ink823.xml"/><Relationship Id="rId134" Type="http://schemas.openxmlformats.org/officeDocument/2006/relationships/image" Target="../media/image855.png"/><Relationship Id="rId579" Type="http://schemas.openxmlformats.org/officeDocument/2006/relationships/customXml" Target="../ink/ink1080.xml"/><Relationship Id="rId786" Type="http://schemas.openxmlformats.org/officeDocument/2006/relationships/customXml" Target="../ink/ink1184.xml"/><Relationship Id="rId993" Type="http://schemas.openxmlformats.org/officeDocument/2006/relationships/image" Target="../media/image1273.png"/><Relationship Id="rId341" Type="http://schemas.openxmlformats.org/officeDocument/2006/relationships/customXml" Target="../ink/ink959.xml"/><Relationship Id="rId439" Type="http://schemas.openxmlformats.org/officeDocument/2006/relationships/image" Target="../media/image1004.png"/><Relationship Id="rId646" Type="http://schemas.openxmlformats.org/officeDocument/2006/relationships/image" Target="../media/image1105.png"/><Relationship Id="rId201" Type="http://schemas.openxmlformats.org/officeDocument/2006/relationships/customXml" Target="../ink/ink889.xml"/><Relationship Id="rId285" Type="http://schemas.openxmlformats.org/officeDocument/2006/relationships/customXml" Target="../ink/ink931.xml"/><Relationship Id="rId506" Type="http://schemas.openxmlformats.org/officeDocument/2006/relationships/customXml" Target="../ink/ink1042.xml"/><Relationship Id="rId853" Type="http://schemas.openxmlformats.org/officeDocument/2006/relationships/image" Target="../media/image1206.png"/><Relationship Id="rId492" Type="http://schemas.openxmlformats.org/officeDocument/2006/relationships/customXml" Target="../ink/ink1035.xml"/><Relationship Id="rId713" Type="http://schemas.openxmlformats.org/officeDocument/2006/relationships/image" Target="../media/image1136.png"/><Relationship Id="rId797" Type="http://schemas.openxmlformats.org/officeDocument/2006/relationships/image" Target="../media/image1178.png"/><Relationship Id="rId920" Type="http://schemas.openxmlformats.org/officeDocument/2006/relationships/image" Target="../media/image1238.png"/><Relationship Id="rId145" Type="http://schemas.openxmlformats.org/officeDocument/2006/relationships/customXml" Target="../ink/ink861.xml"/><Relationship Id="rId352" Type="http://schemas.openxmlformats.org/officeDocument/2006/relationships/image" Target="../media/image963.png"/><Relationship Id="rId212" Type="http://schemas.openxmlformats.org/officeDocument/2006/relationships/image" Target="../media/image894.png"/><Relationship Id="rId657" Type="http://schemas.openxmlformats.org/officeDocument/2006/relationships/image" Target="../media/image1110.png"/><Relationship Id="rId864" Type="http://schemas.openxmlformats.org/officeDocument/2006/relationships/customXml" Target="../ink/ink1224.xml"/><Relationship Id="rId296" Type="http://schemas.openxmlformats.org/officeDocument/2006/relationships/image" Target="../media/image936.png"/><Relationship Id="rId517" Type="http://schemas.openxmlformats.org/officeDocument/2006/relationships/customXml" Target="../ink/ink1048.xml"/><Relationship Id="rId724" Type="http://schemas.openxmlformats.org/officeDocument/2006/relationships/customXml" Target="../ink/ink1153.xml"/><Relationship Id="rId931" Type="http://schemas.openxmlformats.org/officeDocument/2006/relationships/customXml" Target="../ink/ink1258.xml"/><Relationship Id="rId60" Type="http://schemas.openxmlformats.org/officeDocument/2006/relationships/image" Target="../media/image818.png"/><Relationship Id="rId156" Type="http://schemas.openxmlformats.org/officeDocument/2006/relationships/image" Target="../media/image866.png"/><Relationship Id="rId363" Type="http://schemas.openxmlformats.org/officeDocument/2006/relationships/image" Target="../media/image967.png"/><Relationship Id="rId570" Type="http://schemas.openxmlformats.org/officeDocument/2006/relationships/image" Target="../media/image1067.png"/><Relationship Id="rId1007" Type="http://schemas.openxmlformats.org/officeDocument/2006/relationships/image" Target="../media/image1280.png"/><Relationship Id="rId223" Type="http://schemas.openxmlformats.org/officeDocument/2006/relationships/customXml" Target="../ink/ink900.xml"/><Relationship Id="rId430" Type="http://schemas.openxmlformats.org/officeDocument/2006/relationships/customXml" Target="../ink/ink1004.xml"/><Relationship Id="rId668" Type="http://schemas.openxmlformats.org/officeDocument/2006/relationships/customXml" Target="../ink/ink1125.xml"/><Relationship Id="rId875" Type="http://schemas.openxmlformats.org/officeDocument/2006/relationships/image" Target="../media/image1216.png"/><Relationship Id="rId18" Type="http://schemas.openxmlformats.org/officeDocument/2006/relationships/image" Target="../media/image797.png"/><Relationship Id="rId528" Type="http://schemas.openxmlformats.org/officeDocument/2006/relationships/image" Target="../media/image1047.png"/><Relationship Id="rId735" Type="http://schemas.openxmlformats.org/officeDocument/2006/relationships/image" Target="../media/image1147.png"/><Relationship Id="rId942" Type="http://schemas.openxmlformats.org/officeDocument/2006/relationships/image" Target="../media/image1249.png"/><Relationship Id="rId167" Type="http://schemas.openxmlformats.org/officeDocument/2006/relationships/customXml" Target="../ink/ink872.xml"/><Relationship Id="rId374" Type="http://schemas.openxmlformats.org/officeDocument/2006/relationships/customXml" Target="../ink/ink976.xml"/><Relationship Id="rId581" Type="http://schemas.openxmlformats.org/officeDocument/2006/relationships/customXml" Target="../ink/ink1081.xml"/><Relationship Id="rId1018" Type="http://schemas.openxmlformats.org/officeDocument/2006/relationships/customXml" Target="../ink/ink1302.xml"/><Relationship Id="rId71" Type="http://schemas.openxmlformats.org/officeDocument/2006/relationships/customXml" Target="../ink/ink824.xml"/><Relationship Id="rId234" Type="http://schemas.openxmlformats.org/officeDocument/2006/relationships/image" Target="../media/image905.png"/><Relationship Id="rId679" Type="http://schemas.openxmlformats.org/officeDocument/2006/relationships/image" Target="../media/image1120.png"/><Relationship Id="rId802" Type="http://schemas.openxmlformats.org/officeDocument/2006/relationships/customXml" Target="../ink/ink1192.xml"/><Relationship Id="rId886" Type="http://schemas.openxmlformats.org/officeDocument/2006/relationships/image" Target="../media/image1221.png"/><Relationship Id="rId2" Type="http://schemas.openxmlformats.org/officeDocument/2006/relationships/image" Target="../media/image4.jpeg"/><Relationship Id="rId29" Type="http://schemas.openxmlformats.org/officeDocument/2006/relationships/customXml" Target="../ink/ink803.xml"/><Relationship Id="rId441" Type="http://schemas.openxmlformats.org/officeDocument/2006/relationships/image" Target="../media/image1005.png"/><Relationship Id="rId539" Type="http://schemas.openxmlformats.org/officeDocument/2006/relationships/customXml" Target="../ink/ink1059.xml"/><Relationship Id="rId746" Type="http://schemas.openxmlformats.org/officeDocument/2006/relationships/customXml" Target="../ink/ink1164.xml"/><Relationship Id="rId178" Type="http://schemas.openxmlformats.org/officeDocument/2006/relationships/image" Target="../media/image877.png"/><Relationship Id="rId301" Type="http://schemas.openxmlformats.org/officeDocument/2006/relationships/customXml" Target="../ink/ink939.xml"/><Relationship Id="rId953" Type="http://schemas.openxmlformats.org/officeDocument/2006/relationships/customXml" Target="../ink/ink1269.xml"/><Relationship Id="rId1029" Type="http://schemas.openxmlformats.org/officeDocument/2006/relationships/image" Target="../media/image1291.png"/><Relationship Id="rId82" Type="http://schemas.openxmlformats.org/officeDocument/2006/relationships/image" Target="../media/image829.png"/><Relationship Id="rId385" Type="http://schemas.openxmlformats.org/officeDocument/2006/relationships/image" Target="../media/image978.png"/><Relationship Id="rId592" Type="http://schemas.openxmlformats.org/officeDocument/2006/relationships/image" Target="../media/image1078.png"/><Relationship Id="rId606" Type="http://schemas.openxmlformats.org/officeDocument/2006/relationships/image" Target="../media/image1085.png"/><Relationship Id="rId813" Type="http://schemas.openxmlformats.org/officeDocument/2006/relationships/image" Target="../media/image1186.png"/><Relationship Id="rId245" Type="http://schemas.openxmlformats.org/officeDocument/2006/relationships/customXml" Target="../ink/ink911.xml"/><Relationship Id="rId452" Type="http://schemas.openxmlformats.org/officeDocument/2006/relationships/customXml" Target="../ink/ink1015.xml"/><Relationship Id="rId897" Type="http://schemas.openxmlformats.org/officeDocument/2006/relationships/customXml" Target="../ink/ink1241.xml"/><Relationship Id="rId105" Type="http://schemas.openxmlformats.org/officeDocument/2006/relationships/customXml" Target="../ink/ink841.xml"/><Relationship Id="rId312" Type="http://schemas.openxmlformats.org/officeDocument/2006/relationships/image" Target="../media/image943.png"/><Relationship Id="rId757" Type="http://schemas.openxmlformats.org/officeDocument/2006/relationships/image" Target="../media/image1158.png"/><Relationship Id="rId964" Type="http://schemas.openxmlformats.org/officeDocument/2006/relationships/customXml" Target="../ink/ink1275.xml"/><Relationship Id="rId93" Type="http://schemas.openxmlformats.org/officeDocument/2006/relationships/customXml" Target="../ink/ink835.xml"/><Relationship Id="rId189" Type="http://schemas.openxmlformats.org/officeDocument/2006/relationships/customXml" Target="../ink/ink883.xml"/><Relationship Id="rId396" Type="http://schemas.openxmlformats.org/officeDocument/2006/relationships/customXml" Target="../ink/ink987.xml"/><Relationship Id="rId617" Type="http://schemas.openxmlformats.org/officeDocument/2006/relationships/customXml" Target="../ink/ink1099.xml"/><Relationship Id="rId824" Type="http://schemas.openxmlformats.org/officeDocument/2006/relationships/customXml" Target="../ink/ink1203.xml"/><Relationship Id="rId256" Type="http://schemas.openxmlformats.org/officeDocument/2006/relationships/image" Target="../media/image916.png"/><Relationship Id="rId463" Type="http://schemas.openxmlformats.org/officeDocument/2006/relationships/image" Target="../media/image1015.png"/><Relationship Id="rId670" Type="http://schemas.openxmlformats.org/officeDocument/2006/relationships/customXml" Target="../ink/ink1126.xml"/><Relationship Id="rId116" Type="http://schemas.openxmlformats.org/officeDocument/2006/relationships/image" Target="../media/image846.png"/><Relationship Id="rId323" Type="http://schemas.openxmlformats.org/officeDocument/2006/relationships/customXml" Target="../ink/ink950.xml"/><Relationship Id="rId530" Type="http://schemas.openxmlformats.org/officeDocument/2006/relationships/image" Target="../media/image1048.png"/><Relationship Id="rId768" Type="http://schemas.openxmlformats.org/officeDocument/2006/relationships/customXml" Target="../ink/ink1175.xml"/><Relationship Id="rId975" Type="http://schemas.openxmlformats.org/officeDocument/2006/relationships/image" Target="../media/image1264.png"/><Relationship Id="rId20" Type="http://schemas.openxmlformats.org/officeDocument/2006/relationships/image" Target="../media/image798.png"/><Relationship Id="rId628" Type="http://schemas.openxmlformats.org/officeDocument/2006/relationships/image" Target="../media/image1096.png"/><Relationship Id="rId835" Type="http://schemas.openxmlformats.org/officeDocument/2006/relationships/image" Target="../media/image1197.png"/><Relationship Id="rId267" Type="http://schemas.openxmlformats.org/officeDocument/2006/relationships/customXml" Target="../ink/ink922.xml"/><Relationship Id="rId474" Type="http://schemas.openxmlformats.org/officeDocument/2006/relationships/customXml" Target="../ink/ink1026.xml"/><Relationship Id="rId1020" Type="http://schemas.openxmlformats.org/officeDocument/2006/relationships/customXml" Target="../ink/ink1303.xml"/><Relationship Id="rId127" Type="http://schemas.openxmlformats.org/officeDocument/2006/relationships/customXml" Target="../ink/ink852.xml"/><Relationship Id="rId681" Type="http://schemas.openxmlformats.org/officeDocument/2006/relationships/image" Target="../media/image131.png"/><Relationship Id="rId779" Type="http://schemas.openxmlformats.org/officeDocument/2006/relationships/image" Target="../media/image1169.png"/><Relationship Id="rId902" Type="http://schemas.openxmlformats.org/officeDocument/2006/relationships/image" Target="../media/image1229.png"/><Relationship Id="rId986" Type="http://schemas.openxmlformats.org/officeDocument/2006/relationships/customXml" Target="../ink/ink1286.xml"/><Relationship Id="rId31" Type="http://schemas.openxmlformats.org/officeDocument/2006/relationships/customXml" Target="../ink/ink804.xml"/><Relationship Id="rId334" Type="http://schemas.openxmlformats.org/officeDocument/2006/relationships/image" Target="../media/image954.png"/><Relationship Id="rId541" Type="http://schemas.openxmlformats.org/officeDocument/2006/relationships/customXml" Target="../ink/ink1060.xml"/><Relationship Id="rId639" Type="http://schemas.openxmlformats.org/officeDocument/2006/relationships/customXml" Target="../ink/ink1110.xml"/><Relationship Id="rId180" Type="http://schemas.openxmlformats.org/officeDocument/2006/relationships/image" Target="../media/image878.png"/><Relationship Id="rId278" Type="http://schemas.openxmlformats.org/officeDocument/2006/relationships/image" Target="../media/image927.png"/><Relationship Id="rId401" Type="http://schemas.openxmlformats.org/officeDocument/2006/relationships/image" Target="../media/image986.png"/><Relationship Id="rId846" Type="http://schemas.openxmlformats.org/officeDocument/2006/relationships/customXml" Target="../ink/ink1214.xml"/><Relationship Id="rId1031" Type="http://schemas.openxmlformats.org/officeDocument/2006/relationships/image" Target="../media/image1292.png"/><Relationship Id="rId485" Type="http://schemas.openxmlformats.org/officeDocument/2006/relationships/image" Target="../media/image1026.png"/><Relationship Id="rId692" Type="http://schemas.openxmlformats.org/officeDocument/2006/relationships/customXml" Target="../ink/ink1137.xml"/><Relationship Id="rId706" Type="http://schemas.openxmlformats.org/officeDocument/2006/relationships/customXml" Target="../ink/ink1144.xml"/><Relationship Id="rId913" Type="http://schemas.openxmlformats.org/officeDocument/2006/relationships/customXml" Target="../ink/ink1249.xml"/><Relationship Id="rId42" Type="http://schemas.openxmlformats.org/officeDocument/2006/relationships/image" Target="../media/image809.png"/><Relationship Id="rId138" Type="http://schemas.openxmlformats.org/officeDocument/2006/relationships/image" Target="../media/image857.png"/><Relationship Id="rId345" Type="http://schemas.openxmlformats.org/officeDocument/2006/relationships/customXml" Target="../ink/ink961.xml"/><Relationship Id="rId552" Type="http://schemas.openxmlformats.org/officeDocument/2006/relationships/image" Target="../media/image1058.png"/><Relationship Id="rId997" Type="http://schemas.openxmlformats.org/officeDocument/2006/relationships/image" Target="../media/image1275.png"/><Relationship Id="rId191" Type="http://schemas.openxmlformats.org/officeDocument/2006/relationships/customXml" Target="../ink/ink884.xml"/><Relationship Id="rId205" Type="http://schemas.openxmlformats.org/officeDocument/2006/relationships/customXml" Target="../ink/ink891.xml"/><Relationship Id="rId412" Type="http://schemas.openxmlformats.org/officeDocument/2006/relationships/customXml" Target="../ink/ink995.xml"/><Relationship Id="rId857" Type="http://schemas.openxmlformats.org/officeDocument/2006/relationships/customXml" Target="../ink/ink1220.xml"/><Relationship Id="rId289" Type="http://schemas.openxmlformats.org/officeDocument/2006/relationships/customXml" Target="../ink/ink933.xml"/><Relationship Id="rId496" Type="http://schemas.openxmlformats.org/officeDocument/2006/relationships/customXml" Target="../ink/ink1037.xml"/><Relationship Id="rId717" Type="http://schemas.openxmlformats.org/officeDocument/2006/relationships/image" Target="../media/image1138.png"/><Relationship Id="rId924" Type="http://schemas.openxmlformats.org/officeDocument/2006/relationships/image" Target="../media/image1240.png"/><Relationship Id="rId53" Type="http://schemas.openxmlformats.org/officeDocument/2006/relationships/customXml" Target="../ink/ink815.xml"/><Relationship Id="rId149" Type="http://schemas.openxmlformats.org/officeDocument/2006/relationships/customXml" Target="../ink/ink863.xml"/><Relationship Id="rId356" Type="http://schemas.openxmlformats.org/officeDocument/2006/relationships/image" Target="../media/image965.png"/><Relationship Id="rId563" Type="http://schemas.openxmlformats.org/officeDocument/2006/relationships/customXml" Target="../ink/ink1072.xml"/><Relationship Id="rId770" Type="http://schemas.openxmlformats.org/officeDocument/2006/relationships/customXml" Target="../ink/ink1176.xml"/><Relationship Id="rId216" Type="http://schemas.openxmlformats.org/officeDocument/2006/relationships/image" Target="../media/image896.png"/><Relationship Id="rId423" Type="http://schemas.openxmlformats.org/officeDocument/2006/relationships/image" Target="../media/image996.png"/><Relationship Id="rId868" Type="http://schemas.openxmlformats.org/officeDocument/2006/relationships/customXml" Target="../ink/ink1226.xml"/><Relationship Id="rId630" Type="http://schemas.openxmlformats.org/officeDocument/2006/relationships/image" Target="../media/image1097.png"/><Relationship Id="rId728" Type="http://schemas.openxmlformats.org/officeDocument/2006/relationships/customXml" Target="../ink/ink1155.xml"/><Relationship Id="rId935" Type="http://schemas.openxmlformats.org/officeDocument/2006/relationships/customXml" Target="../ink/ink1260.xml"/><Relationship Id="rId64" Type="http://schemas.openxmlformats.org/officeDocument/2006/relationships/image" Target="../media/image820.png"/><Relationship Id="rId367" Type="http://schemas.openxmlformats.org/officeDocument/2006/relationships/image" Target="../media/image969.png"/><Relationship Id="rId574" Type="http://schemas.openxmlformats.org/officeDocument/2006/relationships/image" Target="../media/image1069.png"/><Relationship Id="rId227" Type="http://schemas.openxmlformats.org/officeDocument/2006/relationships/customXml" Target="../ink/ink902.xml"/><Relationship Id="rId781" Type="http://schemas.openxmlformats.org/officeDocument/2006/relationships/image" Target="../media/image1170.png"/><Relationship Id="rId879" Type="http://schemas.openxmlformats.org/officeDocument/2006/relationships/customXml" Target="../ink/ink1232.xml"/><Relationship Id="rId434" Type="http://schemas.openxmlformats.org/officeDocument/2006/relationships/customXml" Target="../ink/ink1006.xml"/><Relationship Id="rId641" Type="http://schemas.openxmlformats.org/officeDocument/2006/relationships/customXml" Target="../ink/ink1111.xml"/><Relationship Id="rId739" Type="http://schemas.openxmlformats.org/officeDocument/2006/relationships/image" Target="../media/image1149.png"/><Relationship Id="rId280" Type="http://schemas.openxmlformats.org/officeDocument/2006/relationships/image" Target="../media/image928.png"/><Relationship Id="rId501" Type="http://schemas.openxmlformats.org/officeDocument/2006/relationships/image" Target="../media/image1034.png"/><Relationship Id="rId946" Type="http://schemas.openxmlformats.org/officeDocument/2006/relationships/image" Target="../media/image1251.png"/><Relationship Id="rId75" Type="http://schemas.openxmlformats.org/officeDocument/2006/relationships/customXml" Target="../ink/ink826.xml"/><Relationship Id="rId140" Type="http://schemas.openxmlformats.org/officeDocument/2006/relationships/image" Target="../media/image858.png"/><Relationship Id="rId378" Type="http://schemas.openxmlformats.org/officeDocument/2006/relationships/customXml" Target="../ink/ink978.xml"/><Relationship Id="rId585" Type="http://schemas.openxmlformats.org/officeDocument/2006/relationships/customXml" Target="../ink/ink1083.xml"/><Relationship Id="rId792" Type="http://schemas.openxmlformats.org/officeDocument/2006/relationships/customXml" Target="../ink/ink1187.xml"/><Relationship Id="rId806" Type="http://schemas.openxmlformats.org/officeDocument/2006/relationships/customXml" Target="../ink/ink1194.xml"/><Relationship Id="rId6" Type="http://schemas.openxmlformats.org/officeDocument/2006/relationships/image" Target="../media/image791.png"/><Relationship Id="rId238" Type="http://schemas.openxmlformats.org/officeDocument/2006/relationships/image" Target="../media/image907.png"/><Relationship Id="rId445" Type="http://schemas.openxmlformats.org/officeDocument/2006/relationships/image" Target="../media/image1007.png"/><Relationship Id="rId652" Type="http://schemas.openxmlformats.org/officeDocument/2006/relationships/customXml" Target="../ink/ink1117.xml"/><Relationship Id="rId291" Type="http://schemas.openxmlformats.org/officeDocument/2006/relationships/customXml" Target="../ink/ink934.xml"/><Relationship Id="rId305" Type="http://schemas.openxmlformats.org/officeDocument/2006/relationships/customXml" Target="../ink/ink941.xml"/><Relationship Id="rId512" Type="http://schemas.openxmlformats.org/officeDocument/2006/relationships/customXml" Target="../ink/ink1045.xml"/><Relationship Id="rId957" Type="http://schemas.openxmlformats.org/officeDocument/2006/relationships/image" Target="../media/image1255.png"/><Relationship Id="rId86" Type="http://schemas.openxmlformats.org/officeDocument/2006/relationships/image" Target="../media/image831.png"/><Relationship Id="rId151" Type="http://schemas.openxmlformats.org/officeDocument/2006/relationships/customXml" Target="../ink/ink864.xml"/><Relationship Id="rId389" Type="http://schemas.openxmlformats.org/officeDocument/2006/relationships/image" Target="../media/image980.png"/><Relationship Id="rId596" Type="http://schemas.openxmlformats.org/officeDocument/2006/relationships/image" Target="../media/image1080.png"/><Relationship Id="rId817" Type="http://schemas.openxmlformats.org/officeDocument/2006/relationships/image" Target="../media/image1188.png"/><Relationship Id="rId1002" Type="http://schemas.openxmlformats.org/officeDocument/2006/relationships/customXml" Target="../ink/ink1294.xml"/><Relationship Id="rId249" Type="http://schemas.openxmlformats.org/officeDocument/2006/relationships/customXml" Target="../ink/ink913.xml"/><Relationship Id="rId456" Type="http://schemas.openxmlformats.org/officeDocument/2006/relationships/customXml" Target="../ink/ink1017.xml"/><Relationship Id="rId663" Type="http://schemas.openxmlformats.org/officeDocument/2006/relationships/image" Target="../media/image1113.png"/><Relationship Id="rId870" Type="http://schemas.openxmlformats.org/officeDocument/2006/relationships/customXml" Target="../ink/ink1227.xml"/><Relationship Id="rId13" Type="http://schemas.openxmlformats.org/officeDocument/2006/relationships/customXml" Target="../ink/ink795.xml"/><Relationship Id="rId109" Type="http://schemas.openxmlformats.org/officeDocument/2006/relationships/customXml" Target="../ink/ink843.xml"/><Relationship Id="rId316" Type="http://schemas.openxmlformats.org/officeDocument/2006/relationships/image" Target="../media/image945.png"/><Relationship Id="rId523" Type="http://schemas.openxmlformats.org/officeDocument/2006/relationships/customXml" Target="../ink/ink1051.xml"/><Relationship Id="rId968" Type="http://schemas.openxmlformats.org/officeDocument/2006/relationships/customXml" Target="../ink/ink1277.xml"/><Relationship Id="rId97" Type="http://schemas.openxmlformats.org/officeDocument/2006/relationships/customXml" Target="../ink/ink837.xml"/><Relationship Id="rId730" Type="http://schemas.openxmlformats.org/officeDocument/2006/relationships/customXml" Target="../ink/ink1156.xml"/><Relationship Id="rId828" Type="http://schemas.openxmlformats.org/officeDocument/2006/relationships/customXml" Target="../ink/ink1205.xml"/><Relationship Id="rId1013" Type="http://schemas.openxmlformats.org/officeDocument/2006/relationships/image" Target="../media/image1283.png"/><Relationship Id="rId162" Type="http://schemas.openxmlformats.org/officeDocument/2006/relationships/image" Target="../media/image869.png"/><Relationship Id="rId467" Type="http://schemas.openxmlformats.org/officeDocument/2006/relationships/image" Target="../media/image1017.png"/><Relationship Id="rId674" Type="http://schemas.openxmlformats.org/officeDocument/2006/relationships/customXml" Target="../ink/ink1128.xml"/><Relationship Id="rId881" Type="http://schemas.openxmlformats.org/officeDocument/2006/relationships/customXml" Target="../ink/ink1233.xml"/><Relationship Id="rId979" Type="http://schemas.openxmlformats.org/officeDocument/2006/relationships/image" Target="../media/image1266.png"/><Relationship Id="rId24" Type="http://schemas.openxmlformats.org/officeDocument/2006/relationships/image" Target="../media/image800.png"/><Relationship Id="rId327" Type="http://schemas.openxmlformats.org/officeDocument/2006/relationships/customXml" Target="../ink/ink952.xml"/><Relationship Id="rId534" Type="http://schemas.openxmlformats.org/officeDocument/2006/relationships/image" Target="../media/image1050.png"/><Relationship Id="rId741" Type="http://schemas.openxmlformats.org/officeDocument/2006/relationships/image" Target="../media/image1150.png"/><Relationship Id="rId839" Type="http://schemas.openxmlformats.org/officeDocument/2006/relationships/image" Target="../media/image1199.png"/><Relationship Id="rId173" Type="http://schemas.openxmlformats.org/officeDocument/2006/relationships/customXml" Target="../ink/ink875.xml"/><Relationship Id="rId380" Type="http://schemas.openxmlformats.org/officeDocument/2006/relationships/customXml" Target="../ink/ink979.xml"/><Relationship Id="rId601" Type="http://schemas.openxmlformats.org/officeDocument/2006/relationships/customXml" Target="../ink/ink1091.xml"/><Relationship Id="rId1024" Type="http://schemas.openxmlformats.org/officeDocument/2006/relationships/customXml" Target="../ink/ink1305.xml"/><Relationship Id="rId240" Type="http://schemas.openxmlformats.org/officeDocument/2006/relationships/image" Target="../media/image908.png"/><Relationship Id="rId478" Type="http://schemas.openxmlformats.org/officeDocument/2006/relationships/customXml" Target="../ink/ink1028.xml"/><Relationship Id="rId685" Type="http://schemas.openxmlformats.org/officeDocument/2006/relationships/image" Target="../media/image1122.png"/><Relationship Id="rId892" Type="http://schemas.openxmlformats.org/officeDocument/2006/relationships/image" Target="../media/image1224.png"/><Relationship Id="rId906" Type="http://schemas.openxmlformats.org/officeDocument/2006/relationships/image" Target="../media/image1231.png"/><Relationship Id="rId35" Type="http://schemas.openxmlformats.org/officeDocument/2006/relationships/customXml" Target="../ink/ink806.xml"/><Relationship Id="rId100" Type="http://schemas.openxmlformats.org/officeDocument/2006/relationships/image" Target="../media/image838.png"/><Relationship Id="rId338" Type="http://schemas.openxmlformats.org/officeDocument/2006/relationships/image" Target="../media/image956.png"/><Relationship Id="rId545" Type="http://schemas.openxmlformats.org/officeDocument/2006/relationships/customXml" Target="../ink/ink1063.xml"/><Relationship Id="rId752" Type="http://schemas.openxmlformats.org/officeDocument/2006/relationships/customXml" Target="../ink/ink1167.xml"/><Relationship Id="rId184" Type="http://schemas.openxmlformats.org/officeDocument/2006/relationships/image" Target="../media/image880.png"/><Relationship Id="rId391" Type="http://schemas.openxmlformats.org/officeDocument/2006/relationships/image" Target="../media/image981.png"/><Relationship Id="rId405" Type="http://schemas.openxmlformats.org/officeDocument/2006/relationships/image" Target="../media/image988.png"/><Relationship Id="rId612" Type="http://schemas.openxmlformats.org/officeDocument/2006/relationships/image" Target="../media/image1088.png"/><Relationship Id="rId1035" Type="http://schemas.openxmlformats.org/officeDocument/2006/relationships/image" Target="../media/image1294.png"/><Relationship Id="rId251" Type="http://schemas.openxmlformats.org/officeDocument/2006/relationships/customXml" Target="../ink/ink914.xml"/><Relationship Id="rId489" Type="http://schemas.openxmlformats.org/officeDocument/2006/relationships/image" Target="../media/image1028.png"/><Relationship Id="rId696" Type="http://schemas.openxmlformats.org/officeDocument/2006/relationships/customXml" Target="../ink/ink1139.xml"/><Relationship Id="rId917" Type="http://schemas.openxmlformats.org/officeDocument/2006/relationships/customXml" Target="../ink/ink1251.xml"/><Relationship Id="rId46" Type="http://schemas.openxmlformats.org/officeDocument/2006/relationships/image" Target="../media/image811.png"/><Relationship Id="rId349" Type="http://schemas.openxmlformats.org/officeDocument/2006/relationships/customXml" Target="../ink/ink963.xml"/><Relationship Id="rId556" Type="http://schemas.openxmlformats.org/officeDocument/2006/relationships/image" Target="../media/image1060.png"/><Relationship Id="rId763" Type="http://schemas.openxmlformats.org/officeDocument/2006/relationships/image" Target="../media/image1161.png"/><Relationship Id="rId111" Type="http://schemas.openxmlformats.org/officeDocument/2006/relationships/customXml" Target="../ink/ink844.xml"/><Relationship Id="rId195" Type="http://schemas.openxmlformats.org/officeDocument/2006/relationships/customXml" Target="../ink/ink886.xml"/><Relationship Id="rId209" Type="http://schemas.openxmlformats.org/officeDocument/2006/relationships/customXml" Target="../ink/ink893.xml"/><Relationship Id="rId416" Type="http://schemas.openxmlformats.org/officeDocument/2006/relationships/customXml" Target="../ink/ink997.xml"/><Relationship Id="rId970" Type="http://schemas.openxmlformats.org/officeDocument/2006/relationships/customXml" Target="../ink/ink1278.xml"/><Relationship Id="rId623" Type="http://schemas.openxmlformats.org/officeDocument/2006/relationships/customXml" Target="../ink/ink1102.xml"/><Relationship Id="rId830" Type="http://schemas.openxmlformats.org/officeDocument/2006/relationships/customXml" Target="../ink/ink1206.xml"/><Relationship Id="rId928" Type="http://schemas.openxmlformats.org/officeDocument/2006/relationships/image" Target="../media/image1242.png"/><Relationship Id="rId57" Type="http://schemas.openxmlformats.org/officeDocument/2006/relationships/customXml" Target="../ink/ink817.xml"/><Relationship Id="rId262" Type="http://schemas.openxmlformats.org/officeDocument/2006/relationships/image" Target="../media/image919.png"/><Relationship Id="rId567" Type="http://schemas.openxmlformats.org/officeDocument/2006/relationships/customXml" Target="../ink/ink1074.xml"/><Relationship Id="rId122" Type="http://schemas.openxmlformats.org/officeDocument/2006/relationships/image" Target="../media/image849.png"/><Relationship Id="rId774" Type="http://schemas.openxmlformats.org/officeDocument/2006/relationships/customXml" Target="../ink/ink1178.xml"/><Relationship Id="rId981" Type="http://schemas.openxmlformats.org/officeDocument/2006/relationships/image" Target="../media/image1267.png"/><Relationship Id="rId427" Type="http://schemas.openxmlformats.org/officeDocument/2006/relationships/image" Target="../media/image998.png"/><Relationship Id="rId634" Type="http://schemas.openxmlformats.org/officeDocument/2006/relationships/image" Target="../media/image1099.png"/><Relationship Id="rId841" Type="http://schemas.openxmlformats.org/officeDocument/2006/relationships/image" Target="../media/image1200.png"/><Relationship Id="rId273" Type="http://schemas.openxmlformats.org/officeDocument/2006/relationships/customXml" Target="../ink/ink925.xml"/><Relationship Id="rId480" Type="http://schemas.openxmlformats.org/officeDocument/2006/relationships/customXml" Target="../ink/ink1029.xml"/><Relationship Id="rId701" Type="http://schemas.openxmlformats.org/officeDocument/2006/relationships/image" Target="../media/image1130.png"/><Relationship Id="rId939" Type="http://schemas.openxmlformats.org/officeDocument/2006/relationships/customXml" Target="../ink/ink1262.xml"/><Relationship Id="rId68" Type="http://schemas.openxmlformats.org/officeDocument/2006/relationships/image" Target="../media/image822.png"/><Relationship Id="rId133" Type="http://schemas.openxmlformats.org/officeDocument/2006/relationships/customXml" Target="../ink/ink855.xml"/><Relationship Id="rId340" Type="http://schemas.openxmlformats.org/officeDocument/2006/relationships/image" Target="../media/image957.png"/><Relationship Id="rId578" Type="http://schemas.openxmlformats.org/officeDocument/2006/relationships/image" Target="../media/image1071.png"/><Relationship Id="rId785" Type="http://schemas.openxmlformats.org/officeDocument/2006/relationships/image" Target="../media/image1172.png"/><Relationship Id="rId992" Type="http://schemas.openxmlformats.org/officeDocument/2006/relationships/customXml" Target="../ink/ink1289.xml"/><Relationship Id="rId200" Type="http://schemas.openxmlformats.org/officeDocument/2006/relationships/image" Target="../media/image888.png"/><Relationship Id="rId438" Type="http://schemas.openxmlformats.org/officeDocument/2006/relationships/customXml" Target="../ink/ink1008.xml"/><Relationship Id="rId645" Type="http://schemas.openxmlformats.org/officeDocument/2006/relationships/customXml" Target="../ink/ink1113.xml"/><Relationship Id="rId852" Type="http://schemas.openxmlformats.org/officeDocument/2006/relationships/customXml" Target="../ink/ink1217.xml"/><Relationship Id="rId284" Type="http://schemas.openxmlformats.org/officeDocument/2006/relationships/image" Target="../media/image930.png"/><Relationship Id="rId491" Type="http://schemas.openxmlformats.org/officeDocument/2006/relationships/image" Target="../media/image1029.png"/><Relationship Id="rId505" Type="http://schemas.openxmlformats.org/officeDocument/2006/relationships/image" Target="../media/image1036.png"/><Relationship Id="rId712" Type="http://schemas.openxmlformats.org/officeDocument/2006/relationships/customXml" Target="../ink/ink1147.xml"/><Relationship Id="rId79" Type="http://schemas.openxmlformats.org/officeDocument/2006/relationships/customXml" Target="../ink/ink828.xml"/><Relationship Id="rId144" Type="http://schemas.openxmlformats.org/officeDocument/2006/relationships/image" Target="../media/image860.png"/><Relationship Id="rId589" Type="http://schemas.openxmlformats.org/officeDocument/2006/relationships/customXml" Target="../ink/ink1085.xml"/><Relationship Id="rId796" Type="http://schemas.openxmlformats.org/officeDocument/2006/relationships/customXml" Target="../ink/ink1189.xml"/><Relationship Id="rId351" Type="http://schemas.openxmlformats.org/officeDocument/2006/relationships/customXml" Target="../ink/ink964.xml"/><Relationship Id="rId449" Type="http://schemas.openxmlformats.org/officeDocument/2006/relationships/image" Target="../media/image1009.png"/><Relationship Id="rId656" Type="http://schemas.openxmlformats.org/officeDocument/2006/relationships/customXml" Target="../ink/ink1119.xml"/><Relationship Id="rId863" Type="http://schemas.openxmlformats.org/officeDocument/2006/relationships/image" Target="../media/image1210.png"/><Relationship Id="rId211" Type="http://schemas.openxmlformats.org/officeDocument/2006/relationships/customXml" Target="../ink/ink894.xml"/><Relationship Id="rId295" Type="http://schemas.openxmlformats.org/officeDocument/2006/relationships/customXml" Target="../ink/ink936.xml"/><Relationship Id="rId309" Type="http://schemas.openxmlformats.org/officeDocument/2006/relationships/customXml" Target="../ink/ink943.xml"/><Relationship Id="rId516" Type="http://schemas.openxmlformats.org/officeDocument/2006/relationships/image" Target="../media/image1041.png"/><Relationship Id="rId723" Type="http://schemas.openxmlformats.org/officeDocument/2006/relationships/image" Target="../media/image1141.png"/><Relationship Id="rId930" Type="http://schemas.openxmlformats.org/officeDocument/2006/relationships/image" Target="../media/image1243.png"/><Relationship Id="rId1006" Type="http://schemas.openxmlformats.org/officeDocument/2006/relationships/customXml" Target="../ink/ink1296.xml"/><Relationship Id="rId155" Type="http://schemas.openxmlformats.org/officeDocument/2006/relationships/customXml" Target="../ink/ink866.xml"/><Relationship Id="rId362" Type="http://schemas.openxmlformats.org/officeDocument/2006/relationships/customXml" Target="../ink/ink970.xml"/><Relationship Id="rId222" Type="http://schemas.openxmlformats.org/officeDocument/2006/relationships/image" Target="../media/image899.png"/><Relationship Id="rId667" Type="http://schemas.openxmlformats.org/officeDocument/2006/relationships/image" Target="../media/image1115.png"/><Relationship Id="rId874" Type="http://schemas.openxmlformats.org/officeDocument/2006/relationships/customXml" Target="../ink/ink1229.xml"/><Relationship Id="rId17" Type="http://schemas.openxmlformats.org/officeDocument/2006/relationships/customXml" Target="../ink/ink797.xml"/><Relationship Id="rId527" Type="http://schemas.openxmlformats.org/officeDocument/2006/relationships/customXml" Target="../ink/ink1053.xml"/><Relationship Id="rId734" Type="http://schemas.openxmlformats.org/officeDocument/2006/relationships/customXml" Target="../ink/ink1158.xml"/><Relationship Id="rId941" Type="http://schemas.openxmlformats.org/officeDocument/2006/relationships/customXml" Target="../ink/ink1263.xml"/><Relationship Id="rId70" Type="http://schemas.openxmlformats.org/officeDocument/2006/relationships/image" Target="../media/image823.png"/><Relationship Id="rId166" Type="http://schemas.openxmlformats.org/officeDocument/2006/relationships/image" Target="../media/image871.png"/><Relationship Id="rId373" Type="http://schemas.openxmlformats.org/officeDocument/2006/relationships/image" Target="../media/image972.png"/><Relationship Id="rId580" Type="http://schemas.openxmlformats.org/officeDocument/2006/relationships/image" Target="../media/image1072.png"/><Relationship Id="rId801" Type="http://schemas.openxmlformats.org/officeDocument/2006/relationships/image" Target="../media/image1180.png"/><Relationship Id="rId1017" Type="http://schemas.openxmlformats.org/officeDocument/2006/relationships/image" Target="../media/image1285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905.xml"/><Relationship Id="rId440" Type="http://schemas.openxmlformats.org/officeDocument/2006/relationships/customXml" Target="../ink/ink1009.xml"/><Relationship Id="rId678" Type="http://schemas.openxmlformats.org/officeDocument/2006/relationships/customXml" Target="../ink/ink1130.xml"/><Relationship Id="rId885" Type="http://schemas.openxmlformats.org/officeDocument/2006/relationships/customXml" Target="../ink/ink1235.xml"/><Relationship Id="rId28" Type="http://schemas.openxmlformats.org/officeDocument/2006/relationships/image" Target="../media/image802.png"/><Relationship Id="rId300" Type="http://schemas.openxmlformats.org/officeDocument/2006/relationships/image" Target="../media/image938.png"/><Relationship Id="rId538" Type="http://schemas.openxmlformats.org/officeDocument/2006/relationships/image" Target="../media/image1052.png"/><Relationship Id="rId745" Type="http://schemas.openxmlformats.org/officeDocument/2006/relationships/image" Target="../media/image1152.png"/><Relationship Id="rId952" Type="http://schemas.openxmlformats.org/officeDocument/2006/relationships/image" Target="../media/image1253.png"/><Relationship Id="rId81" Type="http://schemas.openxmlformats.org/officeDocument/2006/relationships/customXml" Target="../ink/ink829.xml"/><Relationship Id="rId177" Type="http://schemas.openxmlformats.org/officeDocument/2006/relationships/customXml" Target="../ink/ink877.xml"/><Relationship Id="rId384" Type="http://schemas.openxmlformats.org/officeDocument/2006/relationships/customXml" Target="../ink/ink981.xml"/><Relationship Id="rId591" Type="http://schemas.openxmlformats.org/officeDocument/2006/relationships/customXml" Target="../ink/ink1086.xml"/><Relationship Id="rId605" Type="http://schemas.openxmlformats.org/officeDocument/2006/relationships/customXml" Target="../ink/ink1093.xml"/><Relationship Id="rId812" Type="http://schemas.openxmlformats.org/officeDocument/2006/relationships/customXml" Target="../ink/ink1197.xml"/><Relationship Id="rId1028" Type="http://schemas.openxmlformats.org/officeDocument/2006/relationships/customXml" Target="../ink/ink1307.xml"/><Relationship Id="rId244" Type="http://schemas.openxmlformats.org/officeDocument/2006/relationships/image" Target="../media/image910.png"/><Relationship Id="rId689" Type="http://schemas.openxmlformats.org/officeDocument/2006/relationships/image" Target="../media/image1124.png"/><Relationship Id="rId896" Type="http://schemas.openxmlformats.org/officeDocument/2006/relationships/image" Target="../media/image1226.png"/><Relationship Id="rId39" Type="http://schemas.openxmlformats.org/officeDocument/2006/relationships/customXml" Target="../ink/ink808.xml"/><Relationship Id="rId451" Type="http://schemas.openxmlformats.org/officeDocument/2006/relationships/image" Target="../media/image213.png"/><Relationship Id="rId549" Type="http://schemas.openxmlformats.org/officeDocument/2006/relationships/customXml" Target="../ink/ink1065.xml"/><Relationship Id="rId756" Type="http://schemas.openxmlformats.org/officeDocument/2006/relationships/customXml" Target="../ink/ink1169.xml"/><Relationship Id="rId104" Type="http://schemas.openxmlformats.org/officeDocument/2006/relationships/image" Target="../media/image840.png"/><Relationship Id="rId188" Type="http://schemas.openxmlformats.org/officeDocument/2006/relationships/image" Target="../media/image882.png"/><Relationship Id="rId311" Type="http://schemas.openxmlformats.org/officeDocument/2006/relationships/customXml" Target="../ink/ink944.xml"/><Relationship Id="rId395" Type="http://schemas.openxmlformats.org/officeDocument/2006/relationships/image" Target="../media/image983.png"/><Relationship Id="rId409" Type="http://schemas.openxmlformats.org/officeDocument/2006/relationships/image" Target="../media/image990.png"/><Relationship Id="rId963" Type="http://schemas.openxmlformats.org/officeDocument/2006/relationships/image" Target="../media/image1258.png"/><Relationship Id="rId92" Type="http://schemas.openxmlformats.org/officeDocument/2006/relationships/image" Target="../media/image834.png"/><Relationship Id="rId616" Type="http://schemas.openxmlformats.org/officeDocument/2006/relationships/image" Target="../media/image1090.png"/><Relationship Id="rId823" Type="http://schemas.openxmlformats.org/officeDocument/2006/relationships/image" Target="../media/image1191.png"/><Relationship Id="rId255" Type="http://schemas.openxmlformats.org/officeDocument/2006/relationships/customXml" Target="../ink/ink916.xml"/><Relationship Id="rId462" Type="http://schemas.openxmlformats.org/officeDocument/2006/relationships/customXml" Target="../ink/ink1020.xml"/><Relationship Id="rId115" Type="http://schemas.openxmlformats.org/officeDocument/2006/relationships/customXml" Target="../ink/ink846.xml"/><Relationship Id="rId322" Type="http://schemas.openxmlformats.org/officeDocument/2006/relationships/image" Target="../media/image948.png"/><Relationship Id="rId767" Type="http://schemas.openxmlformats.org/officeDocument/2006/relationships/image" Target="../media/image1163.png"/><Relationship Id="rId974" Type="http://schemas.openxmlformats.org/officeDocument/2006/relationships/customXml" Target="../ink/ink1280.xml"/><Relationship Id="rId199" Type="http://schemas.openxmlformats.org/officeDocument/2006/relationships/customXml" Target="../ink/ink888.xml"/><Relationship Id="rId627" Type="http://schemas.openxmlformats.org/officeDocument/2006/relationships/customXml" Target="../ink/ink1104.xml"/><Relationship Id="rId834" Type="http://schemas.openxmlformats.org/officeDocument/2006/relationships/customXml" Target="../ink/ink1208.xml"/><Relationship Id="rId266" Type="http://schemas.openxmlformats.org/officeDocument/2006/relationships/image" Target="../media/image921.png"/><Relationship Id="rId473" Type="http://schemas.openxmlformats.org/officeDocument/2006/relationships/image" Target="../media/image1020.png"/><Relationship Id="rId680" Type="http://schemas.openxmlformats.org/officeDocument/2006/relationships/customXml" Target="../ink/ink1131.xml"/><Relationship Id="rId901" Type="http://schemas.openxmlformats.org/officeDocument/2006/relationships/customXml" Target="../ink/ink1243.xml"/><Relationship Id="rId30" Type="http://schemas.openxmlformats.org/officeDocument/2006/relationships/image" Target="../media/image803.png"/><Relationship Id="rId126" Type="http://schemas.openxmlformats.org/officeDocument/2006/relationships/image" Target="../media/image851.png"/><Relationship Id="rId333" Type="http://schemas.openxmlformats.org/officeDocument/2006/relationships/customXml" Target="../ink/ink955.xml"/><Relationship Id="rId540" Type="http://schemas.openxmlformats.org/officeDocument/2006/relationships/image" Target="../media/image1053.png"/><Relationship Id="rId778" Type="http://schemas.openxmlformats.org/officeDocument/2006/relationships/customXml" Target="../ink/ink1180.xml"/><Relationship Id="rId985" Type="http://schemas.openxmlformats.org/officeDocument/2006/relationships/image" Target="../media/image1269.png"/><Relationship Id="rId638" Type="http://schemas.openxmlformats.org/officeDocument/2006/relationships/image" Target="../media/image1101.png"/><Relationship Id="rId845" Type="http://schemas.openxmlformats.org/officeDocument/2006/relationships/image" Target="../media/image1202.png"/><Relationship Id="rId1030" Type="http://schemas.openxmlformats.org/officeDocument/2006/relationships/customXml" Target="../ink/ink1308.xml"/><Relationship Id="rId277" Type="http://schemas.openxmlformats.org/officeDocument/2006/relationships/customXml" Target="../ink/ink927.xml"/><Relationship Id="rId400" Type="http://schemas.openxmlformats.org/officeDocument/2006/relationships/customXml" Target="../ink/ink989.xml"/><Relationship Id="rId484" Type="http://schemas.openxmlformats.org/officeDocument/2006/relationships/customXml" Target="../ink/ink1031.xml"/><Relationship Id="rId705" Type="http://schemas.openxmlformats.org/officeDocument/2006/relationships/image" Target="../media/image1132.png"/><Relationship Id="rId137" Type="http://schemas.openxmlformats.org/officeDocument/2006/relationships/customXml" Target="../ink/ink857.xml"/><Relationship Id="rId344" Type="http://schemas.openxmlformats.org/officeDocument/2006/relationships/image" Target="../media/image959.png"/><Relationship Id="rId691" Type="http://schemas.openxmlformats.org/officeDocument/2006/relationships/image" Target="../media/image1125.png"/><Relationship Id="rId789" Type="http://schemas.openxmlformats.org/officeDocument/2006/relationships/image" Target="../media/image1174.png"/><Relationship Id="rId912" Type="http://schemas.openxmlformats.org/officeDocument/2006/relationships/image" Target="../media/image1234.png"/><Relationship Id="rId996" Type="http://schemas.openxmlformats.org/officeDocument/2006/relationships/customXml" Target="../ink/ink1291.xml"/><Relationship Id="rId41" Type="http://schemas.openxmlformats.org/officeDocument/2006/relationships/customXml" Target="../ink/ink809.xml"/><Relationship Id="rId551" Type="http://schemas.openxmlformats.org/officeDocument/2006/relationships/customXml" Target="../ink/ink1066.xml"/><Relationship Id="rId649" Type="http://schemas.openxmlformats.org/officeDocument/2006/relationships/customXml" Target="../ink/ink1115.xml"/><Relationship Id="rId856" Type="http://schemas.openxmlformats.org/officeDocument/2006/relationships/customXml" Target="../ink/ink1219.xml"/><Relationship Id="rId190" Type="http://schemas.openxmlformats.org/officeDocument/2006/relationships/image" Target="../media/image883.png"/><Relationship Id="rId204" Type="http://schemas.openxmlformats.org/officeDocument/2006/relationships/image" Target="../media/image890.png"/><Relationship Id="rId288" Type="http://schemas.openxmlformats.org/officeDocument/2006/relationships/image" Target="../media/image932.png"/><Relationship Id="rId411" Type="http://schemas.openxmlformats.org/officeDocument/2006/relationships/image" Target="../media/image991.png"/><Relationship Id="rId509" Type="http://schemas.openxmlformats.org/officeDocument/2006/relationships/image" Target="../media/image1038.png"/><Relationship Id="rId495" Type="http://schemas.openxmlformats.org/officeDocument/2006/relationships/image" Target="../media/image1031.png"/><Relationship Id="rId716" Type="http://schemas.openxmlformats.org/officeDocument/2006/relationships/customXml" Target="../ink/ink1149.xml"/><Relationship Id="rId923" Type="http://schemas.openxmlformats.org/officeDocument/2006/relationships/customXml" Target="../ink/ink1254.xml"/><Relationship Id="rId52" Type="http://schemas.openxmlformats.org/officeDocument/2006/relationships/image" Target="../media/image814.png"/><Relationship Id="rId148" Type="http://schemas.openxmlformats.org/officeDocument/2006/relationships/image" Target="../media/image862.png"/><Relationship Id="rId355" Type="http://schemas.openxmlformats.org/officeDocument/2006/relationships/customXml" Target="../ink/ink966.xml"/><Relationship Id="rId562" Type="http://schemas.openxmlformats.org/officeDocument/2006/relationships/image" Target="../media/image1063.png"/><Relationship Id="rId215" Type="http://schemas.openxmlformats.org/officeDocument/2006/relationships/customXml" Target="../ink/ink896.xml"/><Relationship Id="rId422" Type="http://schemas.openxmlformats.org/officeDocument/2006/relationships/customXml" Target="../ink/ink1000.xml"/><Relationship Id="rId867" Type="http://schemas.openxmlformats.org/officeDocument/2006/relationships/image" Target="../media/image1212.png"/><Relationship Id="rId299" Type="http://schemas.openxmlformats.org/officeDocument/2006/relationships/customXml" Target="../ink/ink938.xml"/><Relationship Id="rId727" Type="http://schemas.openxmlformats.org/officeDocument/2006/relationships/image" Target="../media/image1143.png"/><Relationship Id="rId934" Type="http://schemas.openxmlformats.org/officeDocument/2006/relationships/image" Target="../media/image1245.png"/><Relationship Id="rId63" Type="http://schemas.openxmlformats.org/officeDocument/2006/relationships/customXml" Target="../ink/ink820.xml"/><Relationship Id="rId159" Type="http://schemas.openxmlformats.org/officeDocument/2006/relationships/customXml" Target="../ink/ink868.xml"/><Relationship Id="rId366" Type="http://schemas.openxmlformats.org/officeDocument/2006/relationships/customXml" Target="../ink/ink972.xml"/><Relationship Id="rId573" Type="http://schemas.openxmlformats.org/officeDocument/2006/relationships/customXml" Target="../ink/ink1077.xml"/><Relationship Id="rId780" Type="http://schemas.openxmlformats.org/officeDocument/2006/relationships/customXml" Target="../ink/ink1181.xml"/><Relationship Id="rId226" Type="http://schemas.openxmlformats.org/officeDocument/2006/relationships/image" Target="../media/image901.png"/><Relationship Id="rId433" Type="http://schemas.openxmlformats.org/officeDocument/2006/relationships/image" Target="../media/image1001.png"/><Relationship Id="rId878" Type="http://schemas.openxmlformats.org/officeDocument/2006/relationships/customXml" Target="../ink/ink1231.xml"/><Relationship Id="rId640" Type="http://schemas.openxmlformats.org/officeDocument/2006/relationships/image" Target="../media/image1102.png"/><Relationship Id="rId738" Type="http://schemas.openxmlformats.org/officeDocument/2006/relationships/customXml" Target="../ink/ink1160.xml"/><Relationship Id="rId945" Type="http://schemas.openxmlformats.org/officeDocument/2006/relationships/customXml" Target="../ink/ink1265.xml"/><Relationship Id="rId74" Type="http://schemas.openxmlformats.org/officeDocument/2006/relationships/image" Target="../media/image825.png"/><Relationship Id="rId377" Type="http://schemas.openxmlformats.org/officeDocument/2006/relationships/image" Target="../media/image974.png"/><Relationship Id="rId500" Type="http://schemas.openxmlformats.org/officeDocument/2006/relationships/customXml" Target="../ink/ink1039.xml"/><Relationship Id="rId584" Type="http://schemas.openxmlformats.org/officeDocument/2006/relationships/image" Target="../media/image1074.png"/><Relationship Id="rId805" Type="http://schemas.openxmlformats.org/officeDocument/2006/relationships/image" Target="../media/image1182.png"/><Relationship Id="rId5" Type="http://schemas.openxmlformats.org/officeDocument/2006/relationships/customXml" Target="../ink/ink791.xml"/><Relationship Id="rId237" Type="http://schemas.openxmlformats.org/officeDocument/2006/relationships/customXml" Target="../ink/ink907.xml"/><Relationship Id="rId791" Type="http://schemas.openxmlformats.org/officeDocument/2006/relationships/image" Target="../media/image1175.png"/><Relationship Id="rId889" Type="http://schemas.openxmlformats.org/officeDocument/2006/relationships/customXml" Target="../ink/ink1237.xml"/><Relationship Id="rId444" Type="http://schemas.openxmlformats.org/officeDocument/2006/relationships/customXml" Target="../ink/ink1011.xml"/><Relationship Id="rId651" Type="http://schemas.openxmlformats.org/officeDocument/2006/relationships/customXml" Target="../ink/ink1116.xml"/><Relationship Id="rId749" Type="http://schemas.openxmlformats.org/officeDocument/2006/relationships/image" Target="../media/image1154.png"/><Relationship Id="rId290" Type="http://schemas.openxmlformats.org/officeDocument/2006/relationships/image" Target="../media/image933.png"/><Relationship Id="rId304" Type="http://schemas.openxmlformats.org/officeDocument/2006/relationships/image" Target="../media/image231.png"/><Relationship Id="rId388" Type="http://schemas.openxmlformats.org/officeDocument/2006/relationships/customXml" Target="../ink/ink983.xml"/><Relationship Id="rId511" Type="http://schemas.openxmlformats.org/officeDocument/2006/relationships/image" Target="../media/image1039.png"/><Relationship Id="rId609" Type="http://schemas.openxmlformats.org/officeDocument/2006/relationships/customXml" Target="../ink/ink1095.xml"/><Relationship Id="rId956" Type="http://schemas.openxmlformats.org/officeDocument/2006/relationships/customXml" Target="../ink/ink1271.xml"/><Relationship Id="rId85" Type="http://schemas.openxmlformats.org/officeDocument/2006/relationships/customXml" Target="../ink/ink831.xml"/><Relationship Id="rId150" Type="http://schemas.openxmlformats.org/officeDocument/2006/relationships/image" Target="../media/image863.png"/><Relationship Id="rId595" Type="http://schemas.openxmlformats.org/officeDocument/2006/relationships/customXml" Target="../ink/ink1088.xml"/><Relationship Id="rId816" Type="http://schemas.openxmlformats.org/officeDocument/2006/relationships/customXml" Target="../ink/ink1199.xml"/><Relationship Id="rId1001" Type="http://schemas.openxmlformats.org/officeDocument/2006/relationships/image" Target="../media/image1277.png"/><Relationship Id="rId248" Type="http://schemas.openxmlformats.org/officeDocument/2006/relationships/image" Target="../media/image912.png"/><Relationship Id="rId455" Type="http://schemas.openxmlformats.org/officeDocument/2006/relationships/image" Target="../media/image1011.png"/><Relationship Id="rId662" Type="http://schemas.openxmlformats.org/officeDocument/2006/relationships/customXml" Target="../ink/ink1122.xml"/><Relationship Id="rId12" Type="http://schemas.openxmlformats.org/officeDocument/2006/relationships/image" Target="../media/image794.png"/><Relationship Id="rId108" Type="http://schemas.openxmlformats.org/officeDocument/2006/relationships/image" Target="../media/image842.png"/><Relationship Id="rId315" Type="http://schemas.openxmlformats.org/officeDocument/2006/relationships/customXml" Target="../ink/ink946.xml"/><Relationship Id="rId522" Type="http://schemas.openxmlformats.org/officeDocument/2006/relationships/image" Target="../media/image1044.png"/><Relationship Id="rId967" Type="http://schemas.openxmlformats.org/officeDocument/2006/relationships/image" Target="../media/image1260.png"/><Relationship Id="rId96" Type="http://schemas.openxmlformats.org/officeDocument/2006/relationships/image" Target="../media/image836.png"/><Relationship Id="rId161" Type="http://schemas.openxmlformats.org/officeDocument/2006/relationships/customXml" Target="../ink/ink869.xml"/><Relationship Id="rId399" Type="http://schemas.openxmlformats.org/officeDocument/2006/relationships/image" Target="../media/image985.png"/><Relationship Id="rId827" Type="http://schemas.openxmlformats.org/officeDocument/2006/relationships/image" Target="../media/image1193.png"/><Relationship Id="rId1012" Type="http://schemas.openxmlformats.org/officeDocument/2006/relationships/customXml" Target="../ink/ink1299.xml"/><Relationship Id="rId259" Type="http://schemas.openxmlformats.org/officeDocument/2006/relationships/customXml" Target="../ink/ink918.xml"/><Relationship Id="rId466" Type="http://schemas.openxmlformats.org/officeDocument/2006/relationships/customXml" Target="../ink/ink1022.xml"/><Relationship Id="rId673" Type="http://schemas.openxmlformats.org/officeDocument/2006/relationships/image" Target="../media/image1117.png"/><Relationship Id="rId880" Type="http://schemas.openxmlformats.org/officeDocument/2006/relationships/image" Target="../media/image1218.png"/><Relationship Id="rId23" Type="http://schemas.openxmlformats.org/officeDocument/2006/relationships/customXml" Target="../ink/ink800.xml"/><Relationship Id="rId119" Type="http://schemas.openxmlformats.org/officeDocument/2006/relationships/customXml" Target="../ink/ink848.xml"/><Relationship Id="rId326" Type="http://schemas.openxmlformats.org/officeDocument/2006/relationships/image" Target="../media/image950.png"/><Relationship Id="rId533" Type="http://schemas.openxmlformats.org/officeDocument/2006/relationships/customXml" Target="../ink/ink1056.xml"/><Relationship Id="rId978" Type="http://schemas.openxmlformats.org/officeDocument/2006/relationships/customXml" Target="../ink/ink1282.xml"/><Relationship Id="rId740" Type="http://schemas.openxmlformats.org/officeDocument/2006/relationships/customXml" Target="../ink/ink1161.xml"/><Relationship Id="rId838" Type="http://schemas.openxmlformats.org/officeDocument/2006/relationships/customXml" Target="../ink/ink1210.xml"/><Relationship Id="rId1023" Type="http://schemas.openxmlformats.org/officeDocument/2006/relationships/image" Target="../media/image1288.png"/><Relationship Id="rId172" Type="http://schemas.openxmlformats.org/officeDocument/2006/relationships/image" Target="../media/image874.png"/><Relationship Id="rId477" Type="http://schemas.openxmlformats.org/officeDocument/2006/relationships/image" Target="../media/image1022.png"/><Relationship Id="rId600" Type="http://schemas.openxmlformats.org/officeDocument/2006/relationships/image" Target="../media/image1082.png"/><Relationship Id="rId684" Type="http://schemas.openxmlformats.org/officeDocument/2006/relationships/customXml" Target="../ink/ink1133.xml"/><Relationship Id="rId337" Type="http://schemas.openxmlformats.org/officeDocument/2006/relationships/customXml" Target="../ink/ink957.xml"/><Relationship Id="rId891" Type="http://schemas.openxmlformats.org/officeDocument/2006/relationships/customXml" Target="../ink/ink1238.xml"/><Relationship Id="rId905" Type="http://schemas.openxmlformats.org/officeDocument/2006/relationships/customXml" Target="../ink/ink1245.xml"/><Relationship Id="rId989" Type="http://schemas.openxmlformats.org/officeDocument/2006/relationships/image" Target="../media/image1271.png"/><Relationship Id="rId34" Type="http://schemas.openxmlformats.org/officeDocument/2006/relationships/image" Target="../media/image805.png"/><Relationship Id="rId544" Type="http://schemas.openxmlformats.org/officeDocument/2006/relationships/customXml" Target="../ink/ink1062.xml"/><Relationship Id="rId751" Type="http://schemas.openxmlformats.org/officeDocument/2006/relationships/image" Target="../media/image1155.png"/><Relationship Id="rId849" Type="http://schemas.openxmlformats.org/officeDocument/2006/relationships/image" Target="../media/image1204.png"/><Relationship Id="rId183" Type="http://schemas.openxmlformats.org/officeDocument/2006/relationships/customXml" Target="../ink/ink880.xml"/><Relationship Id="rId390" Type="http://schemas.openxmlformats.org/officeDocument/2006/relationships/customXml" Target="../ink/ink984.xml"/><Relationship Id="rId404" Type="http://schemas.openxmlformats.org/officeDocument/2006/relationships/customXml" Target="../ink/ink991.xml"/><Relationship Id="rId611" Type="http://schemas.openxmlformats.org/officeDocument/2006/relationships/customXml" Target="../ink/ink1096.xml"/><Relationship Id="rId1034" Type="http://schemas.openxmlformats.org/officeDocument/2006/relationships/customXml" Target="../ink/ink1310.xml"/><Relationship Id="rId250" Type="http://schemas.openxmlformats.org/officeDocument/2006/relationships/image" Target="../media/image913.png"/><Relationship Id="rId488" Type="http://schemas.openxmlformats.org/officeDocument/2006/relationships/customXml" Target="../ink/ink1033.xml"/><Relationship Id="rId695" Type="http://schemas.openxmlformats.org/officeDocument/2006/relationships/image" Target="../media/image1127.png"/><Relationship Id="rId709" Type="http://schemas.openxmlformats.org/officeDocument/2006/relationships/image" Target="../media/image1134.png"/><Relationship Id="rId916" Type="http://schemas.openxmlformats.org/officeDocument/2006/relationships/image" Target="../media/image1236.png"/><Relationship Id="rId45" Type="http://schemas.openxmlformats.org/officeDocument/2006/relationships/customXml" Target="../ink/ink811.xml"/><Relationship Id="rId110" Type="http://schemas.openxmlformats.org/officeDocument/2006/relationships/image" Target="../media/image843.png"/><Relationship Id="rId348" Type="http://schemas.openxmlformats.org/officeDocument/2006/relationships/image" Target="../media/image961.png"/><Relationship Id="rId555" Type="http://schemas.openxmlformats.org/officeDocument/2006/relationships/customXml" Target="../ink/ink1068.xml"/><Relationship Id="rId762" Type="http://schemas.openxmlformats.org/officeDocument/2006/relationships/customXml" Target="../ink/ink1172.xml"/><Relationship Id="rId194" Type="http://schemas.openxmlformats.org/officeDocument/2006/relationships/image" Target="../media/image885.png"/><Relationship Id="rId208" Type="http://schemas.openxmlformats.org/officeDocument/2006/relationships/image" Target="../media/image892.png"/><Relationship Id="rId415" Type="http://schemas.openxmlformats.org/officeDocument/2006/relationships/image" Target="../media/image993.png"/><Relationship Id="rId622" Type="http://schemas.openxmlformats.org/officeDocument/2006/relationships/image" Target="../media/image1093.png"/><Relationship Id="rId261" Type="http://schemas.openxmlformats.org/officeDocument/2006/relationships/customXml" Target="../ink/ink919.xml"/><Relationship Id="rId499" Type="http://schemas.openxmlformats.org/officeDocument/2006/relationships/image" Target="../media/image1033.png"/><Relationship Id="rId927" Type="http://schemas.openxmlformats.org/officeDocument/2006/relationships/customXml" Target="../ink/ink1256.xml"/><Relationship Id="rId56" Type="http://schemas.openxmlformats.org/officeDocument/2006/relationships/image" Target="../media/image816.png"/><Relationship Id="rId359" Type="http://schemas.openxmlformats.org/officeDocument/2006/relationships/customXml" Target="../ink/ink968.xml"/><Relationship Id="rId566" Type="http://schemas.openxmlformats.org/officeDocument/2006/relationships/image" Target="../media/image1065.png"/><Relationship Id="rId773" Type="http://schemas.openxmlformats.org/officeDocument/2006/relationships/image" Target="../media/image1166.png"/><Relationship Id="rId121" Type="http://schemas.openxmlformats.org/officeDocument/2006/relationships/customXml" Target="../ink/ink849.xml"/><Relationship Id="rId219" Type="http://schemas.openxmlformats.org/officeDocument/2006/relationships/customXml" Target="../ink/ink898.xml"/><Relationship Id="rId426" Type="http://schemas.openxmlformats.org/officeDocument/2006/relationships/customXml" Target="../ink/ink1002.xml"/><Relationship Id="rId633" Type="http://schemas.openxmlformats.org/officeDocument/2006/relationships/customXml" Target="../ink/ink1107.xml"/><Relationship Id="rId980" Type="http://schemas.openxmlformats.org/officeDocument/2006/relationships/customXml" Target="../ink/ink1283.xml"/><Relationship Id="rId840" Type="http://schemas.openxmlformats.org/officeDocument/2006/relationships/customXml" Target="../ink/ink1211.xml"/><Relationship Id="rId938" Type="http://schemas.openxmlformats.org/officeDocument/2006/relationships/image" Target="../media/image1247.png"/><Relationship Id="rId67" Type="http://schemas.openxmlformats.org/officeDocument/2006/relationships/customXml" Target="../ink/ink822.xml"/><Relationship Id="rId272" Type="http://schemas.openxmlformats.org/officeDocument/2006/relationships/image" Target="../media/image924.png"/><Relationship Id="rId577" Type="http://schemas.openxmlformats.org/officeDocument/2006/relationships/customXml" Target="../ink/ink1079.xml"/><Relationship Id="rId700" Type="http://schemas.openxmlformats.org/officeDocument/2006/relationships/customXml" Target="../ink/ink1141.xml"/><Relationship Id="rId132" Type="http://schemas.openxmlformats.org/officeDocument/2006/relationships/image" Target="../media/image854.png"/><Relationship Id="rId784" Type="http://schemas.openxmlformats.org/officeDocument/2006/relationships/customXml" Target="../ink/ink1183.xml"/><Relationship Id="rId991" Type="http://schemas.openxmlformats.org/officeDocument/2006/relationships/image" Target="../media/image1272.png"/><Relationship Id="rId437" Type="http://schemas.openxmlformats.org/officeDocument/2006/relationships/image" Target="../media/image1003.png"/><Relationship Id="rId644" Type="http://schemas.openxmlformats.org/officeDocument/2006/relationships/image" Target="../media/image1104.png"/><Relationship Id="rId851" Type="http://schemas.openxmlformats.org/officeDocument/2006/relationships/image" Target="../media/image1205.png"/><Relationship Id="rId283" Type="http://schemas.openxmlformats.org/officeDocument/2006/relationships/customXml" Target="../ink/ink930.xml"/><Relationship Id="rId490" Type="http://schemas.openxmlformats.org/officeDocument/2006/relationships/customXml" Target="../ink/ink1034.xml"/><Relationship Id="rId504" Type="http://schemas.openxmlformats.org/officeDocument/2006/relationships/customXml" Target="../ink/ink1041.xml"/><Relationship Id="rId711" Type="http://schemas.openxmlformats.org/officeDocument/2006/relationships/image" Target="../media/image1135.png"/><Relationship Id="rId949" Type="http://schemas.openxmlformats.org/officeDocument/2006/relationships/customXml" Target="../ink/ink1267.xml"/><Relationship Id="rId78" Type="http://schemas.openxmlformats.org/officeDocument/2006/relationships/image" Target="../media/image827.png"/><Relationship Id="rId143" Type="http://schemas.openxmlformats.org/officeDocument/2006/relationships/customXml" Target="../ink/ink860.xml"/><Relationship Id="rId350" Type="http://schemas.openxmlformats.org/officeDocument/2006/relationships/image" Target="../media/image962.png"/><Relationship Id="rId588" Type="http://schemas.openxmlformats.org/officeDocument/2006/relationships/image" Target="../media/image1076.png"/><Relationship Id="rId795" Type="http://schemas.openxmlformats.org/officeDocument/2006/relationships/image" Target="../media/image1177.png"/><Relationship Id="rId809" Type="http://schemas.openxmlformats.org/officeDocument/2006/relationships/image" Target="../media/image1184.png"/><Relationship Id="rId9" Type="http://schemas.openxmlformats.org/officeDocument/2006/relationships/customXml" Target="../ink/ink793.xml"/><Relationship Id="rId210" Type="http://schemas.openxmlformats.org/officeDocument/2006/relationships/image" Target="../media/image893.png"/><Relationship Id="rId448" Type="http://schemas.openxmlformats.org/officeDocument/2006/relationships/customXml" Target="../ink/ink1013.xml"/><Relationship Id="rId655" Type="http://schemas.openxmlformats.org/officeDocument/2006/relationships/image" Target="../media/image1109.png"/><Relationship Id="rId862" Type="http://schemas.openxmlformats.org/officeDocument/2006/relationships/customXml" Target="../ink/ink1223.xml"/><Relationship Id="rId294" Type="http://schemas.openxmlformats.org/officeDocument/2006/relationships/image" Target="../media/image935.png"/><Relationship Id="rId308" Type="http://schemas.openxmlformats.org/officeDocument/2006/relationships/image" Target="../media/image941.png"/><Relationship Id="rId515" Type="http://schemas.openxmlformats.org/officeDocument/2006/relationships/customXml" Target="../ink/ink1047.xml"/><Relationship Id="rId722" Type="http://schemas.openxmlformats.org/officeDocument/2006/relationships/customXml" Target="../ink/ink1152.xml"/><Relationship Id="rId89" Type="http://schemas.openxmlformats.org/officeDocument/2006/relationships/customXml" Target="../ink/ink833.xml"/><Relationship Id="rId154" Type="http://schemas.openxmlformats.org/officeDocument/2006/relationships/image" Target="../media/image865.png"/><Relationship Id="rId361" Type="http://schemas.openxmlformats.org/officeDocument/2006/relationships/image" Target="../media/image966.png"/><Relationship Id="rId599" Type="http://schemas.openxmlformats.org/officeDocument/2006/relationships/customXml" Target="../ink/ink1090.xml"/><Relationship Id="rId1005" Type="http://schemas.openxmlformats.org/officeDocument/2006/relationships/image" Target="../media/image1279.png"/><Relationship Id="rId459" Type="http://schemas.openxmlformats.org/officeDocument/2006/relationships/image" Target="../media/image1013.png"/><Relationship Id="rId666" Type="http://schemas.openxmlformats.org/officeDocument/2006/relationships/customXml" Target="../ink/ink1124.xml"/><Relationship Id="rId873" Type="http://schemas.openxmlformats.org/officeDocument/2006/relationships/image" Target="../media/image1215.png"/><Relationship Id="rId16" Type="http://schemas.openxmlformats.org/officeDocument/2006/relationships/image" Target="../media/image796.png"/><Relationship Id="rId221" Type="http://schemas.openxmlformats.org/officeDocument/2006/relationships/customXml" Target="../ink/ink899.xml"/><Relationship Id="rId319" Type="http://schemas.openxmlformats.org/officeDocument/2006/relationships/customXml" Target="../ink/ink948.xml"/><Relationship Id="rId526" Type="http://schemas.openxmlformats.org/officeDocument/2006/relationships/image" Target="../media/image1046.png"/><Relationship Id="rId733" Type="http://schemas.openxmlformats.org/officeDocument/2006/relationships/image" Target="../media/image1146.png"/><Relationship Id="rId940" Type="http://schemas.openxmlformats.org/officeDocument/2006/relationships/image" Target="../media/image1248.png"/><Relationship Id="rId1016" Type="http://schemas.openxmlformats.org/officeDocument/2006/relationships/customXml" Target="../ink/ink1301.xml"/><Relationship Id="rId165" Type="http://schemas.openxmlformats.org/officeDocument/2006/relationships/customXml" Target="../ink/ink871.xml"/><Relationship Id="rId372" Type="http://schemas.openxmlformats.org/officeDocument/2006/relationships/customXml" Target="../ink/ink975.xml"/><Relationship Id="rId677" Type="http://schemas.openxmlformats.org/officeDocument/2006/relationships/image" Target="../media/image1119.png"/><Relationship Id="rId800" Type="http://schemas.openxmlformats.org/officeDocument/2006/relationships/customXml" Target="../ink/ink1191.xml"/><Relationship Id="rId232" Type="http://schemas.openxmlformats.org/officeDocument/2006/relationships/image" Target="../media/image904.png"/><Relationship Id="rId884" Type="http://schemas.openxmlformats.org/officeDocument/2006/relationships/image" Target="../media/image1220.png"/><Relationship Id="rId27" Type="http://schemas.openxmlformats.org/officeDocument/2006/relationships/customXml" Target="../ink/ink802.xml"/><Relationship Id="rId537" Type="http://schemas.openxmlformats.org/officeDocument/2006/relationships/customXml" Target="../ink/ink1058.xml"/><Relationship Id="rId744" Type="http://schemas.openxmlformats.org/officeDocument/2006/relationships/customXml" Target="../ink/ink1163.xml"/><Relationship Id="rId951" Type="http://schemas.openxmlformats.org/officeDocument/2006/relationships/customXml" Target="../ink/ink1268.xml"/><Relationship Id="rId80" Type="http://schemas.openxmlformats.org/officeDocument/2006/relationships/image" Target="../media/image828.png"/><Relationship Id="rId176" Type="http://schemas.openxmlformats.org/officeDocument/2006/relationships/image" Target="../media/image876.png"/><Relationship Id="rId383" Type="http://schemas.openxmlformats.org/officeDocument/2006/relationships/image" Target="../media/image977.png"/><Relationship Id="rId590" Type="http://schemas.openxmlformats.org/officeDocument/2006/relationships/image" Target="../media/image1077.png"/><Relationship Id="rId604" Type="http://schemas.openxmlformats.org/officeDocument/2006/relationships/image" Target="../media/image1084.png"/><Relationship Id="rId811" Type="http://schemas.openxmlformats.org/officeDocument/2006/relationships/image" Target="../media/image1185.png"/><Relationship Id="rId1027" Type="http://schemas.openxmlformats.org/officeDocument/2006/relationships/image" Target="../media/image1290.png"/><Relationship Id="rId243" Type="http://schemas.openxmlformats.org/officeDocument/2006/relationships/customXml" Target="../ink/ink910.xml"/><Relationship Id="rId450" Type="http://schemas.openxmlformats.org/officeDocument/2006/relationships/customXml" Target="../ink/ink1014.xml"/><Relationship Id="rId688" Type="http://schemas.openxmlformats.org/officeDocument/2006/relationships/customXml" Target="../ink/ink1135.xml"/><Relationship Id="rId895" Type="http://schemas.openxmlformats.org/officeDocument/2006/relationships/customXml" Target="../ink/ink1240.xml"/><Relationship Id="rId909" Type="http://schemas.openxmlformats.org/officeDocument/2006/relationships/customXml" Target="../ink/ink1247.xml"/><Relationship Id="rId38" Type="http://schemas.openxmlformats.org/officeDocument/2006/relationships/image" Target="../media/image807.png"/><Relationship Id="rId103" Type="http://schemas.openxmlformats.org/officeDocument/2006/relationships/customXml" Target="../ink/ink840.xml"/><Relationship Id="rId310" Type="http://schemas.openxmlformats.org/officeDocument/2006/relationships/image" Target="../media/image942.png"/><Relationship Id="rId548" Type="http://schemas.openxmlformats.org/officeDocument/2006/relationships/image" Target="../media/image1056.png"/><Relationship Id="rId755" Type="http://schemas.openxmlformats.org/officeDocument/2006/relationships/image" Target="../media/image1157.png"/><Relationship Id="rId962" Type="http://schemas.openxmlformats.org/officeDocument/2006/relationships/customXml" Target="../ink/ink1274.xml"/><Relationship Id="rId91" Type="http://schemas.openxmlformats.org/officeDocument/2006/relationships/customXml" Target="../ink/ink834.xml"/><Relationship Id="rId187" Type="http://schemas.openxmlformats.org/officeDocument/2006/relationships/customXml" Target="../ink/ink882.xml"/><Relationship Id="rId394" Type="http://schemas.openxmlformats.org/officeDocument/2006/relationships/customXml" Target="../ink/ink986.xml"/><Relationship Id="rId408" Type="http://schemas.openxmlformats.org/officeDocument/2006/relationships/customXml" Target="../ink/ink993.xml"/><Relationship Id="rId615" Type="http://schemas.openxmlformats.org/officeDocument/2006/relationships/customXml" Target="../ink/ink1098.xml"/><Relationship Id="rId822" Type="http://schemas.openxmlformats.org/officeDocument/2006/relationships/customXml" Target="../ink/ink1202.xml"/><Relationship Id="rId254" Type="http://schemas.openxmlformats.org/officeDocument/2006/relationships/image" Target="../media/image915.png"/><Relationship Id="rId699" Type="http://schemas.openxmlformats.org/officeDocument/2006/relationships/image" Target="../media/image1129.png"/><Relationship Id="rId49" Type="http://schemas.openxmlformats.org/officeDocument/2006/relationships/customXml" Target="../ink/ink813.xml"/><Relationship Id="rId114" Type="http://schemas.openxmlformats.org/officeDocument/2006/relationships/image" Target="../media/image845.png"/><Relationship Id="rId461" Type="http://schemas.openxmlformats.org/officeDocument/2006/relationships/image" Target="../media/image1014.png"/><Relationship Id="rId559" Type="http://schemas.openxmlformats.org/officeDocument/2006/relationships/customXml" Target="../ink/ink1070.xml"/><Relationship Id="rId766" Type="http://schemas.openxmlformats.org/officeDocument/2006/relationships/customXml" Target="../ink/ink1174.xml"/><Relationship Id="rId198" Type="http://schemas.openxmlformats.org/officeDocument/2006/relationships/image" Target="../media/image887.png"/><Relationship Id="rId321" Type="http://schemas.openxmlformats.org/officeDocument/2006/relationships/customXml" Target="../ink/ink949.xml"/><Relationship Id="rId419" Type="http://schemas.openxmlformats.org/officeDocument/2006/relationships/image" Target="../media/image55.png"/><Relationship Id="rId626" Type="http://schemas.openxmlformats.org/officeDocument/2006/relationships/image" Target="../media/image1095.png"/><Relationship Id="rId973" Type="http://schemas.openxmlformats.org/officeDocument/2006/relationships/image" Target="../media/image1263.png"/><Relationship Id="rId833" Type="http://schemas.openxmlformats.org/officeDocument/2006/relationships/image" Target="../media/image1196.png"/><Relationship Id="rId265" Type="http://schemas.openxmlformats.org/officeDocument/2006/relationships/customXml" Target="../ink/ink921.xml"/><Relationship Id="rId472" Type="http://schemas.openxmlformats.org/officeDocument/2006/relationships/customXml" Target="../ink/ink1025.xml"/><Relationship Id="rId900" Type="http://schemas.openxmlformats.org/officeDocument/2006/relationships/image" Target="../media/image1228.png"/><Relationship Id="rId125" Type="http://schemas.openxmlformats.org/officeDocument/2006/relationships/customXml" Target="../ink/ink851.xml"/><Relationship Id="rId332" Type="http://schemas.openxmlformats.org/officeDocument/2006/relationships/image" Target="../media/image953.png"/><Relationship Id="rId777" Type="http://schemas.openxmlformats.org/officeDocument/2006/relationships/image" Target="../media/image1168.png"/><Relationship Id="rId984" Type="http://schemas.openxmlformats.org/officeDocument/2006/relationships/customXml" Target="../ink/ink1285.xml"/><Relationship Id="rId637" Type="http://schemas.openxmlformats.org/officeDocument/2006/relationships/customXml" Target="../ink/ink1109.xml"/><Relationship Id="rId844" Type="http://schemas.openxmlformats.org/officeDocument/2006/relationships/customXml" Target="../ink/ink1213.xml"/><Relationship Id="rId276" Type="http://schemas.openxmlformats.org/officeDocument/2006/relationships/image" Target="../media/image926.png"/><Relationship Id="rId483" Type="http://schemas.openxmlformats.org/officeDocument/2006/relationships/image" Target="../media/image1025.png"/><Relationship Id="rId690" Type="http://schemas.openxmlformats.org/officeDocument/2006/relationships/customXml" Target="../ink/ink1136.xml"/><Relationship Id="rId704" Type="http://schemas.openxmlformats.org/officeDocument/2006/relationships/customXml" Target="../ink/ink1143.xml"/><Relationship Id="rId911" Type="http://schemas.openxmlformats.org/officeDocument/2006/relationships/customXml" Target="../ink/ink1248.xml"/><Relationship Id="rId40" Type="http://schemas.openxmlformats.org/officeDocument/2006/relationships/image" Target="../media/image808.png"/><Relationship Id="rId136" Type="http://schemas.openxmlformats.org/officeDocument/2006/relationships/image" Target="../media/image856.png"/><Relationship Id="rId343" Type="http://schemas.openxmlformats.org/officeDocument/2006/relationships/customXml" Target="../ink/ink960.xml"/><Relationship Id="rId550" Type="http://schemas.openxmlformats.org/officeDocument/2006/relationships/image" Target="../media/image1057.png"/><Relationship Id="rId788" Type="http://schemas.openxmlformats.org/officeDocument/2006/relationships/customXml" Target="../ink/ink1185.xml"/><Relationship Id="rId995" Type="http://schemas.openxmlformats.org/officeDocument/2006/relationships/image" Target="../media/image1274.png"/><Relationship Id="rId203" Type="http://schemas.openxmlformats.org/officeDocument/2006/relationships/customXml" Target="../ink/ink890.xml"/><Relationship Id="rId648" Type="http://schemas.openxmlformats.org/officeDocument/2006/relationships/image" Target="../media/image1106.png"/><Relationship Id="rId855" Type="http://schemas.openxmlformats.org/officeDocument/2006/relationships/image" Target="../media/image1207.png"/><Relationship Id="rId287" Type="http://schemas.openxmlformats.org/officeDocument/2006/relationships/customXml" Target="../ink/ink932.xml"/><Relationship Id="rId410" Type="http://schemas.openxmlformats.org/officeDocument/2006/relationships/customXml" Target="../ink/ink994.xml"/><Relationship Id="rId494" Type="http://schemas.openxmlformats.org/officeDocument/2006/relationships/customXml" Target="../ink/ink1036.xml"/><Relationship Id="rId508" Type="http://schemas.openxmlformats.org/officeDocument/2006/relationships/customXml" Target="../ink/ink1043.xml"/><Relationship Id="rId715" Type="http://schemas.openxmlformats.org/officeDocument/2006/relationships/image" Target="../media/image1137.png"/><Relationship Id="rId922" Type="http://schemas.openxmlformats.org/officeDocument/2006/relationships/image" Target="../media/image1239.png"/><Relationship Id="rId147" Type="http://schemas.openxmlformats.org/officeDocument/2006/relationships/customXml" Target="../ink/ink862.xml"/><Relationship Id="rId354" Type="http://schemas.openxmlformats.org/officeDocument/2006/relationships/image" Target="../media/image964.png"/><Relationship Id="rId799" Type="http://schemas.openxmlformats.org/officeDocument/2006/relationships/image" Target="../media/image1179.png"/><Relationship Id="rId51" Type="http://schemas.openxmlformats.org/officeDocument/2006/relationships/customXml" Target="../ink/ink814.xml"/><Relationship Id="rId561" Type="http://schemas.openxmlformats.org/officeDocument/2006/relationships/customXml" Target="../ink/ink1071.xml"/><Relationship Id="rId659" Type="http://schemas.openxmlformats.org/officeDocument/2006/relationships/image" Target="../media/image1111.png"/><Relationship Id="rId866" Type="http://schemas.openxmlformats.org/officeDocument/2006/relationships/customXml" Target="../ink/ink1225.xml"/><Relationship Id="rId214" Type="http://schemas.openxmlformats.org/officeDocument/2006/relationships/image" Target="../media/image895.png"/><Relationship Id="rId298" Type="http://schemas.openxmlformats.org/officeDocument/2006/relationships/image" Target="../media/image937.png"/><Relationship Id="rId421" Type="http://schemas.openxmlformats.org/officeDocument/2006/relationships/image" Target="../media/image995.png"/><Relationship Id="rId519" Type="http://schemas.openxmlformats.org/officeDocument/2006/relationships/customXml" Target="../ink/ink1049.xml"/><Relationship Id="rId158" Type="http://schemas.openxmlformats.org/officeDocument/2006/relationships/image" Target="../media/image867.png"/><Relationship Id="rId726" Type="http://schemas.openxmlformats.org/officeDocument/2006/relationships/customXml" Target="../ink/ink1154.xml"/><Relationship Id="rId933" Type="http://schemas.openxmlformats.org/officeDocument/2006/relationships/customXml" Target="../ink/ink1259.xml"/><Relationship Id="rId1009" Type="http://schemas.openxmlformats.org/officeDocument/2006/relationships/image" Target="../media/image1281.png"/><Relationship Id="rId62" Type="http://schemas.openxmlformats.org/officeDocument/2006/relationships/image" Target="../media/image819.png"/><Relationship Id="rId365" Type="http://schemas.openxmlformats.org/officeDocument/2006/relationships/image" Target="../media/image968.png"/><Relationship Id="rId572" Type="http://schemas.openxmlformats.org/officeDocument/2006/relationships/image" Target="../media/image1068.png"/><Relationship Id="rId225" Type="http://schemas.openxmlformats.org/officeDocument/2006/relationships/customXml" Target="../ink/ink901.xml"/><Relationship Id="rId432" Type="http://schemas.openxmlformats.org/officeDocument/2006/relationships/customXml" Target="../ink/ink1005.xml"/><Relationship Id="rId877" Type="http://schemas.openxmlformats.org/officeDocument/2006/relationships/image" Target="../media/image1217.png"/><Relationship Id="rId737" Type="http://schemas.openxmlformats.org/officeDocument/2006/relationships/image" Target="../media/image1148.png"/><Relationship Id="rId944" Type="http://schemas.openxmlformats.org/officeDocument/2006/relationships/image" Target="../media/image1250.png"/><Relationship Id="rId73" Type="http://schemas.openxmlformats.org/officeDocument/2006/relationships/customXml" Target="../ink/ink825.xml"/><Relationship Id="rId169" Type="http://schemas.openxmlformats.org/officeDocument/2006/relationships/customXml" Target="../ink/ink873.xml"/><Relationship Id="rId376" Type="http://schemas.openxmlformats.org/officeDocument/2006/relationships/customXml" Target="../ink/ink977.xml"/><Relationship Id="rId583" Type="http://schemas.openxmlformats.org/officeDocument/2006/relationships/customXml" Target="../ink/ink1082.xml"/><Relationship Id="rId790" Type="http://schemas.openxmlformats.org/officeDocument/2006/relationships/customXml" Target="../ink/ink1186.xml"/><Relationship Id="rId804" Type="http://schemas.openxmlformats.org/officeDocument/2006/relationships/customXml" Target="../ink/ink1193.xml"/><Relationship Id="rId4" Type="http://schemas.openxmlformats.org/officeDocument/2006/relationships/image" Target="../media/image790.png"/><Relationship Id="rId236" Type="http://schemas.openxmlformats.org/officeDocument/2006/relationships/image" Target="../media/image906.png"/><Relationship Id="rId443" Type="http://schemas.openxmlformats.org/officeDocument/2006/relationships/image" Target="../media/image1006.png"/><Relationship Id="rId650" Type="http://schemas.openxmlformats.org/officeDocument/2006/relationships/image" Target="../media/image1107.png"/><Relationship Id="rId888" Type="http://schemas.openxmlformats.org/officeDocument/2006/relationships/image" Target="../media/image1222.png"/><Relationship Id="rId303" Type="http://schemas.openxmlformats.org/officeDocument/2006/relationships/customXml" Target="../ink/ink940.xml"/><Relationship Id="rId748" Type="http://schemas.openxmlformats.org/officeDocument/2006/relationships/customXml" Target="../ink/ink1165.xml"/><Relationship Id="rId955" Type="http://schemas.openxmlformats.org/officeDocument/2006/relationships/customXml" Target="../ink/ink1270.xml"/><Relationship Id="rId84" Type="http://schemas.openxmlformats.org/officeDocument/2006/relationships/image" Target="../media/image830.png"/><Relationship Id="rId387" Type="http://schemas.openxmlformats.org/officeDocument/2006/relationships/image" Target="../media/image979.png"/><Relationship Id="rId510" Type="http://schemas.openxmlformats.org/officeDocument/2006/relationships/customXml" Target="../ink/ink1044.xml"/><Relationship Id="rId594" Type="http://schemas.openxmlformats.org/officeDocument/2006/relationships/image" Target="../media/image1079.png"/><Relationship Id="rId608" Type="http://schemas.openxmlformats.org/officeDocument/2006/relationships/image" Target="../media/image1086.png"/><Relationship Id="rId815" Type="http://schemas.openxmlformats.org/officeDocument/2006/relationships/image" Target="../media/image1187.png"/><Relationship Id="rId247" Type="http://schemas.openxmlformats.org/officeDocument/2006/relationships/customXml" Target="../ink/ink912.xml"/><Relationship Id="rId899" Type="http://schemas.openxmlformats.org/officeDocument/2006/relationships/customXml" Target="../ink/ink1242.xml"/><Relationship Id="rId1000" Type="http://schemas.openxmlformats.org/officeDocument/2006/relationships/customXml" Target="../ink/ink1293.xml"/><Relationship Id="rId107" Type="http://schemas.openxmlformats.org/officeDocument/2006/relationships/customXml" Target="../ink/ink842.xml"/><Relationship Id="rId454" Type="http://schemas.openxmlformats.org/officeDocument/2006/relationships/customXml" Target="../ink/ink1016.xml"/><Relationship Id="rId661" Type="http://schemas.openxmlformats.org/officeDocument/2006/relationships/image" Target="../media/image1112.png"/><Relationship Id="rId759" Type="http://schemas.openxmlformats.org/officeDocument/2006/relationships/image" Target="../media/image1159.png"/><Relationship Id="rId966" Type="http://schemas.openxmlformats.org/officeDocument/2006/relationships/customXml" Target="../ink/ink1276.xml"/><Relationship Id="rId11" Type="http://schemas.openxmlformats.org/officeDocument/2006/relationships/customXml" Target="../ink/ink794.xml"/><Relationship Id="rId314" Type="http://schemas.openxmlformats.org/officeDocument/2006/relationships/image" Target="../media/image944.png"/><Relationship Id="rId398" Type="http://schemas.openxmlformats.org/officeDocument/2006/relationships/customXml" Target="../ink/ink988.xml"/><Relationship Id="rId521" Type="http://schemas.openxmlformats.org/officeDocument/2006/relationships/customXml" Target="../ink/ink1050.xml"/><Relationship Id="rId619" Type="http://schemas.openxmlformats.org/officeDocument/2006/relationships/customXml" Target="../ink/ink1100.xml"/><Relationship Id="rId95" Type="http://schemas.openxmlformats.org/officeDocument/2006/relationships/customXml" Target="../ink/ink836.xml"/><Relationship Id="rId160" Type="http://schemas.openxmlformats.org/officeDocument/2006/relationships/image" Target="../media/image868.png"/><Relationship Id="rId826" Type="http://schemas.openxmlformats.org/officeDocument/2006/relationships/customXml" Target="../ink/ink1204.xml"/><Relationship Id="rId1011" Type="http://schemas.openxmlformats.org/officeDocument/2006/relationships/image" Target="../media/image1282.png"/><Relationship Id="rId258" Type="http://schemas.openxmlformats.org/officeDocument/2006/relationships/image" Target="../media/image917.png"/><Relationship Id="rId465" Type="http://schemas.openxmlformats.org/officeDocument/2006/relationships/image" Target="../media/image1016.png"/><Relationship Id="rId672" Type="http://schemas.openxmlformats.org/officeDocument/2006/relationships/customXml" Target="../ink/ink1127.xml"/><Relationship Id="rId22" Type="http://schemas.openxmlformats.org/officeDocument/2006/relationships/image" Target="../media/image799.png"/><Relationship Id="rId118" Type="http://schemas.openxmlformats.org/officeDocument/2006/relationships/image" Target="../media/image847.png"/><Relationship Id="rId325" Type="http://schemas.openxmlformats.org/officeDocument/2006/relationships/customXml" Target="../ink/ink951.xml"/><Relationship Id="rId532" Type="http://schemas.openxmlformats.org/officeDocument/2006/relationships/image" Target="../media/image1049.png"/><Relationship Id="rId977" Type="http://schemas.openxmlformats.org/officeDocument/2006/relationships/image" Target="../media/image1265.png"/><Relationship Id="rId171" Type="http://schemas.openxmlformats.org/officeDocument/2006/relationships/customXml" Target="../ink/ink874.xml"/><Relationship Id="rId837" Type="http://schemas.openxmlformats.org/officeDocument/2006/relationships/image" Target="../media/image1198.png"/><Relationship Id="rId1022" Type="http://schemas.openxmlformats.org/officeDocument/2006/relationships/customXml" Target="../ink/ink1304.xml"/><Relationship Id="rId269" Type="http://schemas.openxmlformats.org/officeDocument/2006/relationships/customXml" Target="../ink/ink923.xml"/><Relationship Id="rId476" Type="http://schemas.openxmlformats.org/officeDocument/2006/relationships/customXml" Target="../ink/ink1027.xml"/><Relationship Id="rId683" Type="http://schemas.openxmlformats.org/officeDocument/2006/relationships/image" Target="../media/image1121.png"/><Relationship Id="rId890" Type="http://schemas.openxmlformats.org/officeDocument/2006/relationships/image" Target="../media/image1223.png"/><Relationship Id="rId904" Type="http://schemas.openxmlformats.org/officeDocument/2006/relationships/image" Target="../media/image1230.png"/><Relationship Id="rId33" Type="http://schemas.openxmlformats.org/officeDocument/2006/relationships/customXml" Target="../ink/ink805.xml"/><Relationship Id="rId129" Type="http://schemas.openxmlformats.org/officeDocument/2006/relationships/customXml" Target="../ink/ink853.xml"/><Relationship Id="rId336" Type="http://schemas.openxmlformats.org/officeDocument/2006/relationships/image" Target="../media/image955.png"/><Relationship Id="rId543" Type="http://schemas.openxmlformats.org/officeDocument/2006/relationships/customXml" Target="../ink/ink1061.xml"/><Relationship Id="rId988" Type="http://schemas.openxmlformats.org/officeDocument/2006/relationships/customXml" Target="../ink/ink1287.xml"/><Relationship Id="rId182" Type="http://schemas.openxmlformats.org/officeDocument/2006/relationships/image" Target="../media/image879.png"/><Relationship Id="rId403" Type="http://schemas.openxmlformats.org/officeDocument/2006/relationships/image" Target="../media/image987.png"/><Relationship Id="rId750" Type="http://schemas.openxmlformats.org/officeDocument/2006/relationships/customXml" Target="../ink/ink1166.xml"/><Relationship Id="rId848" Type="http://schemas.openxmlformats.org/officeDocument/2006/relationships/customXml" Target="../ink/ink1215.xml"/><Relationship Id="rId1033" Type="http://schemas.openxmlformats.org/officeDocument/2006/relationships/image" Target="../media/image1293.png"/><Relationship Id="rId487" Type="http://schemas.openxmlformats.org/officeDocument/2006/relationships/image" Target="../media/image1027.png"/><Relationship Id="rId610" Type="http://schemas.openxmlformats.org/officeDocument/2006/relationships/image" Target="../media/image1087.png"/><Relationship Id="rId694" Type="http://schemas.openxmlformats.org/officeDocument/2006/relationships/customXml" Target="../ink/ink1138.xml"/><Relationship Id="rId708" Type="http://schemas.openxmlformats.org/officeDocument/2006/relationships/customXml" Target="../ink/ink1145.xml"/><Relationship Id="rId915" Type="http://schemas.openxmlformats.org/officeDocument/2006/relationships/customXml" Target="../ink/ink1250.xml"/><Relationship Id="rId347" Type="http://schemas.openxmlformats.org/officeDocument/2006/relationships/customXml" Target="../ink/ink962.xml"/><Relationship Id="rId999" Type="http://schemas.openxmlformats.org/officeDocument/2006/relationships/image" Target="../media/image1276.png"/><Relationship Id="rId44" Type="http://schemas.openxmlformats.org/officeDocument/2006/relationships/image" Target="../media/image810.png"/><Relationship Id="rId554" Type="http://schemas.openxmlformats.org/officeDocument/2006/relationships/image" Target="../media/image1059.png"/><Relationship Id="rId761" Type="http://schemas.openxmlformats.org/officeDocument/2006/relationships/image" Target="../media/image1160.png"/><Relationship Id="rId859" Type="http://schemas.openxmlformats.org/officeDocument/2006/relationships/customXml" Target="../ink/ink1221.xml"/><Relationship Id="rId193" Type="http://schemas.openxmlformats.org/officeDocument/2006/relationships/customXml" Target="../ink/ink885.xml"/><Relationship Id="rId207" Type="http://schemas.openxmlformats.org/officeDocument/2006/relationships/customXml" Target="../ink/ink892.xml"/><Relationship Id="rId414" Type="http://schemas.openxmlformats.org/officeDocument/2006/relationships/customXml" Target="../ink/ink996.xml"/><Relationship Id="rId498" Type="http://schemas.openxmlformats.org/officeDocument/2006/relationships/customXml" Target="../ink/ink1038.xml"/><Relationship Id="rId621" Type="http://schemas.openxmlformats.org/officeDocument/2006/relationships/customXml" Target="../ink/ink1101.xml"/><Relationship Id="rId260" Type="http://schemas.openxmlformats.org/officeDocument/2006/relationships/image" Target="../media/image918.png"/><Relationship Id="rId719" Type="http://schemas.openxmlformats.org/officeDocument/2006/relationships/image" Target="../media/image1139.png"/><Relationship Id="rId926" Type="http://schemas.openxmlformats.org/officeDocument/2006/relationships/image" Target="../media/image1241.png"/><Relationship Id="rId55" Type="http://schemas.openxmlformats.org/officeDocument/2006/relationships/customXml" Target="../ink/ink816.xml"/><Relationship Id="rId120" Type="http://schemas.openxmlformats.org/officeDocument/2006/relationships/image" Target="../media/image848.png"/><Relationship Id="rId358" Type="http://schemas.openxmlformats.org/officeDocument/2006/relationships/image" Target="../media/image181.png"/><Relationship Id="rId565" Type="http://schemas.openxmlformats.org/officeDocument/2006/relationships/customXml" Target="../ink/ink1073.xml"/><Relationship Id="rId772" Type="http://schemas.openxmlformats.org/officeDocument/2006/relationships/customXml" Target="../ink/ink1177.xml"/><Relationship Id="rId218" Type="http://schemas.openxmlformats.org/officeDocument/2006/relationships/image" Target="../media/image897.png"/><Relationship Id="rId425" Type="http://schemas.openxmlformats.org/officeDocument/2006/relationships/image" Target="../media/image997.png"/><Relationship Id="rId632" Type="http://schemas.openxmlformats.org/officeDocument/2006/relationships/image" Target="../media/image1098.png"/><Relationship Id="rId271" Type="http://schemas.openxmlformats.org/officeDocument/2006/relationships/customXml" Target="../ink/ink924.xml"/><Relationship Id="rId937" Type="http://schemas.openxmlformats.org/officeDocument/2006/relationships/customXml" Target="../ink/ink1261.xml"/><Relationship Id="rId66" Type="http://schemas.openxmlformats.org/officeDocument/2006/relationships/image" Target="../media/image821.png"/><Relationship Id="rId131" Type="http://schemas.openxmlformats.org/officeDocument/2006/relationships/customXml" Target="../ink/ink854.xml"/><Relationship Id="rId369" Type="http://schemas.openxmlformats.org/officeDocument/2006/relationships/image" Target="../media/image970.png"/><Relationship Id="rId576" Type="http://schemas.openxmlformats.org/officeDocument/2006/relationships/image" Target="../media/image1070.png"/><Relationship Id="rId783" Type="http://schemas.openxmlformats.org/officeDocument/2006/relationships/image" Target="../media/image1171.png"/><Relationship Id="rId990" Type="http://schemas.openxmlformats.org/officeDocument/2006/relationships/customXml" Target="../ink/ink1288.xml"/><Relationship Id="rId229" Type="http://schemas.openxmlformats.org/officeDocument/2006/relationships/customXml" Target="../ink/ink903.xml"/><Relationship Id="rId436" Type="http://schemas.openxmlformats.org/officeDocument/2006/relationships/customXml" Target="../ink/ink1007.xml"/><Relationship Id="rId643" Type="http://schemas.openxmlformats.org/officeDocument/2006/relationships/customXml" Target="../ink/ink1112.xml"/><Relationship Id="rId850" Type="http://schemas.openxmlformats.org/officeDocument/2006/relationships/customXml" Target="../ink/ink1216.xml"/><Relationship Id="rId948" Type="http://schemas.openxmlformats.org/officeDocument/2006/relationships/image" Target="../media/image169.png"/><Relationship Id="rId77" Type="http://schemas.openxmlformats.org/officeDocument/2006/relationships/customXml" Target="../ink/ink827.xml"/><Relationship Id="rId282" Type="http://schemas.openxmlformats.org/officeDocument/2006/relationships/image" Target="../media/image929.png"/><Relationship Id="rId503" Type="http://schemas.openxmlformats.org/officeDocument/2006/relationships/image" Target="../media/image1035.png"/><Relationship Id="rId587" Type="http://schemas.openxmlformats.org/officeDocument/2006/relationships/customXml" Target="../ink/ink1084.xml"/><Relationship Id="rId710" Type="http://schemas.openxmlformats.org/officeDocument/2006/relationships/customXml" Target="../ink/ink1146.xml"/><Relationship Id="rId808" Type="http://schemas.openxmlformats.org/officeDocument/2006/relationships/customXml" Target="../ink/ink1195.xml"/><Relationship Id="rId8" Type="http://schemas.openxmlformats.org/officeDocument/2006/relationships/image" Target="../media/image792.png"/><Relationship Id="rId142" Type="http://schemas.openxmlformats.org/officeDocument/2006/relationships/image" Target="../media/image859.png"/><Relationship Id="rId447" Type="http://schemas.openxmlformats.org/officeDocument/2006/relationships/image" Target="../media/image1008.png"/><Relationship Id="rId794" Type="http://schemas.openxmlformats.org/officeDocument/2006/relationships/customXml" Target="../ink/ink1188.xml"/><Relationship Id="rId654" Type="http://schemas.openxmlformats.org/officeDocument/2006/relationships/customXml" Target="../ink/ink1118.xml"/><Relationship Id="rId861" Type="http://schemas.openxmlformats.org/officeDocument/2006/relationships/image" Target="../media/image1209.png"/><Relationship Id="rId959" Type="http://schemas.openxmlformats.org/officeDocument/2006/relationships/image" Target="../media/image1256.png"/><Relationship Id="rId293" Type="http://schemas.openxmlformats.org/officeDocument/2006/relationships/customXml" Target="../ink/ink935.xml"/><Relationship Id="rId307" Type="http://schemas.openxmlformats.org/officeDocument/2006/relationships/customXml" Target="../ink/ink942.xml"/><Relationship Id="rId514" Type="http://schemas.openxmlformats.org/officeDocument/2006/relationships/image" Target="../media/image1040.png"/><Relationship Id="rId721" Type="http://schemas.openxmlformats.org/officeDocument/2006/relationships/image" Target="../media/image1140.png"/><Relationship Id="rId88" Type="http://schemas.openxmlformats.org/officeDocument/2006/relationships/image" Target="../media/image832.png"/><Relationship Id="rId153" Type="http://schemas.openxmlformats.org/officeDocument/2006/relationships/customXml" Target="../ink/ink865.xml"/><Relationship Id="rId360" Type="http://schemas.openxmlformats.org/officeDocument/2006/relationships/customXml" Target="../ink/ink969.xml"/><Relationship Id="rId598" Type="http://schemas.openxmlformats.org/officeDocument/2006/relationships/image" Target="../media/image1081.png"/><Relationship Id="rId819" Type="http://schemas.openxmlformats.org/officeDocument/2006/relationships/image" Target="../media/image1189.png"/><Relationship Id="rId1004" Type="http://schemas.openxmlformats.org/officeDocument/2006/relationships/customXml" Target="../ink/ink1295.xml"/><Relationship Id="rId220" Type="http://schemas.openxmlformats.org/officeDocument/2006/relationships/image" Target="../media/image898.png"/><Relationship Id="rId458" Type="http://schemas.openxmlformats.org/officeDocument/2006/relationships/customXml" Target="../ink/ink1018.xml"/><Relationship Id="rId665" Type="http://schemas.openxmlformats.org/officeDocument/2006/relationships/image" Target="../media/image1114.png"/><Relationship Id="rId872" Type="http://schemas.openxmlformats.org/officeDocument/2006/relationships/customXml" Target="../ink/ink1228.xml"/><Relationship Id="rId15" Type="http://schemas.openxmlformats.org/officeDocument/2006/relationships/customXml" Target="../ink/ink796.xml"/><Relationship Id="rId318" Type="http://schemas.openxmlformats.org/officeDocument/2006/relationships/image" Target="../media/image946.png"/><Relationship Id="rId525" Type="http://schemas.openxmlformats.org/officeDocument/2006/relationships/customXml" Target="../ink/ink1052.xml"/><Relationship Id="rId732" Type="http://schemas.openxmlformats.org/officeDocument/2006/relationships/customXml" Target="../ink/ink1157.xml"/><Relationship Id="rId99" Type="http://schemas.openxmlformats.org/officeDocument/2006/relationships/customXml" Target="../ink/ink838.xml"/><Relationship Id="rId164" Type="http://schemas.openxmlformats.org/officeDocument/2006/relationships/image" Target="../media/image870.png"/><Relationship Id="rId371" Type="http://schemas.openxmlformats.org/officeDocument/2006/relationships/image" Target="../media/image971.png"/><Relationship Id="rId1015" Type="http://schemas.openxmlformats.org/officeDocument/2006/relationships/image" Target="../media/image1284.png"/><Relationship Id="rId469" Type="http://schemas.openxmlformats.org/officeDocument/2006/relationships/image" Target="../media/image1018.png"/><Relationship Id="rId676" Type="http://schemas.openxmlformats.org/officeDocument/2006/relationships/customXml" Target="../ink/ink1129.xml"/><Relationship Id="rId883" Type="http://schemas.openxmlformats.org/officeDocument/2006/relationships/customXml" Target="../ink/ink1234.xml"/><Relationship Id="rId26" Type="http://schemas.openxmlformats.org/officeDocument/2006/relationships/image" Target="../media/image801.png"/><Relationship Id="rId231" Type="http://schemas.openxmlformats.org/officeDocument/2006/relationships/customXml" Target="../ink/ink904.xml"/><Relationship Id="rId329" Type="http://schemas.openxmlformats.org/officeDocument/2006/relationships/customXml" Target="../ink/ink953.xml"/><Relationship Id="rId536" Type="http://schemas.openxmlformats.org/officeDocument/2006/relationships/image" Target="../media/image1051.png"/><Relationship Id="rId175" Type="http://schemas.openxmlformats.org/officeDocument/2006/relationships/customXml" Target="../ink/ink876.xml"/><Relationship Id="rId743" Type="http://schemas.openxmlformats.org/officeDocument/2006/relationships/image" Target="../media/image1151.png"/><Relationship Id="rId950" Type="http://schemas.openxmlformats.org/officeDocument/2006/relationships/image" Target="../media/image1252.png"/><Relationship Id="rId1026" Type="http://schemas.openxmlformats.org/officeDocument/2006/relationships/customXml" Target="../ink/ink1306.xml"/><Relationship Id="rId382" Type="http://schemas.openxmlformats.org/officeDocument/2006/relationships/customXml" Target="../ink/ink980.xml"/><Relationship Id="rId603" Type="http://schemas.openxmlformats.org/officeDocument/2006/relationships/customXml" Target="../ink/ink1092.xml"/><Relationship Id="rId687" Type="http://schemas.openxmlformats.org/officeDocument/2006/relationships/image" Target="../media/image1123.png"/><Relationship Id="rId810" Type="http://schemas.openxmlformats.org/officeDocument/2006/relationships/customXml" Target="../ink/ink1196.xml"/><Relationship Id="rId908" Type="http://schemas.openxmlformats.org/officeDocument/2006/relationships/image" Target="../media/image1232.png"/><Relationship Id="rId242" Type="http://schemas.openxmlformats.org/officeDocument/2006/relationships/image" Target="../media/image909.png"/><Relationship Id="rId894" Type="http://schemas.openxmlformats.org/officeDocument/2006/relationships/image" Target="../media/image1225.png"/><Relationship Id="rId37" Type="http://schemas.openxmlformats.org/officeDocument/2006/relationships/customXml" Target="../ink/ink807.xml"/><Relationship Id="rId102" Type="http://schemas.openxmlformats.org/officeDocument/2006/relationships/image" Target="../media/image839.png"/><Relationship Id="rId547" Type="http://schemas.openxmlformats.org/officeDocument/2006/relationships/customXml" Target="../ink/ink1064.xml"/><Relationship Id="rId754" Type="http://schemas.openxmlformats.org/officeDocument/2006/relationships/customXml" Target="../ink/ink1168.xml"/><Relationship Id="rId961" Type="http://schemas.openxmlformats.org/officeDocument/2006/relationships/image" Target="../media/image1257.png"/><Relationship Id="rId90" Type="http://schemas.openxmlformats.org/officeDocument/2006/relationships/image" Target="../media/image833.png"/><Relationship Id="rId186" Type="http://schemas.openxmlformats.org/officeDocument/2006/relationships/image" Target="../media/image881.png"/><Relationship Id="rId393" Type="http://schemas.openxmlformats.org/officeDocument/2006/relationships/image" Target="../media/image982.png"/><Relationship Id="rId407" Type="http://schemas.openxmlformats.org/officeDocument/2006/relationships/image" Target="../media/image989.png"/><Relationship Id="rId614" Type="http://schemas.openxmlformats.org/officeDocument/2006/relationships/image" Target="../media/image1089.png"/><Relationship Id="rId821" Type="http://schemas.openxmlformats.org/officeDocument/2006/relationships/image" Target="../media/image1190.png"/><Relationship Id="rId253" Type="http://schemas.openxmlformats.org/officeDocument/2006/relationships/customXml" Target="../ink/ink915.xml"/><Relationship Id="rId460" Type="http://schemas.openxmlformats.org/officeDocument/2006/relationships/customXml" Target="../ink/ink1019.xml"/><Relationship Id="rId698" Type="http://schemas.openxmlformats.org/officeDocument/2006/relationships/customXml" Target="../ink/ink1140.xml"/><Relationship Id="rId919" Type="http://schemas.openxmlformats.org/officeDocument/2006/relationships/customXml" Target="../ink/ink1252.xml"/><Relationship Id="rId48" Type="http://schemas.openxmlformats.org/officeDocument/2006/relationships/image" Target="../media/image812.png"/><Relationship Id="rId113" Type="http://schemas.openxmlformats.org/officeDocument/2006/relationships/customXml" Target="../ink/ink845.xml"/><Relationship Id="rId320" Type="http://schemas.openxmlformats.org/officeDocument/2006/relationships/image" Target="../media/image947.png"/><Relationship Id="rId558" Type="http://schemas.openxmlformats.org/officeDocument/2006/relationships/image" Target="../media/image1061.png"/><Relationship Id="rId765" Type="http://schemas.openxmlformats.org/officeDocument/2006/relationships/image" Target="../media/image1162.png"/><Relationship Id="rId972" Type="http://schemas.openxmlformats.org/officeDocument/2006/relationships/customXml" Target="../ink/ink1279.xml"/><Relationship Id="rId197" Type="http://schemas.openxmlformats.org/officeDocument/2006/relationships/customXml" Target="../ink/ink887.xml"/><Relationship Id="rId418" Type="http://schemas.openxmlformats.org/officeDocument/2006/relationships/customXml" Target="../ink/ink998.xml"/><Relationship Id="rId625" Type="http://schemas.openxmlformats.org/officeDocument/2006/relationships/customXml" Target="../ink/ink1103.xml"/><Relationship Id="rId832" Type="http://schemas.openxmlformats.org/officeDocument/2006/relationships/customXml" Target="../ink/ink1207.xml"/><Relationship Id="rId264" Type="http://schemas.openxmlformats.org/officeDocument/2006/relationships/image" Target="../media/image920.png"/><Relationship Id="rId471" Type="http://schemas.openxmlformats.org/officeDocument/2006/relationships/image" Target="../media/image1019.png"/><Relationship Id="rId59" Type="http://schemas.openxmlformats.org/officeDocument/2006/relationships/customXml" Target="../ink/ink818.xml"/><Relationship Id="rId124" Type="http://schemas.openxmlformats.org/officeDocument/2006/relationships/image" Target="../media/image850.png"/><Relationship Id="rId569" Type="http://schemas.openxmlformats.org/officeDocument/2006/relationships/customXml" Target="../ink/ink1075.xml"/><Relationship Id="rId776" Type="http://schemas.openxmlformats.org/officeDocument/2006/relationships/customXml" Target="../ink/ink1179.xml"/><Relationship Id="rId983" Type="http://schemas.openxmlformats.org/officeDocument/2006/relationships/image" Target="../media/image1268.png"/><Relationship Id="rId331" Type="http://schemas.openxmlformats.org/officeDocument/2006/relationships/customXml" Target="../ink/ink954.xml"/><Relationship Id="rId429" Type="http://schemas.openxmlformats.org/officeDocument/2006/relationships/image" Target="../media/image999.png"/><Relationship Id="rId636" Type="http://schemas.openxmlformats.org/officeDocument/2006/relationships/image" Target="../media/image1100.png"/><Relationship Id="rId843" Type="http://schemas.openxmlformats.org/officeDocument/2006/relationships/image" Target="../media/image1201.png"/><Relationship Id="rId275" Type="http://schemas.openxmlformats.org/officeDocument/2006/relationships/customXml" Target="../ink/ink926.xml"/><Relationship Id="rId482" Type="http://schemas.openxmlformats.org/officeDocument/2006/relationships/customXml" Target="../ink/ink1030.xml"/><Relationship Id="rId703" Type="http://schemas.openxmlformats.org/officeDocument/2006/relationships/image" Target="../media/image1131.png"/><Relationship Id="rId910" Type="http://schemas.openxmlformats.org/officeDocument/2006/relationships/image" Target="../media/image1233.png"/><Relationship Id="rId135" Type="http://schemas.openxmlformats.org/officeDocument/2006/relationships/customXml" Target="../ink/ink856.xml"/><Relationship Id="rId342" Type="http://schemas.openxmlformats.org/officeDocument/2006/relationships/image" Target="../media/image958.png"/><Relationship Id="rId787" Type="http://schemas.openxmlformats.org/officeDocument/2006/relationships/image" Target="../media/image1173.png"/><Relationship Id="rId994" Type="http://schemas.openxmlformats.org/officeDocument/2006/relationships/customXml" Target="../ink/ink1290.xml"/><Relationship Id="rId202" Type="http://schemas.openxmlformats.org/officeDocument/2006/relationships/image" Target="../media/image889.png"/><Relationship Id="rId647" Type="http://schemas.openxmlformats.org/officeDocument/2006/relationships/customXml" Target="../ink/ink1114.xml"/><Relationship Id="rId854" Type="http://schemas.openxmlformats.org/officeDocument/2006/relationships/customXml" Target="../ink/ink1218.xml"/><Relationship Id="rId286" Type="http://schemas.openxmlformats.org/officeDocument/2006/relationships/image" Target="../media/image931.png"/><Relationship Id="rId493" Type="http://schemas.openxmlformats.org/officeDocument/2006/relationships/image" Target="../media/image1030.png"/><Relationship Id="rId507" Type="http://schemas.openxmlformats.org/officeDocument/2006/relationships/image" Target="../media/image1037.png"/><Relationship Id="rId714" Type="http://schemas.openxmlformats.org/officeDocument/2006/relationships/customXml" Target="../ink/ink1148.xml"/><Relationship Id="rId921" Type="http://schemas.openxmlformats.org/officeDocument/2006/relationships/customXml" Target="../ink/ink1253.xml"/><Relationship Id="rId50" Type="http://schemas.openxmlformats.org/officeDocument/2006/relationships/image" Target="../media/image813.png"/><Relationship Id="rId146" Type="http://schemas.openxmlformats.org/officeDocument/2006/relationships/image" Target="../media/image861.png"/><Relationship Id="rId353" Type="http://schemas.openxmlformats.org/officeDocument/2006/relationships/customXml" Target="../ink/ink965.xml"/><Relationship Id="rId560" Type="http://schemas.openxmlformats.org/officeDocument/2006/relationships/image" Target="../media/image1062.png"/><Relationship Id="rId798" Type="http://schemas.openxmlformats.org/officeDocument/2006/relationships/customXml" Target="../ink/ink1190.xml"/><Relationship Id="rId213" Type="http://schemas.openxmlformats.org/officeDocument/2006/relationships/customXml" Target="../ink/ink895.xml"/><Relationship Id="rId420" Type="http://schemas.openxmlformats.org/officeDocument/2006/relationships/customXml" Target="../ink/ink999.xml"/><Relationship Id="rId658" Type="http://schemas.openxmlformats.org/officeDocument/2006/relationships/customXml" Target="../ink/ink1120.xml"/><Relationship Id="rId865" Type="http://schemas.openxmlformats.org/officeDocument/2006/relationships/image" Target="../media/image1211.png"/><Relationship Id="rId297" Type="http://schemas.openxmlformats.org/officeDocument/2006/relationships/customXml" Target="../ink/ink937.xml"/><Relationship Id="rId518" Type="http://schemas.openxmlformats.org/officeDocument/2006/relationships/image" Target="../media/image1042.png"/><Relationship Id="rId725" Type="http://schemas.openxmlformats.org/officeDocument/2006/relationships/image" Target="../media/image1142.png"/><Relationship Id="rId932" Type="http://schemas.openxmlformats.org/officeDocument/2006/relationships/image" Target="../media/image1244.png"/><Relationship Id="rId157" Type="http://schemas.openxmlformats.org/officeDocument/2006/relationships/customXml" Target="../ink/ink867.xml"/><Relationship Id="rId364" Type="http://schemas.openxmlformats.org/officeDocument/2006/relationships/customXml" Target="../ink/ink971.xml"/><Relationship Id="rId1008" Type="http://schemas.openxmlformats.org/officeDocument/2006/relationships/customXml" Target="../ink/ink1297.xml"/><Relationship Id="rId61" Type="http://schemas.openxmlformats.org/officeDocument/2006/relationships/customXml" Target="../ink/ink819.xml"/><Relationship Id="rId571" Type="http://schemas.openxmlformats.org/officeDocument/2006/relationships/customXml" Target="../ink/ink1076.xml"/><Relationship Id="rId669" Type="http://schemas.openxmlformats.org/officeDocument/2006/relationships/image" Target="../media/image723.png"/><Relationship Id="rId876" Type="http://schemas.openxmlformats.org/officeDocument/2006/relationships/customXml" Target="../ink/ink1230.xml"/><Relationship Id="rId19" Type="http://schemas.openxmlformats.org/officeDocument/2006/relationships/customXml" Target="../ink/ink798.xml"/><Relationship Id="rId224" Type="http://schemas.openxmlformats.org/officeDocument/2006/relationships/image" Target="../media/image900.png"/><Relationship Id="rId431" Type="http://schemas.openxmlformats.org/officeDocument/2006/relationships/image" Target="../media/image1000.png"/><Relationship Id="rId529" Type="http://schemas.openxmlformats.org/officeDocument/2006/relationships/customXml" Target="../ink/ink1054.xml"/><Relationship Id="rId736" Type="http://schemas.openxmlformats.org/officeDocument/2006/relationships/customXml" Target="../ink/ink1159.xml"/><Relationship Id="rId168" Type="http://schemas.openxmlformats.org/officeDocument/2006/relationships/image" Target="../media/image872.png"/><Relationship Id="rId943" Type="http://schemas.openxmlformats.org/officeDocument/2006/relationships/customXml" Target="../ink/ink1264.xml"/><Relationship Id="rId1019" Type="http://schemas.openxmlformats.org/officeDocument/2006/relationships/image" Target="../media/image1286.png"/><Relationship Id="rId72" Type="http://schemas.openxmlformats.org/officeDocument/2006/relationships/image" Target="../media/image824.png"/><Relationship Id="rId375" Type="http://schemas.openxmlformats.org/officeDocument/2006/relationships/image" Target="../media/image973.png"/><Relationship Id="rId582" Type="http://schemas.openxmlformats.org/officeDocument/2006/relationships/image" Target="../media/image1073.png"/><Relationship Id="rId803" Type="http://schemas.openxmlformats.org/officeDocument/2006/relationships/image" Target="../media/image1181.png"/><Relationship Id="rId3" Type="http://schemas.openxmlformats.org/officeDocument/2006/relationships/image" Target="../media/image1.png"/><Relationship Id="rId235" Type="http://schemas.openxmlformats.org/officeDocument/2006/relationships/customXml" Target="../ink/ink906.xml"/><Relationship Id="rId442" Type="http://schemas.openxmlformats.org/officeDocument/2006/relationships/customXml" Target="../ink/ink1010.xml"/><Relationship Id="rId887" Type="http://schemas.openxmlformats.org/officeDocument/2006/relationships/customXml" Target="../ink/ink1236.xml"/><Relationship Id="rId302" Type="http://schemas.openxmlformats.org/officeDocument/2006/relationships/image" Target="../media/image939.png"/><Relationship Id="rId747" Type="http://schemas.openxmlformats.org/officeDocument/2006/relationships/image" Target="../media/image1153.png"/><Relationship Id="rId954" Type="http://schemas.openxmlformats.org/officeDocument/2006/relationships/image" Target="../media/image1254.png"/><Relationship Id="rId83" Type="http://schemas.openxmlformats.org/officeDocument/2006/relationships/customXml" Target="../ink/ink830.xml"/><Relationship Id="rId179" Type="http://schemas.openxmlformats.org/officeDocument/2006/relationships/customXml" Target="../ink/ink878.xml"/><Relationship Id="rId386" Type="http://schemas.openxmlformats.org/officeDocument/2006/relationships/customXml" Target="../ink/ink982.xml"/><Relationship Id="rId593" Type="http://schemas.openxmlformats.org/officeDocument/2006/relationships/customXml" Target="../ink/ink1087.xml"/><Relationship Id="rId607" Type="http://schemas.openxmlformats.org/officeDocument/2006/relationships/customXml" Target="../ink/ink1094.xml"/><Relationship Id="rId814" Type="http://schemas.openxmlformats.org/officeDocument/2006/relationships/customXml" Target="../ink/ink1198.xml"/><Relationship Id="rId246" Type="http://schemas.openxmlformats.org/officeDocument/2006/relationships/image" Target="../media/image911.png"/><Relationship Id="rId453" Type="http://schemas.openxmlformats.org/officeDocument/2006/relationships/image" Target="../media/image1010.png"/><Relationship Id="rId660" Type="http://schemas.openxmlformats.org/officeDocument/2006/relationships/customXml" Target="../ink/ink1121.xml"/><Relationship Id="rId898" Type="http://schemas.openxmlformats.org/officeDocument/2006/relationships/image" Target="../media/image1227.png"/><Relationship Id="rId106" Type="http://schemas.openxmlformats.org/officeDocument/2006/relationships/image" Target="../media/image841.png"/><Relationship Id="rId313" Type="http://schemas.openxmlformats.org/officeDocument/2006/relationships/customXml" Target="../ink/ink945.xml"/><Relationship Id="rId758" Type="http://schemas.openxmlformats.org/officeDocument/2006/relationships/customXml" Target="../ink/ink1170.xml"/><Relationship Id="rId965" Type="http://schemas.openxmlformats.org/officeDocument/2006/relationships/image" Target="../media/image1259.png"/><Relationship Id="rId10" Type="http://schemas.openxmlformats.org/officeDocument/2006/relationships/image" Target="../media/image793.png"/><Relationship Id="rId94" Type="http://schemas.openxmlformats.org/officeDocument/2006/relationships/image" Target="../media/image835.png"/><Relationship Id="rId397" Type="http://schemas.openxmlformats.org/officeDocument/2006/relationships/image" Target="../media/image984.png"/><Relationship Id="rId520" Type="http://schemas.openxmlformats.org/officeDocument/2006/relationships/image" Target="../media/image1043.png"/><Relationship Id="rId618" Type="http://schemas.openxmlformats.org/officeDocument/2006/relationships/image" Target="../media/image1091.png"/><Relationship Id="rId825" Type="http://schemas.openxmlformats.org/officeDocument/2006/relationships/image" Target="../media/image1192.png"/><Relationship Id="rId257" Type="http://schemas.openxmlformats.org/officeDocument/2006/relationships/customXml" Target="../ink/ink917.xml"/><Relationship Id="rId464" Type="http://schemas.openxmlformats.org/officeDocument/2006/relationships/customXml" Target="../ink/ink1021.xml"/><Relationship Id="rId1010" Type="http://schemas.openxmlformats.org/officeDocument/2006/relationships/customXml" Target="../ink/ink1298.xml"/><Relationship Id="rId117" Type="http://schemas.openxmlformats.org/officeDocument/2006/relationships/customXml" Target="../ink/ink847.xml"/><Relationship Id="rId671" Type="http://schemas.openxmlformats.org/officeDocument/2006/relationships/image" Target="../media/image1116.png"/><Relationship Id="rId769" Type="http://schemas.openxmlformats.org/officeDocument/2006/relationships/image" Target="../media/image1164.png"/><Relationship Id="rId976" Type="http://schemas.openxmlformats.org/officeDocument/2006/relationships/customXml" Target="../ink/ink1281.xml"/><Relationship Id="rId324" Type="http://schemas.openxmlformats.org/officeDocument/2006/relationships/image" Target="../media/image949.png"/><Relationship Id="rId531" Type="http://schemas.openxmlformats.org/officeDocument/2006/relationships/customXml" Target="../ink/ink1055.xml"/><Relationship Id="rId629" Type="http://schemas.openxmlformats.org/officeDocument/2006/relationships/customXml" Target="../ink/ink1105.xml"/><Relationship Id="rId836" Type="http://schemas.openxmlformats.org/officeDocument/2006/relationships/customXml" Target="../ink/ink1209.xml"/><Relationship Id="rId1021" Type="http://schemas.openxmlformats.org/officeDocument/2006/relationships/image" Target="../media/image1287.png"/></Relationships>
</file>

<file path=ppt/slides/_rels/slide7.xml.rels><?xml version="1.0" encoding="UTF-8" standalone="yes"?>
<Relationships xmlns="http://schemas.openxmlformats.org/package/2006/relationships"><Relationship Id="rId1522" Type="http://schemas.openxmlformats.org/officeDocument/2006/relationships/image" Target="../media/image2032.png"/><Relationship Id="rId1827" Type="http://schemas.openxmlformats.org/officeDocument/2006/relationships/customXml" Target="../ink/ink2235.xml"/><Relationship Id="rId21" Type="http://schemas.openxmlformats.org/officeDocument/2006/relationships/customXml" Target="../ink/ink1319.xml"/><Relationship Id="rId170" Type="http://schemas.openxmlformats.org/officeDocument/2006/relationships/customXml" Target="../ink/ink1394.xml"/><Relationship Id="rId268" Type="http://schemas.openxmlformats.org/officeDocument/2006/relationships/customXml" Target="../ink/ink1443.xml"/><Relationship Id="rId475" Type="http://schemas.openxmlformats.org/officeDocument/2006/relationships/customXml" Target="../ink/ink1547.xml"/><Relationship Id="rId682" Type="http://schemas.openxmlformats.org/officeDocument/2006/relationships/customXml" Target="../ink/ink1651.xml"/><Relationship Id="rId128" Type="http://schemas.openxmlformats.org/officeDocument/2006/relationships/customXml" Target="../ink/ink1373.xml"/><Relationship Id="rId335" Type="http://schemas.openxmlformats.org/officeDocument/2006/relationships/image" Target="../media/image1457.png"/><Relationship Id="rId542" Type="http://schemas.openxmlformats.org/officeDocument/2006/relationships/image" Target="../media/image1557.png"/><Relationship Id="rId987" Type="http://schemas.openxmlformats.org/officeDocument/2006/relationships/customXml" Target="../ink/ink1805.xml"/><Relationship Id="rId1172" Type="http://schemas.openxmlformats.org/officeDocument/2006/relationships/image" Target="../media/image1865.png"/><Relationship Id="rId402" Type="http://schemas.openxmlformats.org/officeDocument/2006/relationships/image" Target="../media/image1490.png"/><Relationship Id="rId847" Type="http://schemas.openxmlformats.org/officeDocument/2006/relationships/customXml" Target="../ink/ink1734.xml"/><Relationship Id="rId1032" Type="http://schemas.openxmlformats.org/officeDocument/2006/relationships/image" Target="../media/image1797.png"/><Relationship Id="rId1477" Type="http://schemas.openxmlformats.org/officeDocument/2006/relationships/image" Target="../media/image2010.png"/><Relationship Id="rId1684" Type="http://schemas.openxmlformats.org/officeDocument/2006/relationships/customXml" Target="../ink/ink2160.xml"/><Relationship Id="rId707" Type="http://schemas.openxmlformats.org/officeDocument/2006/relationships/image" Target="../media/image1637.png"/><Relationship Id="rId914" Type="http://schemas.openxmlformats.org/officeDocument/2006/relationships/customXml" Target="../ink/ink1768.xml"/><Relationship Id="rId1337" Type="http://schemas.openxmlformats.org/officeDocument/2006/relationships/customXml" Target="../ink/ink1982.xml"/><Relationship Id="rId1544" Type="http://schemas.openxmlformats.org/officeDocument/2006/relationships/image" Target="../media/image2043.png"/><Relationship Id="rId1751" Type="http://schemas.openxmlformats.org/officeDocument/2006/relationships/image" Target="../media/image2139.png"/><Relationship Id="rId43" Type="http://schemas.openxmlformats.org/officeDocument/2006/relationships/customXml" Target="../ink/ink1330.xml"/><Relationship Id="rId1404" Type="http://schemas.openxmlformats.org/officeDocument/2006/relationships/customXml" Target="../ink/ink2016.xml"/><Relationship Id="rId1611" Type="http://schemas.openxmlformats.org/officeDocument/2006/relationships/image" Target="../media/image2071.png"/><Relationship Id="rId1849" Type="http://schemas.openxmlformats.org/officeDocument/2006/relationships/image" Target="../media/image2185.png"/><Relationship Id="rId192" Type="http://schemas.openxmlformats.org/officeDocument/2006/relationships/customXml" Target="../ink/ink1405.xml"/><Relationship Id="rId1709" Type="http://schemas.openxmlformats.org/officeDocument/2006/relationships/image" Target="../media/image2120.png"/><Relationship Id="rId497" Type="http://schemas.openxmlformats.org/officeDocument/2006/relationships/customXml" Target="../ink/ink1558.xml"/><Relationship Id="rId357" Type="http://schemas.openxmlformats.org/officeDocument/2006/relationships/image" Target="../media/image1468.png"/><Relationship Id="rId1194" Type="http://schemas.openxmlformats.org/officeDocument/2006/relationships/image" Target="../media/image1876.png"/><Relationship Id="rId217" Type="http://schemas.openxmlformats.org/officeDocument/2006/relationships/image" Target="../media/image1399.png"/><Relationship Id="rId564" Type="http://schemas.openxmlformats.org/officeDocument/2006/relationships/image" Target="../media/image1568.png"/><Relationship Id="rId771" Type="http://schemas.openxmlformats.org/officeDocument/2006/relationships/customXml" Target="../ink/ink1696.xml"/><Relationship Id="rId869" Type="http://schemas.openxmlformats.org/officeDocument/2006/relationships/customXml" Target="../ink/ink1745.xml"/><Relationship Id="rId1499" Type="http://schemas.openxmlformats.org/officeDocument/2006/relationships/image" Target="../media/image2021.png"/><Relationship Id="rId424" Type="http://schemas.openxmlformats.org/officeDocument/2006/relationships/image" Target="../media/image169.png"/><Relationship Id="rId631" Type="http://schemas.openxmlformats.org/officeDocument/2006/relationships/customXml" Target="../ink/ink1625.xml"/><Relationship Id="rId729" Type="http://schemas.openxmlformats.org/officeDocument/2006/relationships/customXml" Target="../ink/ink1675.xml"/><Relationship Id="rId1054" Type="http://schemas.openxmlformats.org/officeDocument/2006/relationships/image" Target="../media/image1808.png"/><Relationship Id="rId1261" Type="http://schemas.openxmlformats.org/officeDocument/2006/relationships/image" Target="../media/image1908.png"/><Relationship Id="rId1359" Type="http://schemas.openxmlformats.org/officeDocument/2006/relationships/image" Target="../media/image1955.png"/><Relationship Id="rId936" Type="http://schemas.openxmlformats.org/officeDocument/2006/relationships/customXml" Target="../ink/ink1779.xml"/><Relationship Id="rId1121" Type="http://schemas.openxmlformats.org/officeDocument/2006/relationships/customXml" Target="../ink/ink1872.xml"/><Relationship Id="rId1219" Type="http://schemas.openxmlformats.org/officeDocument/2006/relationships/customXml" Target="../ink/ink1921.xml"/><Relationship Id="rId1566" Type="http://schemas.openxmlformats.org/officeDocument/2006/relationships/customXml" Target="../ink/ink2098.xml"/><Relationship Id="rId1773" Type="http://schemas.openxmlformats.org/officeDocument/2006/relationships/customXml" Target="../ink/ink2207.xml"/><Relationship Id="rId65" Type="http://schemas.openxmlformats.org/officeDocument/2006/relationships/image" Target="../media/image1324.png"/><Relationship Id="rId1426" Type="http://schemas.openxmlformats.org/officeDocument/2006/relationships/customXml" Target="../ink/ink2027.xml"/><Relationship Id="rId1633" Type="http://schemas.openxmlformats.org/officeDocument/2006/relationships/image" Target="../media/image2082.png"/><Relationship Id="rId1840" Type="http://schemas.openxmlformats.org/officeDocument/2006/relationships/customXml" Target="../ink/ink2242.xml"/><Relationship Id="rId1700" Type="http://schemas.openxmlformats.org/officeDocument/2006/relationships/customXml" Target="../ink/ink2168.xml"/><Relationship Id="rId281" Type="http://schemas.openxmlformats.org/officeDocument/2006/relationships/image" Target="../media/image1430.png"/><Relationship Id="rId141" Type="http://schemas.openxmlformats.org/officeDocument/2006/relationships/image" Target="../media/image1362.png"/><Relationship Id="rId379" Type="http://schemas.openxmlformats.org/officeDocument/2006/relationships/customXml" Target="../ink/ink1499.xml"/><Relationship Id="rId586" Type="http://schemas.openxmlformats.org/officeDocument/2006/relationships/image" Target="../media/image1579.png"/><Relationship Id="rId793" Type="http://schemas.openxmlformats.org/officeDocument/2006/relationships/customXml" Target="../ink/ink1707.xml"/><Relationship Id="rId7" Type="http://schemas.openxmlformats.org/officeDocument/2006/relationships/customXml" Target="../ink/ink1312.xml"/><Relationship Id="rId239" Type="http://schemas.openxmlformats.org/officeDocument/2006/relationships/image" Target="../media/image1409.png"/><Relationship Id="rId446" Type="http://schemas.openxmlformats.org/officeDocument/2006/relationships/image" Target="../media/image1510.png"/><Relationship Id="rId653" Type="http://schemas.openxmlformats.org/officeDocument/2006/relationships/image" Target="../media/image1610.png"/><Relationship Id="rId1076" Type="http://schemas.openxmlformats.org/officeDocument/2006/relationships/image" Target="../media/image1819.png"/><Relationship Id="rId1283" Type="http://schemas.openxmlformats.org/officeDocument/2006/relationships/customXml" Target="../ink/ink1954.xml"/><Relationship Id="rId1490" Type="http://schemas.openxmlformats.org/officeDocument/2006/relationships/customXml" Target="../ink/ink2059.xml"/><Relationship Id="rId306" Type="http://schemas.openxmlformats.org/officeDocument/2006/relationships/customXml" Target="../ink/ink1462.xml"/><Relationship Id="rId860" Type="http://schemas.openxmlformats.org/officeDocument/2006/relationships/image" Target="../media/image1712.png"/><Relationship Id="rId958" Type="http://schemas.openxmlformats.org/officeDocument/2006/relationships/image" Target="../media/image1760.png"/><Relationship Id="rId1143" Type="http://schemas.openxmlformats.org/officeDocument/2006/relationships/customXml" Target="../ink/ink1883.xml"/><Relationship Id="rId1588" Type="http://schemas.openxmlformats.org/officeDocument/2006/relationships/customXml" Target="../ink/ink2110.xml"/><Relationship Id="rId1795" Type="http://schemas.openxmlformats.org/officeDocument/2006/relationships/image" Target="../media/image2159.png"/><Relationship Id="rId87" Type="http://schemas.openxmlformats.org/officeDocument/2006/relationships/image" Target="../media/image1335.png"/><Relationship Id="rId513" Type="http://schemas.openxmlformats.org/officeDocument/2006/relationships/customXml" Target="../ink/ink1566.xml"/><Relationship Id="rId720" Type="http://schemas.openxmlformats.org/officeDocument/2006/relationships/customXml" Target="../ink/ink1670.xml"/><Relationship Id="rId818" Type="http://schemas.openxmlformats.org/officeDocument/2006/relationships/image" Target="../media/image1691.png"/><Relationship Id="rId1350" Type="http://schemas.openxmlformats.org/officeDocument/2006/relationships/customXml" Target="../ink/ink1989.xml"/><Relationship Id="rId1448" Type="http://schemas.openxmlformats.org/officeDocument/2006/relationships/customXml" Target="../ink/ink2038.xml"/><Relationship Id="rId1655" Type="http://schemas.openxmlformats.org/officeDocument/2006/relationships/image" Target="../media/image2093.png"/><Relationship Id="rId1003" Type="http://schemas.openxmlformats.org/officeDocument/2006/relationships/customXml" Target="../ink/ink1813.xml"/><Relationship Id="rId1210" Type="http://schemas.openxmlformats.org/officeDocument/2006/relationships/image" Target="../media/image560.png"/><Relationship Id="rId1308" Type="http://schemas.openxmlformats.org/officeDocument/2006/relationships/customXml" Target="../ink/ink1967.xml"/><Relationship Id="rId1515" Type="http://schemas.openxmlformats.org/officeDocument/2006/relationships/customXml" Target="../ink/ink2072.xml"/><Relationship Id="rId1722" Type="http://schemas.openxmlformats.org/officeDocument/2006/relationships/customXml" Target="../ink/ink2179.xml"/><Relationship Id="rId14" Type="http://schemas.openxmlformats.org/officeDocument/2006/relationships/image" Target="../media/image1300.png"/><Relationship Id="rId163" Type="http://schemas.openxmlformats.org/officeDocument/2006/relationships/image" Target="../media/image1373.png"/><Relationship Id="rId370" Type="http://schemas.openxmlformats.org/officeDocument/2006/relationships/customXml" Target="../ink/ink1494.xml"/><Relationship Id="rId230" Type="http://schemas.openxmlformats.org/officeDocument/2006/relationships/customXml" Target="../ink/ink1424.xml"/><Relationship Id="rId468" Type="http://schemas.openxmlformats.org/officeDocument/2006/relationships/image" Target="../media/image1521.png"/><Relationship Id="rId675" Type="http://schemas.openxmlformats.org/officeDocument/2006/relationships/image" Target="../media/image1621.png"/><Relationship Id="rId882" Type="http://schemas.openxmlformats.org/officeDocument/2006/relationships/image" Target="../media/image1723.png"/><Relationship Id="rId1098" Type="http://schemas.openxmlformats.org/officeDocument/2006/relationships/image" Target="../media/image1830.png"/><Relationship Id="rId328" Type="http://schemas.openxmlformats.org/officeDocument/2006/relationships/customXml" Target="../ink/ink1473.xml"/><Relationship Id="rId535" Type="http://schemas.openxmlformats.org/officeDocument/2006/relationships/customXml" Target="../ink/ink1577.xml"/><Relationship Id="rId742" Type="http://schemas.openxmlformats.org/officeDocument/2006/relationships/image" Target="../media/image1654.png"/><Relationship Id="rId1165" Type="http://schemas.openxmlformats.org/officeDocument/2006/relationships/customXml" Target="../ink/ink1894.xml"/><Relationship Id="rId1372" Type="http://schemas.openxmlformats.org/officeDocument/2006/relationships/customXml" Target="../ink/ink2000.xml"/><Relationship Id="rId602" Type="http://schemas.openxmlformats.org/officeDocument/2006/relationships/image" Target="../media/image1587.png"/><Relationship Id="rId1025" Type="http://schemas.openxmlformats.org/officeDocument/2006/relationships/customXml" Target="../ink/ink1824.xml"/><Relationship Id="rId1232" Type="http://schemas.openxmlformats.org/officeDocument/2006/relationships/image" Target="../media/image1894.png"/><Relationship Id="rId1677" Type="http://schemas.openxmlformats.org/officeDocument/2006/relationships/image" Target="../media/image2104.png"/><Relationship Id="rId907" Type="http://schemas.openxmlformats.org/officeDocument/2006/relationships/image" Target="../media/image1735.png"/><Relationship Id="rId1537" Type="http://schemas.openxmlformats.org/officeDocument/2006/relationships/customXml" Target="../ink/ink2083.xml"/><Relationship Id="rId1744" Type="http://schemas.openxmlformats.org/officeDocument/2006/relationships/customXml" Target="../ink/ink2191.xml"/><Relationship Id="rId36" Type="http://schemas.openxmlformats.org/officeDocument/2006/relationships/image" Target="../media/image1311.png"/><Relationship Id="rId1604" Type="http://schemas.openxmlformats.org/officeDocument/2006/relationships/customXml" Target="../ink/ink2120.xml"/><Relationship Id="rId185" Type="http://schemas.openxmlformats.org/officeDocument/2006/relationships/image" Target="../media/image1384.png"/><Relationship Id="rId1811" Type="http://schemas.openxmlformats.org/officeDocument/2006/relationships/customXml" Target="../ink/ink2227.xml"/><Relationship Id="rId392" Type="http://schemas.openxmlformats.org/officeDocument/2006/relationships/image" Target="../media/image1485.png"/><Relationship Id="rId697" Type="http://schemas.openxmlformats.org/officeDocument/2006/relationships/image" Target="../media/image1632.png"/><Relationship Id="rId252" Type="http://schemas.openxmlformats.org/officeDocument/2006/relationships/customXml" Target="../ink/ink1435.xml"/><Relationship Id="rId1187" Type="http://schemas.openxmlformats.org/officeDocument/2006/relationships/customXml" Target="../ink/ink1905.xml"/><Relationship Id="rId112" Type="http://schemas.openxmlformats.org/officeDocument/2006/relationships/customXml" Target="../ink/ink1365.xml"/><Relationship Id="rId557" Type="http://schemas.openxmlformats.org/officeDocument/2006/relationships/customXml" Target="../ink/ink1588.xml"/><Relationship Id="rId764" Type="http://schemas.openxmlformats.org/officeDocument/2006/relationships/image" Target="../media/image1664.png"/><Relationship Id="rId971" Type="http://schemas.openxmlformats.org/officeDocument/2006/relationships/customXml" Target="../ink/ink1797.xml"/><Relationship Id="rId1394" Type="http://schemas.openxmlformats.org/officeDocument/2006/relationships/customXml" Target="../ink/ink2011.xml"/><Relationship Id="rId1699" Type="http://schemas.openxmlformats.org/officeDocument/2006/relationships/image" Target="../media/image2115.png"/><Relationship Id="rId417" Type="http://schemas.openxmlformats.org/officeDocument/2006/relationships/customXml" Target="../ink/ink1518.xml"/><Relationship Id="rId624" Type="http://schemas.openxmlformats.org/officeDocument/2006/relationships/image" Target="../media/image1596.png"/><Relationship Id="rId831" Type="http://schemas.openxmlformats.org/officeDocument/2006/relationships/customXml" Target="../ink/ink1726.xml"/><Relationship Id="rId1047" Type="http://schemas.openxmlformats.org/officeDocument/2006/relationships/customXml" Target="../ink/ink1835.xml"/><Relationship Id="rId1254" Type="http://schemas.openxmlformats.org/officeDocument/2006/relationships/customXml" Target="../ink/ink1939.xml"/><Relationship Id="rId1461" Type="http://schemas.openxmlformats.org/officeDocument/2006/relationships/image" Target="../media/image2003.png"/><Relationship Id="rId929" Type="http://schemas.openxmlformats.org/officeDocument/2006/relationships/image" Target="../media/image1746.png"/><Relationship Id="rId1114" Type="http://schemas.openxmlformats.org/officeDocument/2006/relationships/image" Target="../media/image1838.png"/><Relationship Id="rId1321" Type="http://schemas.openxmlformats.org/officeDocument/2006/relationships/image" Target="../media/image1937.png"/><Relationship Id="rId1559" Type="http://schemas.openxmlformats.org/officeDocument/2006/relationships/customXml" Target="../ink/ink2094.xml"/><Relationship Id="rId1766" Type="http://schemas.openxmlformats.org/officeDocument/2006/relationships/image" Target="../media/image2146.png"/><Relationship Id="rId58" Type="http://schemas.openxmlformats.org/officeDocument/2006/relationships/customXml" Target="../ink/ink1338.xml"/><Relationship Id="rId1419" Type="http://schemas.openxmlformats.org/officeDocument/2006/relationships/image" Target="../media/image1983.png"/><Relationship Id="rId1626" Type="http://schemas.openxmlformats.org/officeDocument/2006/relationships/customXml" Target="../ink/ink2131.xml"/><Relationship Id="rId1833" Type="http://schemas.openxmlformats.org/officeDocument/2006/relationships/image" Target="../media/image2177.png"/><Relationship Id="rId274" Type="http://schemas.openxmlformats.org/officeDocument/2006/relationships/customXml" Target="../ink/ink1446.xml"/><Relationship Id="rId481" Type="http://schemas.openxmlformats.org/officeDocument/2006/relationships/customXml" Target="../ink/ink1550.xml"/><Relationship Id="rId134" Type="http://schemas.openxmlformats.org/officeDocument/2006/relationships/customXml" Target="../ink/ink1376.xml"/><Relationship Id="rId579" Type="http://schemas.openxmlformats.org/officeDocument/2006/relationships/customXml" Target="../ink/ink1599.xml"/><Relationship Id="rId786" Type="http://schemas.openxmlformats.org/officeDocument/2006/relationships/image" Target="../media/image1675.png"/><Relationship Id="rId993" Type="http://schemas.openxmlformats.org/officeDocument/2006/relationships/customXml" Target="../ink/ink1808.xml"/><Relationship Id="rId341" Type="http://schemas.openxmlformats.org/officeDocument/2006/relationships/image" Target="../media/image1460.png"/><Relationship Id="rId439" Type="http://schemas.openxmlformats.org/officeDocument/2006/relationships/customXml" Target="../ink/ink1529.xml"/><Relationship Id="rId646" Type="http://schemas.openxmlformats.org/officeDocument/2006/relationships/image" Target="../media/image1607.png"/><Relationship Id="rId1069" Type="http://schemas.openxmlformats.org/officeDocument/2006/relationships/customXml" Target="../ink/ink1846.xml"/><Relationship Id="rId1276" Type="http://schemas.openxmlformats.org/officeDocument/2006/relationships/image" Target="../media/image1915.png"/><Relationship Id="rId1483" Type="http://schemas.openxmlformats.org/officeDocument/2006/relationships/image" Target="../media/image2013.png"/><Relationship Id="rId201" Type="http://schemas.openxmlformats.org/officeDocument/2006/relationships/image" Target="../media/image1391.png"/><Relationship Id="rId506" Type="http://schemas.openxmlformats.org/officeDocument/2006/relationships/image" Target="../media/image1539.png"/><Relationship Id="rId853" Type="http://schemas.openxmlformats.org/officeDocument/2006/relationships/customXml" Target="../ink/ink1737.xml"/><Relationship Id="rId1136" Type="http://schemas.openxmlformats.org/officeDocument/2006/relationships/image" Target="../media/image1848.png"/><Relationship Id="rId1690" Type="http://schemas.openxmlformats.org/officeDocument/2006/relationships/customXml" Target="../ink/ink2163.xml"/><Relationship Id="rId1788" Type="http://schemas.openxmlformats.org/officeDocument/2006/relationships/customXml" Target="../ink/ink2215.xml"/><Relationship Id="rId713" Type="http://schemas.openxmlformats.org/officeDocument/2006/relationships/image" Target="../media/image1640.png"/><Relationship Id="rId920" Type="http://schemas.openxmlformats.org/officeDocument/2006/relationships/customXml" Target="../ink/ink1771.xml"/><Relationship Id="rId1343" Type="http://schemas.openxmlformats.org/officeDocument/2006/relationships/image" Target="../media/image1947.png"/><Relationship Id="rId1550" Type="http://schemas.openxmlformats.org/officeDocument/2006/relationships/image" Target="../media/image2046.png"/><Relationship Id="rId1648" Type="http://schemas.openxmlformats.org/officeDocument/2006/relationships/customXml" Target="../ink/ink2142.xml"/><Relationship Id="rId1203" Type="http://schemas.openxmlformats.org/officeDocument/2006/relationships/customXml" Target="../ink/ink1913.xml"/><Relationship Id="rId1410" Type="http://schemas.openxmlformats.org/officeDocument/2006/relationships/customXml" Target="../ink/ink2019.xml"/><Relationship Id="rId1508" Type="http://schemas.openxmlformats.org/officeDocument/2006/relationships/image" Target="../media/image2025.png"/><Relationship Id="rId1715" Type="http://schemas.openxmlformats.org/officeDocument/2006/relationships/image" Target="../media/image2123.png"/><Relationship Id="rId296" Type="http://schemas.openxmlformats.org/officeDocument/2006/relationships/customXml" Target="../ink/ink1457.xml"/><Relationship Id="rId156" Type="http://schemas.openxmlformats.org/officeDocument/2006/relationships/customXml" Target="../ink/ink1387.xml"/><Relationship Id="rId363" Type="http://schemas.openxmlformats.org/officeDocument/2006/relationships/image" Target="../media/image1471.png"/><Relationship Id="rId570" Type="http://schemas.openxmlformats.org/officeDocument/2006/relationships/image" Target="../media/image1571.png"/><Relationship Id="rId223" Type="http://schemas.openxmlformats.org/officeDocument/2006/relationships/image" Target="../media/image1402.png"/><Relationship Id="rId430" Type="http://schemas.openxmlformats.org/officeDocument/2006/relationships/image" Target="../media/image1502.png"/><Relationship Id="rId668" Type="http://schemas.openxmlformats.org/officeDocument/2006/relationships/customXml" Target="../ink/ink1644.xml"/><Relationship Id="rId875" Type="http://schemas.openxmlformats.org/officeDocument/2006/relationships/customXml" Target="../ink/ink1748.xml"/><Relationship Id="rId1060" Type="http://schemas.openxmlformats.org/officeDocument/2006/relationships/image" Target="../media/image1811.png"/><Relationship Id="rId1298" Type="http://schemas.openxmlformats.org/officeDocument/2006/relationships/customXml" Target="../ink/ink1962.xml"/><Relationship Id="rId528" Type="http://schemas.openxmlformats.org/officeDocument/2006/relationships/image" Target="../media/image1550.png"/><Relationship Id="rId735" Type="http://schemas.openxmlformats.org/officeDocument/2006/relationships/customXml" Target="../ink/ink1678.xml"/><Relationship Id="rId942" Type="http://schemas.openxmlformats.org/officeDocument/2006/relationships/customXml" Target="../ink/ink1782.xml"/><Relationship Id="rId1158" Type="http://schemas.openxmlformats.org/officeDocument/2006/relationships/image" Target="../media/image1858.png"/><Relationship Id="rId1365" Type="http://schemas.openxmlformats.org/officeDocument/2006/relationships/image" Target="../media/image1958.png"/><Relationship Id="rId1572" Type="http://schemas.openxmlformats.org/officeDocument/2006/relationships/customXml" Target="../ink/ink2102.xml"/><Relationship Id="rId1018" Type="http://schemas.openxmlformats.org/officeDocument/2006/relationships/image" Target="../media/image1790.png"/><Relationship Id="rId1225" Type="http://schemas.openxmlformats.org/officeDocument/2006/relationships/customXml" Target="../ink/ink1924.xml"/><Relationship Id="rId1432" Type="http://schemas.openxmlformats.org/officeDocument/2006/relationships/customXml" Target="../ink/ink2030.xml"/><Relationship Id="rId71" Type="http://schemas.openxmlformats.org/officeDocument/2006/relationships/image" Target="../media/image1327.png"/><Relationship Id="rId802" Type="http://schemas.openxmlformats.org/officeDocument/2006/relationships/image" Target="../media/image1683.png"/><Relationship Id="rId1737" Type="http://schemas.openxmlformats.org/officeDocument/2006/relationships/image" Target="../media/image2133.png"/><Relationship Id="rId29" Type="http://schemas.openxmlformats.org/officeDocument/2006/relationships/customXml" Target="../ink/ink1323.xml"/><Relationship Id="rId178" Type="http://schemas.openxmlformats.org/officeDocument/2006/relationships/customXml" Target="../ink/ink1398.xml"/><Relationship Id="rId1804" Type="http://schemas.openxmlformats.org/officeDocument/2006/relationships/image" Target="../media/image2163.png"/><Relationship Id="rId385" Type="http://schemas.openxmlformats.org/officeDocument/2006/relationships/customXml" Target="../ink/ink1502.xml"/><Relationship Id="rId592" Type="http://schemas.openxmlformats.org/officeDocument/2006/relationships/image" Target="../media/image1582.png"/><Relationship Id="rId245" Type="http://schemas.openxmlformats.org/officeDocument/2006/relationships/image" Target="../media/image1412.png"/><Relationship Id="rId452" Type="http://schemas.openxmlformats.org/officeDocument/2006/relationships/image" Target="../media/image1513.png"/><Relationship Id="rId897" Type="http://schemas.openxmlformats.org/officeDocument/2006/relationships/image" Target="../media/image1730.png"/><Relationship Id="rId1082" Type="http://schemas.openxmlformats.org/officeDocument/2006/relationships/image" Target="../media/image1822.png"/><Relationship Id="rId105" Type="http://schemas.openxmlformats.org/officeDocument/2006/relationships/image" Target="../media/image1344.png"/><Relationship Id="rId312" Type="http://schemas.openxmlformats.org/officeDocument/2006/relationships/customXml" Target="../ink/ink1465.xml"/><Relationship Id="rId757" Type="http://schemas.openxmlformats.org/officeDocument/2006/relationships/customXml" Target="../ink/ink1689.xml"/><Relationship Id="rId964" Type="http://schemas.openxmlformats.org/officeDocument/2006/relationships/image" Target="../media/image1763.png"/><Relationship Id="rId1387" Type="http://schemas.openxmlformats.org/officeDocument/2006/relationships/image" Target="../media/image1968.png"/><Relationship Id="rId1594" Type="http://schemas.openxmlformats.org/officeDocument/2006/relationships/image" Target="../media/image2064.png"/><Relationship Id="rId93" Type="http://schemas.openxmlformats.org/officeDocument/2006/relationships/image" Target="../media/image1338.png"/><Relationship Id="rId617" Type="http://schemas.openxmlformats.org/officeDocument/2006/relationships/customXml" Target="../ink/ink1618.xml"/><Relationship Id="rId824" Type="http://schemas.openxmlformats.org/officeDocument/2006/relationships/image" Target="../media/image1694.png"/><Relationship Id="rId1247" Type="http://schemas.openxmlformats.org/officeDocument/2006/relationships/image" Target="../media/image1901.png"/><Relationship Id="rId1454" Type="http://schemas.openxmlformats.org/officeDocument/2006/relationships/customXml" Target="../ink/ink2041.xml"/><Relationship Id="rId1661" Type="http://schemas.openxmlformats.org/officeDocument/2006/relationships/image" Target="../media/image2096.png"/><Relationship Id="rId1107" Type="http://schemas.openxmlformats.org/officeDocument/2006/relationships/customXml" Target="../ink/ink1865.xml"/><Relationship Id="rId1314" Type="http://schemas.openxmlformats.org/officeDocument/2006/relationships/customXml" Target="../ink/ink1970.xml"/><Relationship Id="rId1521" Type="http://schemas.openxmlformats.org/officeDocument/2006/relationships/customXml" Target="../ink/ink2075.xml"/><Relationship Id="rId1759" Type="http://schemas.openxmlformats.org/officeDocument/2006/relationships/customXml" Target="../ink/ink2200.xml"/><Relationship Id="rId1619" Type="http://schemas.openxmlformats.org/officeDocument/2006/relationships/image" Target="../media/image2075.png"/><Relationship Id="rId1826" Type="http://schemas.openxmlformats.org/officeDocument/2006/relationships/image" Target="../media/image2174.png"/><Relationship Id="rId20" Type="http://schemas.openxmlformats.org/officeDocument/2006/relationships/image" Target="../media/image1303.png"/><Relationship Id="rId267" Type="http://schemas.openxmlformats.org/officeDocument/2006/relationships/image" Target="../media/image1423.png"/><Relationship Id="rId474" Type="http://schemas.openxmlformats.org/officeDocument/2006/relationships/image" Target="../media/image1524.png"/><Relationship Id="rId127" Type="http://schemas.openxmlformats.org/officeDocument/2006/relationships/image" Target="../media/image1355.png"/><Relationship Id="rId681" Type="http://schemas.openxmlformats.org/officeDocument/2006/relationships/image" Target="../media/image1624.png"/><Relationship Id="rId779" Type="http://schemas.openxmlformats.org/officeDocument/2006/relationships/customXml" Target="../ink/ink1700.xml"/><Relationship Id="rId986" Type="http://schemas.openxmlformats.org/officeDocument/2006/relationships/image" Target="../media/image1774.png"/><Relationship Id="rId334" Type="http://schemas.openxmlformats.org/officeDocument/2006/relationships/customXml" Target="../ink/ink1476.xml"/><Relationship Id="rId541" Type="http://schemas.openxmlformats.org/officeDocument/2006/relationships/customXml" Target="../ink/ink1580.xml"/><Relationship Id="rId639" Type="http://schemas.openxmlformats.org/officeDocument/2006/relationships/customXml" Target="../ink/ink1629.xml"/><Relationship Id="rId1171" Type="http://schemas.openxmlformats.org/officeDocument/2006/relationships/customXml" Target="../ink/ink1897.xml"/><Relationship Id="rId1269" Type="http://schemas.openxmlformats.org/officeDocument/2006/relationships/customXml" Target="../ink/ink1947.xml"/><Relationship Id="rId1476" Type="http://schemas.openxmlformats.org/officeDocument/2006/relationships/customXml" Target="../ink/ink2052.xml"/><Relationship Id="rId401" Type="http://schemas.openxmlformats.org/officeDocument/2006/relationships/customXml" Target="../ink/ink1510.xml"/><Relationship Id="rId846" Type="http://schemas.openxmlformats.org/officeDocument/2006/relationships/image" Target="../media/image1705.png"/><Relationship Id="rId1031" Type="http://schemas.openxmlformats.org/officeDocument/2006/relationships/customXml" Target="../ink/ink1827.xml"/><Relationship Id="rId1129" Type="http://schemas.openxmlformats.org/officeDocument/2006/relationships/customXml" Target="../ink/ink1876.xml"/><Relationship Id="rId1683" Type="http://schemas.openxmlformats.org/officeDocument/2006/relationships/image" Target="../media/image2107.png"/><Relationship Id="rId706" Type="http://schemas.openxmlformats.org/officeDocument/2006/relationships/customXml" Target="../ink/ink1663.xml"/><Relationship Id="rId913" Type="http://schemas.openxmlformats.org/officeDocument/2006/relationships/image" Target="../media/image1738.png"/><Relationship Id="rId1336" Type="http://schemas.openxmlformats.org/officeDocument/2006/relationships/image" Target="../media/image1944.png"/><Relationship Id="rId1543" Type="http://schemas.openxmlformats.org/officeDocument/2006/relationships/customXml" Target="../ink/ink2086.xml"/><Relationship Id="rId1750" Type="http://schemas.openxmlformats.org/officeDocument/2006/relationships/customXml" Target="../ink/ink2195.xml"/><Relationship Id="rId42" Type="http://schemas.openxmlformats.org/officeDocument/2006/relationships/image" Target="../media/image1314.png"/><Relationship Id="rId1403" Type="http://schemas.openxmlformats.org/officeDocument/2006/relationships/image" Target="../media/image1975.png"/><Relationship Id="rId1610" Type="http://schemas.openxmlformats.org/officeDocument/2006/relationships/customXml" Target="../ink/ink2123.xml"/><Relationship Id="rId1848" Type="http://schemas.openxmlformats.org/officeDocument/2006/relationships/customXml" Target="../ink/ink2246.xml"/><Relationship Id="rId191" Type="http://schemas.openxmlformats.org/officeDocument/2006/relationships/image" Target="../media/image1387.png"/><Relationship Id="rId1708" Type="http://schemas.openxmlformats.org/officeDocument/2006/relationships/customXml" Target="../ink/ink2172.xml"/><Relationship Id="rId289" Type="http://schemas.openxmlformats.org/officeDocument/2006/relationships/image" Target="../media/image1434.png"/><Relationship Id="rId496" Type="http://schemas.openxmlformats.org/officeDocument/2006/relationships/image" Target="../media/image1535.png"/><Relationship Id="rId149" Type="http://schemas.openxmlformats.org/officeDocument/2006/relationships/image" Target="../media/image1366.png"/><Relationship Id="rId356" Type="http://schemas.openxmlformats.org/officeDocument/2006/relationships/customXml" Target="../ink/ink1487.xml"/><Relationship Id="rId563" Type="http://schemas.openxmlformats.org/officeDocument/2006/relationships/customXml" Target="../ink/ink1591.xml"/><Relationship Id="rId770" Type="http://schemas.openxmlformats.org/officeDocument/2006/relationships/image" Target="../media/image1667.png"/><Relationship Id="rId1193" Type="http://schemas.openxmlformats.org/officeDocument/2006/relationships/customXml" Target="../ink/ink1908.xml"/><Relationship Id="rId216" Type="http://schemas.openxmlformats.org/officeDocument/2006/relationships/customXml" Target="../ink/ink1417.xml"/><Relationship Id="rId423" Type="http://schemas.openxmlformats.org/officeDocument/2006/relationships/customXml" Target="../ink/ink1521.xml"/><Relationship Id="rId868" Type="http://schemas.openxmlformats.org/officeDocument/2006/relationships/image" Target="../media/image1716.png"/><Relationship Id="rId1053" Type="http://schemas.openxmlformats.org/officeDocument/2006/relationships/customXml" Target="../ink/ink1838.xml"/><Relationship Id="rId1260" Type="http://schemas.openxmlformats.org/officeDocument/2006/relationships/customXml" Target="../ink/ink1942.xml"/><Relationship Id="rId1498" Type="http://schemas.openxmlformats.org/officeDocument/2006/relationships/customXml" Target="../ink/ink2063.xml"/><Relationship Id="rId630" Type="http://schemas.openxmlformats.org/officeDocument/2006/relationships/image" Target="../media/image1599.png"/><Relationship Id="rId728" Type="http://schemas.openxmlformats.org/officeDocument/2006/relationships/image" Target="../media/image1647.png"/><Relationship Id="rId935" Type="http://schemas.openxmlformats.org/officeDocument/2006/relationships/image" Target="../media/image1749.png"/><Relationship Id="rId1358" Type="http://schemas.openxmlformats.org/officeDocument/2006/relationships/customXml" Target="../ink/ink1993.xml"/><Relationship Id="rId1565" Type="http://schemas.openxmlformats.org/officeDocument/2006/relationships/image" Target="../media/image2053.png"/><Relationship Id="rId1772" Type="http://schemas.openxmlformats.org/officeDocument/2006/relationships/image" Target="../media/image576.png"/><Relationship Id="rId64" Type="http://schemas.openxmlformats.org/officeDocument/2006/relationships/customXml" Target="../ink/ink1341.xml"/><Relationship Id="rId1120" Type="http://schemas.openxmlformats.org/officeDocument/2006/relationships/image" Target="../media/image1841.png"/><Relationship Id="rId1218" Type="http://schemas.openxmlformats.org/officeDocument/2006/relationships/image" Target="../media/image1887.png"/><Relationship Id="rId1425" Type="http://schemas.openxmlformats.org/officeDocument/2006/relationships/image" Target="../media/image1986.png"/><Relationship Id="rId1632" Type="http://schemas.openxmlformats.org/officeDocument/2006/relationships/customXml" Target="../ink/ink2134.xml"/><Relationship Id="rId280" Type="http://schemas.openxmlformats.org/officeDocument/2006/relationships/customXml" Target="../ink/ink1449.xml"/><Relationship Id="rId140" Type="http://schemas.openxmlformats.org/officeDocument/2006/relationships/customXml" Target="../ink/ink1379.xml"/><Relationship Id="rId378" Type="http://schemas.openxmlformats.org/officeDocument/2006/relationships/image" Target="../media/image1478.png"/><Relationship Id="rId585" Type="http://schemas.openxmlformats.org/officeDocument/2006/relationships/customXml" Target="../ink/ink1602.xml"/><Relationship Id="rId792" Type="http://schemas.openxmlformats.org/officeDocument/2006/relationships/image" Target="../media/image1678.png"/><Relationship Id="rId6" Type="http://schemas.openxmlformats.org/officeDocument/2006/relationships/image" Target="../media/image1296.png"/><Relationship Id="rId238" Type="http://schemas.openxmlformats.org/officeDocument/2006/relationships/customXml" Target="../ink/ink1428.xml"/><Relationship Id="rId445" Type="http://schemas.openxmlformats.org/officeDocument/2006/relationships/customXml" Target="../ink/ink1532.xml"/><Relationship Id="rId652" Type="http://schemas.openxmlformats.org/officeDocument/2006/relationships/customXml" Target="../ink/ink1636.xml"/><Relationship Id="rId1075" Type="http://schemas.openxmlformats.org/officeDocument/2006/relationships/customXml" Target="../ink/ink1849.xml"/><Relationship Id="rId1282" Type="http://schemas.openxmlformats.org/officeDocument/2006/relationships/image" Target="../media/image1918.png"/><Relationship Id="rId305" Type="http://schemas.openxmlformats.org/officeDocument/2006/relationships/image" Target="../media/image1442.png"/><Relationship Id="rId512" Type="http://schemas.openxmlformats.org/officeDocument/2006/relationships/image" Target="../media/image1542.png"/><Relationship Id="rId957" Type="http://schemas.openxmlformats.org/officeDocument/2006/relationships/customXml" Target="../ink/ink1790.xml"/><Relationship Id="rId1142" Type="http://schemas.openxmlformats.org/officeDocument/2006/relationships/image" Target="../media/image1850.png"/><Relationship Id="rId1587" Type="http://schemas.openxmlformats.org/officeDocument/2006/relationships/image" Target="../media/image230.png"/><Relationship Id="rId1794" Type="http://schemas.openxmlformats.org/officeDocument/2006/relationships/customXml" Target="../ink/ink2218.xml"/><Relationship Id="rId86" Type="http://schemas.openxmlformats.org/officeDocument/2006/relationships/customXml" Target="../ink/ink1352.xml"/><Relationship Id="rId817" Type="http://schemas.openxmlformats.org/officeDocument/2006/relationships/customXml" Target="../ink/ink1719.xml"/><Relationship Id="rId1002" Type="http://schemas.openxmlformats.org/officeDocument/2006/relationships/image" Target="../media/image1782.png"/><Relationship Id="rId1447" Type="http://schemas.openxmlformats.org/officeDocument/2006/relationships/image" Target="../media/image1996.png"/><Relationship Id="rId1654" Type="http://schemas.openxmlformats.org/officeDocument/2006/relationships/customXml" Target="../ink/ink2145.xml"/><Relationship Id="rId1307" Type="http://schemas.openxmlformats.org/officeDocument/2006/relationships/image" Target="../media/image1930.png"/><Relationship Id="rId1514" Type="http://schemas.openxmlformats.org/officeDocument/2006/relationships/image" Target="../media/image2028.png"/><Relationship Id="rId1721" Type="http://schemas.openxmlformats.org/officeDocument/2006/relationships/image" Target="../media/image2126.png"/><Relationship Id="rId13" Type="http://schemas.openxmlformats.org/officeDocument/2006/relationships/customXml" Target="../ink/ink1315.xml"/><Relationship Id="rId1819" Type="http://schemas.openxmlformats.org/officeDocument/2006/relationships/customXml" Target="../ink/ink2231.xml"/><Relationship Id="rId162" Type="http://schemas.openxmlformats.org/officeDocument/2006/relationships/customXml" Target="../ink/ink1390.xml"/><Relationship Id="rId467" Type="http://schemas.openxmlformats.org/officeDocument/2006/relationships/customXml" Target="../ink/ink1543.xml"/><Relationship Id="rId1097" Type="http://schemas.openxmlformats.org/officeDocument/2006/relationships/customXml" Target="../ink/ink1860.xml"/><Relationship Id="rId674" Type="http://schemas.openxmlformats.org/officeDocument/2006/relationships/customXml" Target="../ink/ink1647.xml"/><Relationship Id="rId881" Type="http://schemas.openxmlformats.org/officeDocument/2006/relationships/customXml" Target="../ink/ink1751.xml"/><Relationship Id="rId979" Type="http://schemas.openxmlformats.org/officeDocument/2006/relationships/customXml" Target="../ink/ink1801.xml"/><Relationship Id="rId327" Type="http://schemas.openxmlformats.org/officeDocument/2006/relationships/image" Target="../media/image1453.png"/><Relationship Id="rId534" Type="http://schemas.openxmlformats.org/officeDocument/2006/relationships/image" Target="../media/image1553.png"/><Relationship Id="rId741" Type="http://schemas.openxmlformats.org/officeDocument/2006/relationships/customXml" Target="../ink/ink1681.xml"/><Relationship Id="rId839" Type="http://schemas.openxmlformats.org/officeDocument/2006/relationships/customXml" Target="../ink/ink1730.xml"/><Relationship Id="rId1164" Type="http://schemas.openxmlformats.org/officeDocument/2006/relationships/image" Target="../media/image1861.png"/><Relationship Id="rId1371" Type="http://schemas.openxmlformats.org/officeDocument/2006/relationships/image" Target="../media/image1961.png"/><Relationship Id="rId1469" Type="http://schemas.openxmlformats.org/officeDocument/2006/relationships/image" Target="../media/image2006.png"/><Relationship Id="rId601" Type="http://schemas.openxmlformats.org/officeDocument/2006/relationships/customXml" Target="../ink/ink1610.xml"/><Relationship Id="rId1024" Type="http://schemas.openxmlformats.org/officeDocument/2006/relationships/image" Target="../media/image1793.png"/><Relationship Id="rId1231" Type="http://schemas.openxmlformats.org/officeDocument/2006/relationships/customXml" Target="../ink/ink1927.xml"/><Relationship Id="rId1676" Type="http://schemas.openxmlformats.org/officeDocument/2006/relationships/customXml" Target="../ink/ink2156.xml"/><Relationship Id="rId906" Type="http://schemas.openxmlformats.org/officeDocument/2006/relationships/customXml" Target="../ink/ink1764.xml"/><Relationship Id="rId1329" Type="http://schemas.openxmlformats.org/officeDocument/2006/relationships/customXml" Target="../ink/ink1978.xml"/><Relationship Id="rId1536" Type="http://schemas.openxmlformats.org/officeDocument/2006/relationships/image" Target="../media/image2039.png"/><Relationship Id="rId1743" Type="http://schemas.openxmlformats.org/officeDocument/2006/relationships/image" Target="../media/image2136.png"/><Relationship Id="rId35" Type="http://schemas.openxmlformats.org/officeDocument/2006/relationships/customXml" Target="../ink/ink1326.xml"/><Relationship Id="rId1603" Type="http://schemas.openxmlformats.org/officeDocument/2006/relationships/customXml" Target="../ink/ink2119.xml"/><Relationship Id="rId1810" Type="http://schemas.openxmlformats.org/officeDocument/2006/relationships/image" Target="../media/image2166.png"/><Relationship Id="rId184" Type="http://schemas.openxmlformats.org/officeDocument/2006/relationships/customXml" Target="../ink/ink1401.xml"/><Relationship Id="rId391" Type="http://schemas.openxmlformats.org/officeDocument/2006/relationships/customXml" Target="../ink/ink1505.xml"/><Relationship Id="rId251" Type="http://schemas.openxmlformats.org/officeDocument/2006/relationships/image" Target="../media/image1415.png"/><Relationship Id="rId489" Type="http://schemas.openxmlformats.org/officeDocument/2006/relationships/customXml" Target="../ink/ink1554.xml"/><Relationship Id="rId696" Type="http://schemas.openxmlformats.org/officeDocument/2006/relationships/customXml" Target="../ink/ink1658.xml"/><Relationship Id="rId349" Type="http://schemas.openxmlformats.org/officeDocument/2006/relationships/image" Target="../media/image1464.png"/><Relationship Id="rId556" Type="http://schemas.openxmlformats.org/officeDocument/2006/relationships/image" Target="../media/image1564.png"/><Relationship Id="rId763" Type="http://schemas.openxmlformats.org/officeDocument/2006/relationships/customXml" Target="../ink/ink1692.xml"/><Relationship Id="rId1186" Type="http://schemas.openxmlformats.org/officeDocument/2006/relationships/image" Target="../media/image1872.png"/><Relationship Id="rId1393" Type="http://schemas.openxmlformats.org/officeDocument/2006/relationships/image" Target="../media/image523.png"/><Relationship Id="rId111" Type="http://schemas.openxmlformats.org/officeDocument/2006/relationships/image" Target="../media/image1347.png"/><Relationship Id="rId209" Type="http://schemas.openxmlformats.org/officeDocument/2006/relationships/image" Target="../media/image1395.png"/><Relationship Id="rId416" Type="http://schemas.openxmlformats.org/officeDocument/2006/relationships/image" Target="../media/image1496.png"/><Relationship Id="rId970" Type="http://schemas.openxmlformats.org/officeDocument/2006/relationships/image" Target="../media/image1766.png"/><Relationship Id="rId1046" Type="http://schemas.openxmlformats.org/officeDocument/2006/relationships/image" Target="../media/image1804.png"/><Relationship Id="rId1253" Type="http://schemas.openxmlformats.org/officeDocument/2006/relationships/image" Target="../media/image1904.png"/><Relationship Id="rId1698" Type="http://schemas.openxmlformats.org/officeDocument/2006/relationships/customXml" Target="../ink/ink2167.xml"/><Relationship Id="rId623" Type="http://schemas.openxmlformats.org/officeDocument/2006/relationships/customXml" Target="../ink/ink1621.xml"/><Relationship Id="rId830" Type="http://schemas.openxmlformats.org/officeDocument/2006/relationships/image" Target="../media/image1697.png"/><Relationship Id="rId928" Type="http://schemas.openxmlformats.org/officeDocument/2006/relationships/customXml" Target="../ink/ink1775.xml"/><Relationship Id="rId1460" Type="http://schemas.openxmlformats.org/officeDocument/2006/relationships/customXml" Target="../ink/ink2044.xml"/><Relationship Id="rId1558" Type="http://schemas.openxmlformats.org/officeDocument/2006/relationships/image" Target="../media/image2050.png"/><Relationship Id="rId1765" Type="http://schemas.openxmlformats.org/officeDocument/2006/relationships/customXml" Target="../ink/ink2203.xml"/><Relationship Id="rId57" Type="http://schemas.openxmlformats.org/officeDocument/2006/relationships/image" Target="../media/image1320.png"/><Relationship Id="rId1113" Type="http://schemas.openxmlformats.org/officeDocument/2006/relationships/customXml" Target="../ink/ink1868.xml"/><Relationship Id="rId1320" Type="http://schemas.openxmlformats.org/officeDocument/2006/relationships/customXml" Target="../ink/ink1973.xml"/><Relationship Id="rId1418" Type="http://schemas.openxmlformats.org/officeDocument/2006/relationships/customXml" Target="../ink/ink2023.xml"/><Relationship Id="rId1625" Type="http://schemas.openxmlformats.org/officeDocument/2006/relationships/image" Target="../media/image2078.png"/><Relationship Id="rId1832" Type="http://schemas.openxmlformats.org/officeDocument/2006/relationships/customXml" Target="../ink/ink2238.xml"/><Relationship Id="rId273" Type="http://schemas.openxmlformats.org/officeDocument/2006/relationships/image" Target="../media/image1426.png"/><Relationship Id="rId480" Type="http://schemas.openxmlformats.org/officeDocument/2006/relationships/image" Target="../media/image1527.png"/><Relationship Id="rId133" Type="http://schemas.openxmlformats.org/officeDocument/2006/relationships/image" Target="../media/image1358.png"/><Relationship Id="rId340" Type="http://schemas.openxmlformats.org/officeDocument/2006/relationships/customXml" Target="../ink/ink1479.xml"/><Relationship Id="rId578" Type="http://schemas.openxmlformats.org/officeDocument/2006/relationships/image" Target="../media/image1575.png"/><Relationship Id="rId785" Type="http://schemas.openxmlformats.org/officeDocument/2006/relationships/customXml" Target="../ink/ink1703.xml"/><Relationship Id="rId992" Type="http://schemas.openxmlformats.org/officeDocument/2006/relationships/image" Target="../media/image1777.png"/><Relationship Id="rId200" Type="http://schemas.openxmlformats.org/officeDocument/2006/relationships/customXml" Target="../ink/ink1409.xml"/><Relationship Id="rId438" Type="http://schemas.openxmlformats.org/officeDocument/2006/relationships/image" Target="../media/image1506.png"/><Relationship Id="rId645" Type="http://schemas.openxmlformats.org/officeDocument/2006/relationships/customXml" Target="../ink/ink1632.xml"/><Relationship Id="rId852" Type="http://schemas.openxmlformats.org/officeDocument/2006/relationships/image" Target="../media/image1708.png"/><Relationship Id="rId1068" Type="http://schemas.openxmlformats.org/officeDocument/2006/relationships/image" Target="../media/image1815.png"/><Relationship Id="rId1275" Type="http://schemas.openxmlformats.org/officeDocument/2006/relationships/customXml" Target="../ink/ink1950.xml"/><Relationship Id="rId1482" Type="http://schemas.openxmlformats.org/officeDocument/2006/relationships/customXml" Target="../ink/ink2055.xml"/><Relationship Id="rId505" Type="http://schemas.openxmlformats.org/officeDocument/2006/relationships/customXml" Target="../ink/ink1562.xml"/><Relationship Id="rId712" Type="http://schemas.openxmlformats.org/officeDocument/2006/relationships/customXml" Target="../ink/ink1666.xml"/><Relationship Id="rId1135" Type="http://schemas.openxmlformats.org/officeDocument/2006/relationships/customXml" Target="../ink/ink1879.xml"/><Relationship Id="rId1342" Type="http://schemas.openxmlformats.org/officeDocument/2006/relationships/customXml" Target="../ink/ink1985.xml"/><Relationship Id="rId1787" Type="http://schemas.openxmlformats.org/officeDocument/2006/relationships/image" Target="../media/image2155.png"/><Relationship Id="rId79" Type="http://schemas.openxmlformats.org/officeDocument/2006/relationships/image" Target="../media/image1331.png"/><Relationship Id="rId1202" Type="http://schemas.openxmlformats.org/officeDocument/2006/relationships/image" Target="../media/image1880.png"/><Relationship Id="rId1647" Type="http://schemas.openxmlformats.org/officeDocument/2006/relationships/image" Target="../media/image2089.png"/><Relationship Id="rId1507" Type="http://schemas.openxmlformats.org/officeDocument/2006/relationships/customXml" Target="../ink/ink2068.xml"/><Relationship Id="rId1714" Type="http://schemas.openxmlformats.org/officeDocument/2006/relationships/customXml" Target="../ink/ink2175.xml"/><Relationship Id="rId295" Type="http://schemas.openxmlformats.org/officeDocument/2006/relationships/image" Target="../media/image1437.png"/><Relationship Id="rId155" Type="http://schemas.openxmlformats.org/officeDocument/2006/relationships/image" Target="../media/image1369.png"/><Relationship Id="rId362" Type="http://schemas.openxmlformats.org/officeDocument/2006/relationships/customXml" Target="../ink/ink1490.xml"/><Relationship Id="rId1297" Type="http://schemas.openxmlformats.org/officeDocument/2006/relationships/image" Target="../media/image1925.png"/><Relationship Id="rId222" Type="http://schemas.openxmlformats.org/officeDocument/2006/relationships/customXml" Target="../ink/ink1420.xml"/><Relationship Id="rId667" Type="http://schemas.openxmlformats.org/officeDocument/2006/relationships/image" Target="../media/image1617.png"/><Relationship Id="rId874" Type="http://schemas.openxmlformats.org/officeDocument/2006/relationships/image" Target="../media/image1719.png"/><Relationship Id="rId527" Type="http://schemas.openxmlformats.org/officeDocument/2006/relationships/customXml" Target="../ink/ink1573.xml"/><Relationship Id="rId734" Type="http://schemas.openxmlformats.org/officeDocument/2006/relationships/image" Target="../media/image1650.png"/><Relationship Id="rId941" Type="http://schemas.openxmlformats.org/officeDocument/2006/relationships/image" Target="../media/image1752.png"/><Relationship Id="rId1157" Type="http://schemas.openxmlformats.org/officeDocument/2006/relationships/customXml" Target="../ink/ink1890.xml"/><Relationship Id="rId1364" Type="http://schemas.openxmlformats.org/officeDocument/2006/relationships/customXml" Target="../ink/ink1996.xml"/><Relationship Id="rId1571" Type="http://schemas.openxmlformats.org/officeDocument/2006/relationships/customXml" Target="../ink/ink2101.xml"/><Relationship Id="rId70" Type="http://schemas.openxmlformats.org/officeDocument/2006/relationships/customXml" Target="../ink/ink1344.xml"/><Relationship Id="rId801" Type="http://schemas.openxmlformats.org/officeDocument/2006/relationships/customXml" Target="../ink/ink1711.xml"/><Relationship Id="rId1017" Type="http://schemas.openxmlformats.org/officeDocument/2006/relationships/customXml" Target="../ink/ink1820.xml"/><Relationship Id="rId1224" Type="http://schemas.openxmlformats.org/officeDocument/2006/relationships/image" Target="../media/image1890.png"/><Relationship Id="rId1431" Type="http://schemas.openxmlformats.org/officeDocument/2006/relationships/image" Target="../media/image1988.png"/><Relationship Id="rId1669" Type="http://schemas.openxmlformats.org/officeDocument/2006/relationships/image" Target="../media/image2100.png"/><Relationship Id="rId1529" Type="http://schemas.openxmlformats.org/officeDocument/2006/relationships/customXml" Target="../ink/ink2079.xml"/><Relationship Id="rId1736" Type="http://schemas.openxmlformats.org/officeDocument/2006/relationships/customXml" Target="../ink/ink2187.xml"/><Relationship Id="rId28" Type="http://schemas.openxmlformats.org/officeDocument/2006/relationships/image" Target="../media/image1307.png"/><Relationship Id="rId1803" Type="http://schemas.openxmlformats.org/officeDocument/2006/relationships/customXml" Target="../ink/ink2223.xml"/><Relationship Id="rId177" Type="http://schemas.openxmlformats.org/officeDocument/2006/relationships/image" Target="../media/image1380.png"/><Relationship Id="rId384" Type="http://schemas.openxmlformats.org/officeDocument/2006/relationships/image" Target="../media/image1481.png"/><Relationship Id="rId591" Type="http://schemas.openxmlformats.org/officeDocument/2006/relationships/customXml" Target="../ink/ink1605.xml"/><Relationship Id="rId244" Type="http://schemas.openxmlformats.org/officeDocument/2006/relationships/customXml" Target="../ink/ink1431.xml"/><Relationship Id="rId689" Type="http://schemas.openxmlformats.org/officeDocument/2006/relationships/image" Target="../media/image1628.png"/><Relationship Id="rId896" Type="http://schemas.openxmlformats.org/officeDocument/2006/relationships/customXml" Target="../ink/ink1759.xml"/><Relationship Id="rId1081" Type="http://schemas.openxmlformats.org/officeDocument/2006/relationships/customXml" Target="../ink/ink1852.xml"/><Relationship Id="rId451" Type="http://schemas.openxmlformats.org/officeDocument/2006/relationships/customXml" Target="../ink/ink1535.xml"/><Relationship Id="rId549" Type="http://schemas.openxmlformats.org/officeDocument/2006/relationships/customXml" Target="../ink/ink1584.xml"/><Relationship Id="rId756" Type="http://schemas.openxmlformats.org/officeDocument/2006/relationships/image" Target="../media/image1661.png"/><Relationship Id="rId1179" Type="http://schemas.openxmlformats.org/officeDocument/2006/relationships/customXml" Target="../ink/ink1901.xml"/><Relationship Id="rId1386" Type="http://schemas.openxmlformats.org/officeDocument/2006/relationships/customXml" Target="../ink/ink2007.xml"/><Relationship Id="rId1593" Type="http://schemas.openxmlformats.org/officeDocument/2006/relationships/customXml" Target="../ink/ink2114.xml"/><Relationship Id="rId104" Type="http://schemas.openxmlformats.org/officeDocument/2006/relationships/customXml" Target="../ink/ink1361.xml"/><Relationship Id="rId311" Type="http://schemas.openxmlformats.org/officeDocument/2006/relationships/image" Target="../media/image1445.png"/><Relationship Id="rId409" Type="http://schemas.openxmlformats.org/officeDocument/2006/relationships/customXml" Target="../ink/ink1514.xml"/><Relationship Id="rId963" Type="http://schemas.openxmlformats.org/officeDocument/2006/relationships/customXml" Target="../ink/ink1793.xml"/><Relationship Id="rId1039" Type="http://schemas.openxmlformats.org/officeDocument/2006/relationships/customXml" Target="../ink/ink1831.xml"/><Relationship Id="rId1246" Type="http://schemas.openxmlformats.org/officeDocument/2006/relationships/customXml" Target="../ink/ink1935.xml"/><Relationship Id="rId92" Type="http://schemas.openxmlformats.org/officeDocument/2006/relationships/customXml" Target="../ink/ink1355.xml"/><Relationship Id="rId616" Type="http://schemas.openxmlformats.org/officeDocument/2006/relationships/image" Target="../media/image1593.png"/><Relationship Id="rId823" Type="http://schemas.openxmlformats.org/officeDocument/2006/relationships/customXml" Target="../ink/ink1722.xml"/><Relationship Id="rId1453" Type="http://schemas.openxmlformats.org/officeDocument/2006/relationships/image" Target="../media/image1999.png"/><Relationship Id="rId1660" Type="http://schemas.openxmlformats.org/officeDocument/2006/relationships/customXml" Target="../ink/ink2148.xml"/><Relationship Id="rId1758" Type="http://schemas.openxmlformats.org/officeDocument/2006/relationships/image" Target="../media/image2142.png"/><Relationship Id="rId1106" Type="http://schemas.openxmlformats.org/officeDocument/2006/relationships/image" Target="../media/image1834.png"/><Relationship Id="rId1313" Type="http://schemas.openxmlformats.org/officeDocument/2006/relationships/image" Target="../media/image1933.png"/><Relationship Id="rId1520" Type="http://schemas.openxmlformats.org/officeDocument/2006/relationships/image" Target="../media/image2031.png"/><Relationship Id="rId1618" Type="http://schemas.openxmlformats.org/officeDocument/2006/relationships/customXml" Target="../ink/ink2127.xml"/><Relationship Id="rId1825" Type="http://schemas.openxmlformats.org/officeDocument/2006/relationships/customXml" Target="../ink/ink2234.xml"/><Relationship Id="rId199" Type="http://schemas.openxmlformats.org/officeDocument/2006/relationships/image" Target="../media/image1390.png"/><Relationship Id="rId266" Type="http://schemas.openxmlformats.org/officeDocument/2006/relationships/customXml" Target="../ink/ink1442.xml"/><Relationship Id="rId473" Type="http://schemas.openxmlformats.org/officeDocument/2006/relationships/customXml" Target="../ink/ink1546.xml"/><Relationship Id="rId680" Type="http://schemas.openxmlformats.org/officeDocument/2006/relationships/customXml" Target="../ink/ink1650.xml"/><Relationship Id="rId126" Type="http://schemas.openxmlformats.org/officeDocument/2006/relationships/customXml" Target="../ink/ink1372.xml"/><Relationship Id="rId333" Type="http://schemas.openxmlformats.org/officeDocument/2006/relationships/image" Target="../media/image1456.png"/><Relationship Id="rId540" Type="http://schemas.openxmlformats.org/officeDocument/2006/relationships/image" Target="../media/image1556.png"/><Relationship Id="rId778" Type="http://schemas.openxmlformats.org/officeDocument/2006/relationships/image" Target="../media/image1671.png"/><Relationship Id="rId985" Type="http://schemas.openxmlformats.org/officeDocument/2006/relationships/customXml" Target="../ink/ink1804.xml"/><Relationship Id="rId1170" Type="http://schemas.openxmlformats.org/officeDocument/2006/relationships/image" Target="../media/image1864.png"/><Relationship Id="rId638" Type="http://schemas.openxmlformats.org/officeDocument/2006/relationships/image" Target="../media/image1603.png"/><Relationship Id="rId845" Type="http://schemas.openxmlformats.org/officeDocument/2006/relationships/customXml" Target="../ink/ink1733.xml"/><Relationship Id="rId1030" Type="http://schemas.openxmlformats.org/officeDocument/2006/relationships/image" Target="../media/image1796.png"/><Relationship Id="rId1268" Type="http://schemas.openxmlformats.org/officeDocument/2006/relationships/image" Target="../media/image1911.png"/><Relationship Id="rId1475" Type="http://schemas.openxmlformats.org/officeDocument/2006/relationships/image" Target="../media/image2009.png"/><Relationship Id="rId1682" Type="http://schemas.openxmlformats.org/officeDocument/2006/relationships/customXml" Target="../ink/ink2159.xml"/><Relationship Id="rId400" Type="http://schemas.openxmlformats.org/officeDocument/2006/relationships/image" Target="../media/image1489.png"/><Relationship Id="rId705" Type="http://schemas.openxmlformats.org/officeDocument/2006/relationships/image" Target="../media/image1636.png"/><Relationship Id="rId1128" Type="http://schemas.openxmlformats.org/officeDocument/2006/relationships/image" Target="../media/image1845.png"/><Relationship Id="rId1335" Type="http://schemas.openxmlformats.org/officeDocument/2006/relationships/customXml" Target="../ink/ink1981.xml"/><Relationship Id="rId1542" Type="http://schemas.openxmlformats.org/officeDocument/2006/relationships/image" Target="../media/image2042.png"/><Relationship Id="rId912" Type="http://schemas.openxmlformats.org/officeDocument/2006/relationships/customXml" Target="../ink/ink1767.xml"/><Relationship Id="rId1847" Type="http://schemas.openxmlformats.org/officeDocument/2006/relationships/image" Target="../media/image2184.png"/><Relationship Id="rId41" Type="http://schemas.openxmlformats.org/officeDocument/2006/relationships/customXml" Target="../ink/ink1329.xml"/><Relationship Id="rId1402" Type="http://schemas.openxmlformats.org/officeDocument/2006/relationships/customXml" Target="../ink/ink2015.xml"/><Relationship Id="rId1707" Type="http://schemas.openxmlformats.org/officeDocument/2006/relationships/image" Target="../media/image2119.png"/><Relationship Id="rId190" Type="http://schemas.openxmlformats.org/officeDocument/2006/relationships/customXml" Target="../ink/ink1404.xml"/><Relationship Id="rId288" Type="http://schemas.openxmlformats.org/officeDocument/2006/relationships/customXml" Target="../ink/ink1453.xml"/><Relationship Id="rId495" Type="http://schemas.openxmlformats.org/officeDocument/2006/relationships/customXml" Target="../ink/ink1557.xml"/><Relationship Id="rId148" Type="http://schemas.openxmlformats.org/officeDocument/2006/relationships/customXml" Target="../ink/ink1383.xml"/><Relationship Id="rId355" Type="http://schemas.openxmlformats.org/officeDocument/2006/relationships/image" Target="../media/image1467.png"/><Relationship Id="rId562" Type="http://schemas.openxmlformats.org/officeDocument/2006/relationships/image" Target="../media/image1567.png"/><Relationship Id="rId1192" Type="http://schemas.openxmlformats.org/officeDocument/2006/relationships/image" Target="../media/image1875.png"/><Relationship Id="rId215" Type="http://schemas.openxmlformats.org/officeDocument/2006/relationships/image" Target="../media/image1398.png"/><Relationship Id="rId422" Type="http://schemas.openxmlformats.org/officeDocument/2006/relationships/image" Target="../media/image1499.png"/><Relationship Id="rId867" Type="http://schemas.openxmlformats.org/officeDocument/2006/relationships/customXml" Target="../ink/ink1744.xml"/><Relationship Id="rId1052" Type="http://schemas.openxmlformats.org/officeDocument/2006/relationships/image" Target="../media/image1807.png"/><Relationship Id="rId1497" Type="http://schemas.openxmlformats.org/officeDocument/2006/relationships/image" Target="../media/image2020.png"/><Relationship Id="rId727" Type="http://schemas.openxmlformats.org/officeDocument/2006/relationships/customXml" Target="../ink/ink1674.xml"/><Relationship Id="rId934" Type="http://schemas.openxmlformats.org/officeDocument/2006/relationships/customXml" Target="../ink/ink1778.xml"/><Relationship Id="rId1357" Type="http://schemas.openxmlformats.org/officeDocument/2006/relationships/image" Target="../media/image1954.png"/><Relationship Id="rId1564" Type="http://schemas.openxmlformats.org/officeDocument/2006/relationships/customXml" Target="../ink/ink2097.xml"/><Relationship Id="rId1771" Type="http://schemas.openxmlformats.org/officeDocument/2006/relationships/customXml" Target="../ink/ink2206.xml"/><Relationship Id="rId63" Type="http://schemas.openxmlformats.org/officeDocument/2006/relationships/image" Target="../media/image1323.png"/><Relationship Id="rId1217" Type="http://schemas.openxmlformats.org/officeDocument/2006/relationships/customXml" Target="../ink/ink1920.xml"/><Relationship Id="rId1424" Type="http://schemas.openxmlformats.org/officeDocument/2006/relationships/customXml" Target="../ink/ink2026.xml"/><Relationship Id="rId1631" Type="http://schemas.openxmlformats.org/officeDocument/2006/relationships/image" Target="../media/image2081.png"/><Relationship Id="rId1729" Type="http://schemas.openxmlformats.org/officeDocument/2006/relationships/image" Target="../media/image2130.png"/><Relationship Id="rId377" Type="http://schemas.openxmlformats.org/officeDocument/2006/relationships/customXml" Target="../ink/ink1498.xml"/><Relationship Id="rId584" Type="http://schemas.openxmlformats.org/officeDocument/2006/relationships/image" Target="../media/image1578.png"/><Relationship Id="rId5" Type="http://schemas.openxmlformats.org/officeDocument/2006/relationships/customXml" Target="../ink/ink1311.xml"/><Relationship Id="rId237" Type="http://schemas.openxmlformats.org/officeDocument/2006/relationships/image" Target="../media/image787.png"/><Relationship Id="rId791" Type="http://schemas.openxmlformats.org/officeDocument/2006/relationships/customXml" Target="../ink/ink1706.xml"/><Relationship Id="rId889" Type="http://schemas.openxmlformats.org/officeDocument/2006/relationships/image" Target="../media/image1726.png"/><Relationship Id="rId1074" Type="http://schemas.openxmlformats.org/officeDocument/2006/relationships/image" Target="../media/image1818.png"/><Relationship Id="rId444" Type="http://schemas.openxmlformats.org/officeDocument/2006/relationships/image" Target="../media/image1509.png"/><Relationship Id="rId651" Type="http://schemas.openxmlformats.org/officeDocument/2006/relationships/image" Target="../media/image1609.png"/><Relationship Id="rId749" Type="http://schemas.openxmlformats.org/officeDocument/2006/relationships/customXml" Target="../ink/ink1685.xml"/><Relationship Id="rId1281" Type="http://schemas.openxmlformats.org/officeDocument/2006/relationships/customXml" Target="../ink/ink1953.xml"/><Relationship Id="rId1379" Type="http://schemas.openxmlformats.org/officeDocument/2006/relationships/image" Target="../media/image1964.png"/><Relationship Id="rId1586" Type="http://schemas.openxmlformats.org/officeDocument/2006/relationships/customXml" Target="../ink/ink2109.xml"/><Relationship Id="rId304" Type="http://schemas.openxmlformats.org/officeDocument/2006/relationships/customXml" Target="../ink/ink1461.xml"/><Relationship Id="rId511" Type="http://schemas.openxmlformats.org/officeDocument/2006/relationships/customXml" Target="../ink/ink1565.xml"/><Relationship Id="rId609" Type="http://schemas.openxmlformats.org/officeDocument/2006/relationships/customXml" Target="../ink/ink1614.xml"/><Relationship Id="rId956" Type="http://schemas.openxmlformats.org/officeDocument/2006/relationships/image" Target="../media/image1759.png"/><Relationship Id="rId1141" Type="http://schemas.openxmlformats.org/officeDocument/2006/relationships/customXml" Target="../ink/ink1882.xml"/><Relationship Id="rId1239" Type="http://schemas.openxmlformats.org/officeDocument/2006/relationships/image" Target="../media/image1897.png"/><Relationship Id="rId1793" Type="http://schemas.openxmlformats.org/officeDocument/2006/relationships/image" Target="../media/image2158.png"/><Relationship Id="rId85" Type="http://schemas.openxmlformats.org/officeDocument/2006/relationships/image" Target="../media/image1334.png"/><Relationship Id="rId816" Type="http://schemas.openxmlformats.org/officeDocument/2006/relationships/image" Target="../media/image1690.png"/><Relationship Id="rId1001" Type="http://schemas.openxmlformats.org/officeDocument/2006/relationships/customXml" Target="../ink/ink1812.xml"/><Relationship Id="rId1446" Type="http://schemas.openxmlformats.org/officeDocument/2006/relationships/customXml" Target="../ink/ink2037.xml"/><Relationship Id="rId1653" Type="http://schemas.openxmlformats.org/officeDocument/2006/relationships/image" Target="../media/image2092.png"/><Relationship Id="rId1306" Type="http://schemas.openxmlformats.org/officeDocument/2006/relationships/customXml" Target="../ink/ink1966.xml"/><Relationship Id="rId1513" Type="http://schemas.openxmlformats.org/officeDocument/2006/relationships/customXml" Target="../ink/ink2071.xml"/><Relationship Id="rId1720" Type="http://schemas.openxmlformats.org/officeDocument/2006/relationships/customXml" Target="../ink/ink2178.xml"/><Relationship Id="rId12" Type="http://schemas.openxmlformats.org/officeDocument/2006/relationships/image" Target="../media/image1299.png"/><Relationship Id="rId1818" Type="http://schemas.openxmlformats.org/officeDocument/2006/relationships/image" Target="../media/image2170.png"/><Relationship Id="rId161" Type="http://schemas.openxmlformats.org/officeDocument/2006/relationships/image" Target="../media/image1372.png"/><Relationship Id="rId399" Type="http://schemas.openxmlformats.org/officeDocument/2006/relationships/customXml" Target="../ink/ink1509.xml"/><Relationship Id="rId259" Type="http://schemas.openxmlformats.org/officeDocument/2006/relationships/image" Target="../media/image1419.png"/><Relationship Id="rId466" Type="http://schemas.openxmlformats.org/officeDocument/2006/relationships/image" Target="../media/image1520.png"/><Relationship Id="rId673" Type="http://schemas.openxmlformats.org/officeDocument/2006/relationships/image" Target="../media/image1620.png"/><Relationship Id="rId880" Type="http://schemas.openxmlformats.org/officeDocument/2006/relationships/image" Target="../media/image1722.png"/><Relationship Id="rId1096" Type="http://schemas.openxmlformats.org/officeDocument/2006/relationships/image" Target="../media/image1829.png"/><Relationship Id="rId119" Type="http://schemas.openxmlformats.org/officeDocument/2006/relationships/image" Target="../media/image1351.png"/><Relationship Id="rId326" Type="http://schemas.openxmlformats.org/officeDocument/2006/relationships/customXml" Target="../ink/ink1472.xml"/><Relationship Id="rId533" Type="http://schemas.openxmlformats.org/officeDocument/2006/relationships/customXml" Target="../ink/ink1576.xml"/><Relationship Id="rId978" Type="http://schemas.openxmlformats.org/officeDocument/2006/relationships/image" Target="../media/image1770.png"/><Relationship Id="rId1163" Type="http://schemas.openxmlformats.org/officeDocument/2006/relationships/customXml" Target="../ink/ink1893.xml"/><Relationship Id="rId1370" Type="http://schemas.openxmlformats.org/officeDocument/2006/relationships/customXml" Target="../ink/ink1999.xml"/><Relationship Id="rId740" Type="http://schemas.openxmlformats.org/officeDocument/2006/relationships/image" Target="../media/image1653.png"/><Relationship Id="rId838" Type="http://schemas.openxmlformats.org/officeDocument/2006/relationships/image" Target="../media/image1701.png"/><Relationship Id="rId1023" Type="http://schemas.openxmlformats.org/officeDocument/2006/relationships/customXml" Target="../ink/ink1823.xml"/><Relationship Id="rId1468" Type="http://schemas.openxmlformats.org/officeDocument/2006/relationships/customXml" Target="../ink/ink2048.xml"/><Relationship Id="rId1675" Type="http://schemas.openxmlformats.org/officeDocument/2006/relationships/image" Target="../media/image2103.png"/><Relationship Id="rId600" Type="http://schemas.openxmlformats.org/officeDocument/2006/relationships/image" Target="../media/image1586.png"/><Relationship Id="rId1230" Type="http://schemas.openxmlformats.org/officeDocument/2006/relationships/image" Target="../media/image1893.png"/><Relationship Id="rId1328" Type="http://schemas.openxmlformats.org/officeDocument/2006/relationships/image" Target="../media/image1940.png"/><Relationship Id="rId1535" Type="http://schemas.openxmlformats.org/officeDocument/2006/relationships/customXml" Target="../ink/ink2082.xml"/><Relationship Id="rId905" Type="http://schemas.openxmlformats.org/officeDocument/2006/relationships/image" Target="../media/image1734.png"/><Relationship Id="rId1742" Type="http://schemas.openxmlformats.org/officeDocument/2006/relationships/customXml" Target="../ink/ink2190.xml"/><Relationship Id="rId34" Type="http://schemas.openxmlformats.org/officeDocument/2006/relationships/image" Target="../media/image1310.png"/><Relationship Id="rId1602" Type="http://schemas.openxmlformats.org/officeDocument/2006/relationships/image" Target="../media/image360.png"/><Relationship Id="rId183" Type="http://schemas.openxmlformats.org/officeDocument/2006/relationships/image" Target="../media/image1383.png"/><Relationship Id="rId390" Type="http://schemas.openxmlformats.org/officeDocument/2006/relationships/image" Target="../media/image1484.png"/><Relationship Id="rId250" Type="http://schemas.openxmlformats.org/officeDocument/2006/relationships/customXml" Target="../ink/ink1434.xml"/><Relationship Id="rId488" Type="http://schemas.openxmlformats.org/officeDocument/2006/relationships/image" Target="../media/image1531.png"/><Relationship Id="rId695" Type="http://schemas.openxmlformats.org/officeDocument/2006/relationships/image" Target="../media/image1631.png"/><Relationship Id="rId110" Type="http://schemas.openxmlformats.org/officeDocument/2006/relationships/customXml" Target="../ink/ink1364.xml"/><Relationship Id="rId348" Type="http://schemas.openxmlformats.org/officeDocument/2006/relationships/customXml" Target="../ink/ink1483.xml"/><Relationship Id="rId555" Type="http://schemas.openxmlformats.org/officeDocument/2006/relationships/customXml" Target="../ink/ink1587.xml"/><Relationship Id="rId762" Type="http://schemas.openxmlformats.org/officeDocument/2006/relationships/image" Target="../media/image1663.png"/><Relationship Id="rId1185" Type="http://schemas.openxmlformats.org/officeDocument/2006/relationships/customXml" Target="../ink/ink1904.xml"/><Relationship Id="rId1392" Type="http://schemas.openxmlformats.org/officeDocument/2006/relationships/customXml" Target="../ink/ink2010.xml"/><Relationship Id="rId208" Type="http://schemas.openxmlformats.org/officeDocument/2006/relationships/customXml" Target="../ink/ink1413.xml"/><Relationship Id="rId415" Type="http://schemas.openxmlformats.org/officeDocument/2006/relationships/customXml" Target="../ink/ink1517.xml"/><Relationship Id="rId622" Type="http://schemas.openxmlformats.org/officeDocument/2006/relationships/image" Target="../media/image1595.png"/><Relationship Id="rId1045" Type="http://schemas.openxmlformats.org/officeDocument/2006/relationships/customXml" Target="../ink/ink1834.xml"/><Relationship Id="rId1252" Type="http://schemas.openxmlformats.org/officeDocument/2006/relationships/customXml" Target="../ink/ink1938.xml"/><Relationship Id="rId1697" Type="http://schemas.openxmlformats.org/officeDocument/2006/relationships/image" Target="../media/image2114.png"/><Relationship Id="rId927" Type="http://schemas.openxmlformats.org/officeDocument/2006/relationships/image" Target="../media/image1745.png"/><Relationship Id="rId1112" Type="http://schemas.openxmlformats.org/officeDocument/2006/relationships/image" Target="../media/image1837.png"/><Relationship Id="rId1557" Type="http://schemas.openxmlformats.org/officeDocument/2006/relationships/customXml" Target="../ink/ink2093.xml"/><Relationship Id="rId1764" Type="http://schemas.openxmlformats.org/officeDocument/2006/relationships/image" Target="../media/image2145.png"/><Relationship Id="rId56" Type="http://schemas.openxmlformats.org/officeDocument/2006/relationships/customXml" Target="../ink/ink1337.xml"/><Relationship Id="rId1417" Type="http://schemas.openxmlformats.org/officeDocument/2006/relationships/image" Target="../media/image1982.png"/><Relationship Id="rId1624" Type="http://schemas.openxmlformats.org/officeDocument/2006/relationships/customXml" Target="../ink/ink2130.xml"/><Relationship Id="rId1831" Type="http://schemas.openxmlformats.org/officeDocument/2006/relationships/image" Target="../media/image2176.png"/><Relationship Id="rId272" Type="http://schemas.openxmlformats.org/officeDocument/2006/relationships/customXml" Target="../ink/ink1445.xml"/><Relationship Id="rId577" Type="http://schemas.openxmlformats.org/officeDocument/2006/relationships/customXml" Target="../ink/ink1598.xml"/><Relationship Id="rId132" Type="http://schemas.openxmlformats.org/officeDocument/2006/relationships/customXml" Target="../ink/ink1375.xml"/><Relationship Id="rId784" Type="http://schemas.openxmlformats.org/officeDocument/2006/relationships/image" Target="../media/image1674.png"/><Relationship Id="rId991" Type="http://schemas.openxmlformats.org/officeDocument/2006/relationships/customXml" Target="../ink/ink1807.xml"/><Relationship Id="rId1067" Type="http://schemas.openxmlformats.org/officeDocument/2006/relationships/customXml" Target="../ink/ink1845.xml"/><Relationship Id="rId437" Type="http://schemas.openxmlformats.org/officeDocument/2006/relationships/customXml" Target="../ink/ink1528.xml"/><Relationship Id="rId644" Type="http://schemas.openxmlformats.org/officeDocument/2006/relationships/image" Target="../media/image1606.png"/><Relationship Id="rId851" Type="http://schemas.openxmlformats.org/officeDocument/2006/relationships/customXml" Target="../ink/ink1736.xml"/><Relationship Id="rId1274" Type="http://schemas.openxmlformats.org/officeDocument/2006/relationships/image" Target="../media/image1914.png"/><Relationship Id="rId1481" Type="http://schemas.openxmlformats.org/officeDocument/2006/relationships/image" Target="../media/image2012.png"/><Relationship Id="rId1579" Type="http://schemas.openxmlformats.org/officeDocument/2006/relationships/image" Target="../media/image2059.png"/><Relationship Id="rId504" Type="http://schemas.openxmlformats.org/officeDocument/2006/relationships/image" Target="../media/image1538.png"/><Relationship Id="rId711" Type="http://schemas.openxmlformats.org/officeDocument/2006/relationships/image" Target="../media/image1639.png"/><Relationship Id="rId949" Type="http://schemas.openxmlformats.org/officeDocument/2006/relationships/image" Target="../media/image1756.png"/><Relationship Id="rId1134" Type="http://schemas.openxmlformats.org/officeDocument/2006/relationships/image" Target="../media/image1847.png"/><Relationship Id="rId1341" Type="http://schemas.openxmlformats.org/officeDocument/2006/relationships/image" Target="../media/image1946.png"/><Relationship Id="rId1786" Type="http://schemas.openxmlformats.org/officeDocument/2006/relationships/customXml" Target="../ink/ink2214.xml"/><Relationship Id="rId78" Type="http://schemas.openxmlformats.org/officeDocument/2006/relationships/customXml" Target="../ink/ink1348.xml"/><Relationship Id="rId809" Type="http://schemas.openxmlformats.org/officeDocument/2006/relationships/customXml" Target="../ink/ink1715.xml"/><Relationship Id="rId1201" Type="http://schemas.openxmlformats.org/officeDocument/2006/relationships/customXml" Target="../ink/ink1912.xml"/><Relationship Id="rId1439" Type="http://schemas.openxmlformats.org/officeDocument/2006/relationships/image" Target="../media/image1992.png"/><Relationship Id="rId1646" Type="http://schemas.openxmlformats.org/officeDocument/2006/relationships/customXml" Target="../ink/ink2141.xml"/><Relationship Id="rId1506" Type="http://schemas.openxmlformats.org/officeDocument/2006/relationships/image" Target="../media/image2024.png"/><Relationship Id="rId1713" Type="http://schemas.openxmlformats.org/officeDocument/2006/relationships/image" Target="../media/image2122.png"/><Relationship Id="rId294" Type="http://schemas.openxmlformats.org/officeDocument/2006/relationships/customXml" Target="../ink/ink1456.xml"/><Relationship Id="rId154" Type="http://schemas.openxmlformats.org/officeDocument/2006/relationships/customXml" Target="../ink/ink1386.xml"/><Relationship Id="rId361" Type="http://schemas.openxmlformats.org/officeDocument/2006/relationships/image" Target="../media/image1470.png"/><Relationship Id="rId599" Type="http://schemas.openxmlformats.org/officeDocument/2006/relationships/customXml" Target="../ink/ink1609.xml"/><Relationship Id="rId459" Type="http://schemas.openxmlformats.org/officeDocument/2006/relationships/customXml" Target="../ink/ink1539.xml"/><Relationship Id="rId666" Type="http://schemas.openxmlformats.org/officeDocument/2006/relationships/customXml" Target="../ink/ink1643.xml"/><Relationship Id="rId873" Type="http://schemas.openxmlformats.org/officeDocument/2006/relationships/customXml" Target="../ink/ink1747.xml"/><Relationship Id="rId1089" Type="http://schemas.openxmlformats.org/officeDocument/2006/relationships/customXml" Target="../ink/ink1856.xml"/><Relationship Id="rId1296" Type="http://schemas.openxmlformats.org/officeDocument/2006/relationships/customXml" Target="../ink/ink1961.xml"/><Relationship Id="rId221" Type="http://schemas.openxmlformats.org/officeDocument/2006/relationships/image" Target="../media/image1401.png"/><Relationship Id="rId319" Type="http://schemas.openxmlformats.org/officeDocument/2006/relationships/image" Target="../media/image1449.png"/><Relationship Id="rId526" Type="http://schemas.openxmlformats.org/officeDocument/2006/relationships/image" Target="../media/image1549.png"/><Relationship Id="rId1156" Type="http://schemas.openxmlformats.org/officeDocument/2006/relationships/image" Target="../media/image1857.png"/><Relationship Id="rId1363" Type="http://schemas.openxmlformats.org/officeDocument/2006/relationships/image" Target="../media/image1957.png"/><Relationship Id="rId733" Type="http://schemas.openxmlformats.org/officeDocument/2006/relationships/customXml" Target="../ink/ink1677.xml"/><Relationship Id="rId940" Type="http://schemas.openxmlformats.org/officeDocument/2006/relationships/customXml" Target="../ink/ink1781.xml"/><Relationship Id="rId1016" Type="http://schemas.openxmlformats.org/officeDocument/2006/relationships/image" Target="../media/image1789.png"/><Relationship Id="rId1570" Type="http://schemas.openxmlformats.org/officeDocument/2006/relationships/image" Target="../media/image2055.png"/><Relationship Id="rId1668" Type="http://schemas.openxmlformats.org/officeDocument/2006/relationships/customXml" Target="../ink/ink2152.xml"/><Relationship Id="rId800" Type="http://schemas.openxmlformats.org/officeDocument/2006/relationships/image" Target="../media/image1682.png"/><Relationship Id="rId1223" Type="http://schemas.openxmlformats.org/officeDocument/2006/relationships/customXml" Target="../ink/ink1923.xml"/><Relationship Id="rId1430" Type="http://schemas.openxmlformats.org/officeDocument/2006/relationships/customXml" Target="../ink/ink2029.xml"/><Relationship Id="rId1528" Type="http://schemas.openxmlformats.org/officeDocument/2006/relationships/image" Target="../media/image2035.png"/><Relationship Id="rId1735" Type="http://schemas.openxmlformats.org/officeDocument/2006/relationships/image" Target="../media/image2132.png"/><Relationship Id="rId27" Type="http://schemas.openxmlformats.org/officeDocument/2006/relationships/customXml" Target="../ink/ink1322.xml"/><Relationship Id="rId1802" Type="http://schemas.openxmlformats.org/officeDocument/2006/relationships/image" Target="../media/image2162.png"/><Relationship Id="rId176" Type="http://schemas.openxmlformats.org/officeDocument/2006/relationships/customXml" Target="../ink/ink1397.xml"/><Relationship Id="rId383" Type="http://schemas.openxmlformats.org/officeDocument/2006/relationships/customXml" Target="../ink/ink1501.xml"/><Relationship Id="rId590" Type="http://schemas.openxmlformats.org/officeDocument/2006/relationships/image" Target="../media/image1581.png"/><Relationship Id="rId243" Type="http://schemas.openxmlformats.org/officeDocument/2006/relationships/image" Target="../media/image1411.png"/><Relationship Id="rId450" Type="http://schemas.openxmlformats.org/officeDocument/2006/relationships/image" Target="../media/image1512.png"/><Relationship Id="rId688" Type="http://schemas.openxmlformats.org/officeDocument/2006/relationships/customXml" Target="../ink/ink1654.xml"/><Relationship Id="rId895" Type="http://schemas.openxmlformats.org/officeDocument/2006/relationships/image" Target="../media/image1729.png"/><Relationship Id="rId1080" Type="http://schemas.openxmlformats.org/officeDocument/2006/relationships/image" Target="../media/image1821.png"/><Relationship Id="rId103" Type="http://schemas.openxmlformats.org/officeDocument/2006/relationships/image" Target="../media/image1343.png"/><Relationship Id="rId310" Type="http://schemas.openxmlformats.org/officeDocument/2006/relationships/customXml" Target="../ink/ink1464.xml"/><Relationship Id="rId548" Type="http://schemas.openxmlformats.org/officeDocument/2006/relationships/image" Target="../media/image1560.png"/><Relationship Id="rId755" Type="http://schemas.openxmlformats.org/officeDocument/2006/relationships/customXml" Target="../ink/ink1688.xml"/><Relationship Id="rId962" Type="http://schemas.openxmlformats.org/officeDocument/2006/relationships/image" Target="../media/image1762.png"/><Relationship Id="rId1178" Type="http://schemas.openxmlformats.org/officeDocument/2006/relationships/image" Target="../media/image1868.png"/><Relationship Id="rId1385" Type="http://schemas.openxmlformats.org/officeDocument/2006/relationships/image" Target="../media/image1967.png"/><Relationship Id="rId1592" Type="http://schemas.openxmlformats.org/officeDocument/2006/relationships/customXml" Target="../ink/ink2113.xml"/><Relationship Id="rId91" Type="http://schemas.openxmlformats.org/officeDocument/2006/relationships/image" Target="../media/image1337.png"/><Relationship Id="rId408" Type="http://schemas.openxmlformats.org/officeDocument/2006/relationships/image" Target="../media/image1492.png"/><Relationship Id="rId615" Type="http://schemas.openxmlformats.org/officeDocument/2006/relationships/customXml" Target="../ink/ink1617.xml"/><Relationship Id="rId822" Type="http://schemas.openxmlformats.org/officeDocument/2006/relationships/image" Target="../media/image1693.png"/><Relationship Id="rId1038" Type="http://schemas.openxmlformats.org/officeDocument/2006/relationships/image" Target="../media/image1800.png"/><Relationship Id="rId1245" Type="http://schemas.openxmlformats.org/officeDocument/2006/relationships/image" Target="../media/image1900.png"/><Relationship Id="rId1452" Type="http://schemas.openxmlformats.org/officeDocument/2006/relationships/customXml" Target="../ink/ink2040.xml"/><Relationship Id="rId1105" Type="http://schemas.openxmlformats.org/officeDocument/2006/relationships/customXml" Target="../ink/ink1864.xml"/><Relationship Id="rId1312" Type="http://schemas.openxmlformats.org/officeDocument/2006/relationships/customXml" Target="../ink/ink1969.xml"/><Relationship Id="rId1757" Type="http://schemas.openxmlformats.org/officeDocument/2006/relationships/customXml" Target="../ink/ink2199.xml"/><Relationship Id="rId49" Type="http://schemas.openxmlformats.org/officeDocument/2006/relationships/customXml" Target="../ink/ink1333.xml"/><Relationship Id="rId1617" Type="http://schemas.openxmlformats.org/officeDocument/2006/relationships/image" Target="../media/image2074.png"/><Relationship Id="rId1824" Type="http://schemas.openxmlformats.org/officeDocument/2006/relationships/image" Target="../media/image2173.png"/><Relationship Id="rId198" Type="http://schemas.openxmlformats.org/officeDocument/2006/relationships/customXml" Target="../ink/ink1408.xml"/><Relationship Id="rId265" Type="http://schemas.openxmlformats.org/officeDocument/2006/relationships/image" Target="../media/image1422.png"/><Relationship Id="rId472" Type="http://schemas.openxmlformats.org/officeDocument/2006/relationships/image" Target="../media/image1523.png"/><Relationship Id="rId125" Type="http://schemas.openxmlformats.org/officeDocument/2006/relationships/image" Target="../media/image1354.png"/><Relationship Id="rId332" Type="http://schemas.openxmlformats.org/officeDocument/2006/relationships/customXml" Target="../ink/ink1475.xml"/><Relationship Id="rId777" Type="http://schemas.openxmlformats.org/officeDocument/2006/relationships/customXml" Target="../ink/ink1699.xml"/><Relationship Id="rId984" Type="http://schemas.openxmlformats.org/officeDocument/2006/relationships/image" Target="../media/image1773.png"/><Relationship Id="rId637" Type="http://schemas.openxmlformats.org/officeDocument/2006/relationships/customXml" Target="../ink/ink1628.xml"/><Relationship Id="rId844" Type="http://schemas.openxmlformats.org/officeDocument/2006/relationships/image" Target="../media/image1704.png"/><Relationship Id="rId1267" Type="http://schemas.openxmlformats.org/officeDocument/2006/relationships/customXml" Target="../ink/ink1946.xml"/><Relationship Id="rId1474" Type="http://schemas.openxmlformats.org/officeDocument/2006/relationships/customXml" Target="../ink/ink2051.xml"/><Relationship Id="rId1681" Type="http://schemas.openxmlformats.org/officeDocument/2006/relationships/image" Target="../media/image2106.png"/><Relationship Id="rId704" Type="http://schemas.openxmlformats.org/officeDocument/2006/relationships/customXml" Target="../ink/ink1662.xml"/><Relationship Id="rId911" Type="http://schemas.openxmlformats.org/officeDocument/2006/relationships/image" Target="../media/image1737.png"/><Relationship Id="rId1127" Type="http://schemas.openxmlformats.org/officeDocument/2006/relationships/customXml" Target="../ink/ink1875.xml"/><Relationship Id="rId1334" Type="http://schemas.openxmlformats.org/officeDocument/2006/relationships/image" Target="../media/image1943.png"/><Relationship Id="rId1541" Type="http://schemas.openxmlformats.org/officeDocument/2006/relationships/customXml" Target="../ink/ink2085.xml"/><Relationship Id="rId1779" Type="http://schemas.openxmlformats.org/officeDocument/2006/relationships/customXml" Target="../ink/ink2210.xml"/><Relationship Id="rId40" Type="http://schemas.openxmlformats.org/officeDocument/2006/relationships/image" Target="../media/image1313.png"/><Relationship Id="rId1401" Type="http://schemas.openxmlformats.org/officeDocument/2006/relationships/image" Target="../media/image1974.png"/><Relationship Id="rId1639" Type="http://schemas.openxmlformats.org/officeDocument/2006/relationships/image" Target="../media/image2085.png"/><Relationship Id="rId1846" Type="http://schemas.openxmlformats.org/officeDocument/2006/relationships/customXml" Target="../ink/ink2245.xml"/><Relationship Id="rId1706" Type="http://schemas.openxmlformats.org/officeDocument/2006/relationships/customXml" Target="../ink/ink2171.xml"/><Relationship Id="rId287" Type="http://schemas.openxmlformats.org/officeDocument/2006/relationships/image" Target="../media/image1433.png"/><Relationship Id="rId494" Type="http://schemas.openxmlformats.org/officeDocument/2006/relationships/image" Target="../media/image1534.png"/><Relationship Id="rId147" Type="http://schemas.openxmlformats.org/officeDocument/2006/relationships/image" Target="../media/image1365.png"/><Relationship Id="rId354" Type="http://schemas.openxmlformats.org/officeDocument/2006/relationships/customXml" Target="../ink/ink1486.xml"/><Relationship Id="rId799" Type="http://schemas.openxmlformats.org/officeDocument/2006/relationships/customXml" Target="../ink/ink1710.xml"/><Relationship Id="rId1191" Type="http://schemas.openxmlformats.org/officeDocument/2006/relationships/customXml" Target="../ink/ink1907.xml"/><Relationship Id="rId561" Type="http://schemas.openxmlformats.org/officeDocument/2006/relationships/customXml" Target="../ink/ink1590.xml"/><Relationship Id="rId659" Type="http://schemas.openxmlformats.org/officeDocument/2006/relationships/image" Target="../media/image1613.png"/><Relationship Id="rId866" Type="http://schemas.openxmlformats.org/officeDocument/2006/relationships/image" Target="../media/image1715.png"/><Relationship Id="rId1289" Type="http://schemas.openxmlformats.org/officeDocument/2006/relationships/customXml" Target="../ink/ink1957.xml"/><Relationship Id="rId1496" Type="http://schemas.openxmlformats.org/officeDocument/2006/relationships/customXml" Target="../ink/ink2062.xml"/><Relationship Id="rId214" Type="http://schemas.openxmlformats.org/officeDocument/2006/relationships/customXml" Target="../ink/ink1416.xml"/><Relationship Id="rId421" Type="http://schemas.openxmlformats.org/officeDocument/2006/relationships/customXml" Target="../ink/ink1520.xml"/><Relationship Id="rId519" Type="http://schemas.openxmlformats.org/officeDocument/2006/relationships/customXml" Target="../ink/ink1569.xml"/><Relationship Id="rId1051" Type="http://schemas.openxmlformats.org/officeDocument/2006/relationships/customXml" Target="../ink/ink1837.xml"/><Relationship Id="rId1149" Type="http://schemas.openxmlformats.org/officeDocument/2006/relationships/customXml" Target="../ink/ink1886.xml"/><Relationship Id="rId1356" Type="http://schemas.openxmlformats.org/officeDocument/2006/relationships/customXml" Target="../ink/ink1992.xml"/><Relationship Id="rId726" Type="http://schemas.openxmlformats.org/officeDocument/2006/relationships/image" Target="../media/image1646.png"/><Relationship Id="rId933" Type="http://schemas.openxmlformats.org/officeDocument/2006/relationships/image" Target="../media/image1748.png"/><Relationship Id="rId1009" Type="http://schemas.openxmlformats.org/officeDocument/2006/relationships/customXml" Target="../ink/ink1816.xml"/><Relationship Id="rId1563" Type="http://schemas.openxmlformats.org/officeDocument/2006/relationships/image" Target="../media/image2052.png"/><Relationship Id="rId1770" Type="http://schemas.openxmlformats.org/officeDocument/2006/relationships/image" Target="../media/image2148.png"/><Relationship Id="rId62" Type="http://schemas.openxmlformats.org/officeDocument/2006/relationships/customXml" Target="../ink/ink1340.xml"/><Relationship Id="rId1216" Type="http://schemas.openxmlformats.org/officeDocument/2006/relationships/image" Target="../media/image1886.png"/><Relationship Id="rId1423" Type="http://schemas.openxmlformats.org/officeDocument/2006/relationships/image" Target="../media/image1985.png"/><Relationship Id="rId1630" Type="http://schemas.openxmlformats.org/officeDocument/2006/relationships/customXml" Target="../ink/ink2133.xml"/><Relationship Id="rId1728" Type="http://schemas.openxmlformats.org/officeDocument/2006/relationships/customXml" Target="../ink/ink2182.xml"/><Relationship Id="rId169" Type="http://schemas.openxmlformats.org/officeDocument/2006/relationships/image" Target="../media/image1376.png"/><Relationship Id="rId376" Type="http://schemas.openxmlformats.org/officeDocument/2006/relationships/image" Target="../media/image1477.png"/><Relationship Id="rId583" Type="http://schemas.openxmlformats.org/officeDocument/2006/relationships/customXml" Target="../ink/ink1601.xml"/><Relationship Id="rId790" Type="http://schemas.openxmlformats.org/officeDocument/2006/relationships/image" Target="../media/image1677.png"/><Relationship Id="rId4" Type="http://schemas.openxmlformats.org/officeDocument/2006/relationships/image" Target="../media/image1295.png"/><Relationship Id="rId236" Type="http://schemas.openxmlformats.org/officeDocument/2006/relationships/customXml" Target="../ink/ink1427.xml"/><Relationship Id="rId443" Type="http://schemas.openxmlformats.org/officeDocument/2006/relationships/customXml" Target="../ink/ink1531.xml"/><Relationship Id="rId650" Type="http://schemas.openxmlformats.org/officeDocument/2006/relationships/customXml" Target="../ink/ink1635.xml"/><Relationship Id="rId888" Type="http://schemas.openxmlformats.org/officeDocument/2006/relationships/customXml" Target="../ink/ink1755.xml"/><Relationship Id="rId1073" Type="http://schemas.openxmlformats.org/officeDocument/2006/relationships/customXml" Target="../ink/ink1848.xml"/><Relationship Id="rId1280" Type="http://schemas.openxmlformats.org/officeDocument/2006/relationships/image" Target="../media/image1917.png"/><Relationship Id="rId303" Type="http://schemas.openxmlformats.org/officeDocument/2006/relationships/image" Target="../media/image1441.png"/><Relationship Id="rId748" Type="http://schemas.openxmlformats.org/officeDocument/2006/relationships/image" Target="../media/image1657.png"/><Relationship Id="rId955" Type="http://schemas.openxmlformats.org/officeDocument/2006/relationships/customXml" Target="../ink/ink1789.xml"/><Relationship Id="rId1140" Type="http://schemas.openxmlformats.org/officeDocument/2006/relationships/image" Target="../media/image231.png"/><Relationship Id="rId1378" Type="http://schemas.openxmlformats.org/officeDocument/2006/relationships/customXml" Target="../ink/ink2003.xml"/><Relationship Id="rId1585" Type="http://schemas.openxmlformats.org/officeDocument/2006/relationships/image" Target="../media/image2062.png"/><Relationship Id="rId1792" Type="http://schemas.openxmlformats.org/officeDocument/2006/relationships/customXml" Target="../ink/ink2217.xml"/><Relationship Id="rId84" Type="http://schemas.openxmlformats.org/officeDocument/2006/relationships/customXml" Target="../ink/ink1351.xml"/><Relationship Id="rId510" Type="http://schemas.openxmlformats.org/officeDocument/2006/relationships/image" Target="../media/image1541.png"/><Relationship Id="rId608" Type="http://schemas.openxmlformats.org/officeDocument/2006/relationships/image" Target="../media/image55.png"/><Relationship Id="rId815" Type="http://schemas.openxmlformats.org/officeDocument/2006/relationships/customXml" Target="../ink/ink1718.xml"/><Relationship Id="rId1238" Type="http://schemas.openxmlformats.org/officeDocument/2006/relationships/customXml" Target="../ink/ink1931.xml"/><Relationship Id="rId1445" Type="http://schemas.openxmlformats.org/officeDocument/2006/relationships/image" Target="../media/image1995.png"/><Relationship Id="rId1652" Type="http://schemas.openxmlformats.org/officeDocument/2006/relationships/customXml" Target="../ink/ink2144.xml"/><Relationship Id="rId1000" Type="http://schemas.openxmlformats.org/officeDocument/2006/relationships/image" Target="../media/image1781.png"/><Relationship Id="rId1305" Type="http://schemas.openxmlformats.org/officeDocument/2006/relationships/image" Target="../media/image1929.png"/><Relationship Id="rId1512" Type="http://schemas.openxmlformats.org/officeDocument/2006/relationships/image" Target="../media/image2027.png"/><Relationship Id="rId1817" Type="http://schemas.openxmlformats.org/officeDocument/2006/relationships/customXml" Target="../ink/ink2230.xml"/><Relationship Id="rId11" Type="http://schemas.openxmlformats.org/officeDocument/2006/relationships/customXml" Target="../ink/ink1314.xml"/><Relationship Id="rId398" Type="http://schemas.openxmlformats.org/officeDocument/2006/relationships/image" Target="../media/image1488.png"/><Relationship Id="rId160" Type="http://schemas.openxmlformats.org/officeDocument/2006/relationships/customXml" Target="../ink/ink1389.xml"/><Relationship Id="rId258" Type="http://schemas.openxmlformats.org/officeDocument/2006/relationships/customXml" Target="../ink/ink1438.xml"/><Relationship Id="rId465" Type="http://schemas.openxmlformats.org/officeDocument/2006/relationships/customXml" Target="../ink/ink1542.xml"/><Relationship Id="rId672" Type="http://schemas.openxmlformats.org/officeDocument/2006/relationships/customXml" Target="../ink/ink1646.xml"/><Relationship Id="rId1095" Type="http://schemas.openxmlformats.org/officeDocument/2006/relationships/customXml" Target="../ink/ink1859.xml"/><Relationship Id="rId118" Type="http://schemas.openxmlformats.org/officeDocument/2006/relationships/customXml" Target="../ink/ink1368.xml"/><Relationship Id="rId325" Type="http://schemas.openxmlformats.org/officeDocument/2006/relationships/image" Target="../media/image1452.png"/><Relationship Id="rId532" Type="http://schemas.openxmlformats.org/officeDocument/2006/relationships/image" Target="../media/image1552.png"/><Relationship Id="rId977" Type="http://schemas.openxmlformats.org/officeDocument/2006/relationships/customXml" Target="../ink/ink1800.xml"/><Relationship Id="rId1162" Type="http://schemas.openxmlformats.org/officeDocument/2006/relationships/image" Target="../media/image1860.png"/><Relationship Id="rId837" Type="http://schemas.openxmlformats.org/officeDocument/2006/relationships/customXml" Target="../ink/ink1729.xml"/><Relationship Id="rId1022" Type="http://schemas.openxmlformats.org/officeDocument/2006/relationships/image" Target="../media/image1792.png"/><Relationship Id="rId1467" Type="http://schemas.openxmlformats.org/officeDocument/2006/relationships/image" Target="../media/image609.png"/><Relationship Id="rId1674" Type="http://schemas.openxmlformats.org/officeDocument/2006/relationships/customXml" Target="../ink/ink2155.xml"/><Relationship Id="rId904" Type="http://schemas.openxmlformats.org/officeDocument/2006/relationships/customXml" Target="../ink/ink1763.xml"/><Relationship Id="rId1327" Type="http://schemas.openxmlformats.org/officeDocument/2006/relationships/customXml" Target="../ink/ink1977.xml"/><Relationship Id="rId1534" Type="http://schemas.openxmlformats.org/officeDocument/2006/relationships/image" Target="../media/image2038.png"/><Relationship Id="rId1741" Type="http://schemas.openxmlformats.org/officeDocument/2006/relationships/image" Target="../media/image2135.png"/><Relationship Id="rId33" Type="http://schemas.openxmlformats.org/officeDocument/2006/relationships/customXml" Target="../ink/ink1325.xml"/><Relationship Id="rId1601" Type="http://schemas.openxmlformats.org/officeDocument/2006/relationships/customXml" Target="../ink/ink2118.xml"/><Relationship Id="rId1839" Type="http://schemas.openxmlformats.org/officeDocument/2006/relationships/image" Target="../media/image2180.png"/><Relationship Id="rId182" Type="http://schemas.openxmlformats.org/officeDocument/2006/relationships/customXml" Target="../ink/ink1400.xml"/><Relationship Id="rId487" Type="http://schemas.openxmlformats.org/officeDocument/2006/relationships/customXml" Target="../ink/ink1553.xml"/><Relationship Id="rId694" Type="http://schemas.openxmlformats.org/officeDocument/2006/relationships/customXml" Target="../ink/ink1657.xml"/><Relationship Id="rId347" Type="http://schemas.openxmlformats.org/officeDocument/2006/relationships/image" Target="../media/image1463.png"/><Relationship Id="rId999" Type="http://schemas.openxmlformats.org/officeDocument/2006/relationships/customXml" Target="../ink/ink1811.xml"/><Relationship Id="rId1184" Type="http://schemas.openxmlformats.org/officeDocument/2006/relationships/image" Target="../media/image1871.png"/><Relationship Id="rId554" Type="http://schemas.openxmlformats.org/officeDocument/2006/relationships/image" Target="../media/image1563.png"/><Relationship Id="rId761" Type="http://schemas.openxmlformats.org/officeDocument/2006/relationships/customXml" Target="../ink/ink1691.xml"/><Relationship Id="rId859" Type="http://schemas.openxmlformats.org/officeDocument/2006/relationships/customXml" Target="../ink/ink1740.xml"/><Relationship Id="rId1391" Type="http://schemas.openxmlformats.org/officeDocument/2006/relationships/image" Target="../media/image1970.png"/><Relationship Id="rId1489" Type="http://schemas.openxmlformats.org/officeDocument/2006/relationships/image" Target="../media/image2016.png"/><Relationship Id="rId1696" Type="http://schemas.openxmlformats.org/officeDocument/2006/relationships/customXml" Target="../ink/ink2166.xml"/><Relationship Id="rId193" Type="http://schemas.openxmlformats.org/officeDocument/2006/relationships/image" Target="../media/image1251.png"/><Relationship Id="rId207" Type="http://schemas.openxmlformats.org/officeDocument/2006/relationships/image" Target="../media/image1394.png"/><Relationship Id="rId414" Type="http://schemas.openxmlformats.org/officeDocument/2006/relationships/image" Target="../media/image1495.png"/><Relationship Id="rId498" Type="http://schemas.openxmlformats.org/officeDocument/2006/relationships/image" Target="../media/image131.png"/><Relationship Id="rId621" Type="http://schemas.openxmlformats.org/officeDocument/2006/relationships/customXml" Target="../ink/ink1620.xml"/><Relationship Id="rId1044" Type="http://schemas.openxmlformats.org/officeDocument/2006/relationships/image" Target="../media/image1803.png"/><Relationship Id="rId1251" Type="http://schemas.openxmlformats.org/officeDocument/2006/relationships/image" Target="../media/image1903.png"/><Relationship Id="rId1349" Type="http://schemas.openxmlformats.org/officeDocument/2006/relationships/image" Target="../media/image1950.png"/><Relationship Id="rId260" Type="http://schemas.openxmlformats.org/officeDocument/2006/relationships/customXml" Target="../ink/ink1439.xml"/><Relationship Id="rId719" Type="http://schemas.openxmlformats.org/officeDocument/2006/relationships/image" Target="../media/image1643.png"/><Relationship Id="rId926" Type="http://schemas.openxmlformats.org/officeDocument/2006/relationships/customXml" Target="../ink/ink1774.xml"/><Relationship Id="rId1111" Type="http://schemas.openxmlformats.org/officeDocument/2006/relationships/customXml" Target="../ink/ink1867.xml"/><Relationship Id="rId1556" Type="http://schemas.openxmlformats.org/officeDocument/2006/relationships/image" Target="../media/image2049.png"/><Relationship Id="rId1763" Type="http://schemas.openxmlformats.org/officeDocument/2006/relationships/customXml" Target="../ink/ink2202.xml"/><Relationship Id="rId55" Type="http://schemas.openxmlformats.org/officeDocument/2006/relationships/image" Target="../media/image1319.png"/><Relationship Id="rId120" Type="http://schemas.openxmlformats.org/officeDocument/2006/relationships/customXml" Target="../ink/ink1369.xml"/><Relationship Id="rId358" Type="http://schemas.openxmlformats.org/officeDocument/2006/relationships/customXml" Target="../ink/ink1488.xml"/><Relationship Id="rId565" Type="http://schemas.openxmlformats.org/officeDocument/2006/relationships/customXml" Target="../ink/ink1592.xml"/><Relationship Id="rId772" Type="http://schemas.openxmlformats.org/officeDocument/2006/relationships/image" Target="../media/image1668.png"/><Relationship Id="rId1195" Type="http://schemas.openxmlformats.org/officeDocument/2006/relationships/customXml" Target="../ink/ink1909.xml"/><Relationship Id="rId1209" Type="http://schemas.openxmlformats.org/officeDocument/2006/relationships/customXml" Target="../ink/ink1916.xml"/><Relationship Id="rId1416" Type="http://schemas.openxmlformats.org/officeDocument/2006/relationships/customXml" Target="../ink/ink2022.xml"/><Relationship Id="rId1623" Type="http://schemas.openxmlformats.org/officeDocument/2006/relationships/image" Target="../media/image2077.png"/><Relationship Id="rId1830" Type="http://schemas.openxmlformats.org/officeDocument/2006/relationships/customXml" Target="../ink/ink2237.xml"/><Relationship Id="rId218" Type="http://schemas.openxmlformats.org/officeDocument/2006/relationships/customXml" Target="../ink/ink1418.xml"/><Relationship Id="rId425" Type="http://schemas.openxmlformats.org/officeDocument/2006/relationships/customXml" Target="../ink/ink1522.xml"/><Relationship Id="rId632" Type="http://schemas.openxmlformats.org/officeDocument/2006/relationships/image" Target="../media/image1600.png"/><Relationship Id="rId1055" Type="http://schemas.openxmlformats.org/officeDocument/2006/relationships/customXml" Target="../ink/ink1839.xml"/><Relationship Id="rId1262" Type="http://schemas.openxmlformats.org/officeDocument/2006/relationships/customXml" Target="../ink/ink1943.xml"/><Relationship Id="rId271" Type="http://schemas.openxmlformats.org/officeDocument/2006/relationships/image" Target="../media/image1425.png"/><Relationship Id="rId937" Type="http://schemas.openxmlformats.org/officeDocument/2006/relationships/image" Target="../media/image1750.png"/><Relationship Id="rId1122" Type="http://schemas.openxmlformats.org/officeDocument/2006/relationships/image" Target="../media/image1842.png"/><Relationship Id="rId1567" Type="http://schemas.openxmlformats.org/officeDocument/2006/relationships/customXml" Target="../ink/ink2099.xml"/><Relationship Id="rId1774" Type="http://schemas.openxmlformats.org/officeDocument/2006/relationships/image" Target="../media/image2149.png"/><Relationship Id="rId66" Type="http://schemas.openxmlformats.org/officeDocument/2006/relationships/customXml" Target="../ink/ink1342.xml"/><Relationship Id="rId131" Type="http://schemas.openxmlformats.org/officeDocument/2006/relationships/image" Target="../media/image1357.png"/><Relationship Id="rId369" Type="http://schemas.openxmlformats.org/officeDocument/2006/relationships/image" Target="../media/image1474.png"/><Relationship Id="rId576" Type="http://schemas.openxmlformats.org/officeDocument/2006/relationships/image" Target="../media/image1574.png"/><Relationship Id="rId783" Type="http://schemas.openxmlformats.org/officeDocument/2006/relationships/customXml" Target="../ink/ink1702.xml"/><Relationship Id="rId990" Type="http://schemas.openxmlformats.org/officeDocument/2006/relationships/image" Target="../media/image1776.png"/><Relationship Id="rId1427" Type="http://schemas.openxmlformats.org/officeDocument/2006/relationships/image" Target="../media/image741.png"/><Relationship Id="rId1634" Type="http://schemas.openxmlformats.org/officeDocument/2006/relationships/customXml" Target="../ink/ink2135.xml"/><Relationship Id="rId1841" Type="http://schemas.openxmlformats.org/officeDocument/2006/relationships/image" Target="../media/image2181.png"/><Relationship Id="rId229" Type="http://schemas.openxmlformats.org/officeDocument/2006/relationships/image" Target="../media/image1405.png"/><Relationship Id="rId436" Type="http://schemas.openxmlformats.org/officeDocument/2006/relationships/image" Target="../media/image1505.png"/><Relationship Id="rId643" Type="http://schemas.openxmlformats.org/officeDocument/2006/relationships/customXml" Target="../ink/ink1631.xml"/><Relationship Id="rId1066" Type="http://schemas.openxmlformats.org/officeDocument/2006/relationships/image" Target="../media/image1814.png"/><Relationship Id="rId1273" Type="http://schemas.openxmlformats.org/officeDocument/2006/relationships/customXml" Target="../ink/ink1949.xml"/><Relationship Id="rId1480" Type="http://schemas.openxmlformats.org/officeDocument/2006/relationships/customXml" Target="../ink/ink2054.xml"/><Relationship Id="rId850" Type="http://schemas.openxmlformats.org/officeDocument/2006/relationships/image" Target="../media/image1707.png"/><Relationship Id="rId948" Type="http://schemas.openxmlformats.org/officeDocument/2006/relationships/customXml" Target="../ink/ink1785.xml"/><Relationship Id="rId1133" Type="http://schemas.openxmlformats.org/officeDocument/2006/relationships/customXml" Target="../ink/ink1878.xml"/><Relationship Id="rId1578" Type="http://schemas.openxmlformats.org/officeDocument/2006/relationships/customXml" Target="../ink/ink2105.xml"/><Relationship Id="rId1701" Type="http://schemas.openxmlformats.org/officeDocument/2006/relationships/image" Target="../media/image2116.png"/><Relationship Id="rId1785" Type="http://schemas.openxmlformats.org/officeDocument/2006/relationships/image" Target="../media/image2154.png"/><Relationship Id="rId77" Type="http://schemas.openxmlformats.org/officeDocument/2006/relationships/image" Target="../media/image1330.png"/><Relationship Id="rId282" Type="http://schemas.openxmlformats.org/officeDocument/2006/relationships/customXml" Target="../ink/ink1450.xml"/><Relationship Id="rId503" Type="http://schemas.openxmlformats.org/officeDocument/2006/relationships/customXml" Target="../ink/ink1561.xml"/><Relationship Id="rId587" Type="http://schemas.openxmlformats.org/officeDocument/2006/relationships/customXml" Target="../ink/ink1603.xml"/><Relationship Id="rId710" Type="http://schemas.openxmlformats.org/officeDocument/2006/relationships/customXml" Target="../ink/ink1665.xml"/><Relationship Id="rId808" Type="http://schemas.openxmlformats.org/officeDocument/2006/relationships/image" Target="../media/image1686.png"/><Relationship Id="rId1340" Type="http://schemas.openxmlformats.org/officeDocument/2006/relationships/customXml" Target="../ink/ink1984.xml"/><Relationship Id="rId1438" Type="http://schemas.openxmlformats.org/officeDocument/2006/relationships/customXml" Target="../ink/ink2033.xml"/><Relationship Id="rId1645" Type="http://schemas.openxmlformats.org/officeDocument/2006/relationships/image" Target="../media/image2088.png"/><Relationship Id="rId8" Type="http://schemas.openxmlformats.org/officeDocument/2006/relationships/image" Target="../media/image1297.png"/><Relationship Id="rId142" Type="http://schemas.openxmlformats.org/officeDocument/2006/relationships/customXml" Target="../ink/ink1380.xml"/><Relationship Id="rId447" Type="http://schemas.openxmlformats.org/officeDocument/2006/relationships/customXml" Target="../ink/ink1533.xml"/><Relationship Id="rId794" Type="http://schemas.openxmlformats.org/officeDocument/2006/relationships/image" Target="../media/image1679.png"/><Relationship Id="rId1077" Type="http://schemas.openxmlformats.org/officeDocument/2006/relationships/customXml" Target="../ink/ink1850.xml"/><Relationship Id="rId1200" Type="http://schemas.openxmlformats.org/officeDocument/2006/relationships/image" Target="../media/image1879.png"/><Relationship Id="rId654" Type="http://schemas.openxmlformats.org/officeDocument/2006/relationships/customXml" Target="../ink/ink1637.xml"/><Relationship Id="rId861" Type="http://schemas.openxmlformats.org/officeDocument/2006/relationships/customXml" Target="../ink/ink1741.xml"/><Relationship Id="rId959" Type="http://schemas.openxmlformats.org/officeDocument/2006/relationships/customXml" Target="../ink/ink1791.xml"/><Relationship Id="rId1284" Type="http://schemas.openxmlformats.org/officeDocument/2006/relationships/image" Target="../media/image1919.png"/><Relationship Id="rId1491" Type="http://schemas.openxmlformats.org/officeDocument/2006/relationships/image" Target="../media/image2017.png"/><Relationship Id="rId1505" Type="http://schemas.openxmlformats.org/officeDocument/2006/relationships/customXml" Target="../ink/ink2067.xml"/><Relationship Id="rId1589" Type="http://schemas.openxmlformats.org/officeDocument/2006/relationships/customXml" Target="../ink/ink2111.xml"/><Relationship Id="rId1712" Type="http://schemas.openxmlformats.org/officeDocument/2006/relationships/customXml" Target="../ink/ink2174.xml"/><Relationship Id="rId293" Type="http://schemas.openxmlformats.org/officeDocument/2006/relationships/image" Target="../media/image1436.png"/><Relationship Id="rId307" Type="http://schemas.openxmlformats.org/officeDocument/2006/relationships/image" Target="../media/image1443.png"/><Relationship Id="rId514" Type="http://schemas.openxmlformats.org/officeDocument/2006/relationships/image" Target="../media/image1543.png"/><Relationship Id="rId721" Type="http://schemas.openxmlformats.org/officeDocument/2006/relationships/image" Target="../media/image1644.png"/><Relationship Id="rId1144" Type="http://schemas.openxmlformats.org/officeDocument/2006/relationships/image" Target="../media/image1851.png"/><Relationship Id="rId1351" Type="http://schemas.openxmlformats.org/officeDocument/2006/relationships/image" Target="../media/image1951.png"/><Relationship Id="rId1449" Type="http://schemas.openxmlformats.org/officeDocument/2006/relationships/image" Target="../media/image1997.png"/><Relationship Id="rId1796" Type="http://schemas.openxmlformats.org/officeDocument/2006/relationships/customXml" Target="../ink/ink2219.xml"/><Relationship Id="rId88" Type="http://schemas.openxmlformats.org/officeDocument/2006/relationships/customXml" Target="../ink/ink1353.xml"/><Relationship Id="rId153" Type="http://schemas.openxmlformats.org/officeDocument/2006/relationships/image" Target="../media/image1368.png"/><Relationship Id="rId360" Type="http://schemas.openxmlformats.org/officeDocument/2006/relationships/customXml" Target="../ink/ink1489.xml"/><Relationship Id="rId598" Type="http://schemas.openxmlformats.org/officeDocument/2006/relationships/image" Target="../media/image1585.png"/><Relationship Id="rId819" Type="http://schemas.openxmlformats.org/officeDocument/2006/relationships/customXml" Target="../ink/ink1720.xml"/><Relationship Id="rId1004" Type="http://schemas.openxmlformats.org/officeDocument/2006/relationships/image" Target="../media/image1783.png"/><Relationship Id="rId1211" Type="http://schemas.openxmlformats.org/officeDocument/2006/relationships/customXml" Target="../ink/ink1917.xml"/><Relationship Id="rId1656" Type="http://schemas.openxmlformats.org/officeDocument/2006/relationships/customXml" Target="../ink/ink2146.xml"/><Relationship Id="rId220" Type="http://schemas.openxmlformats.org/officeDocument/2006/relationships/customXml" Target="../ink/ink1419.xml"/><Relationship Id="rId458" Type="http://schemas.openxmlformats.org/officeDocument/2006/relationships/image" Target="../media/image1516.png"/><Relationship Id="rId665" Type="http://schemas.openxmlformats.org/officeDocument/2006/relationships/image" Target="../media/image1616.png"/><Relationship Id="rId872" Type="http://schemas.openxmlformats.org/officeDocument/2006/relationships/image" Target="../media/image1718.png"/><Relationship Id="rId1088" Type="http://schemas.openxmlformats.org/officeDocument/2006/relationships/image" Target="../media/image1825.png"/><Relationship Id="rId1295" Type="http://schemas.openxmlformats.org/officeDocument/2006/relationships/image" Target="../media/image1924.png"/><Relationship Id="rId1309" Type="http://schemas.openxmlformats.org/officeDocument/2006/relationships/image" Target="../media/image1931.png"/><Relationship Id="rId1516" Type="http://schemas.openxmlformats.org/officeDocument/2006/relationships/image" Target="../media/image2029.png"/><Relationship Id="rId1723" Type="http://schemas.openxmlformats.org/officeDocument/2006/relationships/image" Target="../media/image2127.png"/><Relationship Id="rId15" Type="http://schemas.openxmlformats.org/officeDocument/2006/relationships/customXml" Target="../ink/ink1316.xml"/><Relationship Id="rId318" Type="http://schemas.openxmlformats.org/officeDocument/2006/relationships/customXml" Target="../ink/ink1468.xml"/><Relationship Id="rId525" Type="http://schemas.openxmlformats.org/officeDocument/2006/relationships/customXml" Target="../ink/ink1572.xml"/><Relationship Id="rId732" Type="http://schemas.openxmlformats.org/officeDocument/2006/relationships/image" Target="../media/image1649.png"/><Relationship Id="rId1155" Type="http://schemas.openxmlformats.org/officeDocument/2006/relationships/customXml" Target="../ink/ink1889.xml"/><Relationship Id="rId1362" Type="http://schemas.openxmlformats.org/officeDocument/2006/relationships/customXml" Target="../ink/ink1995.xml"/><Relationship Id="rId99" Type="http://schemas.openxmlformats.org/officeDocument/2006/relationships/image" Target="../media/image1341.png"/><Relationship Id="rId164" Type="http://schemas.openxmlformats.org/officeDocument/2006/relationships/customXml" Target="../ink/ink1391.xml"/><Relationship Id="rId371" Type="http://schemas.openxmlformats.org/officeDocument/2006/relationships/customXml" Target="../ink/ink1495.xml"/><Relationship Id="rId1015" Type="http://schemas.openxmlformats.org/officeDocument/2006/relationships/customXml" Target="../ink/ink1819.xml"/><Relationship Id="rId1222" Type="http://schemas.openxmlformats.org/officeDocument/2006/relationships/image" Target="../media/image1889.png"/><Relationship Id="rId1667" Type="http://schemas.openxmlformats.org/officeDocument/2006/relationships/image" Target="../media/image2099.png"/><Relationship Id="rId469" Type="http://schemas.openxmlformats.org/officeDocument/2006/relationships/customXml" Target="../ink/ink1544.xml"/><Relationship Id="rId676" Type="http://schemas.openxmlformats.org/officeDocument/2006/relationships/customXml" Target="../ink/ink1648.xml"/><Relationship Id="rId883" Type="http://schemas.openxmlformats.org/officeDocument/2006/relationships/customXml" Target="../ink/ink1752.xml"/><Relationship Id="rId1099" Type="http://schemas.openxmlformats.org/officeDocument/2006/relationships/customXml" Target="../ink/ink1861.xml"/><Relationship Id="rId1527" Type="http://schemas.openxmlformats.org/officeDocument/2006/relationships/customXml" Target="../ink/ink2078.xml"/><Relationship Id="rId1734" Type="http://schemas.openxmlformats.org/officeDocument/2006/relationships/customXml" Target="../ink/ink2186.xml"/><Relationship Id="rId26" Type="http://schemas.openxmlformats.org/officeDocument/2006/relationships/image" Target="../media/image1306.png"/><Relationship Id="rId231" Type="http://schemas.openxmlformats.org/officeDocument/2006/relationships/image" Target="../media/image1406.png"/><Relationship Id="rId329" Type="http://schemas.openxmlformats.org/officeDocument/2006/relationships/image" Target="../media/image1454.png"/><Relationship Id="rId536" Type="http://schemas.openxmlformats.org/officeDocument/2006/relationships/image" Target="../media/image1554.png"/><Relationship Id="rId1166" Type="http://schemas.openxmlformats.org/officeDocument/2006/relationships/image" Target="../media/image1862.png"/><Relationship Id="rId1373" Type="http://schemas.openxmlformats.org/officeDocument/2006/relationships/image" Target="../media/image1962.png"/><Relationship Id="rId175" Type="http://schemas.openxmlformats.org/officeDocument/2006/relationships/image" Target="../media/image1379.png"/><Relationship Id="rId743" Type="http://schemas.openxmlformats.org/officeDocument/2006/relationships/customXml" Target="../ink/ink1682.xml"/><Relationship Id="rId950" Type="http://schemas.openxmlformats.org/officeDocument/2006/relationships/customXml" Target="../ink/ink1786.xml"/><Relationship Id="rId1026" Type="http://schemas.openxmlformats.org/officeDocument/2006/relationships/image" Target="../media/image1794.png"/><Relationship Id="rId1580" Type="http://schemas.openxmlformats.org/officeDocument/2006/relationships/customXml" Target="../ink/ink2106.xml"/><Relationship Id="rId1678" Type="http://schemas.openxmlformats.org/officeDocument/2006/relationships/customXml" Target="../ink/ink2157.xml"/><Relationship Id="rId1801" Type="http://schemas.openxmlformats.org/officeDocument/2006/relationships/customXml" Target="../ink/ink2222.xml"/><Relationship Id="rId382" Type="http://schemas.openxmlformats.org/officeDocument/2006/relationships/image" Target="../media/image1480.png"/><Relationship Id="rId603" Type="http://schemas.openxmlformats.org/officeDocument/2006/relationships/customXml" Target="../ink/ink1611.xml"/><Relationship Id="rId687" Type="http://schemas.openxmlformats.org/officeDocument/2006/relationships/image" Target="../media/image1627.png"/><Relationship Id="rId810" Type="http://schemas.openxmlformats.org/officeDocument/2006/relationships/image" Target="../media/image1687.png"/><Relationship Id="rId908" Type="http://schemas.openxmlformats.org/officeDocument/2006/relationships/customXml" Target="../ink/ink1765.xml"/><Relationship Id="rId1233" Type="http://schemas.openxmlformats.org/officeDocument/2006/relationships/customXml" Target="../ink/ink1928.xml"/><Relationship Id="rId1440" Type="http://schemas.openxmlformats.org/officeDocument/2006/relationships/customXml" Target="../ink/ink2034.xml"/><Relationship Id="rId1538" Type="http://schemas.openxmlformats.org/officeDocument/2006/relationships/image" Target="../media/image2040.png"/><Relationship Id="rId242" Type="http://schemas.openxmlformats.org/officeDocument/2006/relationships/customXml" Target="../ink/ink1430.xml"/><Relationship Id="rId894" Type="http://schemas.openxmlformats.org/officeDocument/2006/relationships/customXml" Target="../ink/ink1758.xml"/><Relationship Id="rId1177" Type="http://schemas.openxmlformats.org/officeDocument/2006/relationships/customXml" Target="../ink/ink1900.xml"/><Relationship Id="rId1300" Type="http://schemas.openxmlformats.org/officeDocument/2006/relationships/customXml" Target="../ink/ink1963.xml"/><Relationship Id="rId1745" Type="http://schemas.openxmlformats.org/officeDocument/2006/relationships/customXml" Target="../ink/ink2192.xml"/><Relationship Id="rId37" Type="http://schemas.openxmlformats.org/officeDocument/2006/relationships/customXml" Target="../ink/ink1327.xml"/><Relationship Id="rId102" Type="http://schemas.openxmlformats.org/officeDocument/2006/relationships/customXml" Target="../ink/ink1360.xml"/><Relationship Id="rId547" Type="http://schemas.openxmlformats.org/officeDocument/2006/relationships/customXml" Target="../ink/ink1583.xml"/><Relationship Id="rId754" Type="http://schemas.openxmlformats.org/officeDocument/2006/relationships/image" Target="../media/image1660.png"/><Relationship Id="rId961" Type="http://schemas.openxmlformats.org/officeDocument/2006/relationships/customXml" Target="../ink/ink1792.xml"/><Relationship Id="rId1384" Type="http://schemas.openxmlformats.org/officeDocument/2006/relationships/customXml" Target="../ink/ink2006.xml"/><Relationship Id="rId1591" Type="http://schemas.openxmlformats.org/officeDocument/2006/relationships/customXml" Target="../ink/ink2112.xml"/><Relationship Id="rId1605" Type="http://schemas.openxmlformats.org/officeDocument/2006/relationships/image" Target="../media/image2068.png"/><Relationship Id="rId1689" Type="http://schemas.openxmlformats.org/officeDocument/2006/relationships/image" Target="../media/image2110.png"/><Relationship Id="rId1812" Type="http://schemas.openxmlformats.org/officeDocument/2006/relationships/image" Target="../media/image2167.png"/><Relationship Id="rId90" Type="http://schemas.openxmlformats.org/officeDocument/2006/relationships/customXml" Target="../ink/ink1354.xml"/><Relationship Id="rId186" Type="http://schemas.openxmlformats.org/officeDocument/2006/relationships/customXml" Target="../ink/ink1402.xml"/><Relationship Id="rId393" Type="http://schemas.openxmlformats.org/officeDocument/2006/relationships/customXml" Target="../ink/ink1506.xml"/><Relationship Id="rId407" Type="http://schemas.openxmlformats.org/officeDocument/2006/relationships/customXml" Target="../ink/ink1513.xml"/><Relationship Id="rId614" Type="http://schemas.openxmlformats.org/officeDocument/2006/relationships/image" Target="../media/image1592.png"/><Relationship Id="rId821" Type="http://schemas.openxmlformats.org/officeDocument/2006/relationships/customXml" Target="../ink/ink1721.xml"/><Relationship Id="rId1037" Type="http://schemas.openxmlformats.org/officeDocument/2006/relationships/customXml" Target="../ink/ink1830.xml"/><Relationship Id="rId1244" Type="http://schemas.openxmlformats.org/officeDocument/2006/relationships/customXml" Target="../ink/ink1934.xml"/><Relationship Id="rId1451" Type="http://schemas.openxmlformats.org/officeDocument/2006/relationships/image" Target="../media/image1998.png"/><Relationship Id="rId253" Type="http://schemas.openxmlformats.org/officeDocument/2006/relationships/image" Target="../media/image1416.png"/><Relationship Id="rId460" Type="http://schemas.openxmlformats.org/officeDocument/2006/relationships/image" Target="../media/image1517.png"/><Relationship Id="rId698" Type="http://schemas.openxmlformats.org/officeDocument/2006/relationships/customXml" Target="../ink/ink1659.xml"/><Relationship Id="rId919" Type="http://schemas.openxmlformats.org/officeDocument/2006/relationships/image" Target="../media/image1741.png"/><Relationship Id="rId1090" Type="http://schemas.openxmlformats.org/officeDocument/2006/relationships/image" Target="../media/image1826.png"/><Relationship Id="rId1104" Type="http://schemas.openxmlformats.org/officeDocument/2006/relationships/image" Target="../media/image1833.png"/><Relationship Id="rId1311" Type="http://schemas.openxmlformats.org/officeDocument/2006/relationships/image" Target="../media/image1932.png"/><Relationship Id="rId1549" Type="http://schemas.openxmlformats.org/officeDocument/2006/relationships/customXml" Target="../ink/ink2089.xml"/><Relationship Id="rId1756" Type="http://schemas.openxmlformats.org/officeDocument/2006/relationships/image" Target="../media/image2141.png"/><Relationship Id="rId48" Type="http://schemas.openxmlformats.org/officeDocument/2006/relationships/image" Target="../media/image181.png"/><Relationship Id="rId113" Type="http://schemas.openxmlformats.org/officeDocument/2006/relationships/image" Target="../media/image1348.png"/><Relationship Id="rId320" Type="http://schemas.openxmlformats.org/officeDocument/2006/relationships/customXml" Target="../ink/ink1469.xml"/><Relationship Id="rId558" Type="http://schemas.openxmlformats.org/officeDocument/2006/relationships/image" Target="../media/image1565.png"/><Relationship Id="rId765" Type="http://schemas.openxmlformats.org/officeDocument/2006/relationships/customXml" Target="../ink/ink1693.xml"/><Relationship Id="rId972" Type="http://schemas.openxmlformats.org/officeDocument/2006/relationships/image" Target="../media/image1767.png"/><Relationship Id="rId1188" Type="http://schemas.openxmlformats.org/officeDocument/2006/relationships/image" Target="../media/image1873.png"/><Relationship Id="rId1395" Type="http://schemas.openxmlformats.org/officeDocument/2006/relationships/image" Target="../media/image1971.png"/><Relationship Id="rId1409" Type="http://schemas.openxmlformats.org/officeDocument/2006/relationships/image" Target="../media/image1978.png"/><Relationship Id="rId1616" Type="http://schemas.openxmlformats.org/officeDocument/2006/relationships/customXml" Target="../ink/ink2126.xml"/><Relationship Id="rId1823" Type="http://schemas.openxmlformats.org/officeDocument/2006/relationships/customXml" Target="../ink/ink2233.xml"/><Relationship Id="rId197" Type="http://schemas.openxmlformats.org/officeDocument/2006/relationships/image" Target="../media/image1389.png"/><Relationship Id="rId418" Type="http://schemas.openxmlformats.org/officeDocument/2006/relationships/image" Target="../media/image1497.png"/><Relationship Id="rId625" Type="http://schemas.openxmlformats.org/officeDocument/2006/relationships/customXml" Target="../ink/ink1622.xml"/><Relationship Id="rId832" Type="http://schemas.openxmlformats.org/officeDocument/2006/relationships/image" Target="../media/image1698.png"/><Relationship Id="rId1048" Type="http://schemas.openxmlformats.org/officeDocument/2006/relationships/image" Target="../media/image1805.png"/><Relationship Id="rId1255" Type="http://schemas.openxmlformats.org/officeDocument/2006/relationships/image" Target="../media/image1905.png"/><Relationship Id="rId1462" Type="http://schemas.openxmlformats.org/officeDocument/2006/relationships/customXml" Target="../ink/ink2045.xml"/><Relationship Id="rId264" Type="http://schemas.openxmlformats.org/officeDocument/2006/relationships/customXml" Target="../ink/ink1441.xml"/><Relationship Id="rId471" Type="http://schemas.openxmlformats.org/officeDocument/2006/relationships/customXml" Target="../ink/ink1545.xml"/><Relationship Id="rId1115" Type="http://schemas.openxmlformats.org/officeDocument/2006/relationships/customXml" Target="../ink/ink1869.xml"/><Relationship Id="rId1322" Type="http://schemas.openxmlformats.org/officeDocument/2006/relationships/customXml" Target="../ink/ink1974.xml"/><Relationship Id="rId1767" Type="http://schemas.openxmlformats.org/officeDocument/2006/relationships/customXml" Target="../ink/ink2204.xml"/><Relationship Id="rId59" Type="http://schemas.openxmlformats.org/officeDocument/2006/relationships/image" Target="../media/image1321.png"/><Relationship Id="rId124" Type="http://schemas.openxmlformats.org/officeDocument/2006/relationships/customXml" Target="../ink/ink1371.xml"/><Relationship Id="rId569" Type="http://schemas.openxmlformats.org/officeDocument/2006/relationships/customXml" Target="../ink/ink1594.xml"/><Relationship Id="rId776" Type="http://schemas.openxmlformats.org/officeDocument/2006/relationships/image" Target="../media/image1670.png"/><Relationship Id="rId983" Type="http://schemas.openxmlformats.org/officeDocument/2006/relationships/customXml" Target="../ink/ink1803.xml"/><Relationship Id="rId1199" Type="http://schemas.openxmlformats.org/officeDocument/2006/relationships/customXml" Target="../ink/ink1911.xml"/><Relationship Id="rId1627" Type="http://schemas.openxmlformats.org/officeDocument/2006/relationships/image" Target="../media/image2079.png"/><Relationship Id="rId1834" Type="http://schemas.openxmlformats.org/officeDocument/2006/relationships/customXml" Target="../ink/ink2239.xml"/><Relationship Id="rId331" Type="http://schemas.openxmlformats.org/officeDocument/2006/relationships/image" Target="../media/image1455.png"/><Relationship Id="rId429" Type="http://schemas.openxmlformats.org/officeDocument/2006/relationships/customXml" Target="../ink/ink1524.xml"/><Relationship Id="rId636" Type="http://schemas.openxmlformats.org/officeDocument/2006/relationships/image" Target="../media/image1602.png"/><Relationship Id="rId1059" Type="http://schemas.openxmlformats.org/officeDocument/2006/relationships/customXml" Target="../ink/ink1841.xml"/><Relationship Id="rId1266" Type="http://schemas.openxmlformats.org/officeDocument/2006/relationships/customXml" Target="../ink/ink1945.xml"/><Relationship Id="rId1473" Type="http://schemas.openxmlformats.org/officeDocument/2006/relationships/image" Target="../media/image2008.png"/><Relationship Id="rId843" Type="http://schemas.openxmlformats.org/officeDocument/2006/relationships/customXml" Target="../ink/ink1732.xml"/><Relationship Id="rId1126" Type="http://schemas.openxmlformats.org/officeDocument/2006/relationships/image" Target="../media/image1844.png"/><Relationship Id="rId1680" Type="http://schemas.openxmlformats.org/officeDocument/2006/relationships/customXml" Target="../ink/ink2158.xml"/><Relationship Id="rId1778" Type="http://schemas.openxmlformats.org/officeDocument/2006/relationships/image" Target="../media/image2151.png"/><Relationship Id="rId275" Type="http://schemas.openxmlformats.org/officeDocument/2006/relationships/image" Target="../media/image1427.png"/><Relationship Id="rId482" Type="http://schemas.openxmlformats.org/officeDocument/2006/relationships/image" Target="../media/image1528.png"/><Relationship Id="rId703" Type="http://schemas.openxmlformats.org/officeDocument/2006/relationships/image" Target="../media/image1635.png"/><Relationship Id="rId910" Type="http://schemas.openxmlformats.org/officeDocument/2006/relationships/customXml" Target="../ink/ink1766.xml"/><Relationship Id="rId1333" Type="http://schemas.openxmlformats.org/officeDocument/2006/relationships/customXml" Target="../ink/ink1980.xml"/><Relationship Id="rId1540" Type="http://schemas.openxmlformats.org/officeDocument/2006/relationships/image" Target="../media/image2041.png"/><Relationship Id="rId1638" Type="http://schemas.openxmlformats.org/officeDocument/2006/relationships/customXml" Target="../ink/ink2137.xml"/><Relationship Id="rId135" Type="http://schemas.openxmlformats.org/officeDocument/2006/relationships/image" Target="../media/image1359.png"/><Relationship Id="rId342" Type="http://schemas.openxmlformats.org/officeDocument/2006/relationships/customXml" Target="../ink/ink1480.xml"/><Relationship Id="rId787" Type="http://schemas.openxmlformats.org/officeDocument/2006/relationships/customXml" Target="../ink/ink1704.xml"/><Relationship Id="rId994" Type="http://schemas.openxmlformats.org/officeDocument/2006/relationships/image" Target="../media/image1778.png"/><Relationship Id="rId1400" Type="http://schemas.openxmlformats.org/officeDocument/2006/relationships/customXml" Target="../ink/ink2014.xml"/><Relationship Id="rId1845" Type="http://schemas.openxmlformats.org/officeDocument/2006/relationships/image" Target="../media/image2183.png"/><Relationship Id="rId202" Type="http://schemas.openxmlformats.org/officeDocument/2006/relationships/customXml" Target="../ink/ink1410.xml"/><Relationship Id="rId647" Type="http://schemas.openxmlformats.org/officeDocument/2006/relationships/customXml" Target="../ink/ink1633.xml"/><Relationship Id="rId854" Type="http://schemas.openxmlformats.org/officeDocument/2006/relationships/image" Target="../media/image1709.png"/><Relationship Id="rId1277" Type="http://schemas.openxmlformats.org/officeDocument/2006/relationships/customXml" Target="../ink/ink1951.xml"/><Relationship Id="rId1484" Type="http://schemas.openxmlformats.org/officeDocument/2006/relationships/customXml" Target="../ink/ink2056.xml"/><Relationship Id="rId1691" Type="http://schemas.openxmlformats.org/officeDocument/2006/relationships/image" Target="../media/image2111.png"/><Relationship Id="rId1705" Type="http://schemas.openxmlformats.org/officeDocument/2006/relationships/image" Target="../media/image2118.png"/><Relationship Id="rId286" Type="http://schemas.openxmlformats.org/officeDocument/2006/relationships/customXml" Target="../ink/ink1452.xml"/><Relationship Id="rId493" Type="http://schemas.openxmlformats.org/officeDocument/2006/relationships/customXml" Target="../ink/ink1556.xml"/><Relationship Id="rId507" Type="http://schemas.openxmlformats.org/officeDocument/2006/relationships/customXml" Target="../ink/ink1563.xml"/><Relationship Id="rId714" Type="http://schemas.openxmlformats.org/officeDocument/2006/relationships/customXml" Target="../ink/ink1667.xml"/><Relationship Id="rId921" Type="http://schemas.openxmlformats.org/officeDocument/2006/relationships/image" Target="../media/image1742.png"/><Relationship Id="rId1137" Type="http://schemas.openxmlformats.org/officeDocument/2006/relationships/customXml" Target="../ink/ink1880.xml"/><Relationship Id="rId1344" Type="http://schemas.openxmlformats.org/officeDocument/2006/relationships/customXml" Target="../ink/ink1986.xml"/><Relationship Id="rId1551" Type="http://schemas.openxmlformats.org/officeDocument/2006/relationships/customXml" Target="../ink/ink2090.xml"/><Relationship Id="rId1789" Type="http://schemas.openxmlformats.org/officeDocument/2006/relationships/image" Target="../media/image2156.png"/><Relationship Id="rId50" Type="http://schemas.openxmlformats.org/officeDocument/2006/relationships/customXml" Target="../ink/ink1334.xml"/><Relationship Id="rId146" Type="http://schemas.openxmlformats.org/officeDocument/2006/relationships/customXml" Target="../ink/ink1382.xml"/><Relationship Id="rId353" Type="http://schemas.openxmlformats.org/officeDocument/2006/relationships/image" Target="../media/image1466.png"/><Relationship Id="rId560" Type="http://schemas.openxmlformats.org/officeDocument/2006/relationships/image" Target="../media/image1566.png"/><Relationship Id="rId798" Type="http://schemas.openxmlformats.org/officeDocument/2006/relationships/image" Target="../media/image1681.png"/><Relationship Id="rId1190" Type="http://schemas.openxmlformats.org/officeDocument/2006/relationships/image" Target="../media/image1874.png"/><Relationship Id="rId1204" Type="http://schemas.openxmlformats.org/officeDocument/2006/relationships/image" Target="../media/image1881.png"/><Relationship Id="rId1411" Type="http://schemas.openxmlformats.org/officeDocument/2006/relationships/image" Target="../media/image1979.png"/><Relationship Id="rId1649" Type="http://schemas.openxmlformats.org/officeDocument/2006/relationships/image" Target="../media/image2090.png"/><Relationship Id="rId213" Type="http://schemas.openxmlformats.org/officeDocument/2006/relationships/image" Target="../media/image1397.png"/><Relationship Id="rId420" Type="http://schemas.openxmlformats.org/officeDocument/2006/relationships/image" Target="../media/image1498.png"/><Relationship Id="rId658" Type="http://schemas.openxmlformats.org/officeDocument/2006/relationships/customXml" Target="../ink/ink1639.xml"/><Relationship Id="rId865" Type="http://schemas.openxmlformats.org/officeDocument/2006/relationships/customXml" Target="../ink/ink1743.xml"/><Relationship Id="rId1050" Type="http://schemas.openxmlformats.org/officeDocument/2006/relationships/image" Target="../media/image1806.png"/><Relationship Id="rId1288" Type="http://schemas.openxmlformats.org/officeDocument/2006/relationships/image" Target="../media/image1921.png"/><Relationship Id="rId1495" Type="http://schemas.openxmlformats.org/officeDocument/2006/relationships/image" Target="../media/image2019.png"/><Relationship Id="rId1509" Type="http://schemas.openxmlformats.org/officeDocument/2006/relationships/customXml" Target="../ink/ink2069.xml"/><Relationship Id="rId1716" Type="http://schemas.openxmlformats.org/officeDocument/2006/relationships/customXml" Target="../ink/ink2176.xml"/><Relationship Id="rId297" Type="http://schemas.openxmlformats.org/officeDocument/2006/relationships/image" Target="../media/image1438.png"/><Relationship Id="rId518" Type="http://schemas.openxmlformats.org/officeDocument/2006/relationships/image" Target="../media/image1545.png"/><Relationship Id="rId725" Type="http://schemas.openxmlformats.org/officeDocument/2006/relationships/customXml" Target="../ink/ink1673.xml"/><Relationship Id="rId932" Type="http://schemas.openxmlformats.org/officeDocument/2006/relationships/customXml" Target="../ink/ink1777.xml"/><Relationship Id="rId1148" Type="http://schemas.openxmlformats.org/officeDocument/2006/relationships/image" Target="../media/image1853.png"/><Relationship Id="rId1355" Type="http://schemas.openxmlformats.org/officeDocument/2006/relationships/image" Target="../media/image1953.png"/><Relationship Id="rId1562" Type="http://schemas.openxmlformats.org/officeDocument/2006/relationships/customXml" Target="../ink/ink2096.xml"/><Relationship Id="rId157" Type="http://schemas.openxmlformats.org/officeDocument/2006/relationships/image" Target="../media/image1370.png"/><Relationship Id="rId364" Type="http://schemas.openxmlformats.org/officeDocument/2006/relationships/customXml" Target="../ink/ink1491.xml"/><Relationship Id="rId1008" Type="http://schemas.openxmlformats.org/officeDocument/2006/relationships/image" Target="../media/image1785.png"/><Relationship Id="rId1215" Type="http://schemas.openxmlformats.org/officeDocument/2006/relationships/customXml" Target="../ink/ink1919.xml"/><Relationship Id="rId1422" Type="http://schemas.openxmlformats.org/officeDocument/2006/relationships/customXml" Target="../ink/ink2025.xml"/><Relationship Id="rId61" Type="http://schemas.openxmlformats.org/officeDocument/2006/relationships/image" Target="../media/image1322.png"/><Relationship Id="rId571" Type="http://schemas.openxmlformats.org/officeDocument/2006/relationships/customXml" Target="../ink/ink1595.xml"/><Relationship Id="rId669" Type="http://schemas.openxmlformats.org/officeDocument/2006/relationships/image" Target="../media/image1618.png"/><Relationship Id="rId876" Type="http://schemas.openxmlformats.org/officeDocument/2006/relationships/image" Target="../media/image1720.png"/><Relationship Id="rId1299" Type="http://schemas.openxmlformats.org/officeDocument/2006/relationships/image" Target="../media/image1926.png"/><Relationship Id="rId1727" Type="http://schemas.openxmlformats.org/officeDocument/2006/relationships/image" Target="../media/image2129.png"/><Relationship Id="rId19" Type="http://schemas.openxmlformats.org/officeDocument/2006/relationships/customXml" Target="../ink/ink1318.xml"/><Relationship Id="rId224" Type="http://schemas.openxmlformats.org/officeDocument/2006/relationships/customXml" Target="../ink/ink1421.xml"/><Relationship Id="rId431" Type="http://schemas.openxmlformats.org/officeDocument/2006/relationships/customXml" Target="../ink/ink1525.xml"/><Relationship Id="rId529" Type="http://schemas.openxmlformats.org/officeDocument/2006/relationships/customXml" Target="../ink/ink1574.xml"/><Relationship Id="rId736" Type="http://schemas.openxmlformats.org/officeDocument/2006/relationships/image" Target="../media/image1651.png"/><Relationship Id="rId1061" Type="http://schemas.openxmlformats.org/officeDocument/2006/relationships/customXml" Target="../ink/ink1842.xml"/><Relationship Id="rId1159" Type="http://schemas.openxmlformats.org/officeDocument/2006/relationships/customXml" Target="../ink/ink1891.xml"/><Relationship Id="rId1366" Type="http://schemas.openxmlformats.org/officeDocument/2006/relationships/customXml" Target="../ink/ink1997.xml"/><Relationship Id="rId168" Type="http://schemas.openxmlformats.org/officeDocument/2006/relationships/customXml" Target="../ink/ink1393.xml"/><Relationship Id="rId943" Type="http://schemas.openxmlformats.org/officeDocument/2006/relationships/image" Target="../media/image1753.png"/><Relationship Id="rId1019" Type="http://schemas.openxmlformats.org/officeDocument/2006/relationships/customXml" Target="../ink/ink1821.xml"/><Relationship Id="rId1573" Type="http://schemas.openxmlformats.org/officeDocument/2006/relationships/image" Target="../media/image2056.png"/><Relationship Id="rId1780" Type="http://schemas.openxmlformats.org/officeDocument/2006/relationships/image" Target="../media/image2152.png"/><Relationship Id="rId72" Type="http://schemas.openxmlformats.org/officeDocument/2006/relationships/customXml" Target="../ink/ink1345.xml"/><Relationship Id="rId375" Type="http://schemas.openxmlformats.org/officeDocument/2006/relationships/customXml" Target="../ink/ink1497.xml"/><Relationship Id="rId582" Type="http://schemas.openxmlformats.org/officeDocument/2006/relationships/image" Target="../media/image1577.png"/><Relationship Id="rId803" Type="http://schemas.openxmlformats.org/officeDocument/2006/relationships/customXml" Target="../ink/ink1712.xml"/><Relationship Id="rId1226" Type="http://schemas.openxmlformats.org/officeDocument/2006/relationships/image" Target="../media/image1891.png"/><Relationship Id="rId1433" Type="http://schemas.openxmlformats.org/officeDocument/2006/relationships/image" Target="../media/image1989.png"/><Relationship Id="rId1640" Type="http://schemas.openxmlformats.org/officeDocument/2006/relationships/customXml" Target="../ink/ink2138.xml"/><Relationship Id="rId1738" Type="http://schemas.openxmlformats.org/officeDocument/2006/relationships/customXml" Target="../ink/ink2188.xml"/><Relationship Id="rId3" Type="http://schemas.openxmlformats.org/officeDocument/2006/relationships/image" Target="../media/image1.png"/><Relationship Id="rId235" Type="http://schemas.openxmlformats.org/officeDocument/2006/relationships/image" Target="../media/image1408.png"/><Relationship Id="rId442" Type="http://schemas.openxmlformats.org/officeDocument/2006/relationships/image" Target="../media/image1508.png"/><Relationship Id="rId887" Type="http://schemas.openxmlformats.org/officeDocument/2006/relationships/customXml" Target="../ink/ink1754.xml"/><Relationship Id="rId1072" Type="http://schemas.openxmlformats.org/officeDocument/2006/relationships/image" Target="../media/image1817.png"/><Relationship Id="rId1500" Type="http://schemas.openxmlformats.org/officeDocument/2006/relationships/customXml" Target="../ink/ink2064.xml"/><Relationship Id="rId302" Type="http://schemas.openxmlformats.org/officeDocument/2006/relationships/customXml" Target="../ink/ink1460.xml"/><Relationship Id="rId747" Type="http://schemas.openxmlformats.org/officeDocument/2006/relationships/customXml" Target="../ink/ink1684.xml"/><Relationship Id="rId954" Type="http://schemas.openxmlformats.org/officeDocument/2006/relationships/customXml" Target="../ink/ink1788.xml"/><Relationship Id="rId1377" Type="http://schemas.openxmlformats.org/officeDocument/2006/relationships/image" Target="../media/image932.png"/><Relationship Id="rId1584" Type="http://schemas.openxmlformats.org/officeDocument/2006/relationships/customXml" Target="../ink/ink2108.xml"/><Relationship Id="rId1791" Type="http://schemas.openxmlformats.org/officeDocument/2006/relationships/image" Target="../media/image2157.png"/><Relationship Id="rId1805" Type="http://schemas.openxmlformats.org/officeDocument/2006/relationships/customXml" Target="../ink/ink2224.xml"/><Relationship Id="rId83" Type="http://schemas.openxmlformats.org/officeDocument/2006/relationships/image" Target="../media/image1333.png"/><Relationship Id="rId179" Type="http://schemas.openxmlformats.org/officeDocument/2006/relationships/image" Target="../media/image1381.png"/><Relationship Id="rId386" Type="http://schemas.openxmlformats.org/officeDocument/2006/relationships/image" Target="../media/image1482.png"/><Relationship Id="rId593" Type="http://schemas.openxmlformats.org/officeDocument/2006/relationships/customXml" Target="../ink/ink1606.xml"/><Relationship Id="rId607" Type="http://schemas.openxmlformats.org/officeDocument/2006/relationships/customXml" Target="../ink/ink1613.xml"/><Relationship Id="rId814" Type="http://schemas.openxmlformats.org/officeDocument/2006/relationships/image" Target="../media/image1689.png"/><Relationship Id="rId1237" Type="http://schemas.openxmlformats.org/officeDocument/2006/relationships/image" Target="../media/image1896.png"/><Relationship Id="rId1444" Type="http://schemas.openxmlformats.org/officeDocument/2006/relationships/customXml" Target="../ink/ink2036.xml"/><Relationship Id="rId1651" Type="http://schemas.openxmlformats.org/officeDocument/2006/relationships/image" Target="../media/image2091.png"/><Relationship Id="rId246" Type="http://schemas.openxmlformats.org/officeDocument/2006/relationships/customXml" Target="../ink/ink1432.xml"/><Relationship Id="rId453" Type="http://schemas.openxmlformats.org/officeDocument/2006/relationships/customXml" Target="../ink/ink1536.xml"/><Relationship Id="rId660" Type="http://schemas.openxmlformats.org/officeDocument/2006/relationships/customXml" Target="../ink/ink1640.xml"/><Relationship Id="rId898" Type="http://schemas.openxmlformats.org/officeDocument/2006/relationships/customXml" Target="../ink/ink1760.xml"/><Relationship Id="rId1083" Type="http://schemas.openxmlformats.org/officeDocument/2006/relationships/customXml" Target="../ink/ink1853.xml"/><Relationship Id="rId1290" Type="http://schemas.openxmlformats.org/officeDocument/2006/relationships/customXml" Target="../ink/ink1958.xml"/><Relationship Id="rId1304" Type="http://schemas.openxmlformats.org/officeDocument/2006/relationships/customXml" Target="../ink/ink1965.xml"/><Relationship Id="rId1511" Type="http://schemas.openxmlformats.org/officeDocument/2006/relationships/customXml" Target="../ink/ink2070.xml"/><Relationship Id="rId1749" Type="http://schemas.openxmlformats.org/officeDocument/2006/relationships/image" Target="../media/image2138.png"/><Relationship Id="rId106" Type="http://schemas.openxmlformats.org/officeDocument/2006/relationships/customXml" Target="../ink/ink1362.xml"/><Relationship Id="rId313" Type="http://schemas.openxmlformats.org/officeDocument/2006/relationships/image" Target="../media/image1446.png"/><Relationship Id="rId758" Type="http://schemas.openxmlformats.org/officeDocument/2006/relationships/image" Target="../media/image1662.png"/><Relationship Id="rId965" Type="http://schemas.openxmlformats.org/officeDocument/2006/relationships/customXml" Target="../ink/ink1794.xml"/><Relationship Id="rId1150" Type="http://schemas.openxmlformats.org/officeDocument/2006/relationships/image" Target="../media/image1854.png"/><Relationship Id="rId1388" Type="http://schemas.openxmlformats.org/officeDocument/2006/relationships/customXml" Target="../ink/ink2008.xml"/><Relationship Id="rId1595" Type="http://schemas.openxmlformats.org/officeDocument/2006/relationships/customXml" Target="../ink/ink2115.xml"/><Relationship Id="rId1609" Type="http://schemas.openxmlformats.org/officeDocument/2006/relationships/image" Target="../media/image2070.png"/><Relationship Id="rId1816" Type="http://schemas.openxmlformats.org/officeDocument/2006/relationships/image" Target="../media/image2169.png"/><Relationship Id="rId10" Type="http://schemas.openxmlformats.org/officeDocument/2006/relationships/image" Target="../media/image1298.png"/><Relationship Id="rId94" Type="http://schemas.openxmlformats.org/officeDocument/2006/relationships/customXml" Target="../ink/ink1356.xml"/><Relationship Id="rId397" Type="http://schemas.openxmlformats.org/officeDocument/2006/relationships/customXml" Target="../ink/ink1508.xml"/><Relationship Id="rId520" Type="http://schemas.openxmlformats.org/officeDocument/2006/relationships/image" Target="../media/image1546.png"/><Relationship Id="rId618" Type="http://schemas.openxmlformats.org/officeDocument/2006/relationships/image" Target="../media/image1594.png"/><Relationship Id="rId825" Type="http://schemas.openxmlformats.org/officeDocument/2006/relationships/customXml" Target="../ink/ink1723.xml"/><Relationship Id="rId1248" Type="http://schemas.openxmlformats.org/officeDocument/2006/relationships/customXml" Target="../ink/ink1936.xml"/><Relationship Id="rId1455" Type="http://schemas.openxmlformats.org/officeDocument/2006/relationships/image" Target="../media/image2000.png"/><Relationship Id="rId1662" Type="http://schemas.openxmlformats.org/officeDocument/2006/relationships/customXml" Target="../ink/ink2149.xml"/><Relationship Id="rId257" Type="http://schemas.openxmlformats.org/officeDocument/2006/relationships/image" Target="../media/image1418.png"/><Relationship Id="rId464" Type="http://schemas.openxmlformats.org/officeDocument/2006/relationships/image" Target="../media/image1519.png"/><Relationship Id="rId1010" Type="http://schemas.openxmlformats.org/officeDocument/2006/relationships/image" Target="../media/image1786.png"/><Relationship Id="rId1094" Type="http://schemas.openxmlformats.org/officeDocument/2006/relationships/image" Target="../media/image1828.png"/><Relationship Id="rId1108" Type="http://schemas.openxmlformats.org/officeDocument/2006/relationships/image" Target="../media/image1835.png"/><Relationship Id="rId1315" Type="http://schemas.openxmlformats.org/officeDocument/2006/relationships/image" Target="../media/image1934.png"/><Relationship Id="rId117" Type="http://schemas.openxmlformats.org/officeDocument/2006/relationships/image" Target="../media/image1350.png"/><Relationship Id="rId671" Type="http://schemas.openxmlformats.org/officeDocument/2006/relationships/image" Target="../media/image1619.png"/><Relationship Id="rId769" Type="http://schemas.openxmlformats.org/officeDocument/2006/relationships/customXml" Target="../ink/ink1695.xml"/><Relationship Id="rId976" Type="http://schemas.openxmlformats.org/officeDocument/2006/relationships/image" Target="../media/image1769.png"/><Relationship Id="rId1399" Type="http://schemas.openxmlformats.org/officeDocument/2006/relationships/image" Target="../media/image1973.png"/><Relationship Id="rId324" Type="http://schemas.openxmlformats.org/officeDocument/2006/relationships/customXml" Target="../ink/ink1471.xml"/><Relationship Id="rId531" Type="http://schemas.openxmlformats.org/officeDocument/2006/relationships/customXml" Target="../ink/ink1575.xml"/><Relationship Id="rId629" Type="http://schemas.openxmlformats.org/officeDocument/2006/relationships/customXml" Target="../ink/ink1624.xml"/><Relationship Id="rId1161" Type="http://schemas.openxmlformats.org/officeDocument/2006/relationships/customXml" Target="../ink/ink1892.xml"/><Relationship Id="rId1259" Type="http://schemas.openxmlformats.org/officeDocument/2006/relationships/image" Target="../media/image1907.png"/><Relationship Id="rId1466" Type="http://schemas.openxmlformats.org/officeDocument/2006/relationships/customXml" Target="../ink/ink2047.xml"/><Relationship Id="rId836" Type="http://schemas.openxmlformats.org/officeDocument/2006/relationships/image" Target="../media/image1700.png"/><Relationship Id="rId1021" Type="http://schemas.openxmlformats.org/officeDocument/2006/relationships/customXml" Target="../ink/ink1822.xml"/><Relationship Id="rId1119" Type="http://schemas.openxmlformats.org/officeDocument/2006/relationships/customXml" Target="../ink/ink1871.xml"/><Relationship Id="rId1673" Type="http://schemas.openxmlformats.org/officeDocument/2006/relationships/image" Target="../media/image2102.png"/><Relationship Id="rId903" Type="http://schemas.openxmlformats.org/officeDocument/2006/relationships/image" Target="../media/image1733.png"/><Relationship Id="rId1326" Type="http://schemas.openxmlformats.org/officeDocument/2006/relationships/image" Target="../media/image1939.png"/><Relationship Id="rId1533" Type="http://schemas.openxmlformats.org/officeDocument/2006/relationships/customXml" Target="../ink/ink2081.xml"/><Relationship Id="rId1740" Type="http://schemas.openxmlformats.org/officeDocument/2006/relationships/customXml" Target="../ink/ink2189.xml"/><Relationship Id="rId32" Type="http://schemas.openxmlformats.org/officeDocument/2006/relationships/image" Target="../media/image1309.png"/><Relationship Id="rId1600" Type="http://schemas.openxmlformats.org/officeDocument/2006/relationships/image" Target="../media/image2067.png"/><Relationship Id="rId1838" Type="http://schemas.openxmlformats.org/officeDocument/2006/relationships/customXml" Target="../ink/ink2241.xml"/><Relationship Id="rId181" Type="http://schemas.openxmlformats.org/officeDocument/2006/relationships/image" Target="../media/image1382.png"/><Relationship Id="rId279" Type="http://schemas.openxmlformats.org/officeDocument/2006/relationships/image" Target="../media/image1429.png"/><Relationship Id="rId486" Type="http://schemas.openxmlformats.org/officeDocument/2006/relationships/image" Target="../media/image1530.png"/><Relationship Id="rId693" Type="http://schemas.openxmlformats.org/officeDocument/2006/relationships/image" Target="../media/image1630.png"/><Relationship Id="rId139" Type="http://schemas.openxmlformats.org/officeDocument/2006/relationships/image" Target="../media/image1361.png"/><Relationship Id="rId346" Type="http://schemas.openxmlformats.org/officeDocument/2006/relationships/customXml" Target="../ink/ink1482.xml"/><Relationship Id="rId553" Type="http://schemas.openxmlformats.org/officeDocument/2006/relationships/customXml" Target="../ink/ink1586.xml"/><Relationship Id="rId760" Type="http://schemas.openxmlformats.org/officeDocument/2006/relationships/image" Target="../media/image700.png"/><Relationship Id="rId998" Type="http://schemas.openxmlformats.org/officeDocument/2006/relationships/image" Target="../media/image1780.png"/><Relationship Id="rId1183" Type="http://schemas.openxmlformats.org/officeDocument/2006/relationships/customXml" Target="../ink/ink1903.xml"/><Relationship Id="rId1390" Type="http://schemas.openxmlformats.org/officeDocument/2006/relationships/customXml" Target="../ink/ink2009.xml"/><Relationship Id="rId206" Type="http://schemas.openxmlformats.org/officeDocument/2006/relationships/customXml" Target="../ink/ink1412.xml"/><Relationship Id="rId413" Type="http://schemas.openxmlformats.org/officeDocument/2006/relationships/customXml" Target="../ink/ink1516.xml"/><Relationship Id="rId858" Type="http://schemas.openxmlformats.org/officeDocument/2006/relationships/image" Target="../media/image1711.png"/><Relationship Id="rId1043" Type="http://schemas.openxmlformats.org/officeDocument/2006/relationships/customXml" Target="../ink/ink1833.xml"/><Relationship Id="rId1488" Type="http://schemas.openxmlformats.org/officeDocument/2006/relationships/customXml" Target="../ink/ink2058.xml"/><Relationship Id="rId1695" Type="http://schemas.openxmlformats.org/officeDocument/2006/relationships/image" Target="../media/image2113.png"/><Relationship Id="rId620" Type="http://schemas.openxmlformats.org/officeDocument/2006/relationships/image" Target="../media/image777.png"/><Relationship Id="rId718" Type="http://schemas.openxmlformats.org/officeDocument/2006/relationships/customXml" Target="../ink/ink1669.xml"/><Relationship Id="rId925" Type="http://schemas.openxmlformats.org/officeDocument/2006/relationships/image" Target="../media/image1744.png"/><Relationship Id="rId1250" Type="http://schemas.openxmlformats.org/officeDocument/2006/relationships/customXml" Target="../ink/ink1937.xml"/><Relationship Id="rId1348" Type="http://schemas.openxmlformats.org/officeDocument/2006/relationships/customXml" Target="../ink/ink1988.xml"/><Relationship Id="rId1555" Type="http://schemas.openxmlformats.org/officeDocument/2006/relationships/customXml" Target="../ink/ink2092.xml"/><Relationship Id="rId1762" Type="http://schemas.openxmlformats.org/officeDocument/2006/relationships/image" Target="../media/image2144.png"/><Relationship Id="rId1110" Type="http://schemas.openxmlformats.org/officeDocument/2006/relationships/image" Target="../media/image1836.png"/><Relationship Id="rId1208" Type="http://schemas.openxmlformats.org/officeDocument/2006/relationships/image" Target="../media/image1883.png"/><Relationship Id="rId1415" Type="http://schemas.openxmlformats.org/officeDocument/2006/relationships/image" Target="../media/image1981.png"/><Relationship Id="rId54" Type="http://schemas.openxmlformats.org/officeDocument/2006/relationships/customXml" Target="../ink/ink1336.xml"/><Relationship Id="rId1622" Type="http://schemas.openxmlformats.org/officeDocument/2006/relationships/customXml" Target="../ink/ink2129.xml"/><Relationship Id="rId270" Type="http://schemas.openxmlformats.org/officeDocument/2006/relationships/customXml" Target="../ink/ink1444.xml"/><Relationship Id="rId130" Type="http://schemas.openxmlformats.org/officeDocument/2006/relationships/customXml" Target="../ink/ink1374.xml"/><Relationship Id="rId368" Type="http://schemas.openxmlformats.org/officeDocument/2006/relationships/customXml" Target="../ink/ink1493.xml"/><Relationship Id="rId575" Type="http://schemas.openxmlformats.org/officeDocument/2006/relationships/customXml" Target="../ink/ink1597.xml"/><Relationship Id="rId782" Type="http://schemas.openxmlformats.org/officeDocument/2006/relationships/image" Target="../media/image1673.png"/><Relationship Id="rId228" Type="http://schemas.openxmlformats.org/officeDocument/2006/relationships/customXml" Target="../ink/ink1423.xml"/><Relationship Id="rId435" Type="http://schemas.openxmlformats.org/officeDocument/2006/relationships/customXml" Target="../ink/ink1527.xml"/><Relationship Id="rId642" Type="http://schemas.openxmlformats.org/officeDocument/2006/relationships/image" Target="../media/image1605.png"/><Relationship Id="rId1065" Type="http://schemas.openxmlformats.org/officeDocument/2006/relationships/customXml" Target="../ink/ink1844.xml"/><Relationship Id="rId1272" Type="http://schemas.openxmlformats.org/officeDocument/2006/relationships/image" Target="../media/image1913.png"/><Relationship Id="rId502" Type="http://schemas.openxmlformats.org/officeDocument/2006/relationships/image" Target="../media/image1537.png"/><Relationship Id="rId947" Type="http://schemas.openxmlformats.org/officeDocument/2006/relationships/image" Target="../media/image1755.png"/><Relationship Id="rId1132" Type="http://schemas.openxmlformats.org/officeDocument/2006/relationships/image" Target="../media/image1846.png"/><Relationship Id="rId1577" Type="http://schemas.openxmlformats.org/officeDocument/2006/relationships/image" Target="../media/image2058.png"/><Relationship Id="rId1784" Type="http://schemas.openxmlformats.org/officeDocument/2006/relationships/customXml" Target="../ink/ink2213.xml"/><Relationship Id="rId76" Type="http://schemas.openxmlformats.org/officeDocument/2006/relationships/customXml" Target="../ink/ink1347.xml"/><Relationship Id="rId807" Type="http://schemas.openxmlformats.org/officeDocument/2006/relationships/customXml" Target="../ink/ink1714.xml"/><Relationship Id="rId1437" Type="http://schemas.openxmlformats.org/officeDocument/2006/relationships/image" Target="../media/image1991.png"/><Relationship Id="rId1644" Type="http://schemas.openxmlformats.org/officeDocument/2006/relationships/customXml" Target="../ink/ink2140.xml"/><Relationship Id="rId1851" Type="http://schemas.openxmlformats.org/officeDocument/2006/relationships/image" Target="../media/image2186.png"/><Relationship Id="rId1504" Type="http://schemas.openxmlformats.org/officeDocument/2006/relationships/customXml" Target="../ink/ink2066.xml"/><Relationship Id="rId1711" Type="http://schemas.openxmlformats.org/officeDocument/2006/relationships/image" Target="../media/image2121.png"/><Relationship Id="rId292" Type="http://schemas.openxmlformats.org/officeDocument/2006/relationships/customXml" Target="../ink/ink1455.xml"/><Relationship Id="rId1809" Type="http://schemas.openxmlformats.org/officeDocument/2006/relationships/customXml" Target="../ink/ink2226.xml"/><Relationship Id="rId597" Type="http://schemas.openxmlformats.org/officeDocument/2006/relationships/customXml" Target="../ink/ink1608.xml"/><Relationship Id="rId152" Type="http://schemas.openxmlformats.org/officeDocument/2006/relationships/customXml" Target="../ink/ink1385.xml"/><Relationship Id="rId457" Type="http://schemas.openxmlformats.org/officeDocument/2006/relationships/customXml" Target="../ink/ink1538.xml"/><Relationship Id="rId1087" Type="http://schemas.openxmlformats.org/officeDocument/2006/relationships/customXml" Target="../ink/ink1855.xml"/><Relationship Id="rId1294" Type="http://schemas.openxmlformats.org/officeDocument/2006/relationships/customXml" Target="../ink/ink1960.xml"/><Relationship Id="rId664" Type="http://schemas.openxmlformats.org/officeDocument/2006/relationships/customXml" Target="../ink/ink1642.xml"/><Relationship Id="rId871" Type="http://schemas.openxmlformats.org/officeDocument/2006/relationships/customXml" Target="../ink/ink1746.xml"/><Relationship Id="rId969" Type="http://schemas.openxmlformats.org/officeDocument/2006/relationships/customXml" Target="../ink/ink1796.xml"/><Relationship Id="rId1599" Type="http://schemas.openxmlformats.org/officeDocument/2006/relationships/customXml" Target="../ink/ink2117.xml"/><Relationship Id="rId317" Type="http://schemas.openxmlformats.org/officeDocument/2006/relationships/image" Target="../media/image1448.png"/><Relationship Id="rId524" Type="http://schemas.openxmlformats.org/officeDocument/2006/relationships/image" Target="../media/image1548.png"/><Relationship Id="rId731" Type="http://schemas.openxmlformats.org/officeDocument/2006/relationships/customXml" Target="../ink/ink1676.xml"/><Relationship Id="rId1154" Type="http://schemas.openxmlformats.org/officeDocument/2006/relationships/image" Target="../media/image1856.png"/><Relationship Id="rId1361" Type="http://schemas.openxmlformats.org/officeDocument/2006/relationships/image" Target="../media/image1956.png"/><Relationship Id="rId1459" Type="http://schemas.openxmlformats.org/officeDocument/2006/relationships/image" Target="../media/image2002.png"/><Relationship Id="rId98" Type="http://schemas.openxmlformats.org/officeDocument/2006/relationships/customXml" Target="../ink/ink1358.xml"/><Relationship Id="rId829" Type="http://schemas.openxmlformats.org/officeDocument/2006/relationships/customXml" Target="../ink/ink1725.xml"/><Relationship Id="rId1014" Type="http://schemas.openxmlformats.org/officeDocument/2006/relationships/image" Target="../media/image1788.png"/><Relationship Id="rId1221" Type="http://schemas.openxmlformats.org/officeDocument/2006/relationships/customXml" Target="../ink/ink1922.xml"/><Relationship Id="rId1666" Type="http://schemas.openxmlformats.org/officeDocument/2006/relationships/customXml" Target="../ink/ink2151.xml"/><Relationship Id="rId1319" Type="http://schemas.openxmlformats.org/officeDocument/2006/relationships/image" Target="../media/image1936.png"/><Relationship Id="rId1526" Type="http://schemas.openxmlformats.org/officeDocument/2006/relationships/image" Target="../media/image2034.png"/><Relationship Id="rId1733" Type="http://schemas.openxmlformats.org/officeDocument/2006/relationships/customXml" Target="../ink/ink2185.xml"/><Relationship Id="rId25" Type="http://schemas.openxmlformats.org/officeDocument/2006/relationships/customXml" Target="../ink/ink1321.xml"/><Relationship Id="rId1800" Type="http://schemas.openxmlformats.org/officeDocument/2006/relationships/image" Target="../media/image2161.png"/><Relationship Id="rId174" Type="http://schemas.openxmlformats.org/officeDocument/2006/relationships/customXml" Target="../ink/ink1396.xml"/><Relationship Id="rId381" Type="http://schemas.openxmlformats.org/officeDocument/2006/relationships/customXml" Target="../ink/ink1500.xml"/><Relationship Id="rId241" Type="http://schemas.openxmlformats.org/officeDocument/2006/relationships/image" Target="../media/image1410.png"/><Relationship Id="rId479" Type="http://schemas.openxmlformats.org/officeDocument/2006/relationships/customXml" Target="../ink/ink1549.xml"/><Relationship Id="rId686" Type="http://schemas.openxmlformats.org/officeDocument/2006/relationships/customXml" Target="../ink/ink1653.xml"/><Relationship Id="rId893" Type="http://schemas.openxmlformats.org/officeDocument/2006/relationships/image" Target="../media/image1728.png"/><Relationship Id="rId339" Type="http://schemas.openxmlformats.org/officeDocument/2006/relationships/image" Target="../media/image1459.png"/><Relationship Id="rId546" Type="http://schemas.openxmlformats.org/officeDocument/2006/relationships/image" Target="../media/image1559.png"/><Relationship Id="rId753" Type="http://schemas.openxmlformats.org/officeDocument/2006/relationships/customXml" Target="../ink/ink1687.xml"/><Relationship Id="rId1176" Type="http://schemas.openxmlformats.org/officeDocument/2006/relationships/image" Target="../media/image1867.png"/><Relationship Id="rId1383" Type="http://schemas.openxmlformats.org/officeDocument/2006/relationships/image" Target="../media/image1966.png"/><Relationship Id="rId101" Type="http://schemas.openxmlformats.org/officeDocument/2006/relationships/image" Target="../media/image1342.png"/><Relationship Id="rId406" Type="http://schemas.openxmlformats.org/officeDocument/2006/relationships/image" Target="../media/image429.png"/><Relationship Id="rId960" Type="http://schemas.openxmlformats.org/officeDocument/2006/relationships/image" Target="../media/image1761.png"/><Relationship Id="rId1036" Type="http://schemas.openxmlformats.org/officeDocument/2006/relationships/image" Target="../media/image1799.png"/><Relationship Id="rId1243" Type="http://schemas.openxmlformats.org/officeDocument/2006/relationships/image" Target="../media/image1899.png"/><Relationship Id="rId1590" Type="http://schemas.openxmlformats.org/officeDocument/2006/relationships/image" Target="../media/image2063.png"/><Relationship Id="rId1688" Type="http://schemas.openxmlformats.org/officeDocument/2006/relationships/customXml" Target="../ink/ink2162.xml"/><Relationship Id="rId613" Type="http://schemas.openxmlformats.org/officeDocument/2006/relationships/customXml" Target="../ink/ink1616.xml"/><Relationship Id="rId820" Type="http://schemas.openxmlformats.org/officeDocument/2006/relationships/image" Target="../media/image1692.png"/><Relationship Id="rId918" Type="http://schemas.openxmlformats.org/officeDocument/2006/relationships/customXml" Target="../ink/ink1770.xml"/><Relationship Id="rId1450" Type="http://schemas.openxmlformats.org/officeDocument/2006/relationships/customXml" Target="../ink/ink2039.xml"/><Relationship Id="rId1548" Type="http://schemas.openxmlformats.org/officeDocument/2006/relationships/image" Target="../media/image2045.png"/><Relationship Id="rId1755" Type="http://schemas.openxmlformats.org/officeDocument/2006/relationships/customXml" Target="../ink/ink2198.xml"/><Relationship Id="rId1103" Type="http://schemas.openxmlformats.org/officeDocument/2006/relationships/customXml" Target="../ink/ink1863.xml"/><Relationship Id="rId1310" Type="http://schemas.openxmlformats.org/officeDocument/2006/relationships/customXml" Target="../ink/ink1968.xml"/><Relationship Id="rId1408" Type="http://schemas.openxmlformats.org/officeDocument/2006/relationships/customXml" Target="../ink/ink2018.xml"/><Relationship Id="rId47" Type="http://schemas.openxmlformats.org/officeDocument/2006/relationships/customXml" Target="../ink/ink1332.xml"/><Relationship Id="rId1615" Type="http://schemas.openxmlformats.org/officeDocument/2006/relationships/image" Target="../media/image2073.png"/><Relationship Id="rId1822" Type="http://schemas.openxmlformats.org/officeDocument/2006/relationships/image" Target="../media/image2172.png"/><Relationship Id="rId196" Type="http://schemas.openxmlformats.org/officeDocument/2006/relationships/customXml" Target="../ink/ink1407.xml"/><Relationship Id="rId263" Type="http://schemas.openxmlformats.org/officeDocument/2006/relationships/image" Target="../media/image1421.png"/><Relationship Id="rId470" Type="http://schemas.openxmlformats.org/officeDocument/2006/relationships/image" Target="../media/image1522.png"/><Relationship Id="rId123" Type="http://schemas.openxmlformats.org/officeDocument/2006/relationships/image" Target="../media/image1353.png"/><Relationship Id="rId330" Type="http://schemas.openxmlformats.org/officeDocument/2006/relationships/customXml" Target="../ink/ink1474.xml"/><Relationship Id="rId568" Type="http://schemas.openxmlformats.org/officeDocument/2006/relationships/image" Target="../media/image1570.png"/><Relationship Id="rId775" Type="http://schemas.openxmlformats.org/officeDocument/2006/relationships/customXml" Target="../ink/ink1698.xml"/><Relationship Id="rId982" Type="http://schemas.openxmlformats.org/officeDocument/2006/relationships/image" Target="../media/image1772.png"/><Relationship Id="rId1198" Type="http://schemas.openxmlformats.org/officeDocument/2006/relationships/image" Target="../media/image1878.png"/><Relationship Id="rId428" Type="http://schemas.openxmlformats.org/officeDocument/2006/relationships/image" Target="../media/image1501.png"/><Relationship Id="rId635" Type="http://schemas.openxmlformats.org/officeDocument/2006/relationships/customXml" Target="../ink/ink1627.xml"/><Relationship Id="rId842" Type="http://schemas.openxmlformats.org/officeDocument/2006/relationships/image" Target="../media/image1703.png"/><Relationship Id="rId1058" Type="http://schemas.openxmlformats.org/officeDocument/2006/relationships/image" Target="../media/image1810.png"/><Relationship Id="rId1265" Type="http://schemas.openxmlformats.org/officeDocument/2006/relationships/image" Target="../media/image1910.png"/><Relationship Id="rId1472" Type="http://schemas.openxmlformats.org/officeDocument/2006/relationships/customXml" Target="../ink/ink2050.xml"/><Relationship Id="rId702" Type="http://schemas.openxmlformats.org/officeDocument/2006/relationships/customXml" Target="../ink/ink1661.xml"/><Relationship Id="rId1125" Type="http://schemas.openxmlformats.org/officeDocument/2006/relationships/customXml" Target="../ink/ink1874.xml"/><Relationship Id="rId1332" Type="http://schemas.openxmlformats.org/officeDocument/2006/relationships/image" Target="../media/image1942.png"/><Relationship Id="rId1777" Type="http://schemas.openxmlformats.org/officeDocument/2006/relationships/customXml" Target="../ink/ink2209.xml"/><Relationship Id="rId69" Type="http://schemas.openxmlformats.org/officeDocument/2006/relationships/image" Target="../media/image1326.png"/><Relationship Id="rId1637" Type="http://schemas.openxmlformats.org/officeDocument/2006/relationships/image" Target="../media/image2084.png"/><Relationship Id="rId1844" Type="http://schemas.openxmlformats.org/officeDocument/2006/relationships/customXml" Target="../ink/ink2244.xml"/><Relationship Id="rId1704" Type="http://schemas.openxmlformats.org/officeDocument/2006/relationships/customXml" Target="../ink/ink2170.xml"/><Relationship Id="rId285" Type="http://schemas.openxmlformats.org/officeDocument/2006/relationships/image" Target="../media/image1432.png"/><Relationship Id="rId492" Type="http://schemas.openxmlformats.org/officeDocument/2006/relationships/image" Target="../media/image1533.png"/><Relationship Id="rId797" Type="http://schemas.openxmlformats.org/officeDocument/2006/relationships/customXml" Target="../ink/ink1709.xml"/><Relationship Id="rId145" Type="http://schemas.openxmlformats.org/officeDocument/2006/relationships/image" Target="../media/image1364.png"/><Relationship Id="rId352" Type="http://schemas.openxmlformats.org/officeDocument/2006/relationships/customXml" Target="../ink/ink1485.xml"/><Relationship Id="rId1287" Type="http://schemas.openxmlformats.org/officeDocument/2006/relationships/customXml" Target="../ink/ink1956.xml"/><Relationship Id="rId212" Type="http://schemas.openxmlformats.org/officeDocument/2006/relationships/customXml" Target="../ink/ink1415.xml"/><Relationship Id="rId657" Type="http://schemas.openxmlformats.org/officeDocument/2006/relationships/image" Target="../media/image1612.png"/><Relationship Id="rId864" Type="http://schemas.openxmlformats.org/officeDocument/2006/relationships/image" Target="../media/image1714.png"/><Relationship Id="rId1494" Type="http://schemas.openxmlformats.org/officeDocument/2006/relationships/customXml" Target="../ink/ink2061.xml"/><Relationship Id="rId1799" Type="http://schemas.openxmlformats.org/officeDocument/2006/relationships/customXml" Target="../ink/ink2221.xml"/><Relationship Id="rId517" Type="http://schemas.openxmlformats.org/officeDocument/2006/relationships/customXml" Target="../ink/ink1568.xml"/><Relationship Id="rId724" Type="http://schemas.openxmlformats.org/officeDocument/2006/relationships/customXml" Target="../ink/ink1672.xml"/><Relationship Id="rId931" Type="http://schemas.openxmlformats.org/officeDocument/2006/relationships/image" Target="../media/image1747.png"/><Relationship Id="rId1147" Type="http://schemas.openxmlformats.org/officeDocument/2006/relationships/customXml" Target="../ink/ink1885.xml"/><Relationship Id="rId1354" Type="http://schemas.openxmlformats.org/officeDocument/2006/relationships/customXml" Target="../ink/ink1991.xml"/><Relationship Id="rId1561" Type="http://schemas.openxmlformats.org/officeDocument/2006/relationships/customXml" Target="../ink/ink2095.xml"/><Relationship Id="rId60" Type="http://schemas.openxmlformats.org/officeDocument/2006/relationships/customXml" Target="../ink/ink1339.xml"/><Relationship Id="rId1007" Type="http://schemas.openxmlformats.org/officeDocument/2006/relationships/customXml" Target="../ink/ink1815.xml"/><Relationship Id="rId1214" Type="http://schemas.openxmlformats.org/officeDocument/2006/relationships/image" Target="../media/image1885.png"/><Relationship Id="rId1421" Type="http://schemas.openxmlformats.org/officeDocument/2006/relationships/image" Target="../media/image1984.png"/><Relationship Id="rId1659" Type="http://schemas.openxmlformats.org/officeDocument/2006/relationships/image" Target="../media/image2095.png"/><Relationship Id="rId1519" Type="http://schemas.openxmlformats.org/officeDocument/2006/relationships/customXml" Target="../ink/ink2074.xml"/><Relationship Id="rId1726" Type="http://schemas.openxmlformats.org/officeDocument/2006/relationships/customXml" Target="../ink/ink2181.xml"/><Relationship Id="rId18" Type="http://schemas.openxmlformats.org/officeDocument/2006/relationships/image" Target="../media/image1302.png"/><Relationship Id="rId167" Type="http://schemas.openxmlformats.org/officeDocument/2006/relationships/image" Target="../media/image1375.png"/><Relationship Id="rId374" Type="http://schemas.openxmlformats.org/officeDocument/2006/relationships/image" Target="../media/image1476.png"/><Relationship Id="rId581" Type="http://schemas.openxmlformats.org/officeDocument/2006/relationships/customXml" Target="../ink/ink1600.xml"/><Relationship Id="rId234" Type="http://schemas.openxmlformats.org/officeDocument/2006/relationships/customXml" Target="../ink/ink1426.xml"/><Relationship Id="rId679" Type="http://schemas.openxmlformats.org/officeDocument/2006/relationships/image" Target="../media/image1623.png"/><Relationship Id="rId886" Type="http://schemas.openxmlformats.org/officeDocument/2006/relationships/image" Target="../media/image1725.png"/><Relationship Id="rId2" Type="http://schemas.openxmlformats.org/officeDocument/2006/relationships/image" Target="../media/image4.jpeg"/><Relationship Id="rId441" Type="http://schemas.openxmlformats.org/officeDocument/2006/relationships/customXml" Target="../ink/ink1530.xml"/><Relationship Id="rId539" Type="http://schemas.openxmlformats.org/officeDocument/2006/relationships/customXml" Target="../ink/ink1579.xml"/><Relationship Id="rId746" Type="http://schemas.openxmlformats.org/officeDocument/2006/relationships/image" Target="../media/image1656.png"/><Relationship Id="rId1071" Type="http://schemas.openxmlformats.org/officeDocument/2006/relationships/customXml" Target="../ink/ink1847.xml"/><Relationship Id="rId1169" Type="http://schemas.openxmlformats.org/officeDocument/2006/relationships/customXml" Target="../ink/ink1896.xml"/><Relationship Id="rId1376" Type="http://schemas.openxmlformats.org/officeDocument/2006/relationships/customXml" Target="../ink/ink2002.xml"/><Relationship Id="rId1583" Type="http://schemas.openxmlformats.org/officeDocument/2006/relationships/image" Target="../media/image2061.png"/><Relationship Id="rId301" Type="http://schemas.openxmlformats.org/officeDocument/2006/relationships/image" Target="../media/image1440.png"/><Relationship Id="rId953" Type="http://schemas.openxmlformats.org/officeDocument/2006/relationships/image" Target="../media/image1758.png"/><Relationship Id="rId1029" Type="http://schemas.openxmlformats.org/officeDocument/2006/relationships/customXml" Target="../ink/ink1826.xml"/><Relationship Id="rId1236" Type="http://schemas.openxmlformats.org/officeDocument/2006/relationships/customXml" Target="../ink/ink1930.xml"/><Relationship Id="rId1790" Type="http://schemas.openxmlformats.org/officeDocument/2006/relationships/customXml" Target="../ink/ink2216.xml"/><Relationship Id="rId82" Type="http://schemas.openxmlformats.org/officeDocument/2006/relationships/customXml" Target="../ink/ink1350.xml"/><Relationship Id="rId606" Type="http://schemas.openxmlformats.org/officeDocument/2006/relationships/image" Target="../media/image1589.png"/><Relationship Id="rId813" Type="http://schemas.openxmlformats.org/officeDocument/2006/relationships/customXml" Target="../ink/ink1717.xml"/><Relationship Id="rId1443" Type="http://schemas.openxmlformats.org/officeDocument/2006/relationships/image" Target="../media/image1994.png"/><Relationship Id="rId1650" Type="http://schemas.openxmlformats.org/officeDocument/2006/relationships/customXml" Target="../ink/ink2143.xml"/><Relationship Id="rId1748" Type="http://schemas.openxmlformats.org/officeDocument/2006/relationships/customXml" Target="../ink/ink2194.xml"/><Relationship Id="rId1303" Type="http://schemas.openxmlformats.org/officeDocument/2006/relationships/image" Target="../media/image1928.png"/><Relationship Id="rId1510" Type="http://schemas.openxmlformats.org/officeDocument/2006/relationships/image" Target="../media/image2026.png"/><Relationship Id="rId1608" Type="http://schemas.openxmlformats.org/officeDocument/2006/relationships/customXml" Target="../ink/ink2122.xml"/><Relationship Id="rId1815" Type="http://schemas.openxmlformats.org/officeDocument/2006/relationships/customXml" Target="../ink/ink2229.xml"/><Relationship Id="rId189" Type="http://schemas.openxmlformats.org/officeDocument/2006/relationships/image" Target="../media/image1386.png"/><Relationship Id="rId396" Type="http://schemas.openxmlformats.org/officeDocument/2006/relationships/image" Target="../media/image1487.png"/><Relationship Id="rId256" Type="http://schemas.openxmlformats.org/officeDocument/2006/relationships/customXml" Target="../ink/ink1437.xml"/><Relationship Id="rId463" Type="http://schemas.openxmlformats.org/officeDocument/2006/relationships/customXml" Target="../ink/ink1541.xml"/><Relationship Id="rId670" Type="http://schemas.openxmlformats.org/officeDocument/2006/relationships/customXml" Target="../ink/ink1645.xml"/><Relationship Id="rId1093" Type="http://schemas.openxmlformats.org/officeDocument/2006/relationships/customXml" Target="../ink/ink1858.xml"/><Relationship Id="rId116" Type="http://schemas.openxmlformats.org/officeDocument/2006/relationships/customXml" Target="../ink/ink1367.xml"/><Relationship Id="rId323" Type="http://schemas.openxmlformats.org/officeDocument/2006/relationships/image" Target="../media/image1451.png"/><Relationship Id="rId530" Type="http://schemas.openxmlformats.org/officeDocument/2006/relationships/image" Target="../media/image1551.png"/><Relationship Id="rId768" Type="http://schemas.openxmlformats.org/officeDocument/2006/relationships/image" Target="../media/image1666.png"/><Relationship Id="rId975" Type="http://schemas.openxmlformats.org/officeDocument/2006/relationships/customXml" Target="../ink/ink1799.xml"/><Relationship Id="rId1160" Type="http://schemas.openxmlformats.org/officeDocument/2006/relationships/image" Target="../media/image1859.png"/><Relationship Id="rId1398" Type="http://schemas.openxmlformats.org/officeDocument/2006/relationships/customXml" Target="../ink/ink2013.xml"/><Relationship Id="rId628" Type="http://schemas.openxmlformats.org/officeDocument/2006/relationships/image" Target="../media/image1598.png"/><Relationship Id="rId835" Type="http://schemas.openxmlformats.org/officeDocument/2006/relationships/customXml" Target="../ink/ink1728.xml"/><Relationship Id="rId1258" Type="http://schemas.openxmlformats.org/officeDocument/2006/relationships/customXml" Target="../ink/ink1941.xml"/><Relationship Id="rId1465" Type="http://schemas.openxmlformats.org/officeDocument/2006/relationships/image" Target="../media/image2005.png"/><Relationship Id="rId1672" Type="http://schemas.openxmlformats.org/officeDocument/2006/relationships/customXml" Target="../ink/ink2154.xml"/><Relationship Id="rId1020" Type="http://schemas.openxmlformats.org/officeDocument/2006/relationships/image" Target="../media/image1791.png"/><Relationship Id="rId1118" Type="http://schemas.openxmlformats.org/officeDocument/2006/relationships/image" Target="../media/image1840.png"/><Relationship Id="rId1325" Type="http://schemas.openxmlformats.org/officeDocument/2006/relationships/customXml" Target="../ink/ink1976.xml"/><Relationship Id="rId1532" Type="http://schemas.openxmlformats.org/officeDocument/2006/relationships/image" Target="../media/image2037.png"/><Relationship Id="rId902" Type="http://schemas.openxmlformats.org/officeDocument/2006/relationships/customXml" Target="../ink/ink1762.xml"/><Relationship Id="rId1837" Type="http://schemas.openxmlformats.org/officeDocument/2006/relationships/image" Target="../media/image2179.png"/><Relationship Id="rId31" Type="http://schemas.openxmlformats.org/officeDocument/2006/relationships/customXml" Target="../ink/ink1324.xml"/><Relationship Id="rId180" Type="http://schemas.openxmlformats.org/officeDocument/2006/relationships/customXml" Target="../ink/ink1399.xml"/><Relationship Id="rId278" Type="http://schemas.openxmlformats.org/officeDocument/2006/relationships/customXml" Target="../ink/ink1448.xml"/><Relationship Id="rId485" Type="http://schemas.openxmlformats.org/officeDocument/2006/relationships/customXml" Target="../ink/ink1552.xml"/><Relationship Id="rId692" Type="http://schemas.openxmlformats.org/officeDocument/2006/relationships/customXml" Target="../ink/ink1656.xml"/><Relationship Id="rId138" Type="http://schemas.openxmlformats.org/officeDocument/2006/relationships/customXml" Target="../ink/ink1378.xml"/><Relationship Id="rId345" Type="http://schemas.openxmlformats.org/officeDocument/2006/relationships/image" Target="../media/image1462.png"/><Relationship Id="rId552" Type="http://schemas.openxmlformats.org/officeDocument/2006/relationships/image" Target="../media/image1562.png"/><Relationship Id="rId997" Type="http://schemas.openxmlformats.org/officeDocument/2006/relationships/customXml" Target="../ink/ink1810.xml"/><Relationship Id="rId1182" Type="http://schemas.openxmlformats.org/officeDocument/2006/relationships/image" Target="../media/image1870.png"/><Relationship Id="rId205" Type="http://schemas.openxmlformats.org/officeDocument/2006/relationships/image" Target="../media/image1393.png"/><Relationship Id="rId412" Type="http://schemas.openxmlformats.org/officeDocument/2006/relationships/image" Target="../media/image1494.png"/><Relationship Id="rId857" Type="http://schemas.openxmlformats.org/officeDocument/2006/relationships/customXml" Target="../ink/ink1739.xml"/><Relationship Id="rId1042" Type="http://schemas.openxmlformats.org/officeDocument/2006/relationships/image" Target="../media/image1802.png"/><Relationship Id="rId1487" Type="http://schemas.openxmlformats.org/officeDocument/2006/relationships/image" Target="../media/image2015.png"/><Relationship Id="rId1694" Type="http://schemas.openxmlformats.org/officeDocument/2006/relationships/customXml" Target="../ink/ink2165.xml"/><Relationship Id="rId717" Type="http://schemas.openxmlformats.org/officeDocument/2006/relationships/image" Target="../media/image1642.png"/><Relationship Id="rId924" Type="http://schemas.openxmlformats.org/officeDocument/2006/relationships/customXml" Target="../ink/ink1773.xml"/><Relationship Id="rId1347" Type="http://schemas.openxmlformats.org/officeDocument/2006/relationships/image" Target="../media/image1949.png"/><Relationship Id="rId1554" Type="http://schemas.openxmlformats.org/officeDocument/2006/relationships/image" Target="../media/image2048.png"/><Relationship Id="rId1761" Type="http://schemas.openxmlformats.org/officeDocument/2006/relationships/customXml" Target="../ink/ink2201.xml"/><Relationship Id="rId53" Type="http://schemas.openxmlformats.org/officeDocument/2006/relationships/image" Target="../media/image1318.png"/><Relationship Id="rId1207" Type="http://schemas.openxmlformats.org/officeDocument/2006/relationships/customXml" Target="../ink/ink1915.xml"/><Relationship Id="rId1414" Type="http://schemas.openxmlformats.org/officeDocument/2006/relationships/customXml" Target="../ink/ink2021.xml"/><Relationship Id="rId1621" Type="http://schemas.openxmlformats.org/officeDocument/2006/relationships/image" Target="../media/image2076.png"/><Relationship Id="rId1719" Type="http://schemas.openxmlformats.org/officeDocument/2006/relationships/image" Target="../media/image2125.png"/><Relationship Id="rId367" Type="http://schemas.openxmlformats.org/officeDocument/2006/relationships/image" Target="../media/image1473.png"/><Relationship Id="rId574" Type="http://schemas.openxmlformats.org/officeDocument/2006/relationships/image" Target="../media/image1573.png"/><Relationship Id="rId227" Type="http://schemas.openxmlformats.org/officeDocument/2006/relationships/image" Target="../media/image1404.png"/><Relationship Id="rId781" Type="http://schemas.openxmlformats.org/officeDocument/2006/relationships/customXml" Target="../ink/ink1701.xml"/><Relationship Id="rId879" Type="http://schemas.openxmlformats.org/officeDocument/2006/relationships/customXml" Target="../ink/ink1750.xml"/><Relationship Id="rId434" Type="http://schemas.openxmlformats.org/officeDocument/2006/relationships/image" Target="../media/image1504.png"/><Relationship Id="rId641" Type="http://schemas.openxmlformats.org/officeDocument/2006/relationships/customXml" Target="../ink/ink1630.xml"/><Relationship Id="rId739" Type="http://schemas.openxmlformats.org/officeDocument/2006/relationships/customXml" Target="../ink/ink1680.xml"/><Relationship Id="rId1064" Type="http://schemas.openxmlformats.org/officeDocument/2006/relationships/image" Target="../media/image1813.png"/><Relationship Id="rId1271" Type="http://schemas.openxmlformats.org/officeDocument/2006/relationships/customXml" Target="../ink/ink1948.xml"/><Relationship Id="rId1369" Type="http://schemas.openxmlformats.org/officeDocument/2006/relationships/image" Target="../media/image1960.png"/><Relationship Id="rId1576" Type="http://schemas.openxmlformats.org/officeDocument/2006/relationships/customXml" Target="../ink/ink2104.xml"/><Relationship Id="rId501" Type="http://schemas.openxmlformats.org/officeDocument/2006/relationships/customXml" Target="../ink/ink1560.xml"/><Relationship Id="rId946" Type="http://schemas.openxmlformats.org/officeDocument/2006/relationships/customXml" Target="../ink/ink1784.xml"/><Relationship Id="rId1131" Type="http://schemas.openxmlformats.org/officeDocument/2006/relationships/customXml" Target="../ink/ink1877.xml"/><Relationship Id="rId1229" Type="http://schemas.openxmlformats.org/officeDocument/2006/relationships/customXml" Target="../ink/ink1926.xml"/><Relationship Id="rId1783" Type="http://schemas.openxmlformats.org/officeDocument/2006/relationships/customXml" Target="../ink/ink2212.xml"/><Relationship Id="rId75" Type="http://schemas.openxmlformats.org/officeDocument/2006/relationships/image" Target="../media/image1329.png"/><Relationship Id="rId806" Type="http://schemas.openxmlformats.org/officeDocument/2006/relationships/image" Target="../media/image1685.png"/><Relationship Id="rId1436" Type="http://schemas.openxmlformats.org/officeDocument/2006/relationships/customXml" Target="../ink/ink2032.xml"/><Relationship Id="rId1643" Type="http://schemas.openxmlformats.org/officeDocument/2006/relationships/image" Target="../media/image2087.png"/><Relationship Id="rId1850" Type="http://schemas.openxmlformats.org/officeDocument/2006/relationships/customXml" Target="../ink/ink2247.xml"/><Relationship Id="rId1503" Type="http://schemas.openxmlformats.org/officeDocument/2006/relationships/image" Target="../media/image2023.png"/><Relationship Id="rId1710" Type="http://schemas.openxmlformats.org/officeDocument/2006/relationships/customXml" Target="../ink/ink2173.xml"/><Relationship Id="rId291" Type="http://schemas.openxmlformats.org/officeDocument/2006/relationships/image" Target="../media/image1435.png"/><Relationship Id="rId1808" Type="http://schemas.openxmlformats.org/officeDocument/2006/relationships/image" Target="../media/image2165.png"/><Relationship Id="rId151" Type="http://schemas.openxmlformats.org/officeDocument/2006/relationships/image" Target="../media/image1367.png"/><Relationship Id="rId389" Type="http://schemas.openxmlformats.org/officeDocument/2006/relationships/customXml" Target="../ink/ink1504.xml"/><Relationship Id="rId596" Type="http://schemas.openxmlformats.org/officeDocument/2006/relationships/image" Target="../media/image1584.png"/><Relationship Id="rId249" Type="http://schemas.openxmlformats.org/officeDocument/2006/relationships/image" Target="../media/image1414.png"/><Relationship Id="rId456" Type="http://schemas.openxmlformats.org/officeDocument/2006/relationships/image" Target="../media/image1515.png"/><Relationship Id="rId663" Type="http://schemas.openxmlformats.org/officeDocument/2006/relationships/image" Target="../media/image1615.png"/><Relationship Id="rId870" Type="http://schemas.openxmlformats.org/officeDocument/2006/relationships/image" Target="../media/image1717.png"/><Relationship Id="rId1086" Type="http://schemas.openxmlformats.org/officeDocument/2006/relationships/image" Target="../media/image1824.png"/><Relationship Id="rId1293" Type="http://schemas.openxmlformats.org/officeDocument/2006/relationships/image" Target="../media/image1923.png"/><Relationship Id="rId109" Type="http://schemas.openxmlformats.org/officeDocument/2006/relationships/image" Target="../media/image1346.png"/><Relationship Id="rId316" Type="http://schemas.openxmlformats.org/officeDocument/2006/relationships/customXml" Target="../ink/ink1467.xml"/><Relationship Id="rId523" Type="http://schemas.openxmlformats.org/officeDocument/2006/relationships/customXml" Target="../ink/ink1571.xml"/><Relationship Id="rId968" Type="http://schemas.openxmlformats.org/officeDocument/2006/relationships/image" Target="../media/image1765.png"/><Relationship Id="rId1153" Type="http://schemas.openxmlformats.org/officeDocument/2006/relationships/customXml" Target="../ink/ink1888.xml"/><Relationship Id="rId1598" Type="http://schemas.openxmlformats.org/officeDocument/2006/relationships/image" Target="../media/image2066.png"/><Relationship Id="rId97" Type="http://schemas.openxmlformats.org/officeDocument/2006/relationships/image" Target="../media/image1340.png"/><Relationship Id="rId730" Type="http://schemas.openxmlformats.org/officeDocument/2006/relationships/image" Target="../media/image1648.png"/><Relationship Id="rId828" Type="http://schemas.openxmlformats.org/officeDocument/2006/relationships/image" Target="../media/image1696.png"/><Relationship Id="rId1013" Type="http://schemas.openxmlformats.org/officeDocument/2006/relationships/customXml" Target="../ink/ink1818.xml"/><Relationship Id="rId1360" Type="http://schemas.openxmlformats.org/officeDocument/2006/relationships/customXml" Target="../ink/ink1994.xml"/><Relationship Id="rId1458" Type="http://schemas.openxmlformats.org/officeDocument/2006/relationships/customXml" Target="../ink/ink2043.xml"/><Relationship Id="rId1665" Type="http://schemas.openxmlformats.org/officeDocument/2006/relationships/image" Target="../media/image2098.png"/><Relationship Id="rId1220" Type="http://schemas.openxmlformats.org/officeDocument/2006/relationships/image" Target="../media/image1888.png"/><Relationship Id="rId1318" Type="http://schemas.openxmlformats.org/officeDocument/2006/relationships/customXml" Target="../ink/ink1972.xml"/><Relationship Id="rId1525" Type="http://schemas.openxmlformats.org/officeDocument/2006/relationships/customXml" Target="../ink/ink2077.xml"/><Relationship Id="rId1732" Type="http://schemas.openxmlformats.org/officeDocument/2006/relationships/image" Target="../media/image2131.png"/><Relationship Id="rId24" Type="http://schemas.openxmlformats.org/officeDocument/2006/relationships/image" Target="../media/image1305.png"/><Relationship Id="rId173" Type="http://schemas.openxmlformats.org/officeDocument/2006/relationships/image" Target="../media/image1378.png"/><Relationship Id="rId380" Type="http://schemas.openxmlformats.org/officeDocument/2006/relationships/image" Target="../media/image1479.png"/><Relationship Id="rId240" Type="http://schemas.openxmlformats.org/officeDocument/2006/relationships/customXml" Target="../ink/ink1429.xml"/><Relationship Id="rId478" Type="http://schemas.openxmlformats.org/officeDocument/2006/relationships/image" Target="../media/image1526.png"/><Relationship Id="rId685" Type="http://schemas.openxmlformats.org/officeDocument/2006/relationships/image" Target="../media/image1626.png"/><Relationship Id="rId892" Type="http://schemas.openxmlformats.org/officeDocument/2006/relationships/customXml" Target="../ink/ink1757.xml"/><Relationship Id="rId100" Type="http://schemas.openxmlformats.org/officeDocument/2006/relationships/customXml" Target="../ink/ink1359.xml"/><Relationship Id="rId338" Type="http://schemas.openxmlformats.org/officeDocument/2006/relationships/customXml" Target="../ink/ink1478.xml"/><Relationship Id="rId545" Type="http://schemas.openxmlformats.org/officeDocument/2006/relationships/customXml" Target="../ink/ink1582.xml"/><Relationship Id="rId752" Type="http://schemas.openxmlformats.org/officeDocument/2006/relationships/image" Target="../media/image1659.png"/><Relationship Id="rId1175" Type="http://schemas.openxmlformats.org/officeDocument/2006/relationships/customXml" Target="../ink/ink1899.xml"/><Relationship Id="rId1382" Type="http://schemas.openxmlformats.org/officeDocument/2006/relationships/customXml" Target="../ink/ink2005.xml"/><Relationship Id="rId405" Type="http://schemas.openxmlformats.org/officeDocument/2006/relationships/customXml" Target="../ink/ink1512.xml"/><Relationship Id="rId612" Type="http://schemas.openxmlformats.org/officeDocument/2006/relationships/image" Target="../media/image1591.png"/><Relationship Id="rId1035" Type="http://schemas.openxmlformats.org/officeDocument/2006/relationships/customXml" Target="../ink/ink1829.xml"/><Relationship Id="rId1242" Type="http://schemas.openxmlformats.org/officeDocument/2006/relationships/customXml" Target="../ink/ink1933.xml"/><Relationship Id="rId1687" Type="http://schemas.openxmlformats.org/officeDocument/2006/relationships/image" Target="../media/image2109.png"/><Relationship Id="rId917" Type="http://schemas.openxmlformats.org/officeDocument/2006/relationships/image" Target="../media/image1740.png"/><Relationship Id="rId1102" Type="http://schemas.openxmlformats.org/officeDocument/2006/relationships/image" Target="../media/image1832.png"/><Relationship Id="rId1547" Type="http://schemas.openxmlformats.org/officeDocument/2006/relationships/customXml" Target="../ink/ink2088.xml"/><Relationship Id="rId1754" Type="http://schemas.openxmlformats.org/officeDocument/2006/relationships/customXml" Target="../ink/ink2197.xml"/><Relationship Id="rId46" Type="http://schemas.openxmlformats.org/officeDocument/2006/relationships/image" Target="../media/image1316.png"/><Relationship Id="rId1407" Type="http://schemas.openxmlformats.org/officeDocument/2006/relationships/image" Target="../media/image1977.png"/><Relationship Id="rId1614" Type="http://schemas.openxmlformats.org/officeDocument/2006/relationships/customXml" Target="../ink/ink2125.xml"/><Relationship Id="rId1821" Type="http://schemas.openxmlformats.org/officeDocument/2006/relationships/customXml" Target="../ink/ink2232.xml"/><Relationship Id="rId195" Type="http://schemas.openxmlformats.org/officeDocument/2006/relationships/image" Target="../media/image1388.png"/><Relationship Id="rId262" Type="http://schemas.openxmlformats.org/officeDocument/2006/relationships/customXml" Target="../ink/ink1440.xml"/><Relationship Id="rId567" Type="http://schemas.openxmlformats.org/officeDocument/2006/relationships/customXml" Target="../ink/ink1593.xml"/><Relationship Id="rId1197" Type="http://schemas.openxmlformats.org/officeDocument/2006/relationships/customXml" Target="../ink/ink1910.xml"/><Relationship Id="rId122" Type="http://schemas.openxmlformats.org/officeDocument/2006/relationships/customXml" Target="../ink/ink1370.xml"/><Relationship Id="rId774" Type="http://schemas.openxmlformats.org/officeDocument/2006/relationships/image" Target="../media/image1669.png"/><Relationship Id="rId981" Type="http://schemas.openxmlformats.org/officeDocument/2006/relationships/customXml" Target="../ink/ink1802.xml"/><Relationship Id="rId1057" Type="http://schemas.openxmlformats.org/officeDocument/2006/relationships/customXml" Target="../ink/ink1840.xml"/><Relationship Id="rId427" Type="http://schemas.openxmlformats.org/officeDocument/2006/relationships/customXml" Target="../ink/ink1523.xml"/><Relationship Id="rId634" Type="http://schemas.openxmlformats.org/officeDocument/2006/relationships/image" Target="../media/image1601.png"/><Relationship Id="rId841" Type="http://schemas.openxmlformats.org/officeDocument/2006/relationships/customXml" Target="../ink/ink1731.xml"/><Relationship Id="rId1264" Type="http://schemas.openxmlformats.org/officeDocument/2006/relationships/customXml" Target="../ink/ink1944.xml"/><Relationship Id="rId1471" Type="http://schemas.openxmlformats.org/officeDocument/2006/relationships/image" Target="../media/image2007.png"/><Relationship Id="rId1569" Type="http://schemas.openxmlformats.org/officeDocument/2006/relationships/customXml" Target="../ink/ink2100.xml"/><Relationship Id="rId701" Type="http://schemas.openxmlformats.org/officeDocument/2006/relationships/image" Target="../media/image1634.png"/><Relationship Id="rId939" Type="http://schemas.openxmlformats.org/officeDocument/2006/relationships/image" Target="../media/image1751.png"/><Relationship Id="rId1124" Type="http://schemas.openxmlformats.org/officeDocument/2006/relationships/image" Target="../media/image1843.png"/><Relationship Id="rId1331" Type="http://schemas.openxmlformats.org/officeDocument/2006/relationships/customXml" Target="../ink/ink1979.xml"/><Relationship Id="rId1776" Type="http://schemas.openxmlformats.org/officeDocument/2006/relationships/image" Target="../media/image2150.png"/><Relationship Id="rId68" Type="http://schemas.openxmlformats.org/officeDocument/2006/relationships/customXml" Target="../ink/ink1343.xml"/><Relationship Id="rId1429" Type="http://schemas.openxmlformats.org/officeDocument/2006/relationships/image" Target="../media/image1987.png"/><Relationship Id="rId1636" Type="http://schemas.openxmlformats.org/officeDocument/2006/relationships/customXml" Target="../ink/ink2136.xml"/><Relationship Id="rId1843" Type="http://schemas.openxmlformats.org/officeDocument/2006/relationships/image" Target="../media/image2182.png"/><Relationship Id="rId1703" Type="http://schemas.openxmlformats.org/officeDocument/2006/relationships/image" Target="../media/image2117.png"/><Relationship Id="rId284" Type="http://schemas.openxmlformats.org/officeDocument/2006/relationships/customXml" Target="../ink/ink1451.xml"/><Relationship Id="rId491" Type="http://schemas.openxmlformats.org/officeDocument/2006/relationships/customXml" Target="../ink/ink1555.xml"/><Relationship Id="rId144" Type="http://schemas.openxmlformats.org/officeDocument/2006/relationships/customXml" Target="../ink/ink1381.xml"/><Relationship Id="rId589" Type="http://schemas.openxmlformats.org/officeDocument/2006/relationships/customXml" Target="../ink/ink1604.xml"/><Relationship Id="rId796" Type="http://schemas.openxmlformats.org/officeDocument/2006/relationships/image" Target="../media/image1680.png"/><Relationship Id="rId351" Type="http://schemas.openxmlformats.org/officeDocument/2006/relationships/image" Target="../media/image1465.png"/><Relationship Id="rId449" Type="http://schemas.openxmlformats.org/officeDocument/2006/relationships/customXml" Target="../ink/ink1534.xml"/><Relationship Id="rId656" Type="http://schemas.openxmlformats.org/officeDocument/2006/relationships/customXml" Target="../ink/ink1638.xml"/><Relationship Id="rId863" Type="http://schemas.openxmlformats.org/officeDocument/2006/relationships/customXml" Target="../ink/ink1742.xml"/><Relationship Id="rId1079" Type="http://schemas.openxmlformats.org/officeDocument/2006/relationships/customXml" Target="../ink/ink1851.xml"/><Relationship Id="rId1286" Type="http://schemas.openxmlformats.org/officeDocument/2006/relationships/image" Target="../media/image1920.png"/><Relationship Id="rId1493" Type="http://schemas.openxmlformats.org/officeDocument/2006/relationships/image" Target="../media/image2018.png"/><Relationship Id="rId211" Type="http://schemas.openxmlformats.org/officeDocument/2006/relationships/image" Target="../media/image1396.png"/><Relationship Id="rId309" Type="http://schemas.openxmlformats.org/officeDocument/2006/relationships/image" Target="../media/image1444.png"/><Relationship Id="rId516" Type="http://schemas.openxmlformats.org/officeDocument/2006/relationships/image" Target="../media/image1544.png"/><Relationship Id="rId1146" Type="http://schemas.openxmlformats.org/officeDocument/2006/relationships/image" Target="../media/image1852.png"/><Relationship Id="rId1798" Type="http://schemas.openxmlformats.org/officeDocument/2006/relationships/customXml" Target="../ink/ink2220.xml"/><Relationship Id="rId723" Type="http://schemas.openxmlformats.org/officeDocument/2006/relationships/image" Target="../media/image1645.png"/><Relationship Id="rId930" Type="http://schemas.openxmlformats.org/officeDocument/2006/relationships/customXml" Target="../ink/ink1776.xml"/><Relationship Id="rId1006" Type="http://schemas.openxmlformats.org/officeDocument/2006/relationships/image" Target="../media/image1784.png"/><Relationship Id="rId1353" Type="http://schemas.openxmlformats.org/officeDocument/2006/relationships/image" Target="../media/image1952.png"/><Relationship Id="rId1560" Type="http://schemas.openxmlformats.org/officeDocument/2006/relationships/image" Target="../media/image2051.png"/><Relationship Id="rId1658" Type="http://schemas.openxmlformats.org/officeDocument/2006/relationships/customXml" Target="../ink/ink2147.xml"/><Relationship Id="rId1213" Type="http://schemas.openxmlformats.org/officeDocument/2006/relationships/customXml" Target="../ink/ink1918.xml"/><Relationship Id="rId1420" Type="http://schemas.openxmlformats.org/officeDocument/2006/relationships/customXml" Target="../ink/ink2024.xml"/><Relationship Id="rId1518" Type="http://schemas.openxmlformats.org/officeDocument/2006/relationships/image" Target="../media/image2030.png"/><Relationship Id="rId1725" Type="http://schemas.openxmlformats.org/officeDocument/2006/relationships/image" Target="../media/image2128.png"/><Relationship Id="rId17" Type="http://schemas.openxmlformats.org/officeDocument/2006/relationships/customXml" Target="../ink/ink1317.xml"/><Relationship Id="rId166" Type="http://schemas.openxmlformats.org/officeDocument/2006/relationships/customXml" Target="../ink/ink1392.xml"/><Relationship Id="rId373" Type="http://schemas.openxmlformats.org/officeDocument/2006/relationships/customXml" Target="../ink/ink1496.xml"/><Relationship Id="rId580" Type="http://schemas.openxmlformats.org/officeDocument/2006/relationships/image" Target="../media/image1576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1407.png"/><Relationship Id="rId440" Type="http://schemas.openxmlformats.org/officeDocument/2006/relationships/image" Target="../media/image1507.png"/><Relationship Id="rId678" Type="http://schemas.openxmlformats.org/officeDocument/2006/relationships/customXml" Target="../ink/ink1649.xml"/><Relationship Id="rId885" Type="http://schemas.openxmlformats.org/officeDocument/2006/relationships/customXml" Target="../ink/ink1753.xml"/><Relationship Id="rId1070" Type="http://schemas.openxmlformats.org/officeDocument/2006/relationships/image" Target="../media/image1816.png"/><Relationship Id="rId300" Type="http://schemas.openxmlformats.org/officeDocument/2006/relationships/customXml" Target="../ink/ink1459.xml"/><Relationship Id="rId538" Type="http://schemas.openxmlformats.org/officeDocument/2006/relationships/image" Target="../media/image1555.png"/><Relationship Id="rId745" Type="http://schemas.openxmlformats.org/officeDocument/2006/relationships/customXml" Target="../ink/ink1683.xml"/><Relationship Id="rId952" Type="http://schemas.openxmlformats.org/officeDocument/2006/relationships/customXml" Target="../ink/ink1787.xml"/><Relationship Id="rId1168" Type="http://schemas.openxmlformats.org/officeDocument/2006/relationships/image" Target="../media/image1863.png"/><Relationship Id="rId1375" Type="http://schemas.openxmlformats.org/officeDocument/2006/relationships/image" Target="../media/image1963.png"/><Relationship Id="rId1582" Type="http://schemas.openxmlformats.org/officeDocument/2006/relationships/customXml" Target="../ink/ink2107.xml"/><Relationship Id="rId81" Type="http://schemas.openxmlformats.org/officeDocument/2006/relationships/image" Target="../media/image1332.png"/><Relationship Id="rId605" Type="http://schemas.openxmlformats.org/officeDocument/2006/relationships/customXml" Target="../ink/ink1612.xml"/><Relationship Id="rId812" Type="http://schemas.openxmlformats.org/officeDocument/2006/relationships/image" Target="../media/image1688.png"/><Relationship Id="rId1028" Type="http://schemas.openxmlformats.org/officeDocument/2006/relationships/image" Target="../media/image1795.png"/><Relationship Id="rId1235" Type="http://schemas.openxmlformats.org/officeDocument/2006/relationships/image" Target="../media/image1895.png"/><Relationship Id="rId1442" Type="http://schemas.openxmlformats.org/officeDocument/2006/relationships/customXml" Target="../ink/ink2035.xml"/><Relationship Id="rId1302" Type="http://schemas.openxmlformats.org/officeDocument/2006/relationships/customXml" Target="../ink/ink1964.xml"/><Relationship Id="rId1747" Type="http://schemas.openxmlformats.org/officeDocument/2006/relationships/image" Target="../media/image2137.png"/><Relationship Id="rId39" Type="http://schemas.openxmlformats.org/officeDocument/2006/relationships/customXml" Target="../ink/ink1328.xml"/><Relationship Id="rId1607" Type="http://schemas.openxmlformats.org/officeDocument/2006/relationships/image" Target="../media/image2069.png"/><Relationship Id="rId1814" Type="http://schemas.openxmlformats.org/officeDocument/2006/relationships/image" Target="../media/image2168.png"/><Relationship Id="rId188" Type="http://schemas.openxmlformats.org/officeDocument/2006/relationships/customXml" Target="../ink/ink1403.xml"/><Relationship Id="rId395" Type="http://schemas.openxmlformats.org/officeDocument/2006/relationships/customXml" Target="../ink/ink1507.xml"/><Relationship Id="rId255" Type="http://schemas.openxmlformats.org/officeDocument/2006/relationships/image" Target="../media/image1417.png"/><Relationship Id="rId462" Type="http://schemas.openxmlformats.org/officeDocument/2006/relationships/image" Target="../media/image1518.png"/><Relationship Id="rId1092" Type="http://schemas.openxmlformats.org/officeDocument/2006/relationships/image" Target="../media/image1827.png"/><Relationship Id="rId1397" Type="http://schemas.openxmlformats.org/officeDocument/2006/relationships/image" Target="../media/image1972.png"/><Relationship Id="rId115" Type="http://schemas.openxmlformats.org/officeDocument/2006/relationships/image" Target="../media/image1349.png"/><Relationship Id="rId322" Type="http://schemas.openxmlformats.org/officeDocument/2006/relationships/customXml" Target="../ink/ink1470.xml"/><Relationship Id="rId767" Type="http://schemas.openxmlformats.org/officeDocument/2006/relationships/customXml" Target="../ink/ink1694.xml"/><Relationship Id="rId974" Type="http://schemas.openxmlformats.org/officeDocument/2006/relationships/image" Target="../media/image1768.png"/><Relationship Id="rId627" Type="http://schemas.openxmlformats.org/officeDocument/2006/relationships/customXml" Target="../ink/ink1623.xml"/><Relationship Id="rId834" Type="http://schemas.openxmlformats.org/officeDocument/2006/relationships/image" Target="../media/image1699.png"/><Relationship Id="rId1257" Type="http://schemas.openxmlformats.org/officeDocument/2006/relationships/image" Target="../media/image1906.png"/><Relationship Id="rId1464" Type="http://schemas.openxmlformats.org/officeDocument/2006/relationships/customXml" Target="../ink/ink2046.xml"/><Relationship Id="rId1671" Type="http://schemas.openxmlformats.org/officeDocument/2006/relationships/image" Target="../media/image2101.png"/><Relationship Id="rId901" Type="http://schemas.openxmlformats.org/officeDocument/2006/relationships/image" Target="../media/image1732.png"/><Relationship Id="rId1117" Type="http://schemas.openxmlformats.org/officeDocument/2006/relationships/customXml" Target="../ink/ink1870.xml"/><Relationship Id="rId1324" Type="http://schemas.openxmlformats.org/officeDocument/2006/relationships/customXml" Target="../ink/ink1975.xml"/><Relationship Id="rId1531" Type="http://schemas.openxmlformats.org/officeDocument/2006/relationships/customXml" Target="../ink/ink2080.xml"/><Relationship Id="rId1769" Type="http://schemas.openxmlformats.org/officeDocument/2006/relationships/customXml" Target="../ink/ink2205.xml"/><Relationship Id="rId30" Type="http://schemas.openxmlformats.org/officeDocument/2006/relationships/image" Target="../media/image1308.png"/><Relationship Id="rId1629" Type="http://schemas.openxmlformats.org/officeDocument/2006/relationships/image" Target="../media/image2080.png"/><Relationship Id="rId1836" Type="http://schemas.openxmlformats.org/officeDocument/2006/relationships/customXml" Target="../ink/ink2240.xml"/><Relationship Id="rId277" Type="http://schemas.openxmlformats.org/officeDocument/2006/relationships/image" Target="../media/image1428.png"/><Relationship Id="rId484" Type="http://schemas.openxmlformats.org/officeDocument/2006/relationships/image" Target="../media/image1529.png"/><Relationship Id="rId137" Type="http://schemas.openxmlformats.org/officeDocument/2006/relationships/image" Target="../media/image1360.png"/><Relationship Id="rId344" Type="http://schemas.openxmlformats.org/officeDocument/2006/relationships/customXml" Target="../ink/ink1481.xml"/><Relationship Id="rId691" Type="http://schemas.openxmlformats.org/officeDocument/2006/relationships/image" Target="../media/image1629.png"/><Relationship Id="rId789" Type="http://schemas.openxmlformats.org/officeDocument/2006/relationships/customXml" Target="../ink/ink1705.xml"/><Relationship Id="rId996" Type="http://schemas.openxmlformats.org/officeDocument/2006/relationships/image" Target="../media/image1779.png"/><Relationship Id="rId551" Type="http://schemas.openxmlformats.org/officeDocument/2006/relationships/customXml" Target="../ink/ink1585.xml"/><Relationship Id="rId649" Type="http://schemas.openxmlformats.org/officeDocument/2006/relationships/image" Target="../media/image1608.png"/><Relationship Id="rId856" Type="http://schemas.openxmlformats.org/officeDocument/2006/relationships/image" Target="../media/image1710.png"/><Relationship Id="rId1181" Type="http://schemas.openxmlformats.org/officeDocument/2006/relationships/customXml" Target="../ink/ink1902.xml"/><Relationship Id="rId1279" Type="http://schemas.openxmlformats.org/officeDocument/2006/relationships/customXml" Target="../ink/ink1952.xml"/><Relationship Id="rId1486" Type="http://schemas.openxmlformats.org/officeDocument/2006/relationships/customXml" Target="../ink/ink2057.xml"/><Relationship Id="rId204" Type="http://schemas.openxmlformats.org/officeDocument/2006/relationships/customXml" Target="../ink/ink1411.xml"/><Relationship Id="rId411" Type="http://schemas.openxmlformats.org/officeDocument/2006/relationships/customXml" Target="../ink/ink1515.xml"/><Relationship Id="rId509" Type="http://schemas.openxmlformats.org/officeDocument/2006/relationships/customXml" Target="../ink/ink1564.xml"/><Relationship Id="rId1041" Type="http://schemas.openxmlformats.org/officeDocument/2006/relationships/customXml" Target="../ink/ink1832.xml"/><Relationship Id="rId1139" Type="http://schemas.openxmlformats.org/officeDocument/2006/relationships/customXml" Target="../ink/ink1881.xml"/><Relationship Id="rId1346" Type="http://schemas.openxmlformats.org/officeDocument/2006/relationships/customXml" Target="../ink/ink1987.xml"/><Relationship Id="rId1693" Type="http://schemas.openxmlformats.org/officeDocument/2006/relationships/image" Target="../media/image2112.png"/><Relationship Id="rId716" Type="http://schemas.openxmlformats.org/officeDocument/2006/relationships/customXml" Target="../ink/ink1668.xml"/><Relationship Id="rId923" Type="http://schemas.openxmlformats.org/officeDocument/2006/relationships/image" Target="../media/image1743.png"/><Relationship Id="rId1553" Type="http://schemas.openxmlformats.org/officeDocument/2006/relationships/customXml" Target="../ink/ink2091.xml"/><Relationship Id="rId1760" Type="http://schemas.openxmlformats.org/officeDocument/2006/relationships/image" Target="../media/image2143.png"/><Relationship Id="rId52" Type="http://schemas.openxmlformats.org/officeDocument/2006/relationships/customXml" Target="../ink/ink1335.xml"/><Relationship Id="rId1206" Type="http://schemas.openxmlformats.org/officeDocument/2006/relationships/image" Target="../media/image1882.png"/><Relationship Id="rId1413" Type="http://schemas.openxmlformats.org/officeDocument/2006/relationships/image" Target="../media/image1980.png"/><Relationship Id="rId1620" Type="http://schemas.openxmlformats.org/officeDocument/2006/relationships/customXml" Target="../ink/ink2128.xml"/><Relationship Id="rId1718" Type="http://schemas.openxmlformats.org/officeDocument/2006/relationships/customXml" Target="../ink/ink2177.xml"/><Relationship Id="rId299" Type="http://schemas.openxmlformats.org/officeDocument/2006/relationships/image" Target="../media/image1439.png"/><Relationship Id="rId159" Type="http://schemas.openxmlformats.org/officeDocument/2006/relationships/image" Target="../media/image1371.png"/><Relationship Id="rId366" Type="http://schemas.openxmlformats.org/officeDocument/2006/relationships/customXml" Target="../ink/ink1492.xml"/><Relationship Id="rId573" Type="http://schemas.openxmlformats.org/officeDocument/2006/relationships/customXml" Target="../ink/ink1596.xml"/><Relationship Id="rId780" Type="http://schemas.openxmlformats.org/officeDocument/2006/relationships/image" Target="../media/image1672.png"/><Relationship Id="rId226" Type="http://schemas.openxmlformats.org/officeDocument/2006/relationships/customXml" Target="../ink/ink1422.xml"/><Relationship Id="rId433" Type="http://schemas.openxmlformats.org/officeDocument/2006/relationships/customXml" Target="../ink/ink1526.xml"/><Relationship Id="rId878" Type="http://schemas.openxmlformats.org/officeDocument/2006/relationships/image" Target="../media/image1721.png"/><Relationship Id="rId1063" Type="http://schemas.openxmlformats.org/officeDocument/2006/relationships/customXml" Target="../ink/ink1843.xml"/><Relationship Id="rId1270" Type="http://schemas.openxmlformats.org/officeDocument/2006/relationships/image" Target="../media/image1912.png"/><Relationship Id="rId640" Type="http://schemas.openxmlformats.org/officeDocument/2006/relationships/image" Target="../media/image1604.png"/><Relationship Id="rId738" Type="http://schemas.openxmlformats.org/officeDocument/2006/relationships/image" Target="../media/image1652.png"/><Relationship Id="rId945" Type="http://schemas.openxmlformats.org/officeDocument/2006/relationships/image" Target="../media/image1754.png"/><Relationship Id="rId1368" Type="http://schemas.openxmlformats.org/officeDocument/2006/relationships/customXml" Target="../ink/ink1998.xml"/><Relationship Id="rId1575" Type="http://schemas.openxmlformats.org/officeDocument/2006/relationships/image" Target="../media/image2057.png"/><Relationship Id="rId1782" Type="http://schemas.openxmlformats.org/officeDocument/2006/relationships/image" Target="../media/image2153.png"/><Relationship Id="rId74" Type="http://schemas.openxmlformats.org/officeDocument/2006/relationships/customXml" Target="../ink/ink1346.xml"/><Relationship Id="rId500" Type="http://schemas.openxmlformats.org/officeDocument/2006/relationships/image" Target="../media/image1536.png"/><Relationship Id="rId805" Type="http://schemas.openxmlformats.org/officeDocument/2006/relationships/customXml" Target="../ink/ink1713.xml"/><Relationship Id="rId1130" Type="http://schemas.openxmlformats.org/officeDocument/2006/relationships/image" Target="../media/image922.png"/><Relationship Id="rId1228" Type="http://schemas.openxmlformats.org/officeDocument/2006/relationships/image" Target="../media/image1892.png"/><Relationship Id="rId1435" Type="http://schemas.openxmlformats.org/officeDocument/2006/relationships/image" Target="../media/image1990.png"/><Relationship Id="rId1642" Type="http://schemas.openxmlformats.org/officeDocument/2006/relationships/customXml" Target="../ink/ink2139.xml"/><Relationship Id="rId1502" Type="http://schemas.openxmlformats.org/officeDocument/2006/relationships/customXml" Target="../ink/ink2065.xml"/><Relationship Id="rId1807" Type="http://schemas.openxmlformats.org/officeDocument/2006/relationships/customXml" Target="../ink/ink2225.xml"/><Relationship Id="rId290" Type="http://schemas.openxmlformats.org/officeDocument/2006/relationships/customXml" Target="../ink/ink1454.xml"/><Relationship Id="rId388" Type="http://schemas.openxmlformats.org/officeDocument/2006/relationships/image" Target="../media/image1483.png"/><Relationship Id="rId150" Type="http://schemas.openxmlformats.org/officeDocument/2006/relationships/customXml" Target="../ink/ink1384.xml"/><Relationship Id="rId595" Type="http://schemas.openxmlformats.org/officeDocument/2006/relationships/customXml" Target="../ink/ink1607.xml"/><Relationship Id="rId248" Type="http://schemas.openxmlformats.org/officeDocument/2006/relationships/customXml" Target="../ink/ink1433.xml"/><Relationship Id="rId455" Type="http://schemas.openxmlformats.org/officeDocument/2006/relationships/customXml" Target="../ink/ink1537.xml"/><Relationship Id="rId662" Type="http://schemas.openxmlformats.org/officeDocument/2006/relationships/customXml" Target="../ink/ink1641.xml"/><Relationship Id="rId1085" Type="http://schemas.openxmlformats.org/officeDocument/2006/relationships/customXml" Target="../ink/ink1854.xml"/><Relationship Id="rId1292" Type="http://schemas.openxmlformats.org/officeDocument/2006/relationships/customXml" Target="../ink/ink1959.xml"/><Relationship Id="rId108" Type="http://schemas.openxmlformats.org/officeDocument/2006/relationships/customXml" Target="../ink/ink1363.xml"/><Relationship Id="rId315" Type="http://schemas.openxmlformats.org/officeDocument/2006/relationships/image" Target="../media/image1447.png"/><Relationship Id="rId522" Type="http://schemas.openxmlformats.org/officeDocument/2006/relationships/image" Target="../media/image1547.png"/><Relationship Id="rId967" Type="http://schemas.openxmlformats.org/officeDocument/2006/relationships/customXml" Target="../ink/ink1795.xml"/><Relationship Id="rId1152" Type="http://schemas.openxmlformats.org/officeDocument/2006/relationships/image" Target="../media/image1855.png"/><Relationship Id="rId1597" Type="http://schemas.openxmlformats.org/officeDocument/2006/relationships/customXml" Target="../ink/ink2116.xml"/><Relationship Id="rId96" Type="http://schemas.openxmlformats.org/officeDocument/2006/relationships/customXml" Target="../ink/ink1357.xml"/><Relationship Id="rId827" Type="http://schemas.openxmlformats.org/officeDocument/2006/relationships/customXml" Target="../ink/ink1724.xml"/><Relationship Id="rId1012" Type="http://schemas.openxmlformats.org/officeDocument/2006/relationships/image" Target="../media/image1787.png"/><Relationship Id="rId1457" Type="http://schemas.openxmlformats.org/officeDocument/2006/relationships/image" Target="../media/image2001.png"/><Relationship Id="rId1664" Type="http://schemas.openxmlformats.org/officeDocument/2006/relationships/customXml" Target="../ink/ink2150.xml"/><Relationship Id="rId1317" Type="http://schemas.openxmlformats.org/officeDocument/2006/relationships/image" Target="../media/image1935.png"/><Relationship Id="rId1524" Type="http://schemas.openxmlformats.org/officeDocument/2006/relationships/image" Target="../media/image2033.png"/><Relationship Id="rId1731" Type="http://schemas.openxmlformats.org/officeDocument/2006/relationships/customXml" Target="../ink/ink2184.xml"/><Relationship Id="rId23" Type="http://schemas.openxmlformats.org/officeDocument/2006/relationships/customXml" Target="../ink/ink1320.xml"/><Relationship Id="rId1829" Type="http://schemas.openxmlformats.org/officeDocument/2006/relationships/image" Target="../media/image2175.png"/><Relationship Id="rId172" Type="http://schemas.openxmlformats.org/officeDocument/2006/relationships/customXml" Target="../ink/ink1395.xml"/><Relationship Id="rId477" Type="http://schemas.openxmlformats.org/officeDocument/2006/relationships/customXml" Target="../ink/ink1548.xml"/><Relationship Id="rId684" Type="http://schemas.openxmlformats.org/officeDocument/2006/relationships/customXml" Target="../ink/ink1652.xml"/><Relationship Id="rId337" Type="http://schemas.openxmlformats.org/officeDocument/2006/relationships/image" Target="../media/image1458.png"/><Relationship Id="rId891" Type="http://schemas.openxmlformats.org/officeDocument/2006/relationships/image" Target="../media/image1727.png"/><Relationship Id="rId989" Type="http://schemas.openxmlformats.org/officeDocument/2006/relationships/customXml" Target="../ink/ink1806.xml"/><Relationship Id="rId544" Type="http://schemas.openxmlformats.org/officeDocument/2006/relationships/image" Target="../media/image1558.png"/><Relationship Id="rId751" Type="http://schemas.openxmlformats.org/officeDocument/2006/relationships/customXml" Target="../ink/ink1686.xml"/><Relationship Id="rId849" Type="http://schemas.openxmlformats.org/officeDocument/2006/relationships/customXml" Target="../ink/ink1735.xml"/><Relationship Id="rId1174" Type="http://schemas.openxmlformats.org/officeDocument/2006/relationships/image" Target="../media/image1866.png"/><Relationship Id="rId1381" Type="http://schemas.openxmlformats.org/officeDocument/2006/relationships/image" Target="../media/image1965.png"/><Relationship Id="rId1479" Type="http://schemas.openxmlformats.org/officeDocument/2006/relationships/image" Target="../media/image2011.png"/><Relationship Id="rId1686" Type="http://schemas.openxmlformats.org/officeDocument/2006/relationships/customXml" Target="../ink/ink2161.xml"/><Relationship Id="rId404" Type="http://schemas.openxmlformats.org/officeDocument/2006/relationships/image" Target="../media/image1491.png"/><Relationship Id="rId611" Type="http://schemas.openxmlformats.org/officeDocument/2006/relationships/customXml" Target="../ink/ink1615.xml"/><Relationship Id="rId1034" Type="http://schemas.openxmlformats.org/officeDocument/2006/relationships/image" Target="../media/image1798.png"/><Relationship Id="rId1241" Type="http://schemas.openxmlformats.org/officeDocument/2006/relationships/image" Target="../media/image1898.png"/><Relationship Id="rId1339" Type="http://schemas.openxmlformats.org/officeDocument/2006/relationships/customXml" Target="../ink/ink1983.xml"/><Relationship Id="rId709" Type="http://schemas.openxmlformats.org/officeDocument/2006/relationships/image" Target="../media/image1638.png"/><Relationship Id="rId916" Type="http://schemas.openxmlformats.org/officeDocument/2006/relationships/customXml" Target="../ink/ink1769.xml"/><Relationship Id="rId1101" Type="http://schemas.openxmlformats.org/officeDocument/2006/relationships/customXml" Target="../ink/ink1862.xml"/><Relationship Id="rId1546" Type="http://schemas.openxmlformats.org/officeDocument/2006/relationships/image" Target="../media/image2044.png"/><Relationship Id="rId1753" Type="http://schemas.openxmlformats.org/officeDocument/2006/relationships/image" Target="../media/image2140.png"/><Relationship Id="rId45" Type="http://schemas.openxmlformats.org/officeDocument/2006/relationships/customXml" Target="../ink/ink1331.xml"/><Relationship Id="rId1406" Type="http://schemas.openxmlformats.org/officeDocument/2006/relationships/customXml" Target="../ink/ink2017.xml"/><Relationship Id="rId1613" Type="http://schemas.openxmlformats.org/officeDocument/2006/relationships/image" Target="../media/image2072.png"/><Relationship Id="rId1820" Type="http://schemas.openxmlformats.org/officeDocument/2006/relationships/image" Target="../media/image2171.png"/><Relationship Id="rId194" Type="http://schemas.openxmlformats.org/officeDocument/2006/relationships/customXml" Target="../ink/ink1406.xml"/><Relationship Id="rId261" Type="http://schemas.openxmlformats.org/officeDocument/2006/relationships/image" Target="../media/image1420.png"/><Relationship Id="rId499" Type="http://schemas.openxmlformats.org/officeDocument/2006/relationships/customXml" Target="../ink/ink1559.xml"/><Relationship Id="rId359" Type="http://schemas.openxmlformats.org/officeDocument/2006/relationships/image" Target="../media/image1469.png"/><Relationship Id="rId566" Type="http://schemas.openxmlformats.org/officeDocument/2006/relationships/image" Target="../media/image1569.png"/><Relationship Id="rId773" Type="http://schemas.openxmlformats.org/officeDocument/2006/relationships/customXml" Target="../ink/ink1697.xml"/><Relationship Id="rId1196" Type="http://schemas.openxmlformats.org/officeDocument/2006/relationships/image" Target="../media/image1877.png"/><Relationship Id="rId121" Type="http://schemas.openxmlformats.org/officeDocument/2006/relationships/image" Target="../media/image1352.png"/><Relationship Id="rId219" Type="http://schemas.openxmlformats.org/officeDocument/2006/relationships/image" Target="../media/image1400.png"/><Relationship Id="rId426" Type="http://schemas.openxmlformats.org/officeDocument/2006/relationships/image" Target="../media/image1500.png"/><Relationship Id="rId633" Type="http://schemas.openxmlformats.org/officeDocument/2006/relationships/customXml" Target="../ink/ink1626.xml"/><Relationship Id="rId980" Type="http://schemas.openxmlformats.org/officeDocument/2006/relationships/image" Target="../media/image1771.png"/><Relationship Id="rId1056" Type="http://schemas.openxmlformats.org/officeDocument/2006/relationships/image" Target="../media/image1809.png"/><Relationship Id="rId1263" Type="http://schemas.openxmlformats.org/officeDocument/2006/relationships/image" Target="../media/image1909.png"/><Relationship Id="rId840" Type="http://schemas.openxmlformats.org/officeDocument/2006/relationships/image" Target="../media/image1702.png"/><Relationship Id="rId938" Type="http://schemas.openxmlformats.org/officeDocument/2006/relationships/customXml" Target="../ink/ink1780.xml"/><Relationship Id="rId1470" Type="http://schemas.openxmlformats.org/officeDocument/2006/relationships/customXml" Target="../ink/ink2049.xml"/><Relationship Id="rId1568" Type="http://schemas.openxmlformats.org/officeDocument/2006/relationships/image" Target="../media/image2054.png"/><Relationship Id="rId1775" Type="http://schemas.openxmlformats.org/officeDocument/2006/relationships/customXml" Target="../ink/ink2208.xml"/><Relationship Id="rId67" Type="http://schemas.openxmlformats.org/officeDocument/2006/relationships/image" Target="../media/image1325.png"/><Relationship Id="rId700" Type="http://schemas.openxmlformats.org/officeDocument/2006/relationships/customXml" Target="../ink/ink1660.xml"/><Relationship Id="rId1123" Type="http://schemas.openxmlformats.org/officeDocument/2006/relationships/customXml" Target="../ink/ink1873.xml"/><Relationship Id="rId1330" Type="http://schemas.openxmlformats.org/officeDocument/2006/relationships/image" Target="../media/image1941.png"/><Relationship Id="rId1428" Type="http://schemas.openxmlformats.org/officeDocument/2006/relationships/customXml" Target="../ink/ink2028.xml"/><Relationship Id="rId1635" Type="http://schemas.openxmlformats.org/officeDocument/2006/relationships/image" Target="../media/image2083.png"/><Relationship Id="rId1842" Type="http://schemas.openxmlformats.org/officeDocument/2006/relationships/customXml" Target="../ink/ink2243.xml"/><Relationship Id="rId1702" Type="http://schemas.openxmlformats.org/officeDocument/2006/relationships/customXml" Target="../ink/ink2169.xml"/><Relationship Id="rId283" Type="http://schemas.openxmlformats.org/officeDocument/2006/relationships/image" Target="../media/image1431.png"/><Relationship Id="rId490" Type="http://schemas.openxmlformats.org/officeDocument/2006/relationships/image" Target="../media/image1532.png"/><Relationship Id="rId143" Type="http://schemas.openxmlformats.org/officeDocument/2006/relationships/image" Target="../media/image1363.png"/><Relationship Id="rId350" Type="http://schemas.openxmlformats.org/officeDocument/2006/relationships/customXml" Target="../ink/ink1484.xml"/><Relationship Id="rId588" Type="http://schemas.openxmlformats.org/officeDocument/2006/relationships/image" Target="../media/image1580.png"/><Relationship Id="rId795" Type="http://schemas.openxmlformats.org/officeDocument/2006/relationships/customXml" Target="../ink/ink1708.xml"/><Relationship Id="rId9" Type="http://schemas.openxmlformats.org/officeDocument/2006/relationships/customXml" Target="../ink/ink1313.xml"/><Relationship Id="rId210" Type="http://schemas.openxmlformats.org/officeDocument/2006/relationships/customXml" Target="../ink/ink1414.xml"/><Relationship Id="rId448" Type="http://schemas.openxmlformats.org/officeDocument/2006/relationships/image" Target="../media/image1511.png"/><Relationship Id="rId655" Type="http://schemas.openxmlformats.org/officeDocument/2006/relationships/image" Target="../media/image1611.png"/><Relationship Id="rId862" Type="http://schemas.openxmlformats.org/officeDocument/2006/relationships/image" Target="../media/image1713.png"/><Relationship Id="rId1078" Type="http://schemas.openxmlformats.org/officeDocument/2006/relationships/image" Target="../media/image1820.png"/><Relationship Id="rId1285" Type="http://schemas.openxmlformats.org/officeDocument/2006/relationships/customXml" Target="../ink/ink1955.xml"/><Relationship Id="rId1492" Type="http://schemas.openxmlformats.org/officeDocument/2006/relationships/customXml" Target="../ink/ink2060.xml"/><Relationship Id="rId308" Type="http://schemas.openxmlformats.org/officeDocument/2006/relationships/customXml" Target="../ink/ink1463.xml"/><Relationship Id="rId515" Type="http://schemas.openxmlformats.org/officeDocument/2006/relationships/customXml" Target="../ink/ink1567.xml"/><Relationship Id="rId722" Type="http://schemas.openxmlformats.org/officeDocument/2006/relationships/customXml" Target="../ink/ink1671.xml"/><Relationship Id="rId1145" Type="http://schemas.openxmlformats.org/officeDocument/2006/relationships/customXml" Target="../ink/ink1884.xml"/><Relationship Id="rId1352" Type="http://schemas.openxmlformats.org/officeDocument/2006/relationships/customXml" Target="../ink/ink1990.xml"/><Relationship Id="rId1797" Type="http://schemas.openxmlformats.org/officeDocument/2006/relationships/image" Target="../media/image2160.png"/><Relationship Id="rId89" Type="http://schemas.openxmlformats.org/officeDocument/2006/relationships/image" Target="../media/image1336.png"/><Relationship Id="rId1005" Type="http://schemas.openxmlformats.org/officeDocument/2006/relationships/customXml" Target="../ink/ink1814.xml"/><Relationship Id="rId1212" Type="http://schemas.openxmlformats.org/officeDocument/2006/relationships/image" Target="../media/image1884.png"/><Relationship Id="rId1657" Type="http://schemas.openxmlformats.org/officeDocument/2006/relationships/image" Target="../media/image2094.png"/><Relationship Id="rId1517" Type="http://schemas.openxmlformats.org/officeDocument/2006/relationships/customXml" Target="../ink/ink2073.xml"/><Relationship Id="rId1724" Type="http://schemas.openxmlformats.org/officeDocument/2006/relationships/customXml" Target="../ink/ink2180.xml"/><Relationship Id="rId16" Type="http://schemas.openxmlformats.org/officeDocument/2006/relationships/image" Target="../media/image1301.png"/><Relationship Id="rId165" Type="http://schemas.openxmlformats.org/officeDocument/2006/relationships/image" Target="../media/image1374.png"/><Relationship Id="rId372" Type="http://schemas.openxmlformats.org/officeDocument/2006/relationships/image" Target="../media/image1475.png"/><Relationship Id="rId677" Type="http://schemas.openxmlformats.org/officeDocument/2006/relationships/image" Target="../media/image1622.png"/><Relationship Id="rId232" Type="http://schemas.openxmlformats.org/officeDocument/2006/relationships/customXml" Target="../ink/ink1425.xml"/><Relationship Id="rId884" Type="http://schemas.openxmlformats.org/officeDocument/2006/relationships/image" Target="../media/image1724.png"/><Relationship Id="rId537" Type="http://schemas.openxmlformats.org/officeDocument/2006/relationships/customXml" Target="../ink/ink1578.xml"/><Relationship Id="rId744" Type="http://schemas.openxmlformats.org/officeDocument/2006/relationships/image" Target="../media/image1655.png"/><Relationship Id="rId951" Type="http://schemas.openxmlformats.org/officeDocument/2006/relationships/image" Target="../media/image1757.png"/><Relationship Id="rId1167" Type="http://schemas.openxmlformats.org/officeDocument/2006/relationships/customXml" Target="../ink/ink1895.xml"/><Relationship Id="rId1374" Type="http://schemas.openxmlformats.org/officeDocument/2006/relationships/customXml" Target="../ink/ink2001.xml"/><Relationship Id="rId1581" Type="http://schemas.openxmlformats.org/officeDocument/2006/relationships/image" Target="../media/image2060.png"/><Relationship Id="rId1679" Type="http://schemas.openxmlformats.org/officeDocument/2006/relationships/image" Target="../media/image2105.png"/><Relationship Id="rId80" Type="http://schemas.openxmlformats.org/officeDocument/2006/relationships/customXml" Target="../ink/ink1349.xml"/><Relationship Id="rId604" Type="http://schemas.openxmlformats.org/officeDocument/2006/relationships/image" Target="../media/image1588.png"/><Relationship Id="rId811" Type="http://schemas.openxmlformats.org/officeDocument/2006/relationships/customXml" Target="../ink/ink1716.xml"/><Relationship Id="rId1027" Type="http://schemas.openxmlformats.org/officeDocument/2006/relationships/customXml" Target="../ink/ink1825.xml"/><Relationship Id="rId1234" Type="http://schemas.openxmlformats.org/officeDocument/2006/relationships/customXml" Target="../ink/ink1929.xml"/><Relationship Id="rId1441" Type="http://schemas.openxmlformats.org/officeDocument/2006/relationships/image" Target="../media/image1993.png"/><Relationship Id="rId909" Type="http://schemas.openxmlformats.org/officeDocument/2006/relationships/image" Target="../media/image1736.png"/><Relationship Id="rId1301" Type="http://schemas.openxmlformats.org/officeDocument/2006/relationships/image" Target="../media/image1927.png"/><Relationship Id="rId1539" Type="http://schemas.openxmlformats.org/officeDocument/2006/relationships/customXml" Target="../ink/ink2084.xml"/><Relationship Id="rId1746" Type="http://schemas.openxmlformats.org/officeDocument/2006/relationships/customXml" Target="../ink/ink2193.xml"/><Relationship Id="rId38" Type="http://schemas.openxmlformats.org/officeDocument/2006/relationships/image" Target="../media/image1312.png"/><Relationship Id="rId1606" Type="http://schemas.openxmlformats.org/officeDocument/2006/relationships/customXml" Target="../ink/ink2121.xml"/><Relationship Id="rId1813" Type="http://schemas.openxmlformats.org/officeDocument/2006/relationships/customXml" Target="../ink/ink2228.xml"/><Relationship Id="rId187" Type="http://schemas.openxmlformats.org/officeDocument/2006/relationships/image" Target="../media/image1385.png"/><Relationship Id="rId394" Type="http://schemas.openxmlformats.org/officeDocument/2006/relationships/image" Target="../media/image1486.png"/><Relationship Id="rId254" Type="http://schemas.openxmlformats.org/officeDocument/2006/relationships/customXml" Target="../ink/ink1436.xml"/><Relationship Id="rId699" Type="http://schemas.openxmlformats.org/officeDocument/2006/relationships/image" Target="../media/image1633.png"/><Relationship Id="rId1091" Type="http://schemas.openxmlformats.org/officeDocument/2006/relationships/customXml" Target="../ink/ink1857.xml"/><Relationship Id="rId114" Type="http://schemas.openxmlformats.org/officeDocument/2006/relationships/customXml" Target="../ink/ink1366.xml"/><Relationship Id="rId461" Type="http://schemas.openxmlformats.org/officeDocument/2006/relationships/customXml" Target="../ink/ink1540.xml"/><Relationship Id="rId559" Type="http://schemas.openxmlformats.org/officeDocument/2006/relationships/customXml" Target="../ink/ink1589.xml"/><Relationship Id="rId766" Type="http://schemas.openxmlformats.org/officeDocument/2006/relationships/image" Target="../media/image1665.png"/><Relationship Id="rId1189" Type="http://schemas.openxmlformats.org/officeDocument/2006/relationships/customXml" Target="../ink/ink1906.xml"/><Relationship Id="rId1396" Type="http://schemas.openxmlformats.org/officeDocument/2006/relationships/customXml" Target="../ink/ink2012.xml"/><Relationship Id="rId321" Type="http://schemas.openxmlformats.org/officeDocument/2006/relationships/image" Target="../media/image1450.png"/><Relationship Id="rId419" Type="http://schemas.openxmlformats.org/officeDocument/2006/relationships/customXml" Target="../ink/ink1519.xml"/><Relationship Id="rId626" Type="http://schemas.openxmlformats.org/officeDocument/2006/relationships/image" Target="../media/image1597.png"/><Relationship Id="rId973" Type="http://schemas.openxmlformats.org/officeDocument/2006/relationships/customXml" Target="../ink/ink1798.xml"/><Relationship Id="rId1049" Type="http://schemas.openxmlformats.org/officeDocument/2006/relationships/customXml" Target="../ink/ink1836.xml"/><Relationship Id="rId1256" Type="http://schemas.openxmlformats.org/officeDocument/2006/relationships/customXml" Target="../ink/ink1940.xml"/><Relationship Id="rId833" Type="http://schemas.openxmlformats.org/officeDocument/2006/relationships/customXml" Target="../ink/ink1727.xml"/><Relationship Id="rId1116" Type="http://schemas.openxmlformats.org/officeDocument/2006/relationships/image" Target="../media/image1839.png"/><Relationship Id="rId1463" Type="http://schemas.openxmlformats.org/officeDocument/2006/relationships/image" Target="../media/image2004.png"/><Relationship Id="rId1670" Type="http://schemas.openxmlformats.org/officeDocument/2006/relationships/customXml" Target="../ink/ink2153.xml"/><Relationship Id="rId1768" Type="http://schemas.openxmlformats.org/officeDocument/2006/relationships/image" Target="../media/image2147.png"/><Relationship Id="rId900" Type="http://schemas.openxmlformats.org/officeDocument/2006/relationships/customXml" Target="../ink/ink1761.xml"/><Relationship Id="rId1323" Type="http://schemas.openxmlformats.org/officeDocument/2006/relationships/image" Target="../media/image1938.png"/><Relationship Id="rId1530" Type="http://schemas.openxmlformats.org/officeDocument/2006/relationships/image" Target="../media/image2036.png"/><Relationship Id="rId1628" Type="http://schemas.openxmlformats.org/officeDocument/2006/relationships/customXml" Target="../ink/ink2132.xml"/><Relationship Id="rId1835" Type="http://schemas.openxmlformats.org/officeDocument/2006/relationships/image" Target="../media/image2178.png"/><Relationship Id="rId276" Type="http://schemas.openxmlformats.org/officeDocument/2006/relationships/customXml" Target="../ink/ink1447.xml"/><Relationship Id="rId483" Type="http://schemas.openxmlformats.org/officeDocument/2006/relationships/customXml" Target="../ink/ink1551.xml"/><Relationship Id="rId690" Type="http://schemas.openxmlformats.org/officeDocument/2006/relationships/customXml" Target="../ink/ink1655.xml"/><Relationship Id="rId136" Type="http://schemas.openxmlformats.org/officeDocument/2006/relationships/customXml" Target="../ink/ink1377.xml"/><Relationship Id="rId343" Type="http://schemas.openxmlformats.org/officeDocument/2006/relationships/image" Target="../media/image1461.png"/><Relationship Id="rId550" Type="http://schemas.openxmlformats.org/officeDocument/2006/relationships/image" Target="../media/image1561.png"/><Relationship Id="rId788" Type="http://schemas.openxmlformats.org/officeDocument/2006/relationships/image" Target="../media/image1676.png"/><Relationship Id="rId995" Type="http://schemas.openxmlformats.org/officeDocument/2006/relationships/customXml" Target="../ink/ink1809.xml"/><Relationship Id="rId1180" Type="http://schemas.openxmlformats.org/officeDocument/2006/relationships/image" Target="../media/image1869.png"/><Relationship Id="rId203" Type="http://schemas.openxmlformats.org/officeDocument/2006/relationships/image" Target="../media/image1392.png"/><Relationship Id="rId648" Type="http://schemas.openxmlformats.org/officeDocument/2006/relationships/customXml" Target="../ink/ink1634.xml"/><Relationship Id="rId855" Type="http://schemas.openxmlformats.org/officeDocument/2006/relationships/customXml" Target="../ink/ink1738.xml"/><Relationship Id="rId1040" Type="http://schemas.openxmlformats.org/officeDocument/2006/relationships/image" Target="../media/image1801.png"/><Relationship Id="rId1278" Type="http://schemas.openxmlformats.org/officeDocument/2006/relationships/image" Target="../media/image1916.png"/><Relationship Id="rId1485" Type="http://schemas.openxmlformats.org/officeDocument/2006/relationships/image" Target="../media/image2014.png"/><Relationship Id="rId1692" Type="http://schemas.openxmlformats.org/officeDocument/2006/relationships/customXml" Target="../ink/ink2164.xml"/><Relationship Id="rId410" Type="http://schemas.openxmlformats.org/officeDocument/2006/relationships/image" Target="../media/image1493.png"/><Relationship Id="rId508" Type="http://schemas.openxmlformats.org/officeDocument/2006/relationships/image" Target="../media/image1540.png"/><Relationship Id="rId715" Type="http://schemas.openxmlformats.org/officeDocument/2006/relationships/image" Target="../media/image1641.png"/><Relationship Id="rId922" Type="http://schemas.openxmlformats.org/officeDocument/2006/relationships/customXml" Target="../ink/ink1772.xml"/><Relationship Id="rId1138" Type="http://schemas.openxmlformats.org/officeDocument/2006/relationships/image" Target="../media/image1849.png"/><Relationship Id="rId1345" Type="http://schemas.openxmlformats.org/officeDocument/2006/relationships/image" Target="../media/image1948.png"/><Relationship Id="rId1552" Type="http://schemas.openxmlformats.org/officeDocument/2006/relationships/image" Target="../media/image2047.png"/><Relationship Id="rId1205" Type="http://schemas.openxmlformats.org/officeDocument/2006/relationships/customXml" Target="../ink/ink1914.xml"/><Relationship Id="rId51" Type="http://schemas.openxmlformats.org/officeDocument/2006/relationships/image" Target="../media/image1317.png"/><Relationship Id="rId1412" Type="http://schemas.openxmlformats.org/officeDocument/2006/relationships/customXml" Target="../ink/ink2020.xml"/><Relationship Id="rId1717" Type="http://schemas.openxmlformats.org/officeDocument/2006/relationships/image" Target="../media/image2124.png"/><Relationship Id="rId298" Type="http://schemas.openxmlformats.org/officeDocument/2006/relationships/customXml" Target="../ink/ink1458.xml"/><Relationship Id="rId158" Type="http://schemas.openxmlformats.org/officeDocument/2006/relationships/customXml" Target="../ink/ink1388.xml"/><Relationship Id="rId365" Type="http://schemas.openxmlformats.org/officeDocument/2006/relationships/image" Target="../media/image1472.png"/><Relationship Id="rId572" Type="http://schemas.openxmlformats.org/officeDocument/2006/relationships/image" Target="../media/image1572.png"/><Relationship Id="rId225" Type="http://schemas.openxmlformats.org/officeDocument/2006/relationships/image" Target="../media/image1403.png"/><Relationship Id="rId432" Type="http://schemas.openxmlformats.org/officeDocument/2006/relationships/image" Target="../media/image1503.png"/><Relationship Id="rId877" Type="http://schemas.openxmlformats.org/officeDocument/2006/relationships/customXml" Target="../ink/ink1749.xml"/><Relationship Id="rId1062" Type="http://schemas.openxmlformats.org/officeDocument/2006/relationships/image" Target="../media/image1812.png"/><Relationship Id="rId737" Type="http://schemas.openxmlformats.org/officeDocument/2006/relationships/customXml" Target="../ink/ink1679.xml"/><Relationship Id="rId944" Type="http://schemas.openxmlformats.org/officeDocument/2006/relationships/customXml" Target="../ink/ink1783.xml"/><Relationship Id="rId1367" Type="http://schemas.openxmlformats.org/officeDocument/2006/relationships/image" Target="../media/image1959.png"/><Relationship Id="rId1574" Type="http://schemas.openxmlformats.org/officeDocument/2006/relationships/customXml" Target="../ink/ink2103.xml"/><Relationship Id="rId1781" Type="http://schemas.openxmlformats.org/officeDocument/2006/relationships/customXml" Target="../ink/ink2211.xml"/><Relationship Id="rId73" Type="http://schemas.openxmlformats.org/officeDocument/2006/relationships/image" Target="../media/image1328.png"/><Relationship Id="rId804" Type="http://schemas.openxmlformats.org/officeDocument/2006/relationships/image" Target="../media/image1684.png"/><Relationship Id="rId1227" Type="http://schemas.openxmlformats.org/officeDocument/2006/relationships/customXml" Target="../ink/ink1925.xml"/><Relationship Id="rId1434" Type="http://schemas.openxmlformats.org/officeDocument/2006/relationships/customXml" Target="../ink/ink2031.xml"/><Relationship Id="rId1641" Type="http://schemas.openxmlformats.org/officeDocument/2006/relationships/image" Target="../media/image2086.png"/><Relationship Id="rId1501" Type="http://schemas.openxmlformats.org/officeDocument/2006/relationships/image" Target="../media/image2022.png"/><Relationship Id="rId1739" Type="http://schemas.openxmlformats.org/officeDocument/2006/relationships/image" Target="../media/image2134.png"/><Relationship Id="rId1806" Type="http://schemas.openxmlformats.org/officeDocument/2006/relationships/image" Target="../media/image2164.png"/><Relationship Id="rId387" Type="http://schemas.openxmlformats.org/officeDocument/2006/relationships/customXml" Target="../ink/ink1503.xml"/><Relationship Id="rId594" Type="http://schemas.openxmlformats.org/officeDocument/2006/relationships/image" Target="../media/image1583.png"/><Relationship Id="rId247" Type="http://schemas.openxmlformats.org/officeDocument/2006/relationships/image" Target="../media/image1413.png"/><Relationship Id="rId899" Type="http://schemas.openxmlformats.org/officeDocument/2006/relationships/image" Target="../media/image1731.png"/><Relationship Id="rId1084" Type="http://schemas.openxmlformats.org/officeDocument/2006/relationships/image" Target="../media/image1823.png"/><Relationship Id="rId107" Type="http://schemas.openxmlformats.org/officeDocument/2006/relationships/image" Target="../media/image1345.png"/><Relationship Id="rId454" Type="http://schemas.openxmlformats.org/officeDocument/2006/relationships/image" Target="../media/image1514.png"/><Relationship Id="rId661" Type="http://schemas.openxmlformats.org/officeDocument/2006/relationships/image" Target="../media/image1614.png"/><Relationship Id="rId759" Type="http://schemas.openxmlformats.org/officeDocument/2006/relationships/customXml" Target="../ink/ink1690.xml"/><Relationship Id="rId966" Type="http://schemas.openxmlformats.org/officeDocument/2006/relationships/image" Target="../media/image1764.png"/><Relationship Id="rId1291" Type="http://schemas.openxmlformats.org/officeDocument/2006/relationships/image" Target="../media/image1922.png"/><Relationship Id="rId1389" Type="http://schemas.openxmlformats.org/officeDocument/2006/relationships/image" Target="../media/image1969.png"/><Relationship Id="rId1596" Type="http://schemas.openxmlformats.org/officeDocument/2006/relationships/image" Target="../media/image2065.png"/><Relationship Id="rId314" Type="http://schemas.openxmlformats.org/officeDocument/2006/relationships/customXml" Target="../ink/ink1466.xml"/><Relationship Id="rId521" Type="http://schemas.openxmlformats.org/officeDocument/2006/relationships/customXml" Target="../ink/ink1570.xml"/><Relationship Id="rId619" Type="http://schemas.openxmlformats.org/officeDocument/2006/relationships/customXml" Target="../ink/ink1619.xml"/><Relationship Id="rId1151" Type="http://schemas.openxmlformats.org/officeDocument/2006/relationships/customXml" Target="../ink/ink1887.xml"/><Relationship Id="rId1249" Type="http://schemas.openxmlformats.org/officeDocument/2006/relationships/image" Target="../media/image1902.png"/><Relationship Id="rId95" Type="http://schemas.openxmlformats.org/officeDocument/2006/relationships/image" Target="../media/image1339.png"/><Relationship Id="rId826" Type="http://schemas.openxmlformats.org/officeDocument/2006/relationships/image" Target="../media/image1695.png"/><Relationship Id="rId1011" Type="http://schemas.openxmlformats.org/officeDocument/2006/relationships/customXml" Target="../ink/ink1817.xml"/><Relationship Id="rId1109" Type="http://schemas.openxmlformats.org/officeDocument/2006/relationships/customXml" Target="../ink/ink1866.xml"/><Relationship Id="rId1456" Type="http://schemas.openxmlformats.org/officeDocument/2006/relationships/customXml" Target="../ink/ink2042.xml"/><Relationship Id="rId1663" Type="http://schemas.openxmlformats.org/officeDocument/2006/relationships/image" Target="../media/image2097.png"/><Relationship Id="rId1316" Type="http://schemas.openxmlformats.org/officeDocument/2006/relationships/customXml" Target="../ink/ink1971.xml"/><Relationship Id="rId1523" Type="http://schemas.openxmlformats.org/officeDocument/2006/relationships/customXml" Target="../ink/ink2076.xml"/><Relationship Id="rId1730" Type="http://schemas.openxmlformats.org/officeDocument/2006/relationships/customXml" Target="../ink/ink2183.xml"/><Relationship Id="rId22" Type="http://schemas.openxmlformats.org/officeDocument/2006/relationships/image" Target="../media/image1304.png"/><Relationship Id="rId1828" Type="http://schemas.openxmlformats.org/officeDocument/2006/relationships/customXml" Target="../ink/ink2236.xml"/><Relationship Id="rId171" Type="http://schemas.openxmlformats.org/officeDocument/2006/relationships/image" Target="../media/image1377.png"/><Relationship Id="rId269" Type="http://schemas.openxmlformats.org/officeDocument/2006/relationships/image" Target="../media/image1424.png"/><Relationship Id="rId476" Type="http://schemas.openxmlformats.org/officeDocument/2006/relationships/image" Target="../media/image1525.png"/><Relationship Id="rId683" Type="http://schemas.openxmlformats.org/officeDocument/2006/relationships/image" Target="../media/image1625.png"/><Relationship Id="rId890" Type="http://schemas.openxmlformats.org/officeDocument/2006/relationships/customXml" Target="../ink/ink1756.xml"/><Relationship Id="rId129" Type="http://schemas.openxmlformats.org/officeDocument/2006/relationships/image" Target="../media/image1356.png"/><Relationship Id="rId336" Type="http://schemas.openxmlformats.org/officeDocument/2006/relationships/customXml" Target="../ink/ink1477.xml"/><Relationship Id="rId543" Type="http://schemas.openxmlformats.org/officeDocument/2006/relationships/customXml" Target="../ink/ink1581.xml"/><Relationship Id="rId988" Type="http://schemas.openxmlformats.org/officeDocument/2006/relationships/image" Target="../media/image1775.png"/><Relationship Id="rId1173" Type="http://schemas.openxmlformats.org/officeDocument/2006/relationships/customXml" Target="../ink/ink1898.xml"/><Relationship Id="rId1380" Type="http://schemas.openxmlformats.org/officeDocument/2006/relationships/customXml" Target="../ink/ink2004.xml"/><Relationship Id="rId403" Type="http://schemas.openxmlformats.org/officeDocument/2006/relationships/customXml" Target="../ink/ink1511.xml"/><Relationship Id="rId750" Type="http://schemas.openxmlformats.org/officeDocument/2006/relationships/image" Target="../media/image1658.png"/><Relationship Id="rId848" Type="http://schemas.openxmlformats.org/officeDocument/2006/relationships/image" Target="../media/image1706.png"/><Relationship Id="rId1033" Type="http://schemas.openxmlformats.org/officeDocument/2006/relationships/customXml" Target="../ink/ink1828.xml"/><Relationship Id="rId1478" Type="http://schemas.openxmlformats.org/officeDocument/2006/relationships/customXml" Target="../ink/ink2053.xml"/><Relationship Id="rId1685" Type="http://schemas.openxmlformats.org/officeDocument/2006/relationships/image" Target="../media/image2108.png"/><Relationship Id="rId610" Type="http://schemas.openxmlformats.org/officeDocument/2006/relationships/image" Target="../media/image1590.png"/><Relationship Id="rId708" Type="http://schemas.openxmlformats.org/officeDocument/2006/relationships/customXml" Target="../ink/ink1664.xml"/><Relationship Id="rId915" Type="http://schemas.openxmlformats.org/officeDocument/2006/relationships/image" Target="../media/image1739.png"/><Relationship Id="rId1240" Type="http://schemas.openxmlformats.org/officeDocument/2006/relationships/customXml" Target="../ink/ink1932.xml"/><Relationship Id="rId1338" Type="http://schemas.openxmlformats.org/officeDocument/2006/relationships/image" Target="../media/image1945.png"/><Relationship Id="rId1545" Type="http://schemas.openxmlformats.org/officeDocument/2006/relationships/customXml" Target="../ink/ink2087.xml"/><Relationship Id="rId1100" Type="http://schemas.openxmlformats.org/officeDocument/2006/relationships/image" Target="../media/image1831.png"/><Relationship Id="rId1405" Type="http://schemas.openxmlformats.org/officeDocument/2006/relationships/image" Target="../media/image1976.png"/><Relationship Id="rId1752" Type="http://schemas.openxmlformats.org/officeDocument/2006/relationships/customXml" Target="../ink/ink2196.xml"/><Relationship Id="rId44" Type="http://schemas.openxmlformats.org/officeDocument/2006/relationships/image" Target="../media/image1315.png"/><Relationship Id="rId1612" Type="http://schemas.openxmlformats.org/officeDocument/2006/relationships/customXml" Target="../ink/ink2124.xml"/></Relationships>
</file>

<file path=ppt/slides/_rels/slide8.xml.rels><?xml version="1.0" encoding="UTF-8" standalone="yes"?>
<Relationships xmlns="http://schemas.openxmlformats.org/package/2006/relationships"><Relationship Id="rId1522" Type="http://schemas.openxmlformats.org/officeDocument/2006/relationships/customXml" Target="../ink/ink3012.xml"/><Relationship Id="rId21" Type="http://schemas.openxmlformats.org/officeDocument/2006/relationships/image" Target="../media/image2194.png"/><Relationship Id="rId170" Type="http://schemas.openxmlformats.org/officeDocument/2006/relationships/customXml" Target="../ink/ink2331.xml"/><Relationship Id="rId268" Type="http://schemas.openxmlformats.org/officeDocument/2006/relationships/customXml" Target="../ink/ink2380.xml"/><Relationship Id="rId475" Type="http://schemas.openxmlformats.org/officeDocument/2006/relationships/image" Target="../media/image2419.png"/><Relationship Id="rId682" Type="http://schemas.openxmlformats.org/officeDocument/2006/relationships/image" Target="../media/image2522.png"/><Relationship Id="rId128" Type="http://schemas.openxmlformats.org/officeDocument/2006/relationships/customXml" Target="../ink/ink2310.xml"/><Relationship Id="rId335" Type="http://schemas.openxmlformats.org/officeDocument/2006/relationships/image" Target="../media/image2349.png"/><Relationship Id="rId542" Type="http://schemas.openxmlformats.org/officeDocument/2006/relationships/image" Target="../media/image2452.png"/><Relationship Id="rId987" Type="http://schemas.openxmlformats.org/officeDocument/2006/relationships/image" Target="../media/image2672.png"/><Relationship Id="rId1172" Type="http://schemas.openxmlformats.org/officeDocument/2006/relationships/image" Target="../media/image2763.png"/><Relationship Id="rId402" Type="http://schemas.openxmlformats.org/officeDocument/2006/relationships/customXml" Target="../ink/ink2447.xml"/><Relationship Id="rId847" Type="http://schemas.openxmlformats.org/officeDocument/2006/relationships/customXml" Target="../ink/ink2670.xml"/><Relationship Id="rId1032" Type="http://schemas.openxmlformats.org/officeDocument/2006/relationships/image" Target="../media/image2694.png"/><Relationship Id="rId1477" Type="http://schemas.openxmlformats.org/officeDocument/2006/relationships/image" Target="../media/image2906.png"/><Relationship Id="rId707" Type="http://schemas.openxmlformats.org/officeDocument/2006/relationships/customXml" Target="../ink/ink2600.xml"/><Relationship Id="rId914" Type="http://schemas.openxmlformats.org/officeDocument/2006/relationships/image" Target="../media/image2636.png"/><Relationship Id="rId1337" Type="http://schemas.openxmlformats.org/officeDocument/2006/relationships/image" Target="../media/image2841.png"/><Relationship Id="rId1544" Type="http://schemas.openxmlformats.org/officeDocument/2006/relationships/customXml" Target="../ink/ink3023.xml"/><Relationship Id="rId43" Type="http://schemas.openxmlformats.org/officeDocument/2006/relationships/image" Target="../media/image2205.png"/><Relationship Id="rId1404" Type="http://schemas.openxmlformats.org/officeDocument/2006/relationships/image" Target="../media/image2873.png"/><Relationship Id="rId1611" Type="http://schemas.openxmlformats.org/officeDocument/2006/relationships/customXml" Target="../ink/ink3060.xml"/><Relationship Id="rId192" Type="http://schemas.openxmlformats.org/officeDocument/2006/relationships/customXml" Target="../ink/ink2342.xml"/><Relationship Id="rId497" Type="http://schemas.openxmlformats.org/officeDocument/2006/relationships/customXml" Target="../ink/ink2495.xml"/><Relationship Id="rId357" Type="http://schemas.openxmlformats.org/officeDocument/2006/relationships/image" Target="../media/image2360.png"/><Relationship Id="rId1194" Type="http://schemas.openxmlformats.org/officeDocument/2006/relationships/image" Target="../media/image2774.png"/><Relationship Id="rId217" Type="http://schemas.openxmlformats.org/officeDocument/2006/relationships/image" Target="../media/image2292.png"/><Relationship Id="rId564" Type="http://schemas.openxmlformats.org/officeDocument/2006/relationships/image" Target="../media/image2463.png"/><Relationship Id="rId771" Type="http://schemas.openxmlformats.org/officeDocument/2006/relationships/customXml" Target="../ink/ink2632.xml"/><Relationship Id="rId869" Type="http://schemas.openxmlformats.org/officeDocument/2006/relationships/customXml" Target="../ink/ink2681.xml"/><Relationship Id="rId1499" Type="http://schemas.openxmlformats.org/officeDocument/2006/relationships/customXml" Target="../ink/ink3000.xml"/><Relationship Id="rId424" Type="http://schemas.openxmlformats.org/officeDocument/2006/relationships/customXml" Target="../ink/ink2458.xml"/><Relationship Id="rId631" Type="http://schemas.openxmlformats.org/officeDocument/2006/relationships/customXml" Target="../ink/ink2562.xml"/><Relationship Id="rId729" Type="http://schemas.openxmlformats.org/officeDocument/2006/relationships/customXml" Target="../ink/ink2611.xml"/><Relationship Id="rId1054" Type="http://schemas.openxmlformats.org/officeDocument/2006/relationships/image" Target="../media/image2705.png"/><Relationship Id="rId1261" Type="http://schemas.openxmlformats.org/officeDocument/2006/relationships/customXml" Target="../ink/ink2879.xml"/><Relationship Id="rId1359" Type="http://schemas.openxmlformats.org/officeDocument/2006/relationships/image" Target="../media/image2852.png"/><Relationship Id="rId936" Type="http://schemas.openxmlformats.org/officeDocument/2006/relationships/customXml" Target="../ink/ink2715.xml"/><Relationship Id="rId1121" Type="http://schemas.openxmlformats.org/officeDocument/2006/relationships/customXml" Target="../ink/ink2808.xml"/><Relationship Id="rId1219" Type="http://schemas.openxmlformats.org/officeDocument/2006/relationships/customXml" Target="../ink/ink2857.xml"/><Relationship Id="rId1566" Type="http://schemas.openxmlformats.org/officeDocument/2006/relationships/image" Target="../media/image2947.png"/><Relationship Id="rId65" Type="http://schemas.openxmlformats.org/officeDocument/2006/relationships/image" Target="../media/image2216.png"/><Relationship Id="rId1426" Type="http://schemas.openxmlformats.org/officeDocument/2006/relationships/image" Target="../media/image2884.png"/><Relationship Id="rId281" Type="http://schemas.openxmlformats.org/officeDocument/2006/relationships/image" Target="../media/image2324.png"/><Relationship Id="rId141" Type="http://schemas.openxmlformats.org/officeDocument/2006/relationships/image" Target="../media/image2254.png"/><Relationship Id="rId379" Type="http://schemas.openxmlformats.org/officeDocument/2006/relationships/image" Target="../media/image2371.png"/><Relationship Id="rId586" Type="http://schemas.openxmlformats.org/officeDocument/2006/relationships/image" Target="../media/image2474.png"/><Relationship Id="rId793" Type="http://schemas.openxmlformats.org/officeDocument/2006/relationships/customXml" Target="../ink/ink2643.xml"/><Relationship Id="rId7" Type="http://schemas.openxmlformats.org/officeDocument/2006/relationships/image" Target="../media/image2188.png"/><Relationship Id="rId239" Type="http://schemas.openxmlformats.org/officeDocument/2006/relationships/image" Target="../media/image2303.png"/><Relationship Id="rId446" Type="http://schemas.openxmlformats.org/officeDocument/2006/relationships/customXml" Target="../ink/ink2469.xml"/><Relationship Id="rId653" Type="http://schemas.openxmlformats.org/officeDocument/2006/relationships/customXml" Target="../ink/ink2573.xml"/><Relationship Id="rId1076" Type="http://schemas.openxmlformats.org/officeDocument/2006/relationships/image" Target="../media/image2716.png"/><Relationship Id="rId1283" Type="http://schemas.openxmlformats.org/officeDocument/2006/relationships/customXml" Target="../ink/ink2890.xml"/><Relationship Id="rId1490" Type="http://schemas.openxmlformats.org/officeDocument/2006/relationships/image" Target="../media/image2912.png"/><Relationship Id="rId306" Type="http://schemas.openxmlformats.org/officeDocument/2006/relationships/customXml" Target="../ink/ink2399.xml"/><Relationship Id="rId860" Type="http://schemas.openxmlformats.org/officeDocument/2006/relationships/image" Target="../media/image2610.png"/><Relationship Id="rId958" Type="http://schemas.openxmlformats.org/officeDocument/2006/relationships/customXml" Target="../ink/ink2726.xml"/><Relationship Id="rId1143" Type="http://schemas.openxmlformats.org/officeDocument/2006/relationships/customXml" Target="../ink/ink2819.xml"/><Relationship Id="rId1588" Type="http://schemas.openxmlformats.org/officeDocument/2006/relationships/image" Target="../media/image2955.png"/><Relationship Id="rId87" Type="http://schemas.openxmlformats.org/officeDocument/2006/relationships/image" Target="../media/image2227.png"/><Relationship Id="rId513" Type="http://schemas.openxmlformats.org/officeDocument/2006/relationships/customXml" Target="../ink/ink2503.xml"/><Relationship Id="rId720" Type="http://schemas.openxmlformats.org/officeDocument/2006/relationships/image" Target="../media/image2541.png"/><Relationship Id="rId818" Type="http://schemas.openxmlformats.org/officeDocument/2006/relationships/image" Target="../media/image2589.png"/><Relationship Id="rId1350" Type="http://schemas.openxmlformats.org/officeDocument/2006/relationships/customXml" Target="../ink/ink2924.xml"/><Relationship Id="rId1448" Type="http://schemas.openxmlformats.org/officeDocument/2006/relationships/customXml" Target="../ink/ink2974.xml"/><Relationship Id="rId1003" Type="http://schemas.openxmlformats.org/officeDocument/2006/relationships/image" Target="../media/image2680.png"/><Relationship Id="rId1210" Type="http://schemas.openxmlformats.org/officeDocument/2006/relationships/image" Target="../media/image2782.png"/><Relationship Id="rId1308" Type="http://schemas.openxmlformats.org/officeDocument/2006/relationships/image" Target="../media/image2827.png"/><Relationship Id="rId1515" Type="http://schemas.openxmlformats.org/officeDocument/2006/relationships/customXml" Target="../ink/ink3008.xml"/><Relationship Id="rId14" Type="http://schemas.openxmlformats.org/officeDocument/2006/relationships/customXml" Target="../ink/ink2253.xml"/><Relationship Id="rId163" Type="http://schemas.openxmlformats.org/officeDocument/2006/relationships/image" Target="../media/image2265.png"/><Relationship Id="rId370" Type="http://schemas.openxmlformats.org/officeDocument/2006/relationships/customXml" Target="../ink/ink2431.xml"/><Relationship Id="rId230" Type="http://schemas.openxmlformats.org/officeDocument/2006/relationships/customXml" Target="../ink/ink2361.xml"/><Relationship Id="rId468" Type="http://schemas.openxmlformats.org/officeDocument/2006/relationships/customXml" Target="../ink/ink2480.xml"/><Relationship Id="rId675" Type="http://schemas.openxmlformats.org/officeDocument/2006/relationships/customXml" Target="../ink/ink2584.xml"/><Relationship Id="rId882" Type="http://schemas.openxmlformats.org/officeDocument/2006/relationships/image" Target="../media/image2621.png"/><Relationship Id="rId1098" Type="http://schemas.openxmlformats.org/officeDocument/2006/relationships/image" Target="../media/image2727.png"/><Relationship Id="rId328" Type="http://schemas.openxmlformats.org/officeDocument/2006/relationships/customXml" Target="../ink/ink2410.xml"/><Relationship Id="rId535" Type="http://schemas.openxmlformats.org/officeDocument/2006/relationships/customXml" Target="../ink/ink2514.xml"/><Relationship Id="rId742" Type="http://schemas.openxmlformats.org/officeDocument/2006/relationships/image" Target="../media/image2552.png"/><Relationship Id="rId1165" Type="http://schemas.openxmlformats.org/officeDocument/2006/relationships/customXml" Target="../ink/ink2830.xml"/><Relationship Id="rId1372" Type="http://schemas.openxmlformats.org/officeDocument/2006/relationships/customXml" Target="../ink/ink2935.xml"/><Relationship Id="rId602" Type="http://schemas.openxmlformats.org/officeDocument/2006/relationships/image" Target="../media/image2482.png"/><Relationship Id="rId1025" Type="http://schemas.openxmlformats.org/officeDocument/2006/relationships/image" Target="../media/image2691.png"/><Relationship Id="rId1232" Type="http://schemas.openxmlformats.org/officeDocument/2006/relationships/customXml" Target="../ink/ink2864.xml"/><Relationship Id="rId907" Type="http://schemas.openxmlformats.org/officeDocument/2006/relationships/customXml" Target="../ink/ink2700.xml"/><Relationship Id="rId1537" Type="http://schemas.openxmlformats.org/officeDocument/2006/relationships/image" Target="../media/image2935.png"/><Relationship Id="rId36" Type="http://schemas.openxmlformats.org/officeDocument/2006/relationships/customXml" Target="../ink/ink2264.xml"/><Relationship Id="rId1604" Type="http://schemas.openxmlformats.org/officeDocument/2006/relationships/image" Target="../media/image2962.png"/><Relationship Id="rId185" Type="http://schemas.openxmlformats.org/officeDocument/2006/relationships/image" Target="../media/image2276.png"/><Relationship Id="rId392" Type="http://schemas.openxmlformats.org/officeDocument/2006/relationships/customXml" Target="../ink/ink2442.xml"/><Relationship Id="rId697" Type="http://schemas.openxmlformats.org/officeDocument/2006/relationships/customXml" Target="../ink/ink2595.xml"/><Relationship Id="rId252" Type="http://schemas.openxmlformats.org/officeDocument/2006/relationships/customXml" Target="../ink/ink2372.xml"/><Relationship Id="rId1187" Type="http://schemas.openxmlformats.org/officeDocument/2006/relationships/customXml" Target="../ink/ink2841.xml"/><Relationship Id="rId112" Type="http://schemas.openxmlformats.org/officeDocument/2006/relationships/customXml" Target="../ink/ink2302.xml"/><Relationship Id="rId557" Type="http://schemas.openxmlformats.org/officeDocument/2006/relationships/customXml" Target="../ink/ink2525.xml"/><Relationship Id="rId764" Type="http://schemas.openxmlformats.org/officeDocument/2006/relationships/image" Target="../media/image2563.png"/><Relationship Id="rId971" Type="http://schemas.openxmlformats.org/officeDocument/2006/relationships/image" Target="../media/image2664.png"/><Relationship Id="rId1394" Type="http://schemas.openxmlformats.org/officeDocument/2006/relationships/image" Target="../media/image2868.png"/><Relationship Id="rId417" Type="http://schemas.openxmlformats.org/officeDocument/2006/relationships/image" Target="../media/image2390.png"/><Relationship Id="rId624" Type="http://schemas.openxmlformats.org/officeDocument/2006/relationships/image" Target="../media/image2493.png"/><Relationship Id="rId831" Type="http://schemas.openxmlformats.org/officeDocument/2006/relationships/customXml" Target="../ink/ink2662.xml"/><Relationship Id="rId1047" Type="http://schemas.openxmlformats.org/officeDocument/2006/relationships/customXml" Target="../ink/ink2771.xml"/><Relationship Id="rId1254" Type="http://schemas.openxmlformats.org/officeDocument/2006/relationships/customXml" Target="../ink/ink2875.xml"/><Relationship Id="rId1461" Type="http://schemas.openxmlformats.org/officeDocument/2006/relationships/image" Target="../media/image1164.png"/><Relationship Id="rId929" Type="http://schemas.openxmlformats.org/officeDocument/2006/relationships/image" Target="../media/image2643.png"/><Relationship Id="rId1114" Type="http://schemas.openxmlformats.org/officeDocument/2006/relationships/image" Target="../media/image2735.png"/><Relationship Id="rId1321" Type="http://schemas.openxmlformats.org/officeDocument/2006/relationships/image" Target="../media/image2833.png"/><Relationship Id="rId1559" Type="http://schemas.openxmlformats.org/officeDocument/2006/relationships/customXml" Target="../ink/ink3031.xml"/><Relationship Id="rId58" Type="http://schemas.openxmlformats.org/officeDocument/2006/relationships/customXml" Target="../ink/ink2275.xml"/><Relationship Id="rId1419" Type="http://schemas.openxmlformats.org/officeDocument/2006/relationships/customXml" Target="../ink/ink2959.xml"/><Relationship Id="rId274" Type="http://schemas.openxmlformats.org/officeDocument/2006/relationships/customXml" Target="../ink/ink2383.xml"/><Relationship Id="rId481" Type="http://schemas.openxmlformats.org/officeDocument/2006/relationships/customXml" Target="../ink/ink2487.xml"/><Relationship Id="rId134" Type="http://schemas.openxmlformats.org/officeDocument/2006/relationships/customXml" Target="../ink/ink2313.xml"/><Relationship Id="rId579" Type="http://schemas.openxmlformats.org/officeDocument/2006/relationships/customXml" Target="../ink/ink2536.xml"/><Relationship Id="rId786" Type="http://schemas.openxmlformats.org/officeDocument/2006/relationships/image" Target="../media/image2573.png"/><Relationship Id="rId993" Type="http://schemas.openxmlformats.org/officeDocument/2006/relationships/image" Target="../media/image2675.png"/><Relationship Id="rId341" Type="http://schemas.openxmlformats.org/officeDocument/2006/relationships/image" Target="../media/image2352.png"/><Relationship Id="rId439" Type="http://schemas.openxmlformats.org/officeDocument/2006/relationships/image" Target="../media/image2401.png"/><Relationship Id="rId646" Type="http://schemas.openxmlformats.org/officeDocument/2006/relationships/image" Target="../media/image2504.png"/><Relationship Id="rId1069" Type="http://schemas.openxmlformats.org/officeDocument/2006/relationships/customXml" Target="../ink/ink2782.xml"/><Relationship Id="rId1276" Type="http://schemas.openxmlformats.org/officeDocument/2006/relationships/image" Target="../media/image2812.png"/><Relationship Id="rId1483" Type="http://schemas.openxmlformats.org/officeDocument/2006/relationships/image" Target="../media/image2909.png"/><Relationship Id="rId201" Type="http://schemas.openxmlformats.org/officeDocument/2006/relationships/image" Target="../media/image2284.png"/><Relationship Id="rId506" Type="http://schemas.openxmlformats.org/officeDocument/2006/relationships/image" Target="../media/image2434.png"/><Relationship Id="rId853" Type="http://schemas.openxmlformats.org/officeDocument/2006/relationships/customXml" Target="../ink/ink2673.xml"/><Relationship Id="rId1136" Type="http://schemas.openxmlformats.org/officeDocument/2006/relationships/image" Target="../media/image2746.png"/><Relationship Id="rId713" Type="http://schemas.openxmlformats.org/officeDocument/2006/relationships/customXml" Target="../ink/ink2603.xml"/><Relationship Id="rId920" Type="http://schemas.openxmlformats.org/officeDocument/2006/relationships/customXml" Target="../ink/ink2707.xml"/><Relationship Id="rId1343" Type="http://schemas.openxmlformats.org/officeDocument/2006/relationships/image" Target="../media/image2844.png"/><Relationship Id="rId1550" Type="http://schemas.openxmlformats.org/officeDocument/2006/relationships/image" Target="../media/image2941.png"/><Relationship Id="rId1203" Type="http://schemas.openxmlformats.org/officeDocument/2006/relationships/customXml" Target="../ink/ink2849.xml"/><Relationship Id="rId1410" Type="http://schemas.openxmlformats.org/officeDocument/2006/relationships/image" Target="../media/image2876.png"/><Relationship Id="rId1508" Type="http://schemas.openxmlformats.org/officeDocument/2006/relationships/image" Target="../media/image2921.png"/><Relationship Id="rId296" Type="http://schemas.openxmlformats.org/officeDocument/2006/relationships/customXml" Target="../ink/ink2394.xml"/><Relationship Id="rId156" Type="http://schemas.openxmlformats.org/officeDocument/2006/relationships/customXml" Target="../ink/ink2324.xml"/><Relationship Id="rId363" Type="http://schemas.openxmlformats.org/officeDocument/2006/relationships/image" Target="../media/image2363.png"/><Relationship Id="rId570" Type="http://schemas.openxmlformats.org/officeDocument/2006/relationships/image" Target="../media/image2466.png"/><Relationship Id="rId223" Type="http://schemas.openxmlformats.org/officeDocument/2006/relationships/image" Target="../media/image2295.png"/><Relationship Id="rId430" Type="http://schemas.openxmlformats.org/officeDocument/2006/relationships/customXml" Target="../ink/ink2461.xml"/><Relationship Id="rId668" Type="http://schemas.openxmlformats.org/officeDocument/2006/relationships/image" Target="../media/image2515.png"/><Relationship Id="rId875" Type="http://schemas.openxmlformats.org/officeDocument/2006/relationships/customXml" Target="../ink/ink2684.xml"/><Relationship Id="rId1060" Type="http://schemas.openxmlformats.org/officeDocument/2006/relationships/image" Target="../media/image2708.png"/><Relationship Id="rId1298" Type="http://schemas.openxmlformats.org/officeDocument/2006/relationships/image" Target="../media/image2080.png"/><Relationship Id="rId528" Type="http://schemas.openxmlformats.org/officeDocument/2006/relationships/image" Target="../media/image2445.png"/><Relationship Id="rId735" Type="http://schemas.openxmlformats.org/officeDocument/2006/relationships/customXml" Target="../ink/ink2614.xml"/><Relationship Id="rId942" Type="http://schemas.openxmlformats.org/officeDocument/2006/relationships/customXml" Target="../ink/ink2718.xml"/><Relationship Id="rId1158" Type="http://schemas.openxmlformats.org/officeDocument/2006/relationships/image" Target="../media/image2756.png"/><Relationship Id="rId1365" Type="http://schemas.openxmlformats.org/officeDocument/2006/relationships/image" Target="../media/image2855.png"/><Relationship Id="rId1572" Type="http://schemas.openxmlformats.org/officeDocument/2006/relationships/image" Target="../media/image1438.png"/><Relationship Id="rId1018" Type="http://schemas.openxmlformats.org/officeDocument/2006/relationships/customXml" Target="../ink/ink2756.xml"/><Relationship Id="rId1225" Type="http://schemas.openxmlformats.org/officeDocument/2006/relationships/customXml" Target="../ink/ink2860.xml"/><Relationship Id="rId1432" Type="http://schemas.openxmlformats.org/officeDocument/2006/relationships/image" Target="../media/image2887.png"/><Relationship Id="rId71" Type="http://schemas.openxmlformats.org/officeDocument/2006/relationships/image" Target="../media/image2219.png"/><Relationship Id="rId802" Type="http://schemas.openxmlformats.org/officeDocument/2006/relationships/image" Target="../media/image2581.png"/><Relationship Id="rId29" Type="http://schemas.openxmlformats.org/officeDocument/2006/relationships/image" Target="../media/image2198.png"/><Relationship Id="rId178" Type="http://schemas.openxmlformats.org/officeDocument/2006/relationships/customXml" Target="../ink/ink2335.xml"/><Relationship Id="rId385" Type="http://schemas.openxmlformats.org/officeDocument/2006/relationships/image" Target="../media/image2374.png"/><Relationship Id="rId592" Type="http://schemas.openxmlformats.org/officeDocument/2006/relationships/image" Target="../media/image2477.png"/><Relationship Id="rId245" Type="http://schemas.openxmlformats.org/officeDocument/2006/relationships/image" Target="../media/image2306.png"/><Relationship Id="rId452" Type="http://schemas.openxmlformats.org/officeDocument/2006/relationships/customXml" Target="../ink/ink2472.xml"/><Relationship Id="rId897" Type="http://schemas.openxmlformats.org/officeDocument/2006/relationships/customXml" Target="../ink/ink2695.xml"/><Relationship Id="rId1082" Type="http://schemas.openxmlformats.org/officeDocument/2006/relationships/image" Target="../media/image2719.png"/><Relationship Id="rId105" Type="http://schemas.openxmlformats.org/officeDocument/2006/relationships/image" Target="../media/image2236.png"/><Relationship Id="rId312" Type="http://schemas.openxmlformats.org/officeDocument/2006/relationships/customXml" Target="../ink/ink2402.xml"/><Relationship Id="rId757" Type="http://schemas.openxmlformats.org/officeDocument/2006/relationships/customXml" Target="../ink/ink2625.xml"/><Relationship Id="rId964" Type="http://schemas.openxmlformats.org/officeDocument/2006/relationships/customXml" Target="../ink/ink2729.xml"/><Relationship Id="rId1387" Type="http://schemas.openxmlformats.org/officeDocument/2006/relationships/customXml" Target="../ink/ink2943.xml"/><Relationship Id="rId1594" Type="http://schemas.openxmlformats.org/officeDocument/2006/relationships/image" Target="../media/image2958.png"/><Relationship Id="rId93" Type="http://schemas.openxmlformats.org/officeDocument/2006/relationships/image" Target="../media/image2230.png"/><Relationship Id="rId617" Type="http://schemas.openxmlformats.org/officeDocument/2006/relationships/customXml" Target="../ink/ink2555.xml"/><Relationship Id="rId824" Type="http://schemas.openxmlformats.org/officeDocument/2006/relationships/image" Target="../media/image2592.png"/><Relationship Id="rId1247" Type="http://schemas.openxmlformats.org/officeDocument/2006/relationships/image" Target="../media/image2799.png"/><Relationship Id="rId1454" Type="http://schemas.openxmlformats.org/officeDocument/2006/relationships/customXml" Target="../ink/ink2977.xml"/><Relationship Id="rId1107" Type="http://schemas.openxmlformats.org/officeDocument/2006/relationships/customXml" Target="../ink/ink2801.xml"/><Relationship Id="rId1314" Type="http://schemas.openxmlformats.org/officeDocument/2006/relationships/image" Target="../media/image2830.png"/><Relationship Id="rId1521" Type="http://schemas.openxmlformats.org/officeDocument/2006/relationships/image" Target="../media/image2927.png"/><Relationship Id="rId20" Type="http://schemas.openxmlformats.org/officeDocument/2006/relationships/customXml" Target="../ink/ink2256.xml"/><Relationship Id="rId267" Type="http://schemas.openxmlformats.org/officeDocument/2006/relationships/image" Target="../media/image2317.png"/><Relationship Id="rId474" Type="http://schemas.openxmlformats.org/officeDocument/2006/relationships/customXml" Target="../ink/ink2483.xml"/><Relationship Id="rId127" Type="http://schemas.openxmlformats.org/officeDocument/2006/relationships/image" Target="../media/image2247.png"/><Relationship Id="rId681" Type="http://schemas.openxmlformats.org/officeDocument/2006/relationships/customXml" Target="../ink/ink2587.xml"/><Relationship Id="rId779" Type="http://schemas.openxmlformats.org/officeDocument/2006/relationships/customXml" Target="../ink/ink2636.xml"/><Relationship Id="rId986" Type="http://schemas.openxmlformats.org/officeDocument/2006/relationships/customXml" Target="../ink/ink2740.xml"/><Relationship Id="rId334" Type="http://schemas.openxmlformats.org/officeDocument/2006/relationships/customXml" Target="../ink/ink2413.xml"/><Relationship Id="rId541" Type="http://schemas.openxmlformats.org/officeDocument/2006/relationships/customXml" Target="../ink/ink2517.xml"/><Relationship Id="rId639" Type="http://schemas.openxmlformats.org/officeDocument/2006/relationships/customXml" Target="../ink/ink2566.xml"/><Relationship Id="rId1171" Type="http://schemas.openxmlformats.org/officeDocument/2006/relationships/customXml" Target="../ink/ink2833.xml"/><Relationship Id="rId1269" Type="http://schemas.openxmlformats.org/officeDocument/2006/relationships/customXml" Target="../ink/ink2883.xml"/><Relationship Id="rId1476" Type="http://schemas.openxmlformats.org/officeDocument/2006/relationships/customXml" Target="../ink/ink2988.xml"/><Relationship Id="rId401" Type="http://schemas.openxmlformats.org/officeDocument/2006/relationships/image" Target="../media/image2382.png"/><Relationship Id="rId846" Type="http://schemas.openxmlformats.org/officeDocument/2006/relationships/image" Target="../media/image2603.png"/><Relationship Id="rId1031" Type="http://schemas.openxmlformats.org/officeDocument/2006/relationships/customXml" Target="../ink/ink2763.xml"/><Relationship Id="rId1129" Type="http://schemas.openxmlformats.org/officeDocument/2006/relationships/customXml" Target="../ink/ink2812.xml"/><Relationship Id="rId706" Type="http://schemas.openxmlformats.org/officeDocument/2006/relationships/image" Target="../media/image2534.png"/><Relationship Id="rId913" Type="http://schemas.openxmlformats.org/officeDocument/2006/relationships/customXml" Target="../ink/ink2703.xml"/><Relationship Id="rId1336" Type="http://schemas.openxmlformats.org/officeDocument/2006/relationships/customXml" Target="../ink/ink2917.xml"/><Relationship Id="rId1543" Type="http://schemas.openxmlformats.org/officeDocument/2006/relationships/image" Target="../media/image2938.png"/><Relationship Id="rId42" Type="http://schemas.openxmlformats.org/officeDocument/2006/relationships/customXml" Target="../ink/ink2267.xml"/><Relationship Id="rId1403" Type="http://schemas.openxmlformats.org/officeDocument/2006/relationships/customXml" Target="../ink/ink2951.xml"/><Relationship Id="rId1610" Type="http://schemas.openxmlformats.org/officeDocument/2006/relationships/image" Target="../media/image2965.png"/><Relationship Id="rId191" Type="http://schemas.openxmlformats.org/officeDocument/2006/relationships/image" Target="../media/image2279.png"/><Relationship Id="rId289" Type="http://schemas.openxmlformats.org/officeDocument/2006/relationships/image" Target="../media/image2328.png"/><Relationship Id="rId496" Type="http://schemas.openxmlformats.org/officeDocument/2006/relationships/image" Target="../media/image2429.png"/><Relationship Id="rId149" Type="http://schemas.openxmlformats.org/officeDocument/2006/relationships/image" Target="../media/image2258.png"/><Relationship Id="rId356" Type="http://schemas.openxmlformats.org/officeDocument/2006/relationships/customXml" Target="../ink/ink2424.xml"/><Relationship Id="rId563" Type="http://schemas.openxmlformats.org/officeDocument/2006/relationships/customXml" Target="../ink/ink2528.xml"/><Relationship Id="rId770" Type="http://schemas.openxmlformats.org/officeDocument/2006/relationships/image" Target="../media/image2566.png"/><Relationship Id="rId1193" Type="http://schemas.openxmlformats.org/officeDocument/2006/relationships/customXml" Target="../ink/ink2844.xml"/><Relationship Id="rId216" Type="http://schemas.openxmlformats.org/officeDocument/2006/relationships/customXml" Target="../ink/ink2354.xml"/><Relationship Id="rId423" Type="http://schemas.openxmlformats.org/officeDocument/2006/relationships/image" Target="../media/image2393.png"/><Relationship Id="rId868" Type="http://schemas.openxmlformats.org/officeDocument/2006/relationships/image" Target="../media/image2614.png"/><Relationship Id="rId1053" Type="http://schemas.openxmlformats.org/officeDocument/2006/relationships/customXml" Target="../ink/ink2774.xml"/><Relationship Id="rId1260" Type="http://schemas.openxmlformats.org/officeDocument/2006/relationships/image" Target="../media/image2804.png"/><Relationship Id="rId1498" Type="http://schemas.openxmlformats.org/officeDocument/2006/relationships/image" Target="../media/image2916.png"/><Relationship Id="rId630" Type="http://schemas.openxmlformats.org/officeDocument/2006/relationships/image" Target="../media/image2496.png"/><Relationship Id="rId728" Type="http://schemas.openxmlformats.org/officeDocument/2006/relationships/image" Target="../media/image2545.png"/><Relationship Id="rId935" Type="http://schemas.openxmlformats.org/officeDocument/2006/relationships/image" Target="../media/image2646.png"/><Relationship Id="rId1358" Type="http://schemas.openxmlformats.org/officeDocument/2006/relationships/customXml" Target="../ink/ink2928.xml"/><Relationship Id="rId1565" Type="http://schemas.openxmlformats.org/officeDocument/2006/relationships/customXml" Target="../ink/ink3034.xml"/><Relationship Id="rId64" Type="http://schemas.openxmlformats.org/officeDocument/2006/relationships/customXml" Target="../ink/ink2278.xml"/><Relationship Id="rId1120" Type="http://schemas.openxmlformats.org/officeDocument/2006/relationships/image" Target="../media/image2738.png"/><Relationship Id="rId1218" Type="http://schemas.openxmlformats.org/officeDocument/2006/relationships/image" Target="../media/image2786.png"/><Relationship Id="rId1425" Type="http://schemas.openxmlformats.org/officeDocument/2006/relationships/customXml" Target="../ink/ink2962.xml"/><Relationship Id="rId280" Type="http://schemas.openxmlformats.org/officeDocument/2006/relationships/customXml" Target="../ink/ink2386.xml"/><Relationship Id="rId140" Type="http://schemas.openxmlformats.org/officeDocument/2006/relationships/customXml" Target="../ink/ink2316.xml"/><Relationship Id="rId378" Type="http://schemas.openxmlformats.org/officeDocument/2006/relationships/customXml" Target="../ink/ink2435.xml"/><Relationship Id="rId585" Type="http://schemas.openxmlformats.org/officeDocument/2006/relationships/customXml" Target="../ink/ink2539.xml"/><Relationship Id="rId792" Type="http://schemas.openxmlformats.org/officeDocument/2006/relationships/image" Target="../media/image2576.png"/><Relationship Id="rId6" Type="http://schemas.openxmlformats.org/officeDocument/2006/relationships/customXml" Target="../ink/ink2249.xml"/><Relationship Id="rId238" Type="http://schemas.openxmlformats.org/officeDocument/2006/relationships/customXml" Target="../ink/ink2365.xml"/><Relationship Id="rId445" Type="http://schemas.openxmlformats.org/officeDocument/2006/relationships/image" Target="../media/image2404.png"/><Relationship Id="rId652" Type="http://schemas.openxmlformats.org/officeDocument/2006/relationships/image" Target="../media/image2507.png"/><Relationship Id="rId1075" Type="http://schemas.openxmlformats.org/officeDocument/2006/relationships/customXml" Target="../ink/ink2785.xml"/><Relationship Id="rId1282" Type="http://schemas.openxmlformats.org/officeDocument/2006/relationships/image" Target="../media/image2815.png"/><Relationship Id="rId305" Type="http://schemas.openxmlformats.org/officeDocument/2006/relationships/image" Target="../media/image2335.png"/><Relationship Id="rId512" Type="http://schemas.openxmlformats.org/officeDocument/2006/relationships/image" Target="../media/image2437.png"/><Relationship Id="rId957" Type="http://schemas.openxmlformats.org/officeDocument/2006/relationships/image" Target="../media/image2657.png"/><Relationship Id="rId1142" Type="http://schemas.openxmlformats.org/officeDocument/2006/relationships/image" Target="../media/image2749.png"/><Relationship Id="rId1587" Type="http://schemas.openxmlformats.org/officeDocument/2006/relationships/customXml" Target="../ink/ink3047.xml"/><Relationship Id="rId86" Type="http://schemas.openxmlformats.org/officeDocument/2006/relationships/customXml" Target="../ink/ink2289.xml"/><Relationship Id="rId817" Type="http://schemas.openxmlformats.org/officeDocument/2006/relationships/customXml" Target="../ink/ink2655.xml"/><Relationship Id="rId1002" Type="http://schemas.openxmlformats.org/officeDocument/2006/relationships/customXml" Target="../ink/ink2748.xml"/><Relationship Id="rId1447" Type="http://schemas.openxmlformats.org/officeDocument/2006/relationships/image" Target="../media/image2893.png"/><Relationship Id="rId1307" Type="http://schemas.openxmlformats.org/officeDocument/2006/relationships/customXml" Target="../ink/ink2902.xml"/><Relationship Id="rId1514" Type="http://schemas.openxmlformats.org/officeDocument/2006/relationships/image" Target="../media/image2924.png"/><Relationship Id="rId13" Type="http://schemas.openxmlformats.org/officeDocument/2006/relationships/image" Target="../media/image2191.png"/><Relationship Id="rId162" Type="http://schemas.openxmlformats.org/officeDocument/2006/relationships/customXml" Target="../ink/ink2327.xml"/><Relationship Id="rId467" Type="http://schemas.openxmlformats.org/officeDocument/2006/relationships/image" Target="../media/image2415.png"/><Relationship Id="rId1097" Type="http://schemas.openxmlformats.org/officeDocument/2006/relationships/customXml" Target="../ink/ink2796.xml"/><Relationship Id="rId674" Type="http://schemas.openxmlformats.org/officeDocument/2006/relationships/image" Target="../media/image2518.png"/><Relationship Id="rId881" Type="http://schemas.openxmlformats.org/officeDocument/2006/relationships/customXml" Target="../ink/ink2687.xml"/><Relationship Id="rId979" Type="http://schemas.openxmlformats.org/officeDocument/2006/relationships/image" Target="../media/image2668.png"/><Relationship Id="rId327" Type="http://schemas.openxmlformats.org/officeDocument/2006/relationships/image" Target="../media/image1646.png"/><Relationship Id="rId534" Type="http://schemas.openxmlformats.org/officeDocument/2006/relationships/image" Target="../media/image2448.png"/><Relationship Id="rId741" Type="http://schemas.openxmlformats.org/officeDocument/2006/relationships/customXml" Target="../ink/ink2617.xml"/><Relationship Id="rId839" Type="http://schemas.openxmlformats.org/officeDocument/2006/relationships/customXml" Target="../ink/ink2666.xml"/><Relationship Id="rId1164" Type="http://schemas.openxmlformats.org/officeDocument/2006/relationships/image" Target="../media/image2759.png"/><Relationship Id="rId1371" Type="http://schemas.openxmlformats.org/officeDocument/2006/relationships/image" Target="../media/image2858.png"/><Relationship Id="rId1469" Type="http://schemas.openxmlformats.org/officeDocument/2006/relationships/image" Target="../media/image2902.png"/><Relationship Id="rId601" Type="http://schemas.openxmlformats.org/officeDocument/2006/relationships/customXml" Target="../ink/ink2547.xml"/><Relationship Id="rId1024" Type="http://schemas.openxmlformats.org/officeDocument/2006/relationships/customXml" Target="../ink/ink2759.xml"/><Relationship Id="rId1231" Type="http://schemas.openxmlformats.org/officeDocument/2006/relationships/image" Target="../media/image2791.png"/><Relationship Id="rId906" Type="http://schemas.openxmlformats.org/officeDocument/2006/relationships/image" Target="../media/image2632.png"/><Relationship Id="rId1329" Type="http://schemas.openxmlformats.org/officeDocument/2006/relationships/image" Target="../media/image2837.png"/><Relationship Id="rId1536" Type="http://schemas.openxmlformats.org/officeDocument/2006/relationships/customXml" Target="../ink/ink3019.xml"/><Relationship Id="rId35" Type="http://schemas.openxmlformats.org/officeDocument/2006/relationships/image" Target="../media/image2201.png"/><Relationship Id="rId1603" Type="http://schemas.openxmlformats.org/officeDocument/2006/relationships/customXml" Target="../ink/ink3056.xml"/><Relationship Id="rId184" Type="http://schemas.openxmlformats.org/officeDocument/2006/relationships/customXml" Target="../ink/ink2338.xml"/><Relationship Id="rId391" Type="http://schemas.openxmlformats.org/officeDocument/2006/relationships/image" Target="../media/image2377.png"/><Relationship Id="rId251" Type="http://schemas.openxmlformats.org/officeDocument/2006/relationships/image" Target="../media/image2309.png"/><Relationship Id="rId489" Type="http://schemas.openxmlformats.org/officeDocument/2006/relationships/customXml" Target="../ink/ink2491.xml"/><Relationship Id="rId696" Type="http://schemas.openxmlformats.org/officeDocument/2006/relationships/image" Target="../media/image2529.png"/><Relationship Id="rId349" Type="http://schemas.openxmlformats.org/officeDocument/2006/relationships/image" Target="../media/image2356.png"/><Relationship Id="rId556" Type="http://schemas.openxmlformats.org/officeDocument/2006/relationships/image" Target="../media/image2459.png"/><Relationship Id="rId763" Type="http://schemas.openxmlformats.org/officeDocument/2006/relationships/customXml" Target="../ink/ink2628.xml"/><Relationship Id="rId1186" Type="http://schemas.openxmlformats.org/officeDocument/2006/relationships/image" Target="../media/image2770.png"/><Relationship Id="rId1393" Type="http://schemas.openxmlformats.org/officeDocument/2006/relationships/customXml" Target="../ink/ink2946.xml"/><Relationship Id="rId111" Type="http://schemas.openxmlformats.org/officeDocument/2006/relationships/image" Target="../media/image2239.png"/><Relationship Id="rId209" Type="http://schemas.openxmlformats.org/officeDocument/2006/relationships/image" Target="../media/image2288.png"/><Relationship Id="rId416" Type="http://schemas.openxmlformats.org/officeDocument/2006/relationships/customXml" Target="../ink/ink2454.xml"/><Relationship Id="rId970" Type="http://schemas.openxmlformats.org/officeDocument/2006/relationships/customXml" Target="../ink/ink2732.xml"/><Relationship Id="rId1046" Type="http://schemas.openxmlformats.org/officeDocument/2006/relationships/image" Target="../media/image2701.png"/><Relationship Id="rId1253" Type="http://schemas.openxmlformats.org/officeDocument/2006/relationships/image" Target="../media/image2802.png"/><Relationship Id="rId623" Type="http://schemas.openxmlformats.org/officeDocument/2006/relationships/customXml" Target="../ink/ink2558.xml"/><Relationship Id="rId830" Type="http://schemas.openxmlformats.org/officeDocument/2006/relationships/image" Target="../media/image2595.png"/><Relationship Id="rId928" Type="http://schemas.openxmlformats.org/officeDocument/2006/relationships/customXml" Target="../ink/ink2711.xml"/><Relationship Id="rId1460" Type="http://schemas.openxmlformats.org/officeDocument/2006/relationships/customXml" Target="../ink/ink2980.xml"/><Relationship Id="rId1558" Type="http://schemas.openxmlformats.org/officeDocument/2006/relationships/image" Target="../media/image2944.png"/><Relationship Id="rId57" Type="http://schemas.openxmlformats.org/officeDocument/2006/relationships/image" Target="../media/image2212.png"/><Relationship Id="rId1113" Type="http://schemas.openxmlformats.org/officeDocument/2006/relationships/customXml" Target="../ink/ink2804.xml"/><Relationship Id="rId1320" Type="http://schemas.openxmlformats.org/officeDocument/2006/relationships/customXml" Target="../ink/ink2909.xml"/><Relationship Id="rId1418" Type="http://schemas.openxmlformats.org/officeDocument/2006/relationships/image" Target="../media/image2880.png"/><Relationship Id="rId273" Type="http://schemas.openxmlformats.org/officeDocument/2006/relationships/image" Target="../media/image2320.png"/><Relationship Id="rId480" Type="http://schemas.openxmlformats.org/officeDocument/2006/relationships/customXml" Target="../ink/ink2486.xml"/><Relationship Id="rId133" Type="http://schemas.openxmlformats.org/officeDocument/2006/relationships/image" Target="../media/image2250.png"/><Relationship Id="rId340" Type="http://schemas.openxmlformats.org/officeDocument/2006/relationships/customXml" Target="../ink/ink2416.xml"/><Relationship Id="rId578" Type="http://schemas.openxmlformats.org/officeDocument/2006/relationships/image" Target="../media/image2470.png"/><Relationship Id="rId785" Type="http://schemas.openxmlformats.org/officeDocument/2006/relationships/customXml" Target="../ink/ink2639.xml"/><Relationship Id="rId992" Type="http://schemas.openxmlformats.org/officeDocument/2006/relationships/customXml" Target="../ink/ink2743.xml"/><Relationship Id="rId200" Type="http://schemas.openxmlformats.org/officeDocument/2006/relationships/customXml" Target="../ink/ink2346.xml"/><Relationship Id="rId438" Type="http://schemas.openxmlformats.org/officeDocument/2006/relationships/customXml" Target="../ink/ink2465.xml"/><Relationship Id="rId645" Type="http://schemas.openxmlformats.org/officeDocument/2006/relationships/customXml" Target="../ink/ink2569.xml"/><Relationship Id="rId852" Type="http://schemas.openxmlformats.org/officeDocument/2006/relationships/image" Target="../media/image2606.png"/><Relationship Id="rId1068" Type="http://schemas.openxmlformats.org/officeDocument/2006/relationships/image" Target="../media/image2712.png"/><Relationship Id="rId1275" Type="http://schemas.openxmlformats.org/officeDocument/2006/relationships/customXml" Target="../ink/ink2886.xml"/><Relationship Id="rId1482" Type="http://schemas.openxmlformats.org/officeDocument/2006/relationships/customXml" Target="../ink/ink2991.xml"/><Relationship Id="rId505" Type="http://schemas.openxmlformats.org/officeDocument/2006/relationships/customXml" Target="../ink/ink2499.xml"/><Relationship Id="rId712" Type="http://schemas.openxmlformats.org/officeDocument/2006/relationships/image" Target="../media/image2537.png"/><Relationship Id="rId1135" Type="http://schemas.openxmlformats.org/officeDocument/2006/relationships/customXml" Target="../ink/ink2815.xml"/><Relationship Id="rId1342" Type="http://schemas.openxmlformats.org/officeDocument/2006/relationships/customXml" Target="../ink/ink2920.xml"/><Relationship Id="rId79" Type="http://schemas.openxmlformats.org/officeDocument/2006/relationships/image" Target="../media/image2223.png"/><Relationship Id="rId1202" Type="http://schemas.openxmlformats.org/officeDocument/2006/relationships/image" Target="../media/image2778.png"/><Relationship Id="rId1507" Type="http://schemas.openxmlformats.org/officeDocument/2006/relationships/customXml" Target="../ink/ink3004.xml"/><Relationship Id="rId295" Type="http://schemas.openxmlformats.org/officeDocument/2006/relationships/image" Target="../media/image1511.png"/><Relationship Id="rId155" Type="http://schemas.openxmlformats.org/officeDocument/2006/relationships/image" Target="../media/image2261.png"/><Relationship Id="rId362" Type="http://schemas.openxmlformats.org/officeDocument/2006/relationships/customXml" Target="../ink/ink2427.xml"/><Relationship Id="rId1297" Type="http://schemas.openxmlformats.org/officeDocument/2006/relationships/customXml" Target="../ink/ink2897.xml"/><Relationship Id="rId222" Type="http://schemas.openxmlformats.org/officeDocument/2006/relationships/customXml" Target="../ink/ink2357.xml"/><Relationship Id="rId667" Type="http://schemas.openxmlformats.org/officeDocument/2006/relationships/customXml" Target="../ink/ink2580.xml"/><Relationship Id="rId874" Type="http://schemas.openxmlformats.org/officeDocument/2006/relationships/image" Target="../media/image2617.png"/><Relationship Id="rId527" Type="http://schemas.openxmlformats.org/officeDocument/2006/relationships/customXml" Target="../ink/ink2510.xml"/><Relationship Id="rId734" Type="http://schemas.openxmlformats.org/officeDocument/2006/relationships/image" Target="../media/image2548.png"/><Relationship Id="rId941" Type="http://schemas.openxmlformats.org/officeDocument/2006/relationships/image" Target="../media/image2649.png"/><Relationship Id="rId1157" Type="http://schemas.openxmlformats.org/officeDocument/2006/relationships/customXml" Target="../ink/ink2826.xml"/><Relationship Id="rId1364" Type="http://schemas.openxmlformats.org/officeDocument/2006/relationships/customXml" Target="../ink/ink2931.xml"/><Relationship Id="rId1571" Type="http://schemas.openxmlformats.org/officeDocument/2006/relationships/customXml" Target="../ink/ink3038.xml"/><Relationship Id="rId70" Type="http://schemas.openxmlformats.org/officeDocument/2006/relationships/customXml" Target="../ink/ink2281.xml"/><Relationship Id="rId801" Type="http://schemas.openxmlformats.org/officeDocument/2006/relationships/customXml" Target="../ink/ink2647.xml"/><Relationship Id="rId1017" Type="http://schemas.openxmlformats.org/officeDocument/2006/relationships/image" Target="../media/image2687.png"/><Relationship Id="rId1224" Type="http://schemas.openxmlformats.org/officeDocument/2006/relationships/image" Target="../media/image1306.png"/><Relationship Id="rId1431" Type="http://schemas.openxmlformats.org/officeDocument/2006/relationships/customXml" Target="../ink/ink2965.xml"/><Relationship Id="rId1529" Type="http://schemas.openxmlformats.org/officeDocument/2006/relationships/image" Target="../media/image2931.png"/><Relationship Id="rId28" Type="http://schemas.openxmlformats.org/officeDocument/2006/relationships/customXml" Target="../ink/ink2260.xml"/><Relationship Id="rId177" Type="http://schemas.openxmlformats.org/officeDocument/2006/relationships/image" Target="../media/image2272.png"/><Relationship Id="rId384" Type="http://schemas.openxmlformats.org/officeDocument/2006/relationships/customXml" Target="../ink/ink2438.xml"/><Relationship Id="rId591" Type="http://schemas.openxmlformats.org/officeDocument/2006/relationships/customXml" Target="../ink/ink2542.xml"/><Relationship Id="rId244" Type="http://schemas.openxmlformats.org/officeDocument/2006/relationships/customXml" Target="../ink/ink2368.xml"/><Relationship Id="rId689" Type="http://schemas.openxmlformats.org/officeDocument/2006/relationships/customXml" Target="../ink/ink2591.xml"/><Relationship Id="rId896" Type="http://schemas.openxmlformats.org/officeDocument/2006/relationships/image" Target="../media/image2627.png"/><Relationship Id="rId1081" Type="http://schemas.openxmlformats.org/officeDocument/2006/relationships/customXml" Target="../ink/ink2788.xml"/><Relationship Id="rId451" Type="http://schemas.openxmlformats.org/officeDocument/2006/relationships/image" Target="../media/image2407.png"/><Relationship Id="rId549" Type="http://schemas.openxmlformats.org/officeDocument/2006/relationships/customXml" Target="../ink/ink2521.xml"/><Relationship Id="rId756" Type="http://schemas.openxmlformats.org/officeDocument/2006/relationships/image" Target="../media/image2559.png"/><Relationship Id="rId1179" Type="http://schemas.openxmlformats.org/officeDocument/2006/relationships/customXml" Target="../ink/ink2837.xml"/><Relationship Id="rId1386" Type="http://schemas.openxmlformats.org/officeDocument/2006/relationships/image" Target="../media/image2864.png"/><Relationship Id="rId1593" Type="http://schemas.openxmlformats.org/officeDocument/2006/relationships/customXml" Target="../ink/ink3050.xml"/><Relationship Id="rId104" Type="http://schemas.openxmlformats.org/officeDocument/2006/relationships/customXml" Target="../ink/ink2298.xml"/><Relationship Id="rId311" Type="http://schemas.openxmlformats.org/officeDocument/2006/relationships/image" Target="../media/image2338.png"/><Relationship Id="rId409" Type="http://schemas.openxmlformats.org/officeDocument/2006/relationships/image" Target="../media/image2386.png"/><Relationship Id="rId963" Type="http://schemas.openxmlformats.org/officeDocument/2006/relationships/image" Target="../media/image2660.png"/><Relationship Id="rId1039" Type="http://schemas.openxmlformats.org/officeDocument/2006/relationships/customXml" Target="../ink/ink2767.xml"/><Relationship Id="rId1246" Type="http://schemas.openxmlformats.org/officeDocument/2006/relationships/customXml" Target="../ink/ink2871.xml"/><Relationship Id="rId92" Type="http://schemas.openxmlformats.org/officeDocument/2006/relationships/customXml" Target="../ink/ink2292.xml"/><Relationship Id="rId616" Type="http://schemas.openxmlformats.org/officeDocument/2006/relationships/image" Target="../media/image2489.png"/><Relationship Id="rId823" Type="http://schemas.openxmlformats.org/officeDocument/2006/relationships/customXml" Target="../ink/ink2658.xml"/><Relationship Id="rId1453" Type="http://schemas.openxmlformats.org/officeDocument/2006/relationships/image" Target="../media/image2895.png"/><Relationship Id="rId1106" Type="http://schemas.openxmlformats.org/officeDocument/2006/relationships/image" Target="../media/image2731.png"/><Relationship Id="rId1313" Type="http://schemas.openxmlformats.org/officeDocument/2006/relationships/customXml" Target="../ink/ink2905.xml"/><Relationship Id="rId1520" Type="http://schemas.openxmlformats.org/officeDocument/2006/relationships/customXml" Target="../ink/ink3011.xml"/><Relationship Id="rId199" Type="http://schemas.openxmlformats.org/officeDocument/2006/relationships/image" Target="../media/image2283.png"/><Relationship Id="rId266" Type="http://schemas.openxmlformats.org/officeDocument/2006/relationships/customXml" Target="../ink/ink2379.xml"/><Relationship Id="rId473" Type="http://schemas.openxmlformats.org/officeDocument/2006/relationships/image" Target="../media/image2418.png"/><Relationship Id="rId680" Type="http://schemas.openxmlformats.org/officeDocument/2006/relationships/image" Target="../media/image2521.png"/><Relationship Id="rId126" Type="http://schemas.openxmlformats.org/officeDocument/2006/relationships/customXml" Target="../ink/ink2309.xml"/><Relationship Id="rId333" Type="http://schemas.openxmlformats.org/officeDocument/2006/relationships/image" Target="../media/image2348.png"/><Relationship Id="rId540" Type="http://schemas.openxmlformats.org/officeDocument/2006/relationships/image" Target="../media/image2451.png"/><Relationship Id="rId778" Type="http://schemas.openxmlformats.org/officeDocument/2006/relationships/image" Target="../media/image2569.png"/><Relationship Id="rId985" Type="http://schemas.openxmlformats.org/officeDocument/2006/relationships/image" Target="../media/image2671.png"/><Relationship Id="rId1170" Type="http://schemas.openxmlformats.org/officeDocument/2006/relationships/image" Target="../media/image2762.png"/><Relationship Id="rId638" Type="http://schemas.openxmlformats.org/officeDocument/2006/relationships/image" Target="../media/image2500.png"/><Relationship Id="rId845" Type="http://schemas.openxmlformats.org/officeDocument/2006/relationships/customXml" Target="../ink/ink2669.xml"/><Relationship Id="rId1030" Type="http://schemas.openxmlformats.org/officeDocument/2006/relationships/image" Target="../media/image2693.png"/><Relationship Id="rId1268" Type="http://schemas.openxmlformats.org/officeDocument/2006/relationships/image" Target="../media/image2808.png"/><Relationship Id="rId1475" Type="http://schemas.openxmlformats.org/officeDocument/2006/relationships/image" Target="../media/image2905.png"/><Relationship Id="rId400" Type="http://schemas.openxmlformats.org/officeDocument/2006/relationships/customXml" Target="../ink/ink2446.xml"/><Relationship Id="rId705" Type="http://schemas.openxmlformats.org/officeDocument/2006/relationships/customXml" Target="../ink/ink2599.xml"/><Relationship Id="rId1128" Type="http://schemas.openxmlformats.org/officeDocument/2006/relationships/image" Target="../media/image2742.png"/><Relationship Id="rId1335" Type="http://schemas.openxmlformats.org/officeDocument/2006/relationships/image" Target="../media/image2840.png"/><Relationship Id="rId1542" Type="http://schemas.openxmlformats.org/officeDocument/2006/relationships/customXml" Target="../ink/ink3022.xml"/><Relationship Id="rId912" Type="http://schemas.openxmlformats.org/officeDocument/2006/relationships/image" Target="../media/image2635.png"/><Relationship Id="rId41" Type="http://schemas.openxmlformats.org/officeDocument/2006/relationships/image" Target="../media/image2204.png"/><Relationship Id="rId1402" Type="http://schemas.openxmlformats.org/officeDocument/2006/relationships/image" Target="../media/image2872.png"/><Relationship Id="rId190" Type="http://schemas.openxmlformats.org/officeDocument/2006/relationships/customXml" Target="../ink/ink2341.xml"/><Relationship Id="rId288" Type="http://schemas.openxmlformats.org/officeDocument/2006/relationships/customXml" Target="../ink/ink2390.xml"/><Relationship Id="rId495" Type="http://schemas.openxmlformats.org/officeDocument/2006/relationships/customXml" Target="../ink/ink2494.xml"/><Relationship Id="rId148" Type="http://schemas.openxmlformats.org/officeDocument/2006/relationships/customXml" Target="../ink/ink2320.xml"/><Relationship Id="rId355" Type="http://schemas.openxmlformats.org/officeDocument/2006/relationships/image" Target="../media/image2359.png"/><Relationship Id="rId562" Type="http://schemas.openxmlformats.org/officeDocument/2006/relationships/image" Target="../media/image2462.png"/><Relationship Id="rId1192" Type="http://schemas.openxmlformats.org/officeDocument/2006/relationships/image" Target="../media/image2773.png"/><Relationship Id="rId215" Type="http://schemas.openxmlformats.org/officeDocument/2006/relationships/image" Target="../media/image2291.png"/><Relationship Id="rId422" Type="http://schemas.openxmlformats.org/officeDocument/2006/relationships/customXml" Target="../ink/ink2457.xml"/><Relationship Id="rId867" Type="http://schemas.openxmlformats.org/officeDocument/2006/relationships/customXml" Target="../ink/ink2680.xml"/><Relationship Id="rId1052" Type="http://schemas.openxmlformats.org/officeDocument/2006/relationships/image" Target="../media/image2704.png"/><Relationship Id="rId1497" Type="http://schemas.openxmlformats.org/officeDocument/2006/relationships/customXml" Target="../ink/ink2999.xml"/><Relationship Id="rId727" Type="http://schemas.openxmlformats.org/officeDocument/2006/relationships/customXml" Target="../ink/ink2610.xml"/><Relationship Id="rId934" Type="http://schemas.openxmlformats.org/officeDocument/2006/relationships/customXml" Target="../ink/ink2714.xml"/><Relationship Id="rId1357" Type="http://schemas.openxmlformats.org/officeDocument/2006/relationships/image" Target="../media/image2851.png"/><Relationship Id="rId1564" Type="http://schemas.openxmlformats.org/officeDocument/2006/relationships/image" Target="../media/image2946.png"/><Relationship Id="rId63" Type="http://schemas.openxmlformats.org/officeDocument/2006/relationships/image" Target="../media/image2215.png"/><Relationship Id="rId1217" Type="http://schemas.openxmlformats.org/officeDocument/2006/relationships/customXml" Target="../ink/ink2856.xml"/><Relationship Id="rId1424" Type="http://schemas.openxmlformats.org/officeDocument/2006/relationships/image" Target="../media/image2883.png"/><Relationship Id="rId377" Type="http://schemas.openxmlformats.org/officeDocument/2006/relationships/image" Target="../media/image2370.png"/><Relationship Id="rId584" Type="http://schemas.openxmlformats.org/officeDocument/2006/relationships/image" Target="../media/image2473.png"/><Relationship Id="rId5" Type="http://schemas.openxmlformats.org/officeDocument/2006/relationships/image" Target="../media/image2187.png"/><Relationship Id="rId237" Type="http://schemas.openxmlformats.org/officeDocument/2006/relationships/image" Target="../media/image2302.png"/><Relationship Id="rId791" Type="http://schemas.openxmlformats.org/officeDocument/2006/relationships/customXml" Target="../ink/ink2642.xml"/><Relationship Id="rId889" Type="http://schemas.openxmlformats.org/officeDocument/2006/relationships/customXml" Target="../ink/ink2691.xml"/><Relationship Id="rId1074" Type="http://schemas.openxmlformats.org/officeDocument/2006/relationships/image" Target="../media/image2715.png"/><Relationship Id="rId444" Type="http://schemas.openxmlformats.org/officeDocument/2006/relationships/customXml" Target="../ink/ink2468.xml"/><Relationship Id="rId651" Type="http://schemas.openxmlformats.org/officeDocument/2006/relationships/customXml" Target="../ink/ink2572.xml"/><Relationship Id="rId749" Type="http://schemas.openxmlformats.org/officeDocument/2006/relationships/customXml" Target="../ink/ink2621.xml"/><Relationship Id="rId1281" Type="http://schemas.openxmlformats.org/officeDocument/2006/relationships/customXml" Target="../ink/ink2889.xml"/><Relationship Id="rId1379" Type="http://schemas.openxmlformats.org/officeDocument/2006/relationships/image" Target="../media/image2862.png"/><Relationship Id="rId1586" Type="http://schemas.openxmlformats.org/officeDocument/2006/relationships/image" Target="../media/image2954.png"/><Relationship Id="rId304" Type="http://schemas.openxmlformats.org/officeDocument/2006/relationships/customXml" Target="../ink/ink2398.xml"/><Relationship Id="rId511" Type="http://schemas.openxmlformats.org/officeDocument/2006/relationships/customXml" Target="../ink/ink2502.xml"/><Relationship Id="rId609" Type="http://schemas.openxmlformats.org/officeDocument/2006/relationships/customXml" Target="../ink/ink2551.xml"/><Relationship Id="rId956" Type="http://schemas.openxmlformats.org/officeDocument/2006/relationships/customXml" Target="../ink/ink2725.xml"/><Relationship Id="rId1141" Type="http://schemas.openxmlformats.org/officeDocument/2006/relationships/customXml" Target="../ink/ink2818.xml"/><Relationship Id="rId1239" Type="http://schemas.openxmlformats.org/officeDocument/2006/relationships/image" Target="../media/image2795.png"/><Relationship Id="rId85" Type="http://schemas.openxmlformats.org/officeDocument/2006/relationships/image" Target="../media/image2226.png"/><Relationship Id="rId816" Type="http://schemas.openxmlformats.org/officeDocument/2006/relationships/image" Target="../media/image2588.png"/><Relationship Id="rId1001" Type="http://schemas.openxmlformats.org/officeDocument/2006/relationships/image" Target="../media/image2679.png"/><Relationship Id="rId1446" Type="http://schemas.openxmlformats.org/officeDocument/2006/relationships/customXml" Target="../ink/ink2973.xml"/><Relationship Id="rId1306" Type="http://schemas.openxmlformats.org/officeDocument/2006/relationships/image" Target="../media/image2826.png"/><Relationship Id="rId1513" Type="http://schemas.openxmlformats.org/officeDocument/2006/relationships/customXml" Target="../ink/ink3007.xml"/><Relationship Id="rId12" Type="http://schemas.openxmlformats.org/officeDocument/2006/relationships/customXml" Target="../ink/ink2252.xml"/><Relationship Id="rId161" Type="http://schemas.openxmlformats.org/officeDocument/2006/relationships/image" Target="../media/image2264.png"/><Relationship Id="rId399" Type="http://schemas.openxmlformats.org/officeDocument/2006/relationships/image" Target="../media/image2381.png"/><Relationship Id="rId259" Type="http://schemas.openxmlformats.org/officeDocument/2006/relationships/image" Target="../media/image2313.png"/><Relationship Id="rId466" Type="http://schemas.openxmlformats.org/officeDocument/2006/relationships/customXml" Target="../ink/ink2479.xml"/><Relationship Id="rId673" Type="http://schemas.openxmlformats.org/officeDocument/2006/relationships/customXml" Target="../ink/ink2583.xml"/><Relationship Id="rId880" Type="http://schemas.openxmlformats.org/officeDocument/2006/relationships/image" Target="../media/image2620.png"/><Relationship Id="rId1096" Type="http://schemas.openxmlformats.org/officeDocument/2006/relationships/image" Target="../media/image2726.png"/><Relationship Id="rId119" Type="http://schemas.openxmlformats.org/officeDocument/2006/relationships/image" Target="../media/image2243.png"/><Relationship Id="rId326" Type="http://schemas.openxmlformats.org/officeDocument/2006/relationships/customXml" Target="../ink/ink2409.xml"/><Relationship Id="rId533" Type="http://schemas.openxmlformats.org/officeDocument/2006/relationships/customXml" Target="../ink/ink2513.xml"/><Relationship Id="rId978" Type="http://schemas.openxmlformats.org/officeDocument/2006/relationships/customXml" Target="../ink/ink2736.xml"/><Relationship Id="rId1163" Type="http://schemas.openxmlformats.org/officeDocument/2006/relationships/customXml" Target="../ink/ink2829.xml"/><Relationship Id="rId1370" Type="http://schemas.openxmlformats.org/officeDocument/2006/relationships/customXml" Target="../ink/ink2934.xml"/><Relationship Id="rId740" Type="http://schemas.openxmlformats.org/officeDocument/2006/relationships/image" Target="../media/image2551.png"/><Relationship Id="rId838" Type="http://schemas.openxmlformats.org/officeDocument/2006/relationships/image" Target="../media/image2599.png"/><Relationship Id="rId1023" Type="http://schemas.openxmlformats.org/officeDocument/2006/relationships/image" Target="../media/image2690.png"/><Relationship Id="rId1468" Type="http://schemas.openxmlformats.org/officeDocument/2006/relationships/customXml" Target="../ink/ink2984.xml"/><Relationship Id="rId600" Type="http://schemas.openxmlformats.org/officeDocument/2006/relationships/image" Target="../media/image2481.png"/><Relationship Id="rId1230" Type="http://schemas.openxmlformats.org/officeDocument/2006/relationships/customXml" Target="../ink/ink2863.xml"/><Relationship Id="rId1328" Type="http://schemas.openxmlformats.org/officeDocument/2006/relationships/customXml" Target="../ink/ink2913.xml"/><Relationship Id="rId1535" Type="http://schemas.openxmlformats.org/officeDocument/2006/relationships/image" Target="../media/image2934.png"/><Relationship Id="rId905" Type="http://schemas.openxmlformats.org/officeDocument/2006/relationships/customXml" Target="../ink/ink2699.xml"/><Relationship Id="rId34" Type="http://schemas.openxmlformats.org/officeDocument/2006/relationships/customXml" Target="../ink/ink2263.xml"/><Relationship Id="rId1602" Type="http://schemas.openxmlformats.org/officeDocument/2006/relationships/customXml" Target="../ink/ink3055.xml"/><Relationship Id="rId183" Type="http://schemas.openxmlformats.org/officeDocument/2006/relationships/image" Target="../media/image2275.png"/><Relationship Id="rId390" Type="http://schemas.openxmlformats.org/officeDocument/2006/relationships/customXml" Target="../ink/ink2441.xml"/><Relationship Id="rId250" Type="http://schemas.openxmlformats.org/officeDocument/2006/relationships/customXml" Target="../ink/ink2371.xml"/><Relationship Id="rId488" Type="http://schemas.openxmlformats.org/officeDocument/2006/relationships/image" Target="../media/image2425.png"/><Relationship Id="rId695" Type="http://schemas.openxmlformats.org/officeDocument/2006/relationships/customXml" Target="../ink/ink2594.xml"/><Relationship Id="rId45" Type="http://schemas.openxmlformats.org/officeDocument/2006/relationships/image" Target="../media/image2206.png"/><Relationship Id="rId110" Type="http://schemas.openxmlformats.org/officeDocument/2006/relationships/customXml" Target="../ink/ink2301.xml"/><Relationship Id="rId348" Type="http://schemas.openxmlformats.org/officeDocument/2006/relationships/customXml" Target="../ink/ink2420.xml"/><Relationship Id="rId555" Type="http://schemas.openxmlformats.org/officeDocument/2006/relationships/customXml" Target="../ink/ink2524.xml"/><Relationship Id="rId762" Type="http://schemas.openxmlformats.org/officeDocument/2006/relationships/image" Target="../media/image2562.png"/><Relationship Id="rId1185" Type="http://schemas.openxmlformats.org/officeDocument/2006/relationships/customXml" Target="../ink/ink2840.xml"/><Relationship Id="rId1392" Type="http://schemas.openxmlformats.org/officeDocument/2006/relationships/image" Target="../media/image2867.png"/><Relationship Id="rId1406" Type="http://schemas.openxmlformats.org/officeDocument/2006/relationships/image" Target="../media/image2874.png"/><Relationship Id="rId1613" Type="http://schemas.openxmlformats.org/officeDocument/2006/relationships/customXml" Target="../ink/ink3061.xml"/><Relationship Id="rId194" Type="http://schemas.openxmlformats.org/officeDocument/2006/relationships/customXml" Target="../ink/ink2343.xml"/><Relationship Id="rId208" Type="http://schemas.openxmlformats.org/officeDocument/2006/relationships/customXml" Target="../ink/ink2350.xml"/><Relationship Id="rId415" Type="http://schemas.openxmlformats.org/officeDocument/2006/relationships/image" Target="../media/image2389.png"/><Relationship Id="rId622" Type="http://schemas.openxmlformats.org/officeDocument/2006/relationships/image" Target="../media/image2492.png"/><Relationship Id="rId1045" Type="http://schemas.openxmlformats.org/officeDocument/2006/relationships/customXml" Target="../ink/ink2770.xml"/><Relationship Id="rId1252" Type="http://schemas.openxmlformats.org/officeDocument/2006/relationships/customXml" Target="../ink/ink2874.xml"/><Relationship Id="rId261" Type="http://schemas.openxmlformats.org/officeDocument/2006/relationships/image" Target="../media/image2314.png"/><Relationship Id="rId499" Type="http://schemas.openxmlformats.org/officeDocument/2006/relationships/customXml" Target="../ink/ink2496.xml"/><Relationship Id="rId927" Type="http://schemas.openxmlformats.org/officeDocument/2006/relationships/image" Target="../media/image2642.png"/><Relationship Id="rId1112" Type="http://schemas.openxmlformats.org/officeDocument/2006/relationships/image" Target="../media/image2734.png"/><Relationship Id="rId1557" Type="http://schemas.openxmlformats.org/officeDocument/2006/relationships/customXml" Target="../ink/ink3030.xml"/><Relationship Id="rId56" Type="http://schemas.openxmlformats.org/officeDocument/2006/relationships/customXml" Target="../ink/ink2274.xml"/><Relationship Id="rId359" Type="http://schemas.openxmlformats.org/officeDocument/2006/relationships/image" Target="../media/image2361.png"/><Relationship Id="rId566" Type="http://schemas.openxmlformats.org/officeDocument/2006/relationships/image" Target="../media/image2464.png"/><Relationship Id="rId773" Type="http://schemas.openxmlformats.org/officeDocument/2006/relationships/customXml" Target="../ink/ink2633.xml"/><Relationship Id="rId1196" Type="http://schemas.openxmlformats.org/officeDocument/2006/relationships/image" Target="../media/image2775.png"/><Relationship Id="rId1417" Type="http://schemas.openxmlformats.org/officeDocument/2006/relationships/customXml" Target="../ink/ink2958.xml"/><Relationship Id="rId121" Type="http://schemas.openxmlformats.org/officeDocument/2006/relationships/image" Target="../media/image2244.png"/><Relationship Id="rId219" Type="http://schemas.openxmlformats.org/officeDocument/2006/relationships/image" Target="../media/image2293.png"/><Relationship Id="rId426" Type="http://schemas.openxmlformats.org/officeDocument/2006/relationships/customXml" Target="../ink/ink2459.xml"/><Relationship Id="rId633" Type="http://schemas.openxmlformats.org/officeDocument/2006/relationships/customXml" Target="../ink/ink2563.xml"/><Relationship Id="rId980" Type="http://schemas.openxmlformats.org/officeDocument/2006/relationships/customXml" Target="../ink/ink2737.xml"/><Relationship Id="rId1056" Type="http://schemas.openxmlformats.org/officeDocument/2006/relationships/image" Target="../media/image2706.png"/><Relationship Id="rId1263" Type="http://schemas.openxmlformats.org/officeDocument/2006/relationships/customXml" Target="../ink/ink2880.xml"/><Relationship Id="rId840" Type="http://schemas.openxmlformats.org/officeDocument/2006/relationships/image" Target="../media/image2600.png"/><Relationship Id="rId938" Type="http://schemas.openxmlformats.org/officeDocument/2006/relationships/customXml" Target="../ink/ink2716.xml"/><Relationship Id="rId1470" Type="http://schemas.openxmlformats.org/officeDocument/2006/relationships/customXml" Target="../ink/ink2985.xml"/><Relationship Id="rId1568" Type="http://schemas.openxmlformats.org/officeDocument/2006/relationships/image" Target="../media/image2948.png"/><Relationship Id="rId67" Type="http://schemas.openxmlformats.org/officeDocument/2006/relationships/image" Target="../media/image2217.png"/><Relationship Id="rId272" Type="http://schemas.openxmlformats.org/officeDocument/2006/relationships/customXml" Target="../ink/ink2382.xml"/><Relationship Id="rId577" Type="http://schemas.openxmlformats.org/officeDocument/2006/relationships/customXml" Target="../ink/ink2535.xml"/><Relationship Id="rId700" Type="http://schemas.openxmlformats.org/officeDocument/2006/relationships/image" Target="../media/image2531.png"/><Relationship Id="rId1123" Type="http://schemas.openxmlformats.org/officeDocument/2006/relationships/customXml" Target="../ink/ink2809.xml"/><Relationship Id="rId1330" Type="http://schemas.openxmlformats.org/officeDocument/2006/relationships/customXml" Target="../ink/ink2914.xml"/><Relationship Id="rId1428" Type="http://schemas.openxmlformats.org/officeDocument/2006/relationships/image" Target="../media/image2885.png"/><Relationship Id="rId132" Type="http://schemas.openxmlformats.org/officeDocument/2006/relationships/customXml" Target="../ink/ink2312.xml"/><Relationship Id="rId784" Type="http://schemas.openxmlformats.org/officeDocument/2006/relationships/image" Target="../media/image2572.png"/><Relationship Id="rId991" Type="http://schemas.openxmlformats.org/officeDocument/2006/relationships/image" Target="../media/image2674.png"/><Relationship Id="rId1067" Type="http://schemas.openxmlformats.org/officeDocument/2006/relationships/customXml" Target="../ink/ink2781.xml"/><Relationship Id="rId437" Type="http://schemas.openxmlformats.org/officeDocument/2006/relationships/image" Target="../media/image2400.png"/><Relationship Id="rId644" Type="http://schemas.openxmlformats.org/officeDocument/2006/relationships/image" Target="../media/image2503.png"/><Relationship Id="rId851" Type="http://schemas.openxmlformats.org/officeDocument/2006/relationships/customXml" Target="../ink/ink2672.xml"/><Relationship Id="rId1274" Type="http://schemas.openxmlformats.org/officeDocument/2006/relationships/image" Target="../media/image2811.png"/><Relationship Id="rId1481" Type="http://schemas.openxmlformats.org/officeDocument/2006/relationships/image" Target="../media/image2908.png"/><Relationship Id="rId1579" Type="http://schemas.openxmlformats.org/officeDocument/2006/relationships/customXml" Target="../ink/ink3042.xml"/><Relationship Id="rId283" Type="http://schemas.openxmlformats.org/officeDocument/2006/relationships/image" Target="../media/image2325.png"/><Relationship Id="rId490" Type="http://schemas.openxmlformats.org/officeDocument/2006/relationships/image" Target="../media/image2426.png"/><Relationship Id="rId504" Type="http://schemas.openxmlformats.org/officeDocument/2006/relationships/image" Target="../media/image2433.png"/><Relationship Id="rId711" Type="http://schemas.openxmlformats.org/officeDocument/2006/relationships/customXml" Target="../ink/ink2602.xml"/><Relationship Id="rId949" Type="http://schemas.openxmlformats.org/officeDocument/2006/relationships/image" Target="../media/image2653.png"/><Relationship Id="rId1134" Type="http://schemas.openxmlformats.org/officeDocument/2006/relationships/image" Target="../media/image2745.png"/><Relationship Id="rId1341" Type="http://schemas.openxmlformats.org/officeDocument/2006/relationships/image" Target="../media/image2843.png"/><Relationship Id="rId78" Type="http://schemas.openxmlformats.org/officeDocument/2006/relationships/customXml" Target="../ink/ink2285.xml"/><Relationship Id="rId143" Type="http://schemas.openxmlformats.org/officeDocument/2006/relationships/image" Target="../media/image2255.png"/><Relationship Id="rId350" Type="http://schemas.openxmlformats.org/officeDocument/2006/relationships/customXml" Target="../ink/ink2421.xml"/><Relationship Id="rId588" Type="http://schemas.openxmlformats.org/officeDocument/2006/relationships/image" Target="../media/image2475.png"/><Relationship Id="rId795" Type="http://schemas.openxmlformats.org/officeDocument/2006/relationships/customXml" Target="../ink/ink2644.xml"/><Relationship Id="rId809" Type="http://schemas.openxmlformats.org/officeDocument/2006/relationships/customXml" Target="../ink/ink2651.xml"/><Relationship Id="rId1201" Type="http://schemas.openxmlformats.org/officeDocument/2006/relationships/customXml" Target="../ink/ink2848.xml"/><Relationship Id="rId1439" Type="http://schemas.openxmlformats.org/officeDocument/2006/relationships/customXml" Target="../ink/ink2969.xml"/><Relationship Id="rId9" Type="http://schemas.openxmlformats.org/officeDocument/2006/relationships/image" Target="../media/image2189.png"/><Relationship Id="rId210" Type="http://schemas.openxmlformats.org/officeDocument/2006/relationships/customXml" Target="../ink/ink2351.xml"/><Relationship Id="rId448" Type="http://schemas.openxmlformats.org/officeDocument/2006/relationships/customXml" Target="../ink/ink2470.xml"/><Relationship Id="rId655" Type="http://schemas.openxmlformats.org/officeDocument/2006/relationships/customXml" Target="../ink/ink2574.xml"/><Relationship Id="rId862" Type="http://schemas.openxmlformats.org/officeDocument/2006/relationships/image" Target="../media/image2611.png"/><Relationship Id="rId1078" Type="http://schemas.openxmlformats.org/officeDocument/2006/relationships/image" Target="../media/image2717.png"/><Relationship Id="rId1285" Type="http://schemas.openxmlformats.org/officeDocument/2006/relationships/customXml" Target="../ink/ink2891.xml"/><Relationship Id="rId1492" Type="http://schemas.openxmlformats.org/officeDocument/2006/relationships/image" Target="../media/image2913.png"/><Relationship Id="rId1506" Type="http://schemas.openxmlformats.org/officeDocument/2006/relationships/image" Target="../media/image2920.png"/><Relationship Id="rId294" Type="http://schemas.openxmlformats.org/officeDocument/2006/relationships/customXml" Target="../ink/ink2393.xml"/><Relationship Id="rId308" Type="http://schemas.openxmlformats.org/officeDocument/2006/relationships/customXml" Target="../ink/ink2400.xml"/><Relationship Id="rId515" Type="http://schemas.openxmlformats.org/officeDocument/2006/relationships/customXml" Target="../ink/ink2504.xml"/><Relationship Id="rId722" Type="http://schemas.openxmlformats.org/officeDocument/2006/relationships/image" Target="../media/image2542.png"/><Relationship Id="rId1145" Type="http://schemas.openxmlformats.org/officeDocument/2006/relationships/customXml" Target="../ink/ink2820.xml"/><Relationship Id="rId1352" Type="http://schemas.openxmlformats.org/officeDocument/2006/relationships/customXml" Target="../ink/ink2925.xml"/><Relationship Id="rId89" Type="http://schemas.openxmlformats.org/officeDocument/2006/relationships/image" Target="../media/image2228.png"/><Relationship Id="rId154" Type="http://schemas.openxmlformats.org/officeDocument/2006/relationships/customXml" Target="../ink/ink2323.xml"/><Relationship Id="rId361" Type="http://schemas.openxmlformats.org/officeDocument/2006/relationships/image" Target="../media/image2362.png"/><Relationship Id="rId599" Type="http://schemas.openxmlformats.org/officeDocument/2006/relationships/customXml" Target="../ink/ink2546.xml"/><Relationship Id="rId1005" Type="http://schemas.openxmlformats.org/officeDocument/2006/relationships/image" Target="../media/image2681.png"/><Relationship Id="rId1212" Type="http://schemas.openxmlformats.org/officeDocument/2006/relationships/image" Target="../media/image2783.png"/><Relationship Id="rId459" Type="http://schemas.openxmlformats.org/officeDocument/2006/relationships/image" Target="../media/image2411.png"/><Relationship Id="rId666" Type="http://schemas.openxmlformats.org/officeDocument/2006/relationships/image" Target="../media/image2514.png"/><Relationship Id="rId873" Type="http://schemas.openxmlformats.org/officeDocument/2006/relationships/customXml" Target="../ink/ink2683.xml"/><Relationship Id="rId1089" Type="http://schemas.openxmlformats.org/officeDocument/2006/relationships/customXml" Target="../ink/ink2792.xml"/><Relationship Id="rId1296" Type="http://schemas.openxmlformats.org/officeDocument/2006/relationships/image" Target="../media/image2822.png"/><Relationship Id="rId1517" Type="http://schemas.openxmlformats.org/officeDocument/2006/relationships/customXml" Target="../ink/ink3009.xml"/><Relationship Id="rId16" Type="http://schemas.openxmlformats.org/officeDocument/2006/relationships/customXml" Target="../ink/ink2254.xml"/><Relationship Id="rId221" Type="http://schemas.openxmlformats.org/officeDocument/2006/relationships/image" Target="../media/image2294.png"/><Relationship Id="rId319" Type="http://schemas.openxmlformats.org/officeDocument/2006/relationships/image" Target="../media/image2342.png"/><Relationship Id="rId526" Type="http://schemas.openxmlformats.org/officeDocument/2006/relationships/image" Target="../media/image2444.png"/><Relationship Id="rId1156" Type="http://schemas.openxmlformats.org/officeDocument/2006/relationships/image" Target="../media/image86.png"/><Relationship Id="rId1363" Type="http://schemas.openxmlformats.org/officeDocument/2006/relationships/image" Target="../media/image2854.png"/><Relationship Id="rId733" Type="http://schemas.openxmlformats.org/officeDocument/2006/relationships/customXml" Target="../ink/ink2613.xml"/><Relationship Id="rId940" Type="http://schemas.openxmlformats.org/officeDocument/2006/relationships/customXml" Target="../ink/ink2717.xml"/><Relationship Id="rId1016" Type="http://schemas.openxmlformats.org/officeDocument/2006/relationships/customXml" Target="../ink/ink2755.xml"/><Relationship Id="rId1570" Type="http://schemas.openxmlformats.org/officeDocument/2006/relationships/customXml" Target="../ink/ink3037.xml"/><Relationship Id="rId165" Type="http://schemas.openxmlformats.org/officeDocument/2006/relationships/image" Target="../media/image2266.png"/><Relationship Id="rId372" Type="http://schemas.openxmlformats.org/officeDocument/2006/relationships/customXml" Target="../ink/ink2432.xml"/><Relationship Id="rId677" Type="http://schemas.openxmlformats.org/officeDocument/2006/relationships/customXml" Target="../ink/ink2585.xml"/><Relationship Id="rId800" Type="http://schemas.openxmlformats.org/officeDocument/2006/relationships/image" Target="../media/image2580.png"/><Relationship Id="rId1223" Type="http://schemas.openxmlformats.org/officeDocument/2006/relationships/customXml" Target="../ink/ink2859.xml"/><Relationship Id="rId1430" Type="http://schemas.openxmlformats.org/officeDocument/2006/relationships/image" Target="../media/image2886.png"/><Relationship Id="rId1528" Type="http://schemas.openxmlformats.org/officeDocument/2006/relationships/customXml" Target="../ink/ink3015.xml"/><Relationship Id="rId232" Type="http://schemas.openxmlformats.org/officeDocument/2006/relationships/customXml" Target="../ink/ink2362.xml"/><Relationship Id="rId884" Type="http://schemas.openxmlformats.org/officeDocument/2006/relationships/image" Target="../media/image2622.png"/><Relationship Id="rId27" Type="http://schemas.openxmlformats.org/officeDocument/2006/relationships/image" Target="../media/image2197.png"/><Relationship Id="rId537" Type="http://schemas.openxmlformats.org/officeDocument/2006/relationships/customXml" Target="../ink/ink2515.xml"/><Relationship Id="rId744" Type="http://schemas.openxmlformats.org/officeDocument/2006/relationships/image" Target="../media/image2553.png"/><Relationship Id="rId951" Type="http://schemas.openxmlformats.org/officeDocument/2006/relationships/image" Target="../media/image2654.png"/><Relationship Id="rId1167" Type="http://schemas.openxmlformats.org/officeDocument/2006/relationships/customXml" Target="../ink/ink2831.xml"/><Relationship Id="rId1374" Type="http://schemas.openxmlformats.org/officeDocument/2006/relationships/customXml" Target="../ink/ink2936.xml"/><Relationship Id="rId1581" Type="http://schemas.openxmlformats.org/officeDocument/2006/relationships/customXml" Target="../ink/ink3043.xml"/><Relationship Id="rId80" Type="http://schemas.openxmlformats.org/officeDocument/2006/relationships/customXml" Target="../ink/ink2286.xml"/><Relationship Id="rId176" Type="http://schemas.openxmlformats.org/officeDocument/2006/relationships/customXml" Target="../ink/ink2334.xml"/><Relationship Id="rId383" Type="http://schemas.openxmlformats.org/officeDocument/2006/relationships/image" Target="../media/image2373.png"/><Relationship Id="rId590" Type="http://schemas.openxmlformats.org/officeDocument/2006/relationships/image" Target="../media/image2476.png"/><Relationship Id="rId604" Type="http://schemas.openxmlformats.org/officeDocument/2006/relationships/image" Target="../media/image2483.png"/><Relationship Id="rId811" Type="http://schemas.openxmlformats.org/officeDocument/2006/relationships/customXml" Target="../ink/ink2652.xml"/><Relationship Id="rId1027" Type="http://schemas.openxmlformats.org/officeDocument/2006/relationships/customXml" Target="../ink/ink2761.xml"/><Relationship Id="rId1234" Type="http://schemas.openxmlformats.org/officeDocument/2006/relationships/customXml" Target="../ink/ink2865.xml"/><Relationship Id="rId1441" Type="http://schemas.openxmlformats.org/officeDocument/2006/relationships/image" Target="../media/image2890.png"/><Relationship Id="rId243" Type="http://schemas.openxmlformats.org/officeDocument/2006/relationships/image" Target="../media/image2305.png"/><Relationship Id="rId450" Type="http://schemas.openxmlformats.org/officeDocument/2006/relationships/customXml" Target="../ink/ink2471.xml"/><Relationship Id="rId688" Type="http://schemas.openxmlformats.org/officeDocument/2006/relationships/image" Target="../media/image2525.png"/><Relationship Id="rId895" Type="http://schemas.openxmlformats.org/officeDocument/2006/relationships/customXml" Target="../ink/ink2694.xml"/><Relationship Id="rId909" Type="http://schemas.openxmlformats.org/officeDocument/2006/relationships/customXml" Target="../ink/ink2701.xml"/><Relationship Id="rId1080" Type="http://schemas.openxmlformats.org/officeDocument/2006/relationships/image" Target="../media/image2718.png"/><Relationship Id="rId1301" Type="http://schemas.openxmlformats.org/officeDocument/2006/relationships/customXml" Target="../ink/ink2899.xml"/><Relationship Id="rId1539" Type="http://schemas.openxmlformats.org/officeDocument/2006/relationships/image" Target="../media/image2936.png"/><Relationship Id="rId38" Type="http://schemas.openxmlformats.org/officeDocument/2006/relationships/customXml" Target="../ink/ink2265.xml"/><Relationship Id="rId103" Type="http://schemas.openxmlformats.org/officeDocument/2006/relationships/image" Target="../media/image2235.png"/><Relationship Id="rId310" Type="http://schemas.openxmlformats.org/officeDocument/2006/relationships/customXml" Target="../ink/ink2401.xml"/><Relationship Id="rId548" Type="http://schemas.openxmlformats.org/officeDocument/2006/relationships/image" Target="../media/image2455.png"/><Relationship Id="rId755" Type="http://schemas.openxmlformats.org/officeDocument/2006/relationships/customXml" Target="../ink/ink2624.xml"/><Relationship Id="rId962" Type="http://schemas.openxmlformats.org/officeDocument/2006/relationships/customXml" Target="../ink/ink2728.xml"/><Relationship Id="rId1178" Type="http://schemas.openxmlformats.org/officeDocument/2006/relationships/image" Target="../media/image2766.png"/><Relationship Id="rId1385" Type="http://schemas.openxmlformats.org/officeDocument/2006/relationships/customXml" Target="../ink/ink2942.xml"/><Relationship Id="rId1592" Type="http://schemas.openxmlformats.org/officeDocument/2006/relationships/image" Target="../media/image2957.png"/><Relationship Id="rId1606" Type="http://schemas.openxmlformats.org/officeDocument/2006/relationships/image" Target="../media/image2963.png"/><Relationship Id="rId91" Type="http://schemas.openxmlformats.org/officeDocument/2006/relationships/image" Target="../media/image2229.png"/><Relationship Id="rId187" Type="http://schemas.openxmlformats.org/officeDocument/2006/relationships/image" Target="../media/image2277.png"/><Relationship Id="rId394" Type="http://schemas.openxmlformats.org/officeDocument/2006/relationships/customXml" Target="../ink/ink2443.xml"/><Relationship Id="rId408" Type="http://schemas.openxmlformats.org/officeDocument/2006/relationships/customXml" Target="../ink/ink2450.xml"/><Relationship Id="rId615" Type="http://schemas.openxmlformats.org/officeDocument/2006/relationships/customXml" Target="../ink/ink2554.xml"/><Relationship Id="rId822" Type="http://schemas.openxmlformats.org/officeDocument/2006/relationships/image" Target="../media/image2591.png"/><Relationship Id="rId1038" Type="http://schemas.openxmlformats.org/officeDocument/2006/relationships/image" Target="../media/image2697.png"/><Relationship Id="rId1245" Type="http://schemas.openxmlformats.org/officeDocument/2006/relationships/image" Target="../media/image2798.png"/><Relationship Id="rId1452" Type="http://schemas.openxmlformats.org/officeDocument/2006/relationships/customXml" Target="../ink/ink2976.xml"/><Relationship Id="rId254" Type="http://schemas.openxmlformats.org/officeDocument/2006/relationships/customXml" Target="../ink/ink2373.xml"/><Relationship Id="rId699" Type="http://schemas.openxmlformats.org/officeDocument/2006/relationships/customXml" Target="../ink/ink2596.xml"/><Relationship Id="rId1091" Type="http://schemas.openxmlformats.org/officeDocument/2006/relationships/customXml" Target="../ink/ink2793.xml"/><Relationship Id="rId1105" Type="http://schemas.openxmlformats.org/officeDocument/2006/relationships/customXml" Target="../ink/ink2800.xml"/><Relationship Id="rId1312" Type="http://schemas.openxmlformats.org/officeDocument/2006/relationships/image" Target="../media/image2829.png"/><Relationship Id="rId49" Type="http://schemas.openxmlformats.org/officeDocument/2006/relationships/image" Target="../media/image2208.png"/><Relationship Id="rId114" Type="http://schemas.openxmlformats.org/officeDocument/2006/relationships/customXml" Target="../ink/ink2303.xml"/><Relationship Id="rId461" Type="http://schemas.openxmlformats.org/officeDocument/2006/relationships/image" Target="../media/image2412.png"/><Relationship Id="rId559" Type="http://schemas.openxmlformats.org/officeDocument/2006/relationships/customXml" Target="../ink/ink2526.xml"/><Relationship Id="rId766" Type="http://schemas.openxmlformats.org/officeDocument/2006/relationships/image" Target="../media/image2564.png"/><Relationship Id="rId1189" Type="http://schemas.openxmlformats.org/officeDocument/2006/relationships/customXml" Target="../ink/ink2842.xml"/><Relationship Id="rId1396" Type="http://schemas.openxmlformats.org/officeDocument/2006/relationships/image" Target="../media/image2869.png"/><Relationship Id="rId198" Type="http://schemas.openxmlformats.org/officeDocument/2006/relationships/customXml" Target="../ink/ink2345.xml"/><Relationship Id="rId321" Type="http://schemas.openxmlformats.org/officeDocument/2006/relationships/image" Target="../media/image2343.png"/><Relationship Id="rId419" Type="http://schemas.openxmlformats.org/officeDocument/2006/relationships/image" Target="../media/image2391.png"/><Relationship Id="rId626" Type="http://schemas.openxmlformats.org/officeDocument/2006/relationships/image" Target="../media/image2494.png"/><Relationship Id="rId973" Type="http://schemas.openxmlformats.org/officeDocument/2006/relationships/image" Target="../media/image2665.png"/><Relationship Id="rId1049" Type="http://schemas.openxmlformats.org/officeDocument/2006/relationships/customXml" Target="../ink/ink2772.xml"/><Relationship Id="rId1256" Type="http://schemas.openxmlformats.org/officeDocument/2006/relationships/customXml" Target="../ink/ink2876.xml"/><Relationship Id="rId833" Type="http://schemas.openxmlformats.org/officeDocument/2006/relationships/customXml" Target="../ink/ink2663.xml"/><Relationship Id="rId1116" Type="http://schemas.openxmlformats.org/officeDocument/2006/relationships/image" Target="../media/image2736.png"/><Relationship Id="rId1463" Type="http://schemas.openxmlformats.org/officeDocument/2006/relationships/image" Target="../media/image2899.png"/><Relationship Id="rId265" Type="http://schemas.openxmlformats.org/officeDocument/2006/relationships/image" Target="../media/image2316.png"/><Relationship Id="rId472" Type="http://schemas.openxmlformats.org/officeDocument/2006/relationships/customXml" Target="../ink/ink2482.xml"/><Relationship Id="rId900" Type="http://schemas.openxmlformats.org/officeDocument/2006/relationships/image" Target="../media/image2629.png"/><Relationship Id="rId1323" Type="http://schemas.openxmlformats.org/officeDocument/2006/relationships/image" Target="../media/image2834.png"/><Relationship Id="rId1530" Type="http://schemas.openxmlformats.org/officeDocument/2006/relationships/customXml" Target="../ink/ink3016.xml"/><Relationship Id="rId125" Type="http://schemas.openxmlformats.org/officeDocument/2006/relationships/image" Target="../media/image2246.png"/><Relationship Id="rId332" Type="http://schemas.openxmlformats.org/officeDocument/2006/relationships/customXml" Target="../ink/ink2412.xml"/><Relationship Id="rId777" Type="http://schemas.openxmlformats.org/officeDocument/2006/relationships/customXml" Target="../ink/ink2635.xml"/><Relationship Id="rId984" Type="http://schemas.openxmlformats.org/officeDocument/2006/relationships/customXml" Target="../ink/ink2739.xml"/><Relationship Id="rId637" Type="http://schemas.openxmlformats.org/officeDocument/2006/relationships/customXml" Target="../ink/ink2565.xml"/><Relationship Id="rId844" Type="http://schemas.openxmlformats.org/officeDocument/2006/relationships/image" Target="../media/image2602.png"/><Relationship Id="rId1267" Type="http://schemas.openxmlformats.org/officeDocument/2006/relationships/customXml" Target="../ink/ink2882.xml"/><Relationship Id="rId1474" Type="http://schemas.openxmlformats.org/officeDocument/2006/relationships/customXml" Target="../ink/ink2987.xml"/><Relationship Id="rId276" Type="http://schemas.openxmlformats.org/officeDocument/2006/relationships/customXml" Target="../ink/ink2384.xml"/><Relationship Id="rId483" Type="http://schemas.openxmlformats.org/officeDocument/2006/relationships/customXml" Target="../ink/ink2488.xml"/><Relationship Id="rId690" Type="http://schemas.openxmlformats.org/officeDocument/2006/relationships/image" Target="../media/image2526.png"/><Relationship Id="rId704" Type="http://schemas.openxmlformats.org/officeDocument/2006/relationships/image" Target="../media/image2533.png"/><Relationship Id="rId911" Type="http://schemas.openxmlformats.org/officeDocument/2006/relationships/customXml" Target="../ink/ink2702.xml"/><Relationship Id="rId1127" Type="http://schemas.openxmlformats.org/officeDocument/2006/relationships/customXml" Target="../ink/ink2811.xml"/><Relationship Id="rId1334" Type="http://schemas.openxmlformats.org/officeDocument/2006/relationships/customXml" Target="../ink/ink2916.xml"/><Relationship Id="rId1541" Type="http://schemas.openxmlformats.org/officeDocument/2006/relationships/image" Target="../media/image2937.png"/><Relationship Id="rId40" Type="http://schemas.openxmlformats.org/officeDocument/2006/relationships/customXml" Target="../ink/ink2266.xml"/><Relationship Id="rId136" Type="http://schemas.openxmlformats.org/officeDocument/2006/relationships/customXml" Target="../ink/ink2314.xml"/><Relationship Id="rId343" Type="http://schemas.openxmlformats.org/officeDocument/2006/relationships/image" Target="../media/image2353.png"/><Relationship Id="rId550" Type="http://schemas.openxmlformats.org/officeDocument/2006/relationships/image" Target="../media/image2456.png"/><Relationship Id="rId788" Type="http://schemas.openxmlformats.org/officeDocument/2006/relationships/image" Target="../media/image2574.png"/><Relationship Id="rId995" Type="http://schemas.openxmlformats.org/officeDocument/2006/relationships/image" Target="../media/image2676.png"/><Relationship Id="rId1180" Type="http://schemas.openxmlformats.org/officeDocument/2006/relationships/image" Target="../media/image2767.png"/><Relationship Id="rId1401" Type="http://schemas.openxmlformats.org/officeDocument/2006/relationships/customXml" Target="../ink/ink2950.xml"/><Relationship Id="rId203" Type="http://schemas.openxmlformats.org/officeDocument/2006/relationships/image" Target="../media/image2285.png"/><Relationship Id="rId648" Type="http://schemas.openxmlformats.org/officeDocument/2006/relationships/image" Target="../media/image2505.png"/><Relationship Id="rId855" Type="http://schemas.openxmlformats.org/officeDocument/2006/relationships/customXml" Target="../ink/ink2674.xml"/><Relationship Id="rId1040" Type="http://schemas.openxmlformats.org/officeDocument/2006/relationships/image" Target="../media/image2698.png"/><Relationship Id="rId1278" Type="http://schemas.openxmlformats.org/officeDocument/2006/relationships/image" Target="../media/image2813.png"/><Relationship Id="rId1485" Type="http://schemas.openxmlformats.org/officeDocument/2006/relationships/image" Target="../media/image2910.png"/><Relationship Id="rId287" Type="http://schemas.openxmlformats.org/officeDocument/2006/relationships/image" Target="../media/image2327.png"/><Relationship Id="rId410" Type="http://schemas.openxmlformats.org/officeDocument/2006/relationships/customXml" Target="../ink/ink2451.xml"/><Relationship Id="rId494" Type="http://schemas.openxmlformats.org/officeDocument/2006/relationships/image" Target="../media/image2428.png"/><Relationship Id="rId508" Type="http://schemas.openxmlformats.org/officeDocument/2006/relationships/image" Target="../media/image2435.png"/><Relationship Id="rId715" Type="http://schemas.openxmlformats.org/officeDocument/2006/relationships/customXml" Target="../ink/ink2604.xml"/><Relationship Id="rId922" Type="http://schemas.openxmlformats.org/officeDocument/2006/relationships/customXml" Target="../ink/ink2708.xml"/><Relationship Id="rId1138" Type="http://schemas.openxmlformats.org/officeDocument/2006/relationships/image" Target="../media/image2747.png"/><Relationship Id="rId1345" Type="http://schemas.openxmlformats.org/officeDocument/2006/relationships/image" Target="../media/image2845.png"/><Relationship Id="rId1552" Type="http://schemas.openxmlformats.org/officeDocument/2006/relationships/image" Target="../media/image2942.png"/><Relationship Id="rId147" Type="http://schemas.openxmlformats.org/officeDocument/2006/relationships/image" Target="../media/image2257.png"/><Relationship Id="rId354" Type="http://schemas.openxmlformats.org/officeDocument/2006/relationships/customXml" Target="../ink/ink2423.xml"/><Relationship Id="rId799" Type="http://schemas.openxmlformats.org/officeDocument/2006/relationships/customXml" Target="../ink/ink2646.xml"/><Relationship Id="rId1191" Type="http://schemas.openxmlformats.org/officeDocument/2006/relationships/customXml" Target="../ink/ink2843.xml"/><Relationship Id="rId1205" Type="http://schemas.openxmlformats.org/officeDocument/2006/relationships/customXml" Target="../ink/ink2850.xml"/><Relationship Id="rId51" Type="http://schemas.openxmlformats.org/officeDocument/2006/relationships/image" Target="../media/image2209.png"/><Relationship Id="rId561" Type="http://schemas.openxmlformats.org/officeDocument/2006/relationships/customXml" Target="../ink/ink2527.xml"/><Relationship Id="rId659" Type="http://schemas.openxmlformats.org/officeDocument/2006/relationships/customXml" Target="../ink/ink2576.xml"/><Relationship Id="rId866" Type="http://schemas.openxmlformats.org/officeDocument/2006/relationships/image" Target="../media/image2613.png"/><Relationship Id="rId1289" Type="http://schemas.openxmlformats.org/officeDocument/2006/relationships/customXml" Target="../ink/ink2893.xml"/><Relationship Id="rId1412" Type="http://schemas.openxmlformats.org/officeDocument/2006/relationships/image" Target="../media/image2877.png"/><Relationship Id="rId1496" Type="http://schemas.openxmlformats.org/officeDocument/2006/relationships/image" Target="../media/image2915.png"/><Relationship Id="rId214" Type="http://schemas.openxmlformats.org/officeDocument/2006/relationships/customXml" Target="../ink/ink2353.xml"/><Relationship Id="rId298" Type="http://schemas.openxmlformats.org/officeDocument/2006/relationships/customXml" Target="../ink/ink2395.xml"/><Relationship Id="rId421" Type="http://schemas.openxmlformats.org/officeDocument/2006/relationships/image" Target="../media/image2392.png"/><Relationship Id="rId519" Type="http://schemas.openxmlformats.org/officeDocument/2006/relationships/customXml" Target="../ink/ink2506.xml"/><Relationship Id="rId1051" Type="http://schemas.openxmlformats.org/officeDocument/2006/relationships/customXml" Target="../ink/ink2773.xml"/><Relationship Id="rId1149" Type="http://schemas.openxmlformats.org/officeDocument/2006/relationships/customXml" Target="../ink/ink2822.xml"/><Relationship Id="rId1356" Type="http://schemas.openxmlformats.org/officeDocument/2006/relationships/customXml" Target="../ink/ink2927.xml"/><Relationship Id="rId158" Type="http://schemas.openxmlformats.org/officeDocument/2006/relationships/customXml" Target="../ink/ink2325.xml"/><Relationship Id="rId726" Type="http://schemas.openxmlformats.org/officeDocument/2006/relationships/image" Target="../media/image2544.png"/><Relationship Id="rId933" Type="http://schemas.openxmlformats.org/officeDocument/2006/relationships/image" Target="../media/image2645.png"/><Relationship Id="rId1009" Type="http://schemas.openxmlformats.org/officeDocument/2006/relationships/image" Target="../media/image2683.png"/><Relationship Id="rId1563" Type="http://schemas.openxmlformats.org/officeDocument/2006/relationships/customXml" Target="../ink/ink3033.xml"/><Relationship Id="rId62" Type="http://schemas.openxmlformats.org/officeDocument/2006/relationships/customXml" Target="../ink/ink2277.xml"/><Relationship Id="rId365" Type="http://schemas.openxmlformats.org/officeDocument/2006/relationships/image" Target="../media/image2364.png"/><Relationship Id="rId572" Type="http://schemas.openxmlformats.org/officeDocument/2006/relationships/image" Target="../media/image2467.png"/><Relationship Id="rId1216" Type="http://schemas.openxmlformats.org/officeDocument/2006/relationships/image" Target="../media/image2785.png"/><Relationship Id="rId1423" Type="http://schemas.openxmlformats.org/officeDocument/2006/relationships/customXml" Target="../ink/ink2961.xml"/><Relationship Id="rId225" Type="http://schemas.openxmlformats.org/officeDocument/2006/relationships/image" Target="../media/image2296.png"/><Relationship Id="rId432" Type="http://schemas.openxmlformats.org/officeDocument/2006/relationships/customXml" Target="../ink/ink2462.xml"/><Relationship Id="rId877" Type="http://schemas.openxmlformats.org/officeDocument/2006/relationships/customXml" Target="../ink/ink2685.xml"/><Relationship Id="rId1062" Type="http://schemas.openxmlformats.org/officeDocument/2006/relationships/image" Target="../media/image2709.png"/><Relationship Id="rId737" Type="http://schemas.openxmlformats.org/officeDocument/2006/relationships/customXml" Target="../ink/ink2615.xml"/><Relationship Id="rId944" Type="http://schemas.openxmlformats.org/officeDocument/2006/relationships/customXml" Target="../ink/ink2719.xml"/><Relationship Id="rId1367" Type="http://schemas.openxmlformats.org/officeDocument/2006/relationships/image" Target="../media/image2856.png"/><Relationship Id="rId1574" Type="http://schemas.openxmlformats.org/officeDocument/2006/relationships/image" Target="../media/image2949.png"/><Relationship Id="rId73" Type="http://schemas.openxmlformats.org/officeDocument/2006/relationships/image" Target="../media/image2220.png"/><Relationship Id="rId169" Type="http://schemas.openxmlformats.org/officeDocument/2006/relationships/image" Target="../media/image2268.png"/><Relationship Id="rId376" Type="http://schemas.openxmlformats.org/officeDocument/2006/relationships/customXml" Target="../ink/ink2434.xml"/><Relationship Id="rId583" Type="http://schemas.openxmlformats.org/officeDocument/2006/relationships/customXml" Target="../ink/ink2538.xml"/><Relationship Id="rId790" Type="http://schemas.openxmlformats.org/officeDocument/2006/relationships/image" Target="../media/image2575.png"/><Relationship Id="rId804" Type="http://schemas.openxmlformats.org/officeDocument/2006/relationships/image" Target="../media/image2582.png"/><Relationship Id="rId1227" Type="http://schemas.openxmlformats.org/officeDocument/2006/relationships/image" Target="../media/image2789.png"/><Relationship Id="rId1434" Type="http://schemas.openxmlformats.org/officeDocument/2006/relationships/image" Target="../media/image2888.png"/><Relationship Id="rId4" Type="http://schemas.openxmlformats.org/officeDocument/2006/relationships/customXml" Target="../ink/ink2248.xml"/><Relationship Id="rId236" Type="http://schemas.openxmlformats.org/officeDocument/2006/relationships/customXml" Target="../ink/ink2364.xml"/><Relationship Id="rId443" Type="http://schemas.openxmlformats.org/officeDocument/2006/relationships/image" Target="../media/image2403.png"/><Relationship Id="rId650" Type="http://schemas.openxmlformats.org/officeDocument/2006/relationships/image" Target="../media/image2506.png"/><Relationship Id="rId888" Type="http://schemas.openxmlformats.org/officeDocument/2006/relationships/image" Target="../media/image2623.png"/><Relationship Id="rId1073" Type="http://schemas.openxmlformats.org/officeDocument/2006/relationships/customXml" Target="../ink/ink2784.xml"/><Relationship Id="rId1280" Type="http://schemas.openxmlformats.org/officeDocument/2006/relationships/image" Target="../media/image2814.png"/><Relationship Id="rId1501" Type="http://schemas.openxmlformats.org/officeDocument/2006/relationships/customXml" Target="../ink/ink3001.xml"/><Relationship Id="rId303" Type="http://schemas.openxmlformats.org/officeDocument/2006/relationships/image" Target="../media/image2334.png"/><Relationship Id="rId748" Type="http://schemas.openxmlformats.org/officeDocument/2006/relationships/image" Target="../media/image2555.png"/><Relationship Id="rId955" Type="http://schemas.openxmlformats.org/officeDocument/2006/relationships/image" Target="../media/image2656.png"/><Relationship Id="rId1140" Type="http://schemas.openxmlformats.org/officeDocument/2006/relationships/image" Target="../media/image2748.png"/><Relationship Id="rId1378" Type="http://schemas.openxmlformats.org/officeDocument/2006/relationships/customXml" Target="../ink/ink2938.xml"/><Relationship Id="rId1585" Type="http://schemas.openxmlformats.org/officeDocument/2006/relationships/customXml" Target="../ink/ink3046.xml"/><Relationship Id="rId84" Type="http://schemas.openxmlformats.org/officeDocument/2006/relationships/customXml" Target="../ink/ink2288.xml"/><Relationship Id="rId387" Type="http://schemas.openxmlformats.org/officeDocument/2006/relationships/image" Target="../media/image2375.png"/><Relationship Id="rId510" Type="http://schemas.openxmlformats.org/officeDocument/2006/relationships/image" Target="../media/image2436.png"/><Relationship Id="rId594" Type="http://schemas.openxmlformats.org/officeDocument/2006/relationships/image" Target="../media/image2478.png"/><Relationship Id="rId608" Type="http://schemas.openxmlformats.org/officeDocument/2006/relationships/image" Target="../media/image2485.png"/><Relationship Id="rId815" Type="http://schemas.openxmlformats.org/officeDocument/2006/relationships/customXml" Target="../ink/ink2654.xml"/><Relationship Id="rId1238" Type="http://schemas.openxmlformats.org/officeDocument/2006/relationships/customXml" Target="../ink/ink2867.xml"/><Relationship Id="rId1445" Type="http://schemas.openxmlformats.org/officeDocument/2006/relationships/image" Target="../media/image2892.png"/><Relationship Id="rId247" Type="http://schemas.openxmlformats.org/officeDocument/2006/relationships/image" Target="../media/image2307.png"/><Relationship Id="rId899" Type="http://schemas.openxmlformats.org/officeDocument/2006/relationships/customXml" Target="../ink/ink2696.xml"/><Relationship Id="rId1000" Type="http://schemas.openxmlformats.org/officeDocument/2006/relationships/customXml" Target="../ink/ink2747.xml"/><Relationship Id="rId1084" Type="http://schemas.openxmlformats.org/officeDocument/2006/relationships/image" Target="../media/image2720.png"/><Relationship Id="rId1305" Type="http://schemas.openxmlformats.org/officeDocument/2006/relationships/customXml" Target="../ink/ink2901.xml"/><Relationship Id="rId107" Type="http://schemas.openxmlformats.org/officeDocument/2006/relationships/image" Target="../media/image2237.png"/><Relationship Id="rId454" Type="http://schemas.openxmlformats.org/officeDocument/2006/relationships/customXml" Target="../ink/ink2473.xml"/><Relationship Id="rId661" Type="http://schemas.openxmlformats.org/officeDocument/2006/relationships/customXml" Target="../ink/ink2577.xml"/><Relationship Id="rId759" Type="http://schemas.openxmlformats.org/officeDocument/2006/relationships/customXml" Target="../ink/ink2626.xml"/><Relationship Id="rId966" Type="http://schemas.openxmlformats.org/officeDocument/2006/relationships/customXml" Target="../ink/ink2730.xml"/><Relationship Id="rId1291" Type="http://schemas.openxmlformats.org/officeDocument/2006/relationships/customXml" Target="../ink/ink2894.xml"/><Relationship Id="rId1389" Type="http://schemas.openxmlformats.org/officeDocument/2006/relationships/customXml" Target="../ink/ink2944.xml"/><Relationship Id="rId1512" Type="http://schemas.openxmlformats.org/officeDocument/2006/relationships/image" Target="../media/image2923.png"/><Relationship Id="rId1596" Type="http://schemas.openxmlformats.org/officeDocument/2006/relationships/image" Target="../media/image2959.png"/><Relationship Id="rId11" Type="http://schemas.openxmlformats.org/officeDocument/2006/relationships/image" Target="../media/image2190.png"/><Relationship Id="rId314" Type="http://schemas.openxmlformats.org/officeDocument/2006/relationships/customXml" Target="../ink/ink2403.xml"/><Relationship Id="rId398" Type="http://schemas.openxmlformats.org/officeDocument/2006/relationships/customXml" Target="../ink/ink2445.xml"/><Relationship Id="rId521" Type="http://schemas.openxmlformats.org/officeDocument/2006/relationships/customXml" Target="../ink/ink2507.xml"/><Relationship Id="rId619" Type="http://schemas.openxmlformats.org/officeDocument/2006/relationships/customXml" Target="../ink/ink2556.xml"/><Relationship Id="rId1151" Type="http://schemas.openxmlformats.org/officeDocument/2006/relationships/customXml" Target="../ink/ink2823.xml"/><Relationship Id="rId1249" Type="http://schemas.openxmlformats.org/officeDocument/2006/relationships/image" Target="../media/image2800.png"/><Relationship Id="rId95" Type="http://schemas.openxmlformats.org/officeDocument/2006/relationships/image" Target="../media/image2231.png"/><Relationship Id="rId160" Type="http://schemas.openxmlformats.org/officeDocument/2006/relationships/customXml" Target="../ink/ink2326.xml"/><Relationship Id="rId826" Type="http://schemas.openxmlformats.org/officeDocument/2006/relationships/image" Target="../media/image2593.png"/><Relationship Id="rId1011" Type="http://schemas.openxmlformats.org/officeDocument/2006/relationships/image" Target="../media/image2684.png"/><Relationship Id="rId1109" Type="http://schemas.openxmlformats.org/officeDocument/2006/relationships/customXml" Target="../ink/ink2802.xml"/><Relationship Id="rId1456" Type="http://schemas.openxmlformats.org/officeDocument/2006/relationships/customXml" Target="../ink/ink2978.xml"/><Relationship Id="rId258" Type="http://schemas.openxmlformats.org/officeDocument/2006/relationships/customXml" Target="../ink/ink2375.xml"/><Relationship Id="rId465" Type="http://schemas.openxmlformats.org/officeDocument/2006/relationships/image" Target="../media/image2414.png"/><Relationship Id="rId672" Type="http://schemas.openxmlformats.org/officeDocument/2006/relationships/image" Target="../media/image2517.png"/><Relationship Id="rId1095" Type="http://schemas.openxmlformats.org/officeDocument/2006/relationships/customXml" Target="../ink/ink2795.xml"/><Relationship Id="rId1316" Type="http://schemas.openxmlformats.org/officeDocument/2006/relationships/customXml" Target="../ink/ink2907.xml"/><Relationship Id="rId1523" Type="http://schemas.openxmlformats.org/officeDocument/2006/relationships/image" Target="../media/image2928.png"/><Relationship Id="rId22" Type="http://schemas.openxmlformats.org/officeDocument/2006/relationships/customXml" Target="../ink/ink2257.xml"/><Relationship Id="rId118" Type="http://schemas.openxmlformats.org/officeDocument/2006/relationships/customXml" Target="../ink/ink2305.xml"/><Relationship Id="rId325" Type="http://schemas.openxmlformats.org/officeDocument/2006/relationships/image" Target="../media/image2345.png"/><Relationship Id="rId532" Type="http://schemas.openxmlformats.org/officeDocument/2006/relationships/image" Target="../media/image2447.png"/><Relationship Id="rId977" Type="http://schemas.openxmlformats.org/officeDocument/2006/relationships/image" Target="../media/image2667.png"/><Relationship Id="rId1162" Type="http://schemas.openxmlformats.org/officeDocument/2006/relationships/image" Target="../media/image2758.png"/><Relationship Id="rId171" Type="http://schemas.openxmlformats.org/officeDocument/2006/relationships/image" Target="../media/image2269.png"/><Relationship Id="rId837" Type="http://schemas.openxmlformats.org/officeDocument/2006/relationships/customXml" Target="../ink/ink2665.xml"/><Relationship Id="rId1022" Type="http://schemas.openxmlformats.org/officeDocument/2006/relationships/customXml" Target="../ink/ink2758.xml"/><Relationship Id="rId1467" Type="http://schemas.openxmlformats.org/officeDocument/2006/relationships/image" Target="../media/image2901.png"/><Relationship Id="rId269" Type="http://schemas.openxmlformats.org/officeDocument/2006/relationships/image" Target="../media/image2318.png"/><Relationship Id="rId476" Type="http://schemas.openxmlformats.org/officeDocument/2006/relationships/customXml" Target="../ink/ink2484.xml"/><Relationship Id="rId683" Type="http://schemas.openxmlformats.org/officeDocument/2006/relationships/customXml" Target="../ink/ink2588.xml"/><Relationship Id="rId890" Type="http://schemas.openxmlformats.org/officeDocument/2006/relationships/image" Target="../media/image2624.png"/><Relationship Id="rId904" Type="http://schemas.openxmlformats.org/officeDocument/2006/relationships/image" Target="../media/image2631.png"/><Relationship Id="rId1327" Type="http://schemas.openxmlformats.org/officeDocument/2006/relationships/image" Target="../media/image2836.png"/><Relationship Id="rId1534" Type="http://schemas.openxmlformats.org/officeDocument/2006/relationships/customXml" Target="../ink/ink3018.xml"/><Relationship Id="rId33" Type="http://schemas.openxmlformats.org/officeDocument/2006/relationships/image" Target="../media/image2200.png"/><Relationship Id="rId129" Type="http://schemas.openxmlformats.org/officeDocument/2006/relationships/image" Target="../media/image2248.png"/><Relationship Id="rId336" Type="http://schemas.openxmlformats.org/officeDocument/2006/relationships/customXml" Target="../ink/ink2414.xml"/><Relationship Id="rId543" Type="http://schemas.openxmlformats.org/officeDocument/2006/relationships/customXml" Target="../ink/ink2518.xml"/><Relationship Id="rId988" Type="http://schemas.openxmlformats.org/officeDocument/2006/relationships/customXml" Target="../ink/ink2741.xml"/><Relationship Id="rId1173" Type="http://schemas.openxmlformats.org/officeDocument/2006/relationships/customXml" Target="../ink/ink2834.xml"/><Relationship Id="rId1380" Type="http://schemas.openxmlformats.org/officeDocument/2006/relationships/customXml" Target="../ink/ink2939.xml"/><Relationship Id="rId1601" Type="http://schemas.openxmlformats.org/officeDocument/2006/relationships/customXml" Target="../ink/ink3054.xml"/><Relationship Id="rId182" Type="http://schemas.openxmlformats.org/officeDocument/2006/relationships/customXml" Target="../ink/ink2337.xml"/><Relationship Id="rId403" Type="http://schemas.openxmlformats.org/officeDocument/2006/relationships/image" Target="../media/image2383.png"/><Relationship Id="rId750" Type="http://schemas.openxmlformats.org/officeDocument/2006/relationships/image" Target="../media/image2556.png"/><Relationship Id="rId848" Type="http://schemas.openxmlformats.org/officeDocument/2006/relationships/image" Target="../media/image2604.png"/><Relationship Id="rId1033" Type="http://schemas.openxmlformats.org/officeDocument/2006/relationships/customXml" Target="../ink/ink2764.xml"/><Relationship Id="rId1478" Type="http://schemas.openxmlformats.org/officeDocument/2006/relationships/customXml" Target="../ink/ink2989.xml"/><Relationship Id="rId487" Type="http://schemas.openxmlformats.org/officeDocument/2006/relationships/customXml" Target="../ink/ink2490.xml"/><Relationship Id="rId610" Type="http://schemas.openxmlformats.org/officeDocument/2006/relationships/image" Target="../media/image2486.png"/><Relationship Id="rId694" Type="http://schemas.openxmlformats.org/officeDocument/2006/relationships/image" Target="../media/image2528.png"/><Relationship Id="rId708" Type="http://schemas.openxmlformats.org/officeDocument/2006/relationships/image" Target="../media/image2535.png"/><Relationship Id="rId915" Type="http://schemas.openxmlformats.org/officeDocument/2006/relationships/customXml" Target="../ink/ink2704.xml"/><Relationship Id="rId1240" Type="http://schemas.openxmlformats.org/officeDocument/2006/relationships/customXml" Target="../ink/ink2868.xml"/><Relationship Id="rId1338" Type="http://schemas.openxmlformats.org/officeDocument/2006/relationships/customXml" Target="../ink/ink2918.xml"/><Relationship Id="rId1545" Type="http://schemas.openxmlformats.org/officeDocument/2006/relationships/customXml" Target="../ink/ink3024.xml"/><Relationship Id="rId347" Type="http://schemas.openxmlformats.org/officeDocument/2006/relationships/image" Target="../media/image2355.png"/><Relationship Id="rId999" Type="http://schemas.openxmlformats.org/officeDocument/2006/relationships/image" Target="../media/image2678.png"/><Relationship Id="rId1100" Type="http://schemas.openxmlformats.org/officeDocument/2006/relationships/image" Target="../media/image2728.png"/><Relationship Id="rId1184" Type="http://schemas.openxmlformats.org/officeDocument/2006/relationships/image" Target="../media/image2769.png"/><Relationship Id="rId1405" Type="http://schemas.openxmlformats.org/officeDocument/2006/relationships/customXml" Target="../ink/ink2952.xml"/><Relationship Id="rId44" Type="http://schemas.openxmlformats.org/officeDocument/2006/relationships/customXml" Target="../ink/ink2268.xml"/><Relationship Id="rId554" Type="http://schemas.openxmlformats.org/officeDocument/2006/relationships/image" Target="../media/image2458.png"/><Relationship Id="rId761" Type="http://schemas.openxmlformats.org/officeDocument/2006/relationships/customXml" Target="../ink/ink2627.xml"/><Relationship Id="rId859" Type="http://schemas.openxmlformats.org/officeDocument/2006/relationships/customXml" Target="../ink/ink2676.xml"/><Relationship Id="rId1391" Type="http://schemas.openxmlformats.org/officeDocument/2006/relationships/customXml" Target="../ink/ink2945.xml"/><Relationship Id="rId1489" Type="http://schemas.openxmlformats.org/officeDocument/2006/relationships/customXml" Target="../ink/ink2995.xml"/><Relationship Id="rId1612" Type="http://schemas.openxmlformats.org/officeDocument/2006/relationships/image" Target="../media/image2966.png"/><Relationship Id="rId193" Type="http://schemas.openxmlformats.org/officeDocument/2006/relationships/image" Target="../media/image2280.png"/><Relationship Id="rId207" Type="http://schemas.openxmlformats.org/officeDocument/2006/relationships/image" Target="../media/image2287.png"/><Relationship Id="rId414" Type="http://schemas.openxmlformats.org/officeDocument/2006/relationships/customXml" Target="../ink/ink2453.xml"/><Relationship Id="rId498" Type="http://schemas.openxmlformats.org/officeDocument/2006/relationships/image" Target="../media/image2430.png"/><Relationship Id="rId621" Type="http://schemas.openxmlformats.org/officeDocument/2006/relationships/customXml" Target="../ink/ink2557.xml"/><Relationship Id="rId1044" Type="http://schemas.openxmlformats.org/officeDocument/2006/relationships/image" Target="../media/image2700.png"/><Relationship Id="rId1251" Type="http://schemas.openxmlformats.org/officeDocument/2006/relationships/image" Target="../media/image2801.png"/><Relationship Id="rId1349" Type="http://schemas.openxmlformats.org/officeDocument/2006/relationships/image" Target="../media/image2847.png"/><Relationship Id="rId260" Type="http://schemas.openxmlformats.org/officeDocument/2006/relationships/customXml" Target="../ink/ink2376.xml"/><Relationship Id="rId719" Type="http://schemas.openxmlformats.org/officeDocument/2006/relationships/customXml" Target="../ink/ink2606.xml"/><Relationship Id="rId926" Type="http://schemas.openxmlformats.org/officeDocument/2006/relationships/customXml" Target="../ink/ink2710.xml"/><Relationship Id="rId1111" Type="http://schemas.openxmlformats.org/officeDocument/2006/relationships/customXml" Target="../ink/ink2803.xml"/><Relationship Id="rId1556" Type="http://schemas.openxmlformats.org/officeDocument/2006/relationships/image" Target="../media/image2076.png"/><Relationship Id="rId55" Type="http://schemas.openxmlformats.org/officeDocument/2006/relationships/image" Target="../media/image2211.png"/><Relationship Id="rId120" Type="http://schemas.openxmlformats.org/officeDocument/2006/relationships/customXml" Target="../ink/ink2306.xml"/><Relationship Id="rId358" Type="http://schemas.openxmlformats.org/officeDocument/2006/relationships/customXml" Target="../ink/ink2425.xml"/><Relationship Id="rId565" Type="http://schemas.openxmlformats.org/officeDocument/2006/relationships/customXml" Target="../ink/ink2529.xml"/><Relationship Id="rId772" Type="http://schemas.openxmlformats.org/officeDocument/2006/relationships/image" Target="../media/image2567.png"/><Relationship Id="rId1195" Type="http://schemas.openxmlformats.org/officeDocument/2006/relationships/customXml" Target="../ink/ink2845.xml"/><Relationship Id="rId1209" Type="http://schemas.openxmlformats.org/officeDocument/2006/relationships/customXml" Target="../ink/ink2852.xml"/><Relationship Id="rId1416" Type="http://schemas.openxmlformats.org/officeDocument/2006/relationships/image" Target="../media/image2879.png"/><Relationship Id="rId218" Type="http://schemas.openxmlformats.org/officeDocument/2006/relationships/customXml" Target="../ink/ink2355.xml"/><Relationship Id="rId425" Type="http://schemas.openxmlformats.org/officeDocument/2006/relationships/image" Target="../media/image2394.png"/><Relationship Id="rId632" Type="http://schemas.openxmlformats.org/officeDocument/2006/relationships/image" Target="../media/image2497.png"/><Relationship Id="rId1055" Type="http://schemas.openxmlformats.org/officeDocument/2006/relationships/customXml" Target="../ink/ink2775.xml"/><Relationship Id="rId1262" Type="http://schemas.openxmlformats.org/officeDocument/2006/relationships/image" Target="../media/image2805.png"/><Relationship Id="rId271" Type="http://schemas.openxmlformats.org/officeDocument/2006/relationships/image" Target="../media/image2319.png"/><Relationship Id="rId937" Type="http://schemas.openxmlformats.org/officeDocument/2006/relationships/image" Target="../media/image2647.png"/><Relationship Id="rId1122" Type="http://schemas.openxmlformats.org/officeDocument/2006/relationships/image" Target="../media/image2739.png"/><Relationship Id="rId1567" Type="http://schemas.openxmlformats.org/officeDocument/2006/relationships/customXml" Target="../ink/ink3035.xml"/><Relationship Id="rId66" Type="http://schemas.openxmlformats.org/officeDocument/2006/relationships/customXml" Target="../ink/ink2279.xml"/><Relationship Id="rId131" Type="http://schemas.openxmlformats.org/officeDocument/2006/relationships/image" Target="../media/image2249.png"/><Relationship Id="rId369" Type="http://schemas.openxmlformats.org/officeDocument/2006/relationships/image" Target="../media/image2366.png"/><Relationship Id="rId576" Type="http://schemas.openxmlformats.org/officeDocument/2006/relationships/image" Target="../media/image2469.png"/><Relationship Id="rId783" Type="http://schemas.openxmlformats.org/officeDocument/2006/relationships/customXml" Target="../ink/ink2638.xml"/><Relationship Id="rId990" Type="http://schemas.openxmlformats.org/officeDocument/2006/relationships/customXml" Target="../ink/ink2742.xml"/><Relationship Id="rId1427" Type="http://schemas.openxmlformats.org/officeDocument/2006/relationships/customXml" Target="../ink/ink2963.xml"/><Relationship Id="rId229" Type="http://schemas.openxmlformats.org/officeDocument/2006/relationships/image" Target="../media/image2298.png"/><Relationship Id="rId436" Type="http://schemas.openxmlformats.org/officeDocument/2006/relationships/customXml" Target="../ink/ink2464.xml"/><Relationship Id="rId643" Type="http://schemas.openxmlformats.org/officeDocument/2006/relationships/customXml" Target="../ink/ink2568.xml"/><Relationship Id="rId1066" Type="http://schemas.openxmlformats.org/officeDocument/2006/relationships/image" Target="../media/image2711.png"/><Relationship Id="rId1273" Type="http://schemas.openxmlformats.org/officeDocument/2006/relationships/customXml" Target="../ink/ink2885.xml"/><Relationship Id="rId1480" Type="http://schemas.openxmlformats.org/officeDocument/2006/relationships/customXml" Target="../ink/ink2990.xml"/><Relationship Id="rId850" Type="http://schemas.openxmlformats.org/officeDocument/2006/relationships/image" Target="../media/image2605.png"/><Relationship Id="rId948" Type="http://schemas.openxmlformats.org/officeDocument/2006/relationships/customXml" Target="../ink/ink2721.xml"/><Relationship Id="rId1133" Type="http://schemas.openxmlformats.org/officeDocument/2006/relationships/customXml" Target="../ink/ink2814.xml"/><Relationship Id="rId1578" Type="http://schemas.openxmlformats.org/officeDocument/2006/relationships/image" Target="../media/image2951.png"/><Relationship Id="rId77" Type="http://schemas.openxmlformats.org/officeDocument/2006/relationships/image" Target="../media/image2222.png"/><Relationship Id="rId282" Type="http://schemas.openxmlformats.org/officeDocument/2006/relationships/customXml" Target="../ink/ink2387.xml"/><Relationship Id="rId503" Type="http://schemas.openxmlformats.org/officeDocument/2006/relationships/customXml" Target="../ink/ink2498.xml"/><Relationship Id="rId587" Type="http://schemas.openxmlformats.org/officeDocument/2006/relationships/customXml" Target="../ink/ink2540.xml"/><Relationship Id="rId710" Type="http://schemas.openxmlformats.org/officeDocument/2006/relationships/image" Target="../media/image2536.png"/><Relationship Id="rId808" Type="http://schemas.openxmlformats.org/officeDocument/2006/relationships/image" Target="../media/image2584.png"/><Relationship Id="rId1340" Type="http://schemas.openxmlformats.org/officeDocument/2006/relationships/customXml" Target="../ink/ink2919.xml"/><Relationship Id="rId1438" Type="http://schemas.openxmlformats.org/officeDocument/2006/relationships/image" Target="../media/image2889.png"/><Relationship Id="rId8" Type="http://schemas.openxmlformats.org/officeDocument/2006/relationships/customXml" Target="../ink/ink2250.xml"/><Relationship Id="rId142" Type="http://schemas.openxmlformats.org/officeDocument/2006/relationships/customXml" Target="../ink/ink2317.xml"/><Relationship Id="rId447" Type="http://schemas.openxmlformats.org/officeDocument/2006/relationships/image" Target="../media/image2405.png"/><Relationship Id="rId794" Type="http://schemas.openxmlformats.org/officeDocument/2006/relationships/image" Target="../media/image2577.png"/><Relationship Id="rId1077" Type="http://schemas.openxmlformats.org/officeDocument/2006/relationships/customXml" Target="../ink/ink2786.xml"/><Relationship Id="rId1200" Type="http://schemas.openxmlformats.org/officeDocument/2006/relationships/image" Target="../media/image2777.png"/><Relationship Id="rId654" Type="http://schemas.openxmlformats.org/officeDocument/2006/relationships/image" Target="../media/image2508.png"/><Relationship Id="rId861" Type="http://schemas.openxmlformats.org/officeDocument/2006/relationships/customXml" Target="../ink/ink2677.xml"/><Relationship Id="rId959" Type="http://schemas.openxmlformats.org/officeDocument/2006/relationships/image" Target="../media/image2658.png"/><Relationship Id="rId1284" Type="http://schemas.openxmlformats.org/officeDocument/2006/relationships/image" Target="../media/image2816.png"/><Relationship Id="rId1491" Type="http://schemas.openxmlformats.org/officeDocument/2006/relationships/customXml" Target="../ink/ink2996.xml"/><Relationship Id="rId1505" Type="http://schemas.openxmlformats.org/officeDocument/2006/relationships/customXml" Target="../ink/ink3003.xml"/><Relationship Id="rId1589" Type="http://schemas.openxmlformats.org/officeDocument/2006/relationships/customXml" Target="../ink/ink3048.xml"/><Relationship Id="rId293" Type="http://schemas.openxmlformats.org/officeDocument/2006/relationships/image" Target="../media/image2330.png"/><Relationship Id="rId307" Type="http://schemas.openxmlformats.org/officeDocument/2006/relationships/image" Target="../media/image2336.png"/><Relationship Id="rId514" Type="http://schemas.openxmlformats.org/officeDocument/2006/relationships/image" Target="../media/image2438.png"/><Relationship Id="rId721" Type="http://schemas.openxmlformats.org/officeDocument/2006/relationships/customXml" Target="../ink/ink2607.xml"/><Relationship Id="rId1144" Type="http://schemas.openxmlformats.org/officeDocument/2006/relationships/image" Target="../media/image2750.png"/><Relationship Id="rId1351" Type="http://schemas.openxmlformats.org/officeDocument/2006/relationships/image" Target="../media/image2848.png"/><Relationship Id="rId1449" Type="http://schemas.openxmlformats.org/officeDocument/2006/relationships/image" Target="../media/image1049.png"/><Relationship Id="rId88" Type="http://schemas.openxmlformats.org/officeDocument/2006/relationships/customXml" Target="../ink/ink2290.xml"/><Relationship Id="rId153" Type="http://schemas.openxmlformats.org/officeDocument/2006/relationships/image" Target="../media/image2260.png"/><Relationship Id="rId360" Type="http://schemas.openxmlformats.org/officeDocument/2006/relationships/customXml" Target="../ink/ink2426.xml"/><Relationship Id="rId598" Type="http://schemas.openxmlformats.org/officeDocument/2006/relationships/image" Target="../media/image2480.png"/><Relationship Id="rId819" Type="http://schemas.openxmlformats.org/officeDocument/2006/relationships/customXml" Target="../ink/ink2656.xml"/><Relationship Id="rId1004" Type="http://schemas.openxmlformats.org/officeDocument/2006/relationships/customXml" Target="../ink/ink2749.xml"/><Relationship Id="rId1211" Type="http://schemas.openxmlformats.org/officeDocument/2006/relationships/customXml" Target="../ink/ink2853.xml"/><Relationship Id="rId220" Type="http://schemas.openxmlformats.org/officeDocument/2006/relationships/customXml" Target="../ink/ink2356.xml"/><Relationship Id="rId458" Type="http://schemas.openxmlformats.org/officeDocument/2006/relationships/customXml" Target="../ink/ink2475.xml"/><Relationship Id="rId665" Type="http://schemas.openxmlformats.org/officeDocument/2006/relationships/customXml" Target="../ink/ink2579.xml"/><Relationship Id="rId872" Type="http://schemas.openxmlformats.org/officeDocument/2006/relationships/image" Target="../media/image2616.png"/><Relationship Id="rId1088" Type="http://schemas.openxmlformats.org/officeDocument/2006/relationships/image" Target="../media/image2722.png"/><Relationship Id="rId1295" Type="http://schemas.openxmlformats.org/officeDocument/2006/relationships/customXml" Target="../ink/ink2896.xml"/><Relationship Id="rId1309" Type="http://schemas.openxmlformats.org/officeDocument/2006/relationships/customXml" Target="../ink/ink2903.xml"/><Relationship Id="rId1516" Type="http://schemas.openxmlformats.org/officeDocument/2006/relationships/image" Target="../media/image2925.png"/><Relationship Id="rId15" Type="http://schemas.openxmlformats.org/officeDocument/2006/relationships/image" Target="../media/image1315.png"/><Relationship Id="rId318" Type="http://schemas.openxmlformats.org/officeDocument/2006/relationships/customXml" Target="../ink/ink2405.xml"/><Relationship Id="rId525" Type="http://schemas.openxmlformats.org/officeDocument/2006/relationships/customXml" Target="../ink/ink2509.xml"/><Relationship Id="rId732" Type="http://schemas.openxmlformats.org/officeDocument/2006/relationships/image" Target="../media/image2547.png"/><Relationship Id="rId1155" Type="http://schemas.openxmlformats.org/officeDocument/2006/relationships/customXml" Target="../ink/ink2825.xml"/><Relationship Id="rId1362" Type="http://schemas.openxmlformats.org/officeDocument/2006/relationships/customXml" Target="../ink/ink2930.xml"/><Relationship Id="rId99" Type="http://schemas.openxmlformats.org/officeDocument/2006/relationships/image" Target="../media/image2233.png"/><Relationship Id="rId164" Type="http://schemas.openxmlformats.org/officeDocument/2006/relationships/customXml" Target="../ink/ink2328.xml"/><Relationship Id="rId371" Type="http://schemas.openxmlformats.org/officeDocument/2006/relationships/image" Target="../media/image2367.png"/><Relationship Id="rId1015" Type="http://schemas.openxmlformats.org/officeDocument/2006/relationships/image" Target="../media/image2686.png"/><Relationship Id="rId1222" Type="http://schemas.openxmlformats.org/officeDocument/2006/relationships/image" Target="../media/image2788.png"/><Relationship Id="rId469" Type="http://schemas.openxmlformats.org/officeDocument/2006/relationships/image" Target="../media/image2416.png"/><Relationship Id="rId676" Type="http://schemas.openxmlformats.org/officeDocument/2006/relationships/image" Target="../media/image2519.png"/><Relationship Id="rId883" Type="http://schemas.openxmlformats.org/officeDocument/2006/relationships/customXml" Target="../ink/ink2688.xml"/><Relationship Id="rId1099" Type="http://schemas.openxmlformats.org/officeDocument/2006/relationships/customXml" Target="../ink/ink2797.xml"/><Relationship Id="rId1527" Type="http://schemas.openxmlformats.org/officeDocument/2006/relationships/image" Target="../media/image2930.png"/><Relationship Id="rId26" Type="http://schemas.openxmlformats.org/officeDocument/2006/relationships/customXml" Target="../ink/ink2259.xml"/><Relationship Id="rId231" Type="http://schemas.openxmlformats.org/officeDocument/2006/relationships/image" Target="../media/image2299.png"/><Relationship Id="rId329" Type="http://schemas.openxmlformats.org/officeDocument/2006/relationships/image" Target="../media/image2346.png"/><Relationship Id="rId536" Type="http://schemas.openxmlformats.org/officeDocument/2006/relationships/image" Target="../media/image2449.png"/><Relationship Id="rId1166" Type="http://schemas.openxmlformats.org/officeDocument/2006/relationships/image" Target="../media/image2760.png"/><Relationship Id="rId1373" Type="http://schemas.openxmlformats.org/officeDocument/2006/relationships/image" Target="../media/image2859.png"/><Relationship Id="rId175" Type="http://schemas.openxmlformats.org/officeDocument/2006/relationships/image" Target="../media/image2271.png"/><Relationship Id="rId743" Type="http://schemas.openxmlformats.org/officeDocument/2006/relationships/customXml" Target="../ink/ink2618.xml"/><Relationship Id="rId950" Type="http://schemas.openxmlformats.org/officeDocument/2006/relationships/customXml" Target="../ink/ink2722.xml"/><Relationship Id="rId1026" Type="http://schemas.openxmlformats.org/officeDocument/2006/relationships/customXml" Target="../ink/ink2760.xml"/><Relationship Id="rId1580" Type="http://schemas.openxmlformats.org/officeDocument/2006/relationships/image" Target="../media/image2952.png"/><Relationship Id="rId382" Type="http://schemas.openxmlformats.org/officeDocument/2006/relationships/customXml" Target="../ink/ink2437.xml"/><Relationship Id="rId603" Type="http://schemas.openxmlformats.org/officeDocument/2006/relationships/customXml" Target="../ink/ink2548.xml"/><Relationship Id="rId687" Type="http://schemas.openxmlformats.org/officeDocument/2006/relationships/customXml" Target="../ink/ink2590.xml"/><Relationship Id="rId810" Type="http://schemas.openxmlformats.org/officeDocument/2006/relationships/image" Target="../media/image2585.png"/><Relationship Id="rId908" Type="http://schemas.openxmlformats.org/officeDocument/2006/relationships/image" Target="../media/image2633.png"/><Relationship Id="rId1233" Type="http://schemas.openxmlformats.org/officeDocument/2006/relationships/image" Target="../media/image2792.png"/><Relationship Id="rId1440" Type="http://schemas.openxmlformats.org/officeDocument/2006/relationships/customXml" Target="../ink/ink2970.xml"/><Relationship Id="rId1538" Type="http://schemas.openxmlformats.org/officeDocument/2006/relationships/customXml" Target="../ink/ink3020.xml"/><Relationship Id="rId242" Type="http://schemas.openxmlformats.org/officeDocument/2006/relationships/customXml" Target="../ink/ink2367.xml"/><Relationship Id="rId894" Type="http://schemas.openxmlformats.org/officeDocument/2006/relationships/image" Target="../media/image2626.png"/><Relationship Id="rId1177" Type="http://schemas.openxmlformats.org/officeDocument/2006/relationships/customXml" Target="../ink/ink2836.xml"/><Relationship Id="rId1300" Type="http://schemas.openxmlformats.org/officeDocument/2006/relationships/image" Target="../media/image2823.png"/><Relationship Id="rId37" Type="http://schemas.openxmlformats.org/officeDocument/2006/relationships/image" Target="../media/image2202.png"/><Relationship Id="rId102" Type="http://schemas.openxmlformats.org/officeDocument/2006/relationships/customXml" Target="../ink/ink2297.xml"/><Relationship Id="rId547" Type="http://schemas.openxmlformats.org/officeDocument/2006/relationships/customXml" Target="../ink/ink2520.xml"/><Relationship Id="rId754" Type="http://schemas.openxmlformats.org/officeDocument/2006/relationships/image" Target="../media/image2558.png"/><Relationship Id="rId961" Type="http://schemas.openxmlformats.org/officeDocument/2006/relationships/image" Target="../media/image2659.png"/><Relationship Id="rId1384" Type="http://schemas.openxmlformats.org/officeDocument/2006/relationships/customXml" Target="../ink/ink2941.xml"/><Relationship Id="rId1591" Type="http://schemas.openxmlformats.org/officeDocument/2006/relationships/customXml" Target="../ink/ink3049.xml"/><Relationship Id="rId1605" Type="http://schemas.openxmlformats.org/officeDocument/2006/relationships/customXml" Target="../ink/ink3057.xml"/><Relationship Id="rId90" Type="http://schemas.openxmlformats.org/officeDocument/2006/relationships/customXml" Target="../ink/ink2291.xml"/><Relationship Id="rId186" Type="http://schemas.openxmlformats.org/officeDocument/2006/relationships/customXml" Target="../ink/ink2339.xml"/><Relationship Id="rId393" Type="http://schemas.openxmlformats.org/officeDocument/2006/relationships/image" Target="../media/image2378.png"/><Relationship Id="rId407" Type="http://schemas.openxmlformats.org/officeDocument/2006/relationships/image" Target="../media/image2385.png"/><Relationship Id="rId614" Type="http://schemas.openxmlformats.org/officeDocument/2006/relationships/image" Target="../media/image2488.png"/><Relationship Id="rId821" Type="http://schemas.openxmlformats.org/officeDocument/2006/relationships/customXml" Target="../ink/ink2657.xml"/><Relationship Id="rId1037" Type="http://schemas.openxmlformats.org/officeDocument/2006/relationships/customXml" Target="../ink/ink2766.xml"/><Relationship Id="rId1244" Type="http://schemas.openxmlformats.org/officeDocument/2006/relationships/customXml" Target="../ink/ink2870.xml"/><Relationship Id="rId1451" Type="http://schemas.openxmlformats.org/officeDocument/2006/relationships/image" Target="../media/image2894.png"/><Relationship Id="rId253" Type="http://schemas.openxmlformats.org/officeDocument/2006/relationships/image" Target="../media/image2310.png"/><Relationship Id="rId460" Type="http://schemas.openxmlformats.org/officeDocument/2006/relationships/customXml" Target="../ink/ink2476.xml"/><Relationship Id="rId698" Type="http://schemas.openxmlformats.org/officeDocument/2006/relationships/image" Target="../media/image2530.png"/><Relationship Id="rId919" Type="http://schemas.openxmlformats.org/officeDocument/2006/relationships/image" Target="../media/image2638.png"/><Relationship Id="rId1090" Type="http://schemas.openxmlformats.org/officeDocument/2006/relationships/image" Target="../media/image2723.png"/><Relationship Id="rId1104" Type="http://schemas.openxmlformats.org/officeDocument/2006/relationships/image" Target="../media/image2730.png"/><Relationship Id="rId1311" Type="http://schemas.openxmlformats.org/officeDocument/2006/relationships/customXml" Target="../ink/ink2904.xml"/><Relationship Id="rId1549" Type="http://schemas.openxmlformats.org/officeDocument/2006/relationships/customXml" Target="../ink/ink3026.xml"/><Relationship Id="rId48" Type="http://schemas.openxmlformats.org/officeDocument/2006/relationships/customXml" Target="../ink/ink2270.xml"/><Relationship Id="rId113" Type="http://schemas.openxmlformats.org/officeDocument/2006/relationships/image" Target="../media/image2240.png"/><Relationship Id="rId320" Type="http://schemas.openxmlformats.org/officeDocument/2006/relationships/customXml" Target="../ink/ink2406.xml"/><Relationship Id="rId558" Type="http://schemas.openxmlformats.org/officeDocument/2006/relationships/image" Target="../media/image2460.png"/><Relationship Id="rId765" Type="http://schemas.openxmlformats.org/officeDocument/2006/relationships/customXml" Target="../ink/ink2629.xml"/><Relationship Id="rId972" Type="http://schemas.openxmlformats.org/officeDocument/2006/relationships/customXml" Target="../ink/ink2733.xml"/><Relationship Id="rId1188" Type="http://schemas.openxmlformats.org/officeDocument/2006/relationships/image" Target="../media/image2771.png"/><Relationship Id="rId1395" Type="http://schemas.openxmlformats.org/officeDocument/2006/relationships/customXml" Target="../ink/ink2947.xml"/><Relationship Id="rId1409" Type="http://schemas.openxmlformats.org/officeDocument/2006/relationships/customXml" Target="../ink/ink2954.xml"/><Relationship Id="rId197" Type="http://schemas.openxmlformats.org/officeDocument/2006/relationships/image" Target="../media/image2282.png"/><Relationship Id="rId418" Type="http://schemas.openxmlformats.org/officeDocument/2006/relationships/customXml" Target="../ink/ink2455.xml"/><Relationship Id="rId625" Type="http://schemas.openxmlformats.org/officeDocument/2006/relationships/customXml" Target="../ink/ink2559.xml"/><Relationship Id="rId832" Type="http://schemas.openxmlformats.org/officeDocument/2006/relationships/image" Target="../media/image2596.png"/><Relationship Id="rId1048" Type="http://schemas.openxmlformats.org/officeDocument/2006/relationships/image" Target="../media/image2702.png"/><Relationship Id="rId1255" Type="http://schemas.openxmlformats.org/officeDocument/2006/relationships/image" Target="../media/image2803.png"/><Relationship Id="rId1462" Type="http://schemas.openxmlformats.org/officeDocument/2006/relationships/customXml" Target="../ink/ink2981.xml"/><Relationship Id="rId264" Type="http://schemas.openxmlformats.org/officeDocument/2006/relationships/customXml" Target="../ink/ink2378.xml"/><Relationship Id="rId471" Type="http://schemas.openxmlformats.org/officeDocument/2006/relationships/image" Target="../media/image2417.png"/><Relationship Id="rId1115" Type="http://schemas.openxmlformats.org/officeDocument/2006/relationships/customXml" Target="../ink/ink2805.xml"/><Relationship Id="rId1322" Type="http://schemas.openxmlformats.org/officeDocument/2006/relationships/customXml" Target="../ink/ink2910.xml"/><Relationship Id="rId59" Type="http://schemas.openxmlformats.org/officeDocument/2006/relationships/image" Target="../media/image2213.png"/><Relationship Id="rId124" Type="http://schemas.openxmlformats.org/officeDocument/2006/relationships/customXml" Target="../ink/ink2308.xml"/><Relationship Id="rId569" Type="http://schemas.openxmlformats.org/officeDocument/2006/relationships/customXml" Target="../ink/ink2531.xml"/><Relationship Id="rId776" Type="http://schemas.openxmlformats.org/officeDocument/2006/relationships/image" Target="../media/image2568.png"/><Relationship Id="rId983" Type="http://schemas.openxmlformats.org/officeDocument/2006/relationships/image" Target="../media/image2670.png"/><Relationship Id="rId1199" Type="http://schemas.openxmlformats.org/officeDocument/2006/relationships/customXml" Target="../ink/ink2847.xml"/><Relationship Id="rId331" Type="http://schemas.openxmlformats.org/officeDocument/2006/relationships/image" Target="../media/image2347.png"/><Relationship Id="rId429" Type="http://schemas.openxmlformats.org/officeDocument/2006/relationships/image" Target="../media/image2396.png"/><Relationship Id="rId636" Type="http://schemas.openxmlformats.org/officeDocument/2006/relationships/image" Target="../media/image2499.png"/><Relationship Id="rId1059" Type="http://schemas.openxmlformats.org/officeDocument/2006/relationships/customXml" Target="../ink/ink2777.xml"/><Relationship Id="rId1266" Type="http://schemas.openxmlformats.org/officeDocument/2006/relationships/image" Target="../media/image2807.png"/><Relationship Id="rId1473" Type="http://schemas.openxmlformats.org/officeDocument/2006/relationships/image" Target="../media/image2904.png"/><Relationship Id="rId843" Type="http://schemas.openxmlformats.org/officeDocument/2006/relationships/customXml" Target="../ink/ink2668.xml"/><Relationship Id="rId1126" Type="http://schemas.openxmlformats.org/officeDocument/2006/relationships/image" Target="../media/image2741.png"/><Relationship Id="rId275" Type="http://schemas.openxmlformats.org/officeDocument/2006/relationships/image" Target="../media/image2321.png"/><Relationship Id="rId482" Type="http://schemas.openxmlformats.org/officeDocument/2006/relationships/image" Target="../media/image2422.png"/><Relationship Id="rId703" Type="http://schemas.openxmlformats.org/officeDocument/2006/relationships/customXml" Target="../ink/ink2598.xml"/><Relationship Id="rId910" Type="http://schemas.openxmlformats.org/officeDocument/2006/relationships/image" Target="../media/image2634.png"/><Relationship Id="rId1333" Type="http://schemas.openxmlformats.org/officeDocument/2006/relationships/image" Target="../media/image2839.png"/><Relationship Id="rId1540" Type="http://schemas.openxmlformats.org/officeDocument/2006/relationships/customXml" Target="../ink/ink3021.xml"/><Relationship Id="rId135" Type="http://schemas.openxmlformats.org/officeDocument/2006/relationships/image" Target="../media/image2251.png"/><Relationship Id="rId342" Type="http://schemas.openxmlformats.org/officeDocument/2006/relationships/customXml" Target="../ink/ink2417.xml"/><Relationship Id="rId787" Type="http://schemas.openxmlformats.org/officeDocument/2006/relationships/customXml" Target="../ink/ink2640.xml"/><Relationship Id="rId994" Type="http://schemas.openxmlformats.org/officeDocument/2006/relationships/customXml" Target="../ink/ink2744.xml"/><Relationship Id="rId1400" Type="http://schemas.openxmlformats.org/officeDocument/2006/relationships/image" Target="../media/image2871.png"/><Relationship Id="rId202" Type="http://schemas.openxmlformats.org/officeDocument/2006/relationships/customXml" Target="../ink/ink2347.xml"/><Relationship Id="rId647" Type="http://schemas.openxmlformats.org/officeDocument/2006/relationships/customXml" Target="../ink/ink2570.xml"/><Relationship Id="rId854" Type="http://schemas.openxmlformats.org/officeDocument/2006/relationships/image" Target="../media/image2607.png"/><Relationship Id="rId1277" Type="http://schemas.openxmlformats.org/officeDocument/2006/relationships/customXml" Target="../ink/ink2887.xml"/><Relationship Id="rId1484" Type="http://schemas.openxmlformats.org/officeDocument/2006/relationships/customXml" Target="../ink/ink2992.xml"/><Relationship Id="rId286" Type="http://schemas.openxmlformats.org/officeDocument/2006/relationships/customXml" Target="../ink/ink2389.xml"/><Relationship Id="rId493" Type="http://schemas.openxmlformats.org/officeDocument/2006/relationships/customXml" Target="../ink/ink2493.xml"/><Relationship Id="rId507" Type="http://schemas.openxmlformats.org/officeDocument/2006/relationships/customXml" Target="../ink/ink2500.xml"/><Relationship Id="rId714" Type="http://schemas.openxmlformats.org/officeDocument/2006/relationships/image" Target="../media/image2538.png"/><Relationship Id="rId921" Type="http://schemas.openxmlformats.org/officeDocument/2006/relationships/image" Target="../media/image2639.png"/><Relationship Id="rId1137" Type="http://schemas.openxmlformats.org/officeDocument/2006/relationships/customXml" Target="../ink/ink2816.xml"/><Relationship Id="rId1344" Type="http://schemas.openxmlformats.org/officeDocument/2006/relationships/customXml" Target="../ink/ink2921.xml"/><Relationship Id="rId1551" Type="http://schemas.openxmlformats.org/officeDocument/2006/relationships/customXml" Target="../ink/ink3027.xml"/><Relationship Id="rId50" Type="http://schemas.openxmlformats.org/officeDocument/2006/relationships/customXml" Target="../ink/ink2271.xml"/><Relationship Id="rId146" Type="http://schemas.openxmlformats.org/officeDocument/2006/relationships/customXml" Target="../ink/ink2319.xml"/><Relationship Id="rId353" Type="http://schemas.openxmlformats.org/officeDocument/2006/relationships/image" Target="../media/image2358.png"/><Relationship Id="rId560" Type="http://schemas.openxmlformats.org/officeDocument/2006/relationships/image" Target="../media/image2461.png"/><Relationship Id="rId798" Type="http://schemas.openxmlformats.org/officeDocument/2006/relationships/image" Target="../media/image2579.png"/><Relationship Id="rId1190" Type="http://schemas.openxmlformats.org/officeDocument/2006/relationships/image" Target="../media/image2772.png"/><Relationship Id="rId1204" Type="http://schemas.openxmlformats.org/officeDocument/2006/relationships/image" Target="../media/image2779.png"/><Relationship Id="rId1411" Type="http://schemas.openxmlformats.org/officeDocument/2006/relationships/customXml" Target="../ink/ink2955.xml"/><Relationship Id="rId213" Type="http://schemas.openxmlformats.org/officeDocument/2006/relationships/image" Target="../media/image2290.png"/><Relationship Id="rId420" Type="http://schemas.openxmlformats.org/officeDocument/2006/relationships/customXml" Target="../ink/ink2456.xml"/><Relationship Id="rId658" Type="http://schemas.openxmlformats.org/officeDocument/2006/relationships/image" Target="../media/image2510.png"/><Relationship Id="rId865" Type="http://schemas.openxmlformats.org/officeDocument/2006/relationships/customXml" Target="../ink/ink2679.xml"/><Relationship Id="rId1050" Type="http://schemas.openxmlformats.org/officeDocument/2006/relationships/image" Target="../media/image2703.png"/><Relationship Id="rId1288" Type="http://schemas.openxmlformats.org/officeDocument/2006/relationships/image" Target="../media/image2818.png"/><Relationship Id="rId1495" Type="http://schemas.openxmlformats.org/officeDocument/2006/relationships/customXml" Target="../ink/ink2998.xml"/><Relationship Id="rId1509" Type="http://schemas.openxmlformats.org/officeDocument/2006/relationships/customXml" Target="../ink/ink3005.xml"/><Relationship Id="rId297" Type="http://schemas.openxmlformats.org/officeDocument/2006/relationships/image" Target="../media/image2331.png"/><Relationship Id="rId518" Type="http://schemas.openxmlformats.org/officeDocument/2006/relationships/image" Target="../media/image2440.png"/><Relationship Id="rId725" Type="http://schemas.openxmlformats.org/officeDocument/2006/relationships/customXml" Target="../ink/ink2609.xml"/><Relationship Id="rId932" Type="http://schemas.openxmlformats.org/officeDocument/2006/relationships/customXml" Target="../ink/ink2713.xml"/><Relationship Id="rId1148" Type="http://schemas.openxmlformats.org/officeDocument/2006/relationships/image" Target="../media/image2752.png"/><Relationship Id="rId1355" Type="http://schemas.openxmlformats.org/officeDocument/2006/relationships/image" Target="../media/image2850.png"/><Relationship Id="rId1562" Type="http://schemas.openxmlformats.org/officeDocument/2006/relationships/image" Target="../media/image2185.png"/><Relationship Id="rId157" Type="http://schemas.openxmlformats.org/officeDocument/2006/relationships/image" Target="../media/image2262.png"/><Relationship Id="rId364" Type="http://schemas.openxmlformats.org/officeDocument/2006/relationships/customXml" Target="../ink/ink2428.xml"/><Relationship Id="rId1008" Type="http://schemas.openxmlformats.org/officeDocument/2006/relationships/customXml" Target="../ink/ink2751.xml"/><Relationship Id="rId1215" Type="http://schemas.openxmlformats.org/officeDocument/2006/relationships/customXml" Target="../ink/ink2855.xml"/><Relationship Id="rId1422" Type="http://schemas.openxmlformats.org/officeDocument/2006/relationships/image" Target="../media/image2882.png"/><Relationship Id="rId61" Type="http://schemas.openxmlformats.org/officeDocument/2006/relationships/image" Target="../media/image2214.png"/><Relationship Id="rId571" Type="http://schemas.openxmlformats.org/officeDocument/2006/relationships/customXml" Target="../ink/ink2532.xml"/><Relationship Id="rId669" Type="http://schemas.openxmlformats.org/officeDocument/2006/relationships/customXml" Target="../ink/ink2581.xml"/><Relationship Id="rId876" Type="http://schemas.openxmlformats.org/officeDocument/2006/relationships/image" Target="../media/image2618.png"/><Relationship Id="rId1299" Type="http://schemas.openxmlformats.org/officeDocument/2006/relationships/customXml" Target="../ink/ink2898.xml"/><Relationship Id="rId19" Type="http://schemas.openxmlformats.org/officeDocument/2006/relationships/image" Target="../media/image2193.png"/><Relationship Id="rId224" Type="http://schemas.openxmlformats.org/officeDocument/2006/relationships/customXml" Target="../ink/ink2358.xml"/><Relationship Id="rId431" Type="http://schemas.openxmlformats.org/officeDocument/2006/relationships/image" Target="../media/image2397.png"/><Relationship Id="rId529" Type="http://schemas.openxmlformats.org/officeDocument/2006/relationships/customXml" Target="../ink/ink2511.xml"/><Relationship Id="rId736" Type="http://schemas.openxmlformats.org/officeDocument/2006/relationships/image" Target="../media/image2549.png"/><Relationship Id="rId1061" Type="http://schemas.openxmlformats.org/officeDocument/2006/relationships/customXml" Target="../ink/ink2778.xml"/><Relationship Id="rId1159" Type="http://schemas.openxmlformats.org/officeDocument/2006/relationships/customXml" Target="../ink/ink2827.xml"/><Relationship Id="rId1366" Type="http://schemas.openxmlformats.org/officeDocument/2006/relationships/customXml" Target="../ink/ink2932.xml"/><Relationship Id="rId168" Type="http://schemas.openxmlformats.org/officeDocument/2006/relationships/customXml" Target="../ink/ink2330.xml"/><Relationship Id="rId943" Type="http://schemas.openxmlformats.org/officeDocument/2006/relationships/image" Target="../media/image2650.png"/><Relationship Id="rId1019" Type="http://schemas.openxmlformats.org/officeDocument/2006/relationships/image" Target="../media/image2688.png"/><Relationship Id="rId1573" Type="http://schemas.openxmlformats.org/officeDocument/2006/relationships/customXml" Target="../ink/ink3039.xml"/><Relationship Id="rId72" Type="http://schemas.openxmlformats.org/officeDocument/2006/relationships/customXml" Target="../ink/ink2282.xml"/><Relationship Id="rId375" Type="http://schemas.openxmlformats.org/officeDocument/2006/relationships/image" Target="../media/image2369.png"/><Relationship Id="rId582" Type="http://schemas.openxmlformats.org/officeDocument/2006/relationships/image" Target="../media/image2472.png"/><Relationship Id="rId803" Type="http://schemas.openxmlformats.org/officeDocument/2006/relationships/customXml" Target="../ink/ink2648.xml"/><Relationship Id="rId1226" Type="http://schemas.openxmlformats.org/officeDocument/2006/relationships/customXml" Target="../ink/ink2861.xml"/><Relationship Id="rId1433" Type="http://schemas.openxmlformats.org/officeDocument/2006/relationships/customXml" Target="../ink/ink2966.xml"/><Relationship Id="rId3" Type="http://schemas.openxmlformats.org/officeDocument/2006/relationships/image" Target="../media/image1.png"/><Relationship Id="rId235" Type="http://schemas.openxmlformats.org/officeDocument/2006/relationships/image" Target="../media/image2301.png"/><Relationship Id="rId442" Type="http://schemas.openxmlformats.org/officeDocument/2006/relationships/customXml" Target="../ink/ink2467.xml"/><Relationship Id="rId887" Type="http://schemas.openxmlformats.org/officeDocument/2006/relationships/customXml" Target="../ink/ink2690.xml"/><Relationship Id="rId1072" Type="http://schemas.openxmlformats.org/officeDocument/2006/relationships/image" Target="../media/image2714.png"/><Relationship Id="rId1500" Type="http://schemas.openxmlformats.org/officeDocument/2006/relationships/image" Target="../media/image2917.png"/><Relationship Id="rId302" Type="http://schemas.openxmlformats.org/officeDocument/2006/relationships/customXml" Target="../ink/ink2397.xml"/><Relationship Id="rId747" Type="http://schemas.openxmlformats.org/officeDocument/2006/relationships/customXml" Target="../ink/ink2620.xml"/><Relationship Id="rId954" Type="http://schemas.openxmlformats.org/officeDocument/2006/relationships/customXml" Target="../ink/ink2724.xml"/><Relationship Id="rId1377" Type="http://schemas.openxmlformats.org/officeDocument/2006/relationships/image" Target="../media/image2861.png"/><Relationship Id="rId1584" Type="http://schemas.openxmlformats.org/officeDocument/2006/relationships/image" Target="../media/image2953.png"/><Relationship Id="rId83" Type="http://schemas.openxmlformats.org/officeDocument/2006/relationships/image" Target="../media/image2225.png"/><Relationship Id="rId179" Type="http://schemas.openxmlformats.org/officeDocument/2006/relationships/image" Target="../media/image2273.png"/><Relationship Id="rId386" Type="http://schemas.openxmlformats.org/officeDocument/2006/relationships/customXml" Target="../ink/ink2439.xml"/><Relationship Id="rId593" Type="http://schemas.openxmlformats.org/officeDocument/2006/relationships/customXml" Target="../ink/ink2543.xml"/><Relationship Id="rId607" Type="http://schemas.openxmlformats.org/officeDocument/2006/relationships/customXml" Target="../ink/ink2550.xml"/><Relationship Id="rId814" Type="http://schemas.openxmlformats.org/officeDocument/2006/relationships/image" Target="../media/image2587.png"/><Relationship Id="rId1237" Type="http://schemas.openxmlformats.org/officeDocument/2006/relationships/image" Target="../media/image2794.png"/><Relationship Id="rId1444" Type="http://schemas.openxmlformats.org/officeDocument/2006/relationships/customXml" Target="../ink/ink2972.xml"/><Relationship Id="rId246" Type="http://schemas.openxmlformats.org/officeDocument/2006/relationships/customXml" Target="../ink/ink2369.xml"/><Relationship Id="rId453" Type="http://schemas.openxmlformats.org/officeDocument/2006/relationships/image" Target="../media/image2408.png"/><Relationship Id="rId660" Type="http://schemas.openxmlformats.org/officeDocument/2006/relationships/image" Target="../media/image2511.png"/><Relationship Id="rId898" Type="http://schemas.openxmlformats.org/officeDocument/2006/relationships/image" Target="../media/image2628.png"/><Relationship Id="rId1083" Type="http://schemas.openxmlformats.org/officeDocument/2006/relationships/customXml" Target="../ink/ink2789.xml"/><Relationship Id="rId1290" Type="http://schemas.openxmlformats.org/officeDocument/2006/relationships/image" Target="../media/image2819.png"/><Relationship Id="rId1304" Type="http://schemas.openxmlformats.org/officeDocument/2006/relationships/image" Target="../media/image2825.png"/><Relationship Id="rId1511" Type="http://schemas.openxmlformats.org/officeDocument/2006/relationships/customXml" Target="../ink/ink3006.xml"/><Relationship Id="rId106" Type="http://schemas.openxmlformats.org/officeDocument/2006/relationships/customXml" Target="../ink/ink2299.xml"/><Relationship Id="rId313" Type="http://schemas.openxmlformats.org/officeDocument/2006/relationships/image" Target="../media/image2339.png"/><Relationship Id="rId758" Type="http://schemas.openxmlformats.org/officeDocument/2006/relationships/image" Target="../media/image2560.png"/><Relationship Id="rId965" Type="http://schemas.openxmlformats.org/officeDocument/2006/relationships/image" Target="../media/image2661.png"/><Relationship Id="rId1150" Type="http://schemas.openxmlformats.org/officeDocument/2006/relationships/image" Target="../media/image2753.png"/><Relationship Id="rId1388" Type="http://schemas.openxmlformats.org/officeDocument/2006/relationships/image" Target="../media/image2865.png"/><Relationship Id="rId1595" Type="http://schemas.openxmlformats.org/officeDocument/2006/relationships/customXml" Target="../ink/ink3051.xml"/><Relationship Id="rId1609" Type="http://schemas.openxmlformats.org/officeDocument/2006/relationships/customXml" Target="../ink/ink3059.xml"/><Relationship Id="rId10" Type="http://schemas.openxmlformats.org/officeDocument/2006/relationships/customXml" Target="../ink/ink2251.xml"/><Relationship Id="rId94" Type="http://schemas.openxmlformats.org/officeDocument/2006/relationships/customXml" Target="../ink/ink2293.xml"/><Relationship Id="rId397" Type="http://schemas.openxmlformats.org/officeDocument/2006/relationships/image" Target="../media/image2380.png"/><Relationship Id="rId520" Type="http://schemas.openxmlformats.org/officeDocument/2006/relationships/image" Target="../media/image2441.png"/><Relationship Id="rId618" Type="http://schemas.openxmlformats.org/officeDocument/2006/relationships/image" Target="../media/image2490.png"/><Relationship Id="rId825" Type="http://schemas.openxmlformats.org/officeDocument/2006/relationships/customXml" Target="../ink/ink2659.xml"/><Relationship Id="rId1248" Type="http://schemas.openxmlformats.org/officeDocument/2006/relationships/customXml" Target="../ink/ink2872.xml"/><Relationship Id="rId1455" Type="http://schemas.openxmlformats.org/officeDocument/2006/relationships/image" Target="../media/image2896.png"/><Relationship Id="rId257" Type="http://schemas.openxmlformats.org/officeDocument/2006/relationships/image" Target="../media/image2312.png"/><Relationship Id="rId464" Type="http://schemas.openxmlformats.org/officeDocument/2006/relationships/customXml" Target="../ink/ink2478.xml"/><Relationship Id="rId1010" Type="http://schemas.openxmlformats.org/officeDocument/2006/relationships/customXml" Target="../ink/ink2752.xml"/><Relationship Id="rId1094" Type="http://schemas.openxmlformats.org/officeDocument/2006/relationships/image" Target="../media/image2725.png"/><Relationship Id="rId1108" Type="http://schemas.openxmlformats.org/officeDocument/2006/relationships/image" Target="../media/image2732.png"/><Relationship Id="rId1315" Type="http://schemas.openxmlformats.org/officeDocument/2006/relationships/customXml" Target="../ink/ink2906.xml"/><Relationship Id="rId117" Type="http://schemas.openxmlformats.org/officeDocument/2006/relationships/image" Target="../media/image2242.png"/><Relationship Id="rId671" Type="http://schemas.openxmlformats.org/officeDocument/2006/relationships/customXml" Target="../ink/ink2582.xml"/><Relationship Id="rId769" Type="http://schemas.openxmlformats.org/officeDocument/2006/relationships/customXml" Target="../ink/ink2631.xml"/><Relationship Id="rId976" Type="http://schemas.openxmlformats.org/officeDocument/2006/relationships/customXml" Target="../ink/ink2735.xml"/><Relationship Id="rId1399" Type="http://schemas.openxmlformats.org/officeDocument/2006/relationships/customXml" Target="../ink/ink2949.xml"/><Relationship Id="rId324" Type="http://schemas.openxmlformats.org/officeDocument/2006/relationships/customXml" Target="../ink/ink2408.xml"/><Relationship Id="rId531" Type="http://schemas.openxmlformats.org/officeDocument/2006/relationships/customXml" Target="../ink/ink2512.xml"/><Relationship Id="rId629" Type="http://schemas.openxmlformats.org/officeDocument/2006/relationships/customXml" Target="../ink/ink2561.xml"/><Relationship Id="rId1161" Type="http://schemas.openxmlformats.org/officeDocument/2006/relationships/customXml" Target="../ink/ink2828.xml"/><Relationship Id="rId1259" Type="http://schemas.openxmlformats.org/officeDocument/2006/relationships/customXml" Target="../ink/ink2878.xml"/><Relationship Id="rId1466" Type="http://schemas.openxmlformats.org/officeDocument/2006/relationships/customXml" Target="../ink/ink2983.xml"/><Relationship Id="rId836" Type="http://schemas.openxmlformats.org/officeDocument/2006/relationships/image" Target="../media/image2598.png"/><Relationship Id="rId1021" Type="http://schemas.openxmlformats.org/officeDocument/2006/relationships/image" Target="../media/image2689.png"/><Relationship Id="rId1119" Type="http://schemas.openxmlformats.org/officeDocument/2006/relationships/customXml" Target="../ink/ink2807.xml"/><Relationship Id="rId903" Type="http://schemas.openxmlformats.org/officeDocument/2006/relationships/customXml" Target="../ink/ink2698.xml"/><Relationship Id="rId1326" Type="http://schemas.openxmlformats.org/officeDocument/2006/relationships/customXml" Target="../ink/ink2912.xml"/><Relationship Id="rId1533" Type="http://schemas.openxmlformats.org/officeDocument/2006/relationships/image" Target="../media/image2933.png"/><Relationship Id="rId32" Type="http://schemas.openxmlformats.org/officeDocument/2006/relationships/customXml" Target="../ink/ink2262.xml"/><Relationship Id="rId1600" Type="http://schemas.openxmlformats.org/officeDocument/2006/relationships/image" Target="../media/image2961.png"/><Relationship Id="rId181" Type="http://schemas.openxmlformats.org/officeDocument/2006/relationships/image" Target="../media/image2274.png"/><Relationship Id="rId279" Type="http://schemas.openxmlformats.org/officeDocument/2006/relationships/image" Target="../media/image2323.png"/><Relationship Id="rId486" Type="http://schemas.openxmlformats.org/officeDocument/2006/relationships/image" Target="../media/image2424.png"/><Relationship Id="rId693" Type="http://schemas.openxmlformats.org/officeDocument/2006/relationships/customXml" Target="../ink/ink2593.xml"/><Relationship Id="rId139" Type="http://schemas.openxmlformats.org/officeDocument/2006/relationships/image" Target="../media/image2253.png"/><Relationship Id="rId346" Type="http://schemas.openxmlformats.org/officeDocument/2006/relationships/customXml" Target="../ink/ink2419.xml"/><Relationship Id="rId553" Type="http://schemas.openxmlformats.org/officeDocument/2006/relationships/customXml" Target="../ink/ink2523.xml"/><Relationship Id="rId760" Type="http://schemas.openxmlformats.org/officeDocument/2006/relationships/image" Target="../media/image2561.png"/><Relationship Id="rId998" Type="http://schemas.openxmlformats.org/officeDocument/2006/relationships/customXml" Target="../ink/ink2746.xml"/><Relationship Id="rId1183" Type="http://schemas.openxmlformats.org/officeDocument/2006/relationships/customXml" Target="../ink/ink2839.xml"/><Relationship Id="rId1390" Type="http://schemas.openxmlformats.org/officeDocument/2006/relationships/image" Target="../media/image2866.png"/><Relationship Id="rId206" Type="http://schemas.openxmlformats.org/officeDocument/2006/relationships/customXml" Target="../ink/ink2349.xml"/><Relationship Id="rId413" Type="http://schemas.openxmlformats.org/officeDocument/2006/relationships/image" Target="../media/image2388.png"/><Relationship Id="rId858" Type="http://schemas.openxmlformats.org/officeDocument/2006/relationships/image" Target="../media/image2609.png"/><Relationship Id="rId1043" Type="http://schemas.openxmlformats.org/officeDocument/2006/relationships/customXml" Target="../ink/ink2769.xml"/><Relationship Id="rId1488" Type="http://schemas.openxmlformats.org/officeDocument/2006/relationships/customXml" Target="../ink/ink2994.xml"/><Relationship Id="rId620" Type="http://schemas.openxmlformats.org/officeDocument/2006/relationships/image" Target="../media/image2491.png"/><Relationship Id="rId718" Type="http://schemas.openxmlformats.org/officeDocument/2006/relationships/image" Target="../media/image2540.png"/><Relationship Id="rId925" Type="http://schemas.openxmlformats.org/officeDocument/2006/relationships/image" Target="../media/image2641.png"/><Relationship Id="rId1250" Type="http://schemas.openxmlformats.org/officeDocument/2006/relationships/customXml" Target="../ink/ink2873.xml"/><Relationship Id="rId1348" Type="http://schemas.openxmlformats.org/officeDocument/2006/relationships/customXml" Target="../ink/ink2923.xml"/><Relationship Id="rId1555" Type="http://schemas.openxmlformats.org/officeDocument/2006/relationships/customXml" Target="../ink/ink3029.xml"/><Relationship Id="rId1110" Type="http://schemas.openxmlformats.org/officeDocument/2006/relationships/image" Target="../media/image2733.png"/><Relationship Id="rId1208" Type="http://schemas.openxmlformats.org/officeDocument/2006/relationships/image" Target="../media/image2781.png"/><Relationship Id="rId1415" Type="http://schemas.openxmlformats.org/officeDocument/2006/relationships/customXml" Target="../ink/ink2957.xml"/><Relationship Id="rId54" Type="http://schemas.openxmlformats.org/officeDocument/2006/relationships/customXml" Target="../ink/ink2273.xml"/><Relationship Id="rId270" Type="http://schemas.openxmlformats.org/officeDocument/2006/relationships/customXml" Target="../ink/ink2381.xml"/><Relationship Id="rId130" Type="http://schemas.openxmlformats.org/officeDocument/2006/relationships/customXml" Target="../ink/ink2311.xml"/><Relationship Id="rId368" Type="http://schemas.openxmlformats.org/officeDocument/2006/relationships/customXml" Target="../ink/ink2430.xml"/><Relationship Id="rId575" Type="http://schemas.openxmlformats.org/officeDocument/2006/relationships/customXml" Target="../ink/ink2534.xml"/><Relationship Id="rId782" Type="http://schemas.openxmlformats.org/officeDocument/2006/relationships/image" Target="../media/image2571.png"/><Relationship Id="rId228" Type="http://schemas.openxmlformats.org/officeDocument/2006/relationships/customXml" Target="../ink/ink2360.xml"/><Relationship Id="rId435" Type="http://schemas.openxmlformats.org/officeDocument/2006/relationships/image" Target="../media/image2399.png"/><Relationship Id="rId642" Type="http://schemas.openxmlformats.org/officeDocument/2006/relationships/image" Target="../media/image2502.png"/><Relationship Id="rId1065" Type="http://schemas.openxmlformats.org/officeDocument/2006/relationships/customXml" Target="../ink/ink2780.xml"/><Relationship Id="rId1272" Type="http://schemas.openxmlformats.org/officeDocument/2006/relationships/image" Target="../media/image2810.png"/><Relationship Id="rId502" Type="http://schemas.openxmlformats.org/officeDocument/2006/relationships/image" Target="../media/image2432.png"/><Relationship Id="rId947" Type="http://schemas.openxmlformats.org/officeDocument/2006/relationships/image" Target="../media/image2652.png"/><Relationship Id="rId1132" Type="http://schemas.openxmlformats.org/officeDocument/2006/relationships/image" Target="../media/image2744.png"/><Relationship Id="rId1577" Type="http://schemas.openxmlformats.org/officeDocument/2006/relationships/customXml" Target="../ink/ink3041.xml"/><Relationship Id="rId76" Type="http://schemas.openxmlformats.org/officeDocument/2006/relationships/customXml" Target="../ink/ink2284.xml"/><Relationship Id="rId807" Type="http://schemas.openxmlformats.org/officeDocument/2006/relationships/customXml" Target="../ink/ink2650.xml"/><Relationship Id="rId1437" Type="http://schemas.openxmlformats.org/officeDocument/2006/relationships/customXml" Target="../ink/ink2968.xml"/><Relationship Id="rId1504" Type="http://schemas.openxmlformats.org/officeDocument/2006/relationships/image" Target="../media/image2919.png"/><Relationship Id="rId292" Type="http://schemas.openxmlformats.org/officeDocument/2006/relationships/customXml" Target="../ink/ink2392.xml"/><Relationship Id="rId597" Type="http://schemas.openxmlformats.org/officeDocument/2006/relationships/customXml" Target="../ink/ink2545.xml"/><Relationship Id="rId152" Type="http://schemas.openxmlformats.org/officeDocument/2006/relationships/customXml" Target="../ink/ink2322.xml"/><Relationship Id="rId457" Type="http://schemas.openxmlformats.org/officeDocument/2006/relationships/image" Target="../media/image2410.png"/><Relationship Id="rId1087" Type="http://schemas.openxmlformats.org/officeDocument/2006/relationships/customXml" Target="../ink/ink2791.xml"/><Relationship Id="rId1294" Type="http://schemas.openxmlformats.org/officeDocument/2006/relationships/image" Target="../media/image2821.png"/><Relationship Id="rId664" Type="http://schemas.openxmlformats.org/officeDocument/2006/relationships/image" Target="../media/image2513.png"/><Relationship Id="rId871" Type="http://schemas.openxmlformats.org/officeDocument/2006/relationships/customXml" Target="../ink/ink2682.xml"/><Relationship Id="rId969" Type="http://schemas.openxmlformats.org/officeDocument/2006/relationships/image" Target="../media/image2663.png"/><Relationship Id="rId1599" Type="http://schemas.openxmlformats.org/officeDocument/2006/relationships/customXml" Target="../ink/ink3053.xml"/><Relationship Id="rId317" Type="http://schemas.openxmlformats.org/officeDocument/2006/relationships/image" Target="../media/image2341.png"/><Relationship Id="rId524" Type="http://schemas.openxmlformats.org/officeDocument/2006/relationships/image" Target="../media/image2443.png"/><Relationship Id="rId731" Type="http://schemas.openxmlformats.org/officeDocument/2006/relationships/customXml" Target="../ink/ink2612.xml"/><Relationship Id="rId1154" Type="http://schemas.openxmlformats.org/officeDocument/2006/relationships/image" Target="../media/image2755.png"/><Relationship Id="rId1361" Type="http://schemas.openxmlformats.org/officeDocument/2006/relationships/image" Target="../media/image2853.png"/><Relationship Id="rId1459" Type="http://schemas.openxmlformats.org/officeDocument/2006/relationships/image" Target="../media/image2898.png"/><Relationship Id="rId98" Type="http://schemas.openxmlformats.org/officeDocument/2006/relationships/customXml" Target="../ink/ink2295.xml"/><Relationship Id="rId829" Type="http://schemas.openxmlformats.org/officeDocument/2006/relationships/customXml" Target="../ink/ink2661.xml"/><Relationship Id="rId1014" Type="http://schemas.openxmlformats.org/officeDocument/2006/relationships/customXml" Target="../ink/ink2754.xml"/><Relationship Id="rId1221" Type="http://schemas.openxmlformats.org/officeDocument/2006/relationships/customXml" Target="../ink/ink2858.xml"/><Relationship Id="rId1319" Type="http://schemas.openxmlformats.org/officeDocument/2006/relationships/image" Target="../media/image2832.png"/><Relationship Id="rId1526" Type="http://schemas.openxmlformats.org/officeDocument/2006/relationships/customXml" Target="../ink/ink3014.xml"/><Relationship Id="rId25" Type="http://schemas.openxmlformats.org/officeDocument/2006/relationships/image" Target="../media/image2196.png"/><Relationship Id="rId174" Type="http://schemas.openxmlformats.org/officeDocument/2006/relationships/customXml" Target="../ink/ink2333.xml"/><Relationship Id="rId381" Type="http://schemas.openxmlformats.org/officeDocument/2006/relationships/image" Target="../media/image2372.png"/><Relationship Id="rId241" Type="http://schemas.openxmlformats.org/officeDocument/2006/relationships/image" Target="../media/image2304.png"/><Relationship Id="rId479" Type="http://schemas.openxmlformats.org/officeDocument/2006/relationships/image" Target="../media/image2421.png"/><Relationship Id="rId686" Type="http://schemas.openxmlformats.org/officeDocument/2006/relationships/image" Target="../media/image2524.png"/><Relationship Id="rId893" Type="http://schemas.openxmlformats.org/officeDocument/2006/relationships/customXml" Target="../ink/ink2693.xml"/><Relationship Id="rId339" Type="http://schemas.openxmlformats.org/officeDocument/2006/relationships/image" Target="../media/image2351.png"/><Relationship Id="rId546" Type="http://schemas.openxmlformats.org/officeDocument/2006/relationships/image" Target="../media/image2454.png"/><Relationship Id="rId753" Type="http://schemas.openxmlformats.org/officeDocument/2006/relationships/customXml" Target="../ink/ink2623.xml"/><Relationship Id="rId1176" Type="http://schemas.openxmlformats.org/officeDocument/2006/relationships/image" Target="../media/image2765.png"/><Relationship Id="rId1383" Type="http://schemas.openxmlformats.org/officeDocument/2006/relationships/image" Target="../media/image213.png"/><Relationship Id="rId101" Type="http://schemas.openxmlformats.org/officeDocument/2006/relationships/image" Target="../media/image2234.png"/><Relationship Id="rId406" Type="http://schemas.openxmlformats.org/officeDocument/2006/relationships/customXml" Target="../ink/ink2449.xml"/><Relationship Id="rId960" Type="http://schemas.openxmlformats.org/officeDocument/2006/relationships/customXml" Target="../ink/ink2727.xml"/><Relationship Id="rId1036" Type="http://schemas.openxmlformats.org/officeDocument/2006/relationships/image" Target="../media/image2696.png"/><Relationship Id="rId1243" Type="http://schemas.openxmlformats.org/officeDocument/2006/relationships/image" Target="../media/image2797.png"/><Relationship Id="rId1590" Type="http://schemas.openxmlformats.org/officeDocument/2006/relationships/image" Target="../media/image2956.png"/><Relationship Id="rId613" Type="http://schemas.openxmlformats.org/officeDocument/2006/relationships/customXml" Target="../ink/ink2553.xml"/><Relationship Id="rId820" Type="http://schemas.openxmlformats.org/officeDocument/2006/relationships/image" Target="../media/image2590.png"/><Relationship Id="rId918" Type="http://schemas.openxmlformats.org/officeDocument/2006/relationships/customXml" Target="../ink/ink2706.xml"/><Relationship Id="rId1450" Type="http://schemas.openxmlformats.org/officeDocument/2006/relationships/customXml" Target="../ink/ink2975.xml"/><Relationship Id="rId1548" Type="http://schemas.openxmlformats.org/officeDocument/2006/relationships/image" Target="../media/image2940.png"/><Relationship Id="rId1103" Type="http://schemas.openxmlformats.org/officeDocument/2006/relationships/customXml" Target="../ink/ink2799.xml"/><Relationship Id="rId1310" Type="http://schemas.openxmlformats.org/officeDocument/2006/relationships/image" Target="../media/image2828.png"/><Relationship Id="rId1408" Type="http://schemas.openxmlformats.org/officeDocument/2006/relationships/image" Target="../media/image2875.png"/><Relationship Id="rId47" Type="http://schemas.openxmlformats.org/officeDocument/2006/relationships/image" Target="../media/image2207.png"/><Relationship Id="rId196" Type="http://schemas.openxmlformats.org/officeDocument/2006/relationships/customXml" Target="../ink/ink2344.xml"/><Relationship Id="rId263" Type="http://schemas.openxmlformats.org/officeDocument/2006/relationships/image" Target="../media/image2315.png"/><Relationship Id="rId470" Type="http://schemas.openxmlformats.org/officeDocument/2006/relationships/customXml" Target="../ink/ink2481.xml"/><Relationship Id="rId123" Type="http://schemas.openxmlformats.org/officeDocument/2006/relationships/image" Target="../media/image2245.png"/><Relationship Id="rId330" Type="http://schemas.openxmlformats.org/officeDocument/2006/relationships/customXml" Target="../ink/ink2411.xml"/><Relationship Id="rId568" Type="http://schemas.openxmlformats.org/officeDocument/2006/relationships/image" Target="../media/image2465.png"/><Relationship Id="rId775" Type="http://schemas.openxmlformats.org/officeDocument/2006/relationships/customXml" Target="../ink/ink2634.xml"/><Relationship Id="rId982" Type="http://schemas.openxmlformats.org/officeDocument/2006/relationships/customXml" Target="../ink/ink2738.xml"/><Relationship Id="rId1198" Type="http://schemas.openxmlformats.org/officeDocument/2006/relationships/image" Target="../media/image2776.png"/><Relationship Id="rId428" Type="http://schemas.openxmlformats.org/officeDocument/2006/relationships/customXml" Target="../ink/ink2460.xml"/><Relationship Id="rId635" Type="http://schemas.openxmlformats.org/officeDocument/2006/relationships/customXml" Target="../ink/ink2564.xml"/><Relationship Id="rId842" Type="http://schemas.openxmlformats.org/officeDocument/2006/relationships/image" Target="../media/image2601.png"/><Relationship Id="rId1058" Type="http://schemas.openxmlformats.org/officeDocument/2006/relationships/image" Target="../media/image2707.png"/><Relationship Id="rId1265" Type="http://schemas.openxmlformats.org/officeDocument/2006/relationships/customXml" Target="../ink/ink2881.xml"/><Relationship Id="rId1472" Type="http://schemas.openxmlformats.org/officeDocument/2006/relationships/customXml" Target="../ink/ink2986.xml"/><Relationship Id="rId702" Type="http://schemas.openxmlformats.org/officeDocument/2006/relationships/image" Target="../media/image2532.png"/><Relationship Id="rId1125" Type="http://schemas.openxmlformats.org/officeDocument/2006/relationships/customXml" Target="../ink/ink2810.xml"/><Relationship Id="rId1332" Type="http://schemas.openxmlformats.org/officeDocument/2006/relationships/customXml" Target="../ink/ink2915.xml"/><Relationship Id="rId69" Type="http://schemas.openxmlformats.org/officeDocument/2006/relationships/image" Target="../media/image2218.png"/><Relationship Id="rId285" Type="http://schemas.openxmlformats.org/officeDocument/2006/relationships/image" Target="../media/image2326.png"/><Relationship Id="rId492" Type="http://schemas.openxmlformats.org/officeDocument/2006/relationships/image" Target="../media/image2427.png"/><Relationship Id="rId797" Type="http://schemas.openxmlformats.org/officeDocument/2006/relationships/customXml" Target="../ink/ink2645.xml"/><Relationship Id="rId145" Type="http://schemas.openxmlformats.org/officeDocument/2006/relationships/image" Target="../media/image2256.png"/><Relationship Id="rId352" Type="http://schemas.openxmlformats.org/officeDocument/2006/relationships/customXml" Target="../ink/ink2422.xml"/><Relationship Id="rId1287" Type="http://schemas.openxmlformats.org/officeDocument/2006/relationships/customXml" Target="../ink/ink2892.xml"/><Relationship Id="rId212" Type="http://schemas.openxmlformats.org/officeDocument/2006/relationships/customXml" Target="../ink/ink2352.xml"/><Relationship Id="rId657" Type="http://schemas.openxmlformats.org/officeDocument/2006/relationships/customXml" Target="../ink/ink2575.xml"/><Relationship Id="rId864" Type="http://schemas.openxmlformats.org/officeDocument/2006/relationships/image" Target="../media/image2612.png"/><Relationship Id="rId1494" Type="http://schemas.openxmlformats.org/officeDocument/2006/relationships/image" Target="../media/image2914.png"/><Relationship Id="rId517" Type="http://schemas.openxmlformats.org/officeDocument/2006/relationships/customXml" Target="../ink/ink2505.xml"/><Relationship Id="rId724" Type="http://schemas.openxmlformats.org/officeDocument/2006/relationships/image" Target="../media/image2543.png"/><Relationship Id="rId931" Type="http://schemas.openxmlformats.org/officeDocument/2006/relationships/image" Target="../media/image2644.png"/><Relationship Id="rId1147" Type="http://schemas.openxmlformats.org/officeDocument/2006/relationships/customXml" Target="../ink/ink2821.xml"/><Relationship Id="rId1354" Type="http://schemas.openxmlformats.org/officeDocument/2006/relationships/customXml" Target="../ink/ink2926.xml"/><Relationship Id="rId1561" Type="http://schemas.openxmlformats.org/officeDocument/2006/relationships/customXml" Target="../ink/ink3032.xml"/><Relationship Id="rId60" Type="http://schemas.openxmlformats.org/officeDocument/2006/relationships/customXml" Target="../ink/ink2276.xml"/><Relationship Id="rId1007" Type="http://schemas.openxmlformats.org/officeDocument/2006/relationships/image" Target="../media/image2682.png"/><Relationship Id="rId1214" Type="http://schemas.openxmlformats.org/officeDocument/2006/relationships/image" Target="../media/image2784.png"/><Relationship Id="rId1421" Type="http://schemas.openxmlformats.org/officeDocument/2006/relationships/customXml" Target="../ink/ink2960.xml"/><Relationship Id="rId1519" Type="http://schemas.openxmlformats.org/officeDocument/2006/relationships/customXml" Target="../ink/ink3010.xml"/><Relationship Id="rId18" Type="http://schemas.openxmlformats.org/officeDocument/2006/relationships/customXml" Target="../ink/ink2255.xml"/><Relationship Id="rId167" Type="http://schemas.openxmlformats.org/officeDocument/2006/relationships/image" Target="../media/image2267.png"/><Relationship Id="rId374" Type="http://schemas.openxmlformats.org/officeDocument/2006/relationships/customXml" Target="../ink/ink2433.xml"/><Relationship Id="rId581" Type="http://schemas.openxmlformats.org/officeDocument/2006/relationships/customXml" Target="../ink/ink2537.xml"/><Relationship Id="rId234" Type="http://schemas.openxmlformats.org/officeDocument/2006/relationships/customXml" Target="../ink/ink2363.xml"/><Relationship Id="rId679" Type="http://schemas.openxmlformats.org/officeDocument/2006/relationships/customXml" Target="../ink/ink2586.xml"/><Relationship Id="rId886" Type="http://schemas.openxmlformats.org/officeDocument/2006/relationships/image" Target="../media/image181.png"/><Relationship Id="rId2" Type="http://schemas.openxmlformats.org/officeDocument/2006/relationships/image" Target="../media/image4.jpeg"/><Relationship Id="rId441" Type="http://schemas.openxmlformats.org/officeDocument/2006/relationships/image" Target="../media/image2402.png"/><Relationship Id="rId539" Type="http://schemas.openxmlformats.org/officeDocument/2006/relationships/customXml" Target="../ink/ink2516.xml"/><Relationship Id="rId746" Type="http://schemas.openxmlformats.org/officeDocument/2006/relationships/image" Target="../media/image2554.png"/><Relationship Id="rId1071" Type="http://schemas.openxmlformats.org/officeDocument/2006/relationships/customXml" Target="../ink/ink2783.xml"/><Relationship Id="rId1169" Type="http://schemas.openxmlformats.org/officeDocument/2006/relationships/customXml" Target="../ink/ink2832.xml"/><Relationship Id="rId1376" Type="http://schemas.openxmlformats.org/officeDocument/2006/relationships/customXml" Target="../ink/ink2937.xml"/><Relationship Id="rId1583" Type="http://schemas.openxmlformats.org/officeDocument/2006/relationships/customXml" Target="../ink/ink3045.xml"/><Relationship Id="rId301" Type="http://schemas.openxmlformats.org/officeDocument/2006/relationships/image" Target="../media/image2333.png"/><Relationship Id="rId953" Type="http://schemas.openxmlformats.org/officeDocument/2006/relationships/image" Target="../media/image2655.png"/><Relationship Id="rId1029" Type="http://schemas.openxmlformats.org/officeDocument/2006/relationships/customXml" Target="../ink/ink2762.xml"/><Relationship Id="rId1236" Type="http://schemas.openxmlformats.org/officeDocument/2006/relationships/customXml" Target="../ink/ink2866.xml"/><Relationship Id="rId82" Type="http://schemas.openxmlformats.org/officeDocument/2006/relationships/customXml" Target="../ink/ink2287.xml"/><Relationship Id="rId606" Type="http://schemas.openxmlformats.org/officeDocument/2006/relationships/image" Target="../media/image2484.png"/><Relationship Id="rId813" Type="http://schemas.openxmlformats.org/officeDocument/2006/relationships/customXml" Target="../ink/ink2653.xml"/><Relationship Id="rId1443" Type="http://schemas.openxmlformats.org/officeDocument/2006/relationships/image" Target="../media/image2891.png"/><Relationship Id="rId1303" Type="http://schemas.openxmlformats.org/officeDocument/2006/relationships/customXml" Target="../ink/ink2900.xml"/><Relationship Id="rId1510" Type="http://schemas.openxmlformats.org/officeDocument/2006/relationships/image" Target="../media/image2922.png"/><Relationship Id="rId1608" Type="http://schemas.openxmlformats.org/officeDocument/2006/relationships/image" Target="../media/image2964.png"/><Relationship Id="rId189" Type="http://schemas.openxmlformats.org/officeDocument/2006/relationships/image" Target="../media/image2278.png"/><Relationship Id="rId396" Type="http://schemas.openxmlformats.org/officeDocument/2006/relationships/customXml" Target="../ink/ink2444.xml"/><Relationship Id="rId256" Type="http://schemas.openxmlformats.org/officeDocument/2006/relationships/customXml" Target="../ink/ink2374.xml"/><Relationship Id="rId463" Type="http://schemas.openxmlformats.org/officeDocument/2006/relationships/image" Target="../media/image2413.png"/><Relationship Id="rId670" Type="http://schemas.openxmlformats.org/officeDocument/2006/relationships/image" Target="../media/image2516.png"/><Relationship Id="rId1093" Type="http://schemas.openxmlformats.org/officeDocument/2006/relationships/customXml" Target="../ink/ink2794.xml"/><Relationship Id="rId116" Type="http://schemas.openxmlformats.org/officeDocument/2006/relationships/customXml" Target="../ink/ink2304.xml"/><Relationship Id="rId323" Type="http://schemas.openxmlformats.org/officeDocument/2006/relationships/image" Target="../media/image2344.png"/><Relationship Id="rId530" Type="http://schemas.openxmlformats.org/officeDocument/2006/relationships/image" Target="../media/image2446.png"/><Relationship Id="rId768" Type="http://schemas.openxmlformats.org/officeDocument/2006/relationships/image" Target="../media/image2565.png"/><Relationship Id="rId975" Type="http://schemas.openxmlformats.org/officeDocument/2006/relationships/image" Target="../media/image2666.png"/><Relationship Id="rId1160" Type="http://schemas.openxmlformats.org/officeDocument/2006/relationships/image" Target="../media/image2757.png"/><Relationship Id="rId1398" Type="http://schemas.openxmlformats.org/officeDocument/2006/relationships/image" Target="../media/image2870.png"/><Relationship Id="rId628" Type="http://schemas.openxmlformats.org/officeDocument/2006/relationships/image" Target="../media/image2495.png"/><Relationship Id="rId835" Type="http://schemas.openxmlformats.org/officeDocument/2006/relationships/customXml" Target="../ink/ink2664.xml"/><Relationship Id="rId1258" Type="http://schemas.openxmlformats.org/officeDocument/2006/relationships/image" Target="../media/image1911.png"/><Relationship Id="rId1465" Type="http://schemas.openxmlformats.org/officeDocument/2006/relationships/image" Target="../media/image2900.png"/><Relationship Id="rId1020" Type="http://schemas.openxmlformats.org/officeDocument/2006/relationships/customXml" Target="../ink/ink2757.xml"/><Relationship Id="rId1118" Type="http://schemas.openxmlformats.org/officeDocument/2006/relationships/image" Target="../media/image2737.png"/><Relationship Id="rId1325" Type="http://schemas.openxmlformats.org/officeDocument/2006/relationships/image" Target="../media/image2835.png"/><Relationship Id="rId1532" Type="http://schemas.openxmlformats.org/officeDocument/2006/relationships/customXml" Target="../ink/ink3017.xml"/><Relationship Id="rId902" Type="http://schemas.openxmlformats.org/officeDocument/2006/relationships/image" Target="../media/image2630.png"/><Relationship Id="rId31" Type="http://schemas.openxmlformats.org/officeDocument/2006/relationships/image" Target="../media/image2199.png"/><Relationship Id="rId180" Type="http://schemas.openxmlformats.org/officeDocument/2006/relationships/customXml" Target="../ink/ink2336.xml"/><Relationship Id="rId278" Type="http://schemas.openxmlformats.org/officeDocument/2006/relationships/customXml" Target="../ink/ink2385.xml"/><Relationship Id="rId485" Type="http://schemas.openxmlformats.org/officeDocument/2006/relationships/customXml" Target="../ink/ink2489.xml"/><Relationship Id="rId692" Type="http://schemas.openxmlformats.org/officeDocument/2006/relationships/image" Target="../media/image2527.png"/><Relationship Id="rId138" Type="http://schemas.openxmlformats.org/officeDocument/2006/relationships/customXml" Target="../ink/ink2315.xml"/><Relationship Id="rId345" Type="http://schemas.openxmlformats.org/officeDocument/2006/relationships/image" Target="../media/image2354.png"/><Relationship Id="rId552" Type="http://schemas.openxmlformats.org/officeDocument/2006/relationships/image" Target="../media/image2457.png"/><Relationship Id="rId997" Type="http://schemas.openxmlformats.org/officeDocument/2006/relationships/image" Target="../media/image2677.png"/><Relationship Id="rId1182" Type="http://schemas.openxmlformats.org/officeDocument/2006/relationships/image" Target="../media/image2768.png"/><Relationship Id="rId205" Type="http://schemas.openxmlformats.org/officeDocument/2006/relationships/image" Target="../media/image2286.png"/><Relationship Id="rId412" Type="http://schemas.openxmlformats.org/officeDocument/2006/relationships/customXml" Target="../ink/ink2452.xml"/><Relationship Id="rId857" Type="http://schemas.openxmlformats.org/officeDocument/2006/relationships/customXml" Target="../ink/ink2675.xml"/><Relationship Id="rId1042" Type="http://schemas.openxmlformats.org/officeDocument/2006/relationships/image" Target="../media/image2699.png"/><Relationship Id="rId1487" Type="http://schemas.openxmlformats.org/officeDocument/2006/relationships/image" Target="../media/image2911.png"/><Relationship Id="rId717" Type="http://schemas.openxmlformats.org/officeDocument/2006/relationships/customXml" Target="../ink/ink2605.xml"/><Relationship Id="rId924" Type="http://schemas.openxmlformats.org/officeDocument/2006/relationships/customXml" Target="../ink/ink2709.xml"/><Relationship Id="rId1347" Type="http://schemas.openxmlformats.org/officeDocument/2006/relationships/image" Target="../media/image2846.png"/><Relationship Id="rId1554" Type="http://schemas.openxmlformats.org/officeDocument/2006/relationships/image" Target="../media/image2943.png"/><Relationship Id="rId53" Type="http://schemas.openxmlformats.org/officeDocument/2006/relationships/image" Target="../media/image2210.png"/><Relationship Id="rId1207" Type="http://schemas.openxmlformats.org/officeDocument/2006/relationships/customXml" Target="../ink/ink2851.xml"/><Relationship Id="rId1414" Type="http://schemas.openxmlformats.org/officeDocument/2006/relationships/image" Target="../media/image2878.png"/><Relationship Id="rId367" Type="http://schemas.openxmlformats.org/officeDocument/2006/relationships/image" Target="../media/image2365.png"/><Relationship Id="rId574" Type="http://schemas.openxmlformats.org/officeDocument/2006/relationships/image" Target="../media/image2468.png"/><Relationship Id="rId227" Type="http://schemas.openxmlformats.org/officeDocument/2006/relationships/image" Target="../media/image2297.png"/><Relationship Id="rId781" Type="http://schemas.openxmlformats.org/officeDocument/2006/relationships/customXml" Target="../ink/ink2637.xml"/><Relationship Id="rId879" Type="http://schemas.openxmlformats.org/officeDocument/2006/relationships/customXml" Target="../ink/ink2686.xml"/><Relationship Id="rId434" Type="http://schemas.openxmlformats.org/officeDocument/2006/relationships/customXml" Target="../ink/ink2463.xml"/><Relationship Id="rId641" Type="http://schemas.openxmlformats.org/officeDocument/2006/relationships/customXml" Target="../ink/ink2567.xml"/><Relationship Id="rId739" Type="http://schemas.openxmlformats.org/officeDocument/2006/relationships/customXml" Target="../ink/ink2616.xml"/><Relationship Id="rId1064" Type="http://schemas.openxmlformats.org/officeDocument/2006/relationships/image" Target="../media/image2710.png"/><Relationship Id="rId1271" Type="http://schemas.openxmlformats.org/officeDocument/2006/relationships/customXml" Target="../ink/ink2884.xml"/><Relationship Id="rId1369" Type="http://schemas.openxmlformats.org/officeDocument/2006/relationships/image" Target="../media/image2857.png"/><Relationship Id="rId1576" Type="http://schemas.openxmlformats.org/officeDocument/2006/relationships/image" Target="../media/image2950.png"/><Relationship Id="rId501" Type="http://schemas.openxmlformats.org/officeDocument/2006/relationships/customXml" Target="../ink/ink2497.xml"/><Relationship Id="rId946" Type="http://schemas.openxmlformats.org/officeDocument/2006/relationships/customXml" Target="../ink/ink2720.xml"/><Relationship Id="rId1131" Type="http://schemas.openxmlformats.org/officeDocument/2006/relationships/customXml" Target="../ink/ink2813.xml"/><Relationship Id="rId1229" Type="http://schemas.openxmlformats.org/officeDocument/2006/relationships/image" Target="../media/image2790.png"/><Relationship Id="rId75" Type="http://schemas.openxmlformats.org/officeDocument/2006/relationships/image" Target="../media/image2221.png"/><Relationship Id="rId806" Type="http://schemas.openxmlformats.org/officeDocument/2006/relationships/image" Target="../media/image2583.png"/><Relationship Id="rId1436" Type="http://schemas.openxmlformats.org/officeDocument/2006/relationships/image" Target="../media/image1401.png"/><Relationship Id="rId1503" Type="http://schemas.openxmlformats.org/officeDocument/2006/relationships/customXml" Target="../ink/ink3002.xml"/><Relationship Id="rId291" Type="http://schemas.openxmlformats.org/officeDocument/2006/relationships/image" Target="../media/image2329.png"/><Relationship Id="rId151" Type="http://schemas.openxmlformats.org/officeDocument/2006/relationships/image" Target="../media/image2259.png"/><Relationship Id="rId389" Type="http://schemas.openxmlformats.org/officeDocument/2006/relationships/image" Target="../media/image2376.png"/><Relationship Id="rId596" Type="http://schemas.openxmlformats.org/officeDocument/2006/relationships/image" Target="../media/image2479.png"/><Relationship Id="rId249" Type="http://schemas.openxmlformats.org/officeDocument/2006/relationships/image" Target="../media/image2308.png"/><Relationship Id="rId456" Type="http://schemas.openxmlformats.org/officeDocument/2006/relationships/customXml" Target="../ink/ink2474.xml"/><Relationship Id="rId663" Type="http://schemas.openxmlformats.org/officeDocument/2006/relationships/customXml" Target="../ink/ink2578.xml"/><Relationship Id="rId870" Type="http://schemas.openxmlformats.org/officeDocument/2006/relationships/image" Target="../media/image2615.png"/><Relationship Id="rId1086" Type="http://schemas.openxmlformats.org/officeDocument/2006/relationships/image" Target="../media/image2721.png"/><Relationship Id="rId1293" Type="http://schemas.openxmlformats.org/officeDocument/2006/relationships/customXml" Target="../ink/ink2895.xml"/><Relationship Id="rId109" Type="http://schemas.openxmlformats.org/officeDocument/2006/relationships/image" Target="../media/image2238.png"/><Relationship Id="rId316" Type="http://schemas.openxmlformats.org/officeDocument/2006/relationships/customXml" Target="../ink/ink2404.xml"/><Relationship Id="rId523" Type="http://schemas.openxmlformats.org/officeDocument/2006/relationships/customXml" Target="../ink/ink2508.xml"/><Relationship Id="rId968" Type="http://schemas.openxmlformats.org/officeDocument/2006/relationships/customXml" Target="../ink/ink2731.xml"/><Relationship Id="rId1153" Type="http://schemas.openxmlformats.org/officeDocument/2006/relationships/customXml" Target="../ink/ink2824.xml"/><Relationship Id="rId1598" Type="http://schemas.openxmlformats.org/officeDocument/2006/relationships/image" Target="../media/image2960.png"/><Relationship Id="rId97" Type="http://schemas.openxmlformats.org/officeDocument/2006/relationships/image" Target="../media/image2232.png"/><Relationship Id="rId730" Type="http://schemas.openxmlformats.org/officeDocument/2006/relationships/image" Target="../media/image2546.png"/><Relationship Id="rId828" Type="http://schemas.openxmlformats.org/officeDocument/2006/relationships/image" Target="../media/image2594.png"/><Relationship Id="rId1013" Type="http://schemas.openxmlformats.org/officeDocument/2006/relationships/image" Target="../media/image2685.png"/><Relationship Id="rId1360" Type="http://schemas.openxmlformats.org/officeDocument/2006/relationships/customXml" Target="../ink/ink2929.xml"/><Relationship Id="rId1458" Type="http://schemas.openxmlformats.org/officeDocument/2006/relationships/customXml" Target="../ink/ink2979.xml"/><Relationship Id="rId1220" Type="http://schemas.openxmlformats.org/officeDocument/2006/relationships/image" Target="../media/image2787.png"/><Relationship Id="rId1318" Type="http://schemas.openxmlformats.org/officeDocument/2006/relationships/customXml" Target="../ink/ink2908.xml"/><Relationship Id="rId1525" Type="http://schemas.openxmlformats.org/officeDocument/2006/relationships/image" Target="../media/image2929.png"/><Relationship Id="rId24" Type="http://schemas.openxmlformats.org/officeDocument/2006/relationships/customXml" Target="../ink/ink2258.xml"/><Relationship Id="rId173" Type="http://schemas.openxmlformats.org/officeDocument/2006/relationships/image" Target="../media/image2270.png"/><Relationship Id="rId380" Type="http://schemas.openxmlformats.org/officeDocument/2006/relationships/customXml" Target="../ink/ink2436.xml"/><Relationship Id="rId240" Type="http://schemas.openxmlformats.org/officeDocument/2006/relationships/customXml" Target="../ink/ink2366.xml"/><Relationship Id="rId478" Type="http://schemas.openxmlformats.org/officeDocument/2006/relationships/customXml" Target="../ink/ink2485.xml"/><Relationship Id="rId685" Type="http://schemas.openxmlformats.org/officeDocument/2006/relationships/customXml" Target="../ink/ink2589.xml"/><Relationship Id="rId892" Type="http://schemas.openxmlformats.org/officeDocument/2006/relationships/image" Target="../media/image2625.png"/><Relationship Id="rId100" Type="http://schemas.openxmlformats.org/officeDocument/2006/relationships/customXml" Target="../ink/ink2296.xml"/><Relationship Id="rId338" Type="http://schemas.openxmlformats.org/officeDocument/2006/relationships/customXml" Target="../ink/ink2415.xml"/><Relationship Id="rId545" Type="http://schemas.openxmlformats.org/officeDocument/2006/relationships/customXml" Target="../ink/ink2519.xml"/><Relationship Id="rId752" Type="http://schemas.openxmlformats.org/officeDocument/2006/relationships/image" Target="../media/image2557.png"/><Relationship Id="rId1175" Type="http://schemas.openxmlformats.org/officeDocument/2006/relationships/customXml" Target="../ink/ink2835.xml"/><Relationship Id="rId1382" Type="http://schemas.openxmlformats.org/officeDocument/2006/relationships/customXml" Target="../ink/ink2940.xml"/><Relationship Id="rId405" Type="http://schemas.openxmlformats.org/officeDocument/2006/relationships/image" Target="../media/image2384.png"/><Relationship Id="rId612" Type="http://schemas.openxmlformats.org/officeDocument/2006/relationships/image" Target="../media/image2487.png"/><Relationship Id="rId1035" Type="http://schemas.openxmlformats.org/officeDocument/2006/relationships/customXml" Target="../ink/ink2765.xml"/><Relationship Id="rId1242" Type="http://schemas.openxmlformats.org/officeDocument/2006/relationships/customXml" Target="../ink/ink2869.xml"/><Relationship Id="rId917" Type="http://schemas.openxmlformats.org/officeDocument/2006/relationships/customXml" Target="../ink/ink2705.xml"/><Relationship Id="rId1102" Type="http://schemas.openxmlformats.org/officeDocument/2006/relationships/image" Target="../media/image2729.png"/><Relationship Id="rId1547" Type="http://schemas.openxmlformats.org/officeDocument/2006/relationships/customXml" Target="../ink/ink3025.xml"/><Relationship Id="rId46" Type="http://schemas.openxmlformats.org/officeDocument/2006/relationships/customXml" Target="../ink/ink2269.xml"/><Relationship Id="rId1407" Type="http://schemas.openxmlformats.org/officeDocument/2006/relationships/customXml" Target="../ink/ink2953.xml"/><Relationship Id="rId1614" Type="http://schemas.openxmlformats.org/officeDocument/2006/relationships/image" Target="../media/image2967.png"/><Relationship Id="rId195" Type="http://schemas.openxmlformats.org/officeDocument/2006/relationships/image" Target="../media/image2281.png"/><Relationship Id="rId262" Type="http://schemas.openxmlformats.org/officeDocument/2006/relationships/customXml" Target="../ink/ink2377.xml"/><Relationship Id="rId567" Type="http://schemas.openxmlformats.org/officeDocument/2006/relationships/customXml" Target="../ink/ink2530.xml"/><Relationship Id="rId1197" Type="http://schemas.openxmlformats.org/officeDocument/2006/relationships/customXml" Target="../ink/ink2846.xml"/><Relationship Id="rId122" Type="http://schemas.openxmlformats.org/officeDocument/2006/relationships/customXml" Target="../ink/ink2307.xml"/><Relationship Id="rId774" Type="http://schemas.openxmlformats.org/officeDocument/2006/relationships/image" Target="../media/image26.png"/><Relationship Id="rId981" Type="http://schemas.openxmlformats.org/officeDocument/2006/relationships/image" Target="../media/image2669.png"/><Relationship Id="rId1057" Type="http://schemas.openxmlformats.org/officeDocument/2006/relationships/customXml" Target="../ink/ink2776.xml"/><Relationship Id="rId427" Type="http://schemas.openxmlformats.org/officeDocument/2006/relationships/image" Target="../media/image2395.png"/><Relationship Id="rId634" Type="http://schemas.openxmlformats.org/officeDocument/2006/relationships/image" Target="../media/image2498.png"/><Relationship Id="rId841" Type="http://schemas.openxmlformats.org/officeDocument/2006/relationships/customXml" Target="../ink/ink2667.xml"/><Relationship Id="rId1264" Type="http://schemas.openxmlformats.org/officeDocument/2006/relationships/image" Target="../media/image2806.png"/><Relationship Id="rId1471" Type="http://schemas.openxmlformats.org/officeDocument/2006/relationships/image" Target="../media/image2903.png"/><Relationship Id="rId1569" Type="http://schemas.openxmlformats.org/officeDocument/2006/relationships/customXml" Target="../ink/ink3036.xml"/><Relationship Id="rId701" Type="http://schemas.openxmlformats.org/officeDocument/2006/relationships/customXml" Target="../ink/ink2597.xml"/><Relationship Id="rId939" Type="http://schemas.openxmlformats.org/officeDocument/2006/relationships/image" Target="../media/image2648.png"/><Relationship Id="rId1124" Type="http://schemas.openxmlformats.org/officeDocument/2006/relationships/image" Target="../media/image2740.png"/><Relationship Id="rId1331" Type="http://schemas.openxmlformats.org/officeDocument/2006/relationships/image" Target="../media/image2838.png"/><Relationship Id="rId68" Type="http://schemas.openxmlformats.org/officeDocument/2006/relationships/customXml" Target="../ink/ink2280.xml"/><Relationship Id="rId1429" Type="http://schemas.openxmlformats.org/officeDocument/2006/relationships/customXml" Target="../ink/ink2964.xml"/><Relationship Id="rId284" Type="http://schemas.openxmlformats.org/officeDocument/2006/relationships/customXml" Target="../ink/ink2388.xml"/><Relationship Id="rId491" Type="http://schemas.openxmlformats.org/officeDocument/2006/relationships/customXml" Target="../ink/ink2492.xml"/><Relationship Id="rId144" Type="http://schemas.openxmlformats.org/officeDocument/2006/relationships/customXml" Target="../ink/ink2318.xml"/><Relationship Id="rId589" Type="http://schemas.openxmlformats.org/officeDocument/2006/relationships/customXml" Target="../ink/ink2541.xml"/><Relationship Id="rId796" Type="http://schemas.openxmlformats.org/officeDocument/2006/relationships/image" Target="../media/image2578.png"/><Relationship Id="rId351" Type="http://schemas.openxmlformats.org/officeDocument/2006/relationships/image" Target="../media/image2357.png"/><Relationship Id="rId449" Type="http://schemas.openxmlformats.org/officeDocument/2006/relationships/image" Target="../media/image2406.png"/><Relationship Id="rId656" Type="http://schemas.openxmlformats.org/officeDocument/2006/relationships/image" Target="../media/image2509.png"/><Relationship Id="rId863" Type="http://schemas.openxmlformats.org/officeDocument/2006/relationships/customXml" Target="../ink/ink2678.xml"/><Relationship Id="rId1079" Type="http://schemas.openxmlformats.org/officeDocument/2006/relationships/customXml" Target="../ink/ink2787.xml"/><Relationship Id="rId1286" Type="http://schemas.openxmlformats.org/officeDocument/2006/relationships/image" Target="../media/image2817.png"/><Relationship Id="rId1493" Type="http://schemas.openxmlformats.org/officeDocument/2006/relationships/customXml" Target="../ink/ink2997.xml"/><Relationship Id="rId211" Type="http://schemas.openxmlformats.org/officeDocument/2006/relationships/image" Target="../media/image2289.png"/><Relationship Id="rId309" Type="http://schemas.openxmlformats.org/officeDocument/2006/relationships/image" Target="../media/image2337.png"/><Relationship Id="rId516" Type="http://schemas.openxmlformats.org/officeDocument/2006/relationships/image" Target="../media/image2439.png"/><Relationship Id="rId1146" Type="http://schemas.openxmlformats.org/officeDocument/2006/relationships/image" Target="../media/image2751.png"/><Relationship Id="rId723" Type="http://schemas.openxmlformats.org/officeDocument/2006/relationships/customXml" Target="../ink/ink2608.xml"/><Relationship Id="rId930" Type="http://schemas.openxmlformats.org/officeDocument/2006/relationships/customXml" Target="../ink/ink2712.xml"/><Relationship Id="rId1006" Type="http://schemas.openxmlformats.org/officeDocument/2006/relationships/customXml" Target="../ink/ink2750.xml"/><Relationship Id="rId1353" Type="http://schemas.openxmlformats.org/officeDocument/2006/relationships/image" Target="../media/image2849.png"/><Relationship Id="rId1560" Type="http://schemas.openxmlformats.org/officeDocument/2006/relationships/image" Target="../media/image2945.png"/><Relationship Id="rId1213" Type="http://schemas.openxmlformats.org/officeDocument/2006/relationships/customXml" Target="../ink/ink2854.xml"/><Relationship Id="rId1420" Type="http://schemas.openxmlformats.org/officeDocument/2006/relationships/image" Target="../media/image2881.png"/><Relationship Id="rId1518" Type="http://schemas.openxmlformats.org/officeDocument/2006/relationships/image" Target="../media/image2926.png"/><Relationship Id="rId17" Type="http://schemas.openxmlformats.org/officeDocument/2006/relationships/image" Target="../media/image2192.png"/><Relationship Id="rId166" Type="http://schemas.openxmlformats.org/officeDocument/2006/relationships/customXml" Target="../ink/ink2329.xml"/><Relationship Id="rId373" Type="http://schemas.openxmlformats.org/officeDocument/2006/relationships/image" Target="../media/image2368.png"/><Relationship Id="rId580" Type="http://schemas.openxmlformats.org/officeDocument/2006/relationships/image" Target="../media/image2471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2300.png"/><Relationship Id="rId440" Type="http://schemas.openxmlformats.org/officeDocument/2006/relationships/customXml" Target="../ink/ink2466.xml"/><Relationship Id="rId678" Type="http://schemas.openxmlformats.org/officeDocument/2006/relationships/image" Target="../media/image2520.png"/><Relationship Id="rId885" Type="http://schemas.openxmlformats.org/officeDocument/2006/relationships/customXml" Target="../ink/ink2689.xml"/><Relationship Id="rId1070" Type="http://schemas.openxmlformats.org/officeDocument/2006/relationships/image" Target="../media/image2713.png"/><Relationship Id="rId300" Type="http://schemas.openxmlformats.org/officeDocument/2006/relationships/customXml" Target="../ink/ink2396.xml"/><Relationship Id="rId538" Type="http://schemas.openxmlformats.org/officeDocument/2006/relationships/image" Target="../media/image2450.png"/><Relationship Id="rId745" Type="http://schemas.openxmlformats.org/officeDocument/2006/relationships/customXml" Target="../ink/ink2619.xml"/><Relationship Id="rId952" Type="http://schemas.openxmlformats.org/officeDocument/2006/relationships/customXml" Target="../ink/ink2723.xml"/><Relationship Id="rId1168" Type="http://schemas.openxmlformats.org/officeDocument/2006/relationships/image" Target="../media/image2761.png"/><Relationship Id="rId1375" Type="http://schemas.openxmlformats.org/officeDocument/2006/relationships/image" Target="../media/image2860.png"/><Relationship Id="rId1582" Type="http://schemas.openxmlformats.org/officeDocument/2006/relationships/customXml" Target="../ink/ink3044.xml"/><Relationship Id="rId81" Type="http://schemas.openxmlformats.org/officeDocument/2006/relationships/image" Target="../media/image2224.png"/><Relationship Id="rId605" Type="http://schemas.openxmlformats.org/officeDocument/2006/relationships/customXml" Target="../ink/ink2549.xml"/><Relationship Id="rId812" Type="http://schemas.openxmlformats.org/officeDocument/2006/relationships/image" Target="../media/image2586.png"/><Relationship Id="rId1028" Type="http://schemas.openxmlformats.org/officeDocument/2006/relationships/image" Target="../media/image2692.png"/><Relationship Id="rId1235" Type="http://schemas.openxmlformats.org/officeDocument/2006/relationships/image" Target="../media/image2793.png"/><Relationship Id="rId1442" Type="http://schemas.openxmlformats.org/officeDocument/2006/relationships/customXml" Target="../ink/ink2971.xml"/><Relationship Id="rId1302" Type="http://schemas.openxmlformats.org/officeDocument/2006/relationships/image" Target="../media/image2824.png"/><Relationship Id="rId39" Type="http://schemas.openxmlformats.org/officeDocument/2006/relationships/image" Target="../media/image2203.png"/><Relationship Id="rId1607" Type="http://schemas.openxmlformats.org/officeDocument/2006/relationships/customXml" Target="../ink/ink3058.xml"/><Relationship Id="rId188" Type="http://schemas.openxmlformats.org/officeDocument/2006/relationships/customXml" Target="../ink/ink2340.xml"/><Relationship Id="rId395" Type="http://schemas.openxmlformats.org/officeDocument/2006/relationships/image" Target="../media/image2379.png"/><Relationship Id="rId255" Type="http://schemas.openxmlformats.org/officeDocument/2006/relationships/image" Target="../media/image2311.png"/><Relationship Id="rId462" Type="http://schemas.openxmlformats.org/officeDocument/2006/relationships/customXml" Target="../ink/ink2477.xml"/><Relationship Id="rId1092" Type="http://schemas.openxmlformats.org/officeDocument/2006/relationships/image" Target="../media/image2724.png"/><Relationship Id="rId1397" Type="http://schemas.openxmlformats.org/officeDocument/2006/relationships/customXml" Target="../ink/ink2948.xml"/><Relationship Id="rId115" Type="http://schemas.openxmlformats.org/officeDocument/2006/relationships/image" Target="../media/image2241.png"/><Relationship Id="rId322" Type="http://schemas.openxmlformats.org/officeDocument/2006/relationships/customXml" Target="../ink/ink2407.xml"/><Relationship Id="rId767" Type="http://schemas.openxmlformats.org/officeDocument/2006/relationships/customXml" Target="../ink/ink2630.xml"/><Relationship Id="rId974" Type="http://schemas.openxmlformats.org/officeDocument/2006/relationships/customXml" Target="../ink/ink2734.xml"/><Relationship Id="rId627" Type="http://schemas.openxmlformats.org/officeDocument/2006/relationships/customXml" Target="../ink/ink2560.xml"/><Relationship Id="rId834" Type="http://schemas.openxmlformats.org/officeDocument/2006/relationships/image" Target="../media/image2597.png"/><Relationship Id="rId1257" Type="http://schemas.openxmlformats.org/officeDocument/2006/relationships/customXml" Target="../ink/ink2877.xml"/><Relationship Id="rId1464" Type="http://schemas.openxmlformats.org/officeDocument/2006/relationships/customXml" Target="../ink/ink2982.xml"/><Relationship Id="rId901" Type="http://schemas.openxmlformats.org/officeDocument/2006/relationships/customXml" Target="../ink/ink2697.xml"/><Relationship Id="rId1117" Type="http://schemas.openxmlformats.org/officeDocument/2006/relationships/customXml" Target="../ink/ink2806.xml"/><Relationship Id="rId1324" Type="http://schemas.openxmlformats.org/officeDocument/2006/relationships/customXml" Target="../ink/ink2911.xml"/><Relationship Id="rId1531" Type="http://schemas.openxmlformats.org/officeDocument/2006/relationships/image" Target="../media/image2932.png"/><Relationship Id="rId30" Type="http://schemas.openxmlformats.org/officeDocument/2006/relationships/customXml" Target="../ink/ink2261.xml"/><Relationship Id="rId277" Type="http://schemas.openxmlformats.org/officeDocument/2006/relationships/image" Target="../media/image2322.png"/><Relationship Id="rId484" Type="http://schemas.openxmlformats.org/officeDocument/2006/relationships/image" Target="../media/image2423.png"/><Relationship Id="rId137" Type="http://schemas.openxmlformats.org/officeDocument/2006/relationships/image" Target="../media/image2252.png"/><Relationship Id="rId344" Type="http://schemas.openxmlformats.org/officeDocument/2006/relationships/customXml" Target="../ink/ink2418.xml"/><Relationship Id="rId691" Type="http://schemas.openxmlformats.org/officeDocument/2006/relationships/customXml" Target="../ink/ink2592.xml"/><Relationship Id="rId789" Type="http://schemas.openxmlformats.org/officeDocument/2006/relationships/customXml" Target="../ink/ink2641.xml"/><Relationship Id="rId996" Type="http://schemas.openxmlformats.org/officeDocument/2006/relationships/customXml" Target="../ink/ink2745.xml"/><Relationship Id="rId551" Type="http://schemas.openxmlformats.org/officeDocument/2006/relationships/customXml" Target="../ink/ink2522.xml"/><Relationship Id="rId649" Type="http://schemas.openxmlformats.org/officeDocument/2006/relationships/customXml" Target="../ink/ink2571.xml"/><Relationship Id="rId856" Type="http://schemas.openxmlformats.org/officeDocument/2006/relationships/image" Target="../media/image2608.png"/><Relationship Id="rId1181" Type="http://schemas.openxmlformats.org/officeDocument/2006/relationships/customXml" Target="../ink/ink2838.xml"/><Relationship Id="rId1279" Type="http://schemas.openxmlformats.org/officeDocument/2006/relationships/customXml" Target="../ink/ink2888.xml"/><Relationship Id="rId1486" Type="http://schemas.openxmlformats.org/officeDocument/2006/relationships/customXml" Target="../ink/ink2993.xml"/><Relationship Id="rId204" Type="http://schemas.openxmlformats.org/officeDocument/2006/relationships/customXml" Target="../ink/ink2348.xml"/><Relationship Id="rId411" Type="http://schemas.openxmlformats.org/officeDocument/2006/relationships/image" Target="../media/image2387.png"/><Relationship Id="rId509" Type="http://schemas.openxmlformats.org/officeDocument/2006/relationships/customXml" Target="../ink/ink2501.xml"/><Relationship Id="rId1041" Type="http://schemas.openxmlformats.org/officeDocument/2006/relationships/customXml" Target="../ink/ink2768.xml"/><Relationship Id="rId1139" Type="http://schemas.openxmlformats.org/officeDocument/2006/relationships/customXml" Target="../ink/ink2817.xml"/><Relationship Id="rId1346" Type="http://schemas.openxmlformats.org/officeDocument/2006/relationships/customXml" Target="../ink/ink2922.xml"/><Relationship Id="rId716" Type="http://schemas.openxmlformats.org/officeDocument/2006/relationships/image" Target="../media/image2539.png"/><Relationship Id="rId923" Type="http://schemas.openxmlformats.org/officeDocument/2006/relationships/image" Target="../media/image2640.png"/><Relationship Id="rId1553" Type="http://schemas.openxmlformats.org/officeDocument/2006/relationships/customXml" Target="../ink/ink3028.xml"/><Relationship Id="rId52" Type="http://schemas.openxmlformats.org/officeDocument/2006/relationships/customXml" Target="../ink/ink2272.xml"/><Relationship Id="rId1206" Type="http://schemas.openxmlformats.org/officeDocument/2006/relationships/image" Target="../media/image2780.png"/><Relationship Id="rId1413" Type="http://schemas.openxmlformats.org/officeDocument/2006/relationships/customXml" Target="../ink/ink2956.xml"/><Relationship Id="rId299" Type="http://schemas.openxmlformats.org/officeDocument/2006/relationships/image" Target="../media/image2332.png"/><Relationship Id="rId159" Type="http://schemas.openxmlformats.org/officeDocument/2006/relationships/image" Target="../media/image2263.png"/><Relationship Id="rId366" Type="http://schemas.openxmlformats.org/officeDocument/2006/relationships/customXml" Target="../ink/ink2429.xml"/><Relationship Id="rId573" Type="http://schemas.openxmlformats.org/officeDocument/2006/relationships/customXml" Target="../ink/ink2533.xml"/><Relationship Id="rId780" Type="http://schemas.openxmlformats.org/officeDocument/2006/relationships/image" Target="../media/image2570.png"/><Relationship Id="rId226" Type="http://schemas.openxmlformats.org/officeDocument/2006/relationships/customXml" Target="../ink/ink2359.xml"/><Relationship Id="rId433" Type="http://schemas.openxmlformats.org/officeDocument/2006/relationships/image" Target="../media/image2398.png"/><Relationship Id="rId878" Type="http://schemas.openxmlformats.org/officeDocument/2006/relationships/image" Target="../media/image2619.png"/><Relationship Id="rId1063" Type="http://schemas.openxmlformats.org/officeDocument/2006/relationships/customXml" Target="../ink/ink2779.xml"/><Relationship Id="rId1270" Type="http://schemas.openxmlformats.org/officeDocument/2006/relationships/image" Target="../media/image2809.png"/><Relationship Id="rId640" Type="http://schemas.openxmlformats.org/officeDocument/2006/relationships/image" Target="../media/image2501.png"/><Relationship Id="rId738" Type="http://schemas.openxmlformats.org/officeDocument/2006/relationships/image" Target="../media/image2550.png"/><Relationship Id="rId945" Type="http://schemas.openxmlformats.org/officeDocument/2006/relationships/image" Target="../media/image2651.png"/><Relationship Id="rId1368" Type="http://schemas.openxmlformats.org/officeDocument/2006/relationships/customXml" Target="../ink/ink2933.xml"/><Relationship Id="rId1575" Type="http://schemas.openxmlformats.org/officeDocument/2006/relationships/customXml" Target="../ink/ink3040.xml"/><Relationship Id="rId74" Type="http://schemas.openxmlformats.org/officeDocument/2006/relationships/customXml" Target="../ink/ink2283.xml"/><Relationship Id="rId500" Type="http://schemas.openxmlformats.org/officeDocument/2006/relationships/image" Target="../media/image2431.png"/><Relationship Id="rId805" Type="http://schemas.openxmlformats.org/officeDocument/2006/relationships/customXml" Target="../ink/ink2649.xml"/><Relationship Id="rId1130" Type="http://schemas.openxmlformats.org/officeDocument/2006/relationships/image" Target="../media/image2743.png"/><Relationship Id="rId1228" Type="http://schemas.openxmlformats.org/officeDocument/2006/relationships/customXml" Target="../ink/ink2862.xml"/><Relationship Id="rId1435" Type="http://schemas.openxmlformats.org/officeDocument/2006/relationships/customXml" Target="../ink/ink2967.xml"/><Relationship Id="rId1502" Type="http://schemas.openxmlformats.org/officeDocument/2006/relationships/image" Target="../media/image2918.png"/><Relationship Id="rId290" Type="http://schemas.openxmlformats.org/officeDocument/2006/relationships/customXml" Target="../ink/ink2391.xml"/><Relationship Id="rId388" Type="http://schemas.openxmlformats.org/officeDocument/2006/relationships/customXml" Target="../ink/ink2440.xml"/><Relationship Id="rId150" Type="http://schemas.openxmlformats.org/officeDocument/2006/relationships/customXml" Target="../ink/ink2321.xml"/><Relationship Id="rId595" Type="http://schemas.openxmlformats.org/officeDocument/2006/relationships/customXml" Target="../ink/ink2544.xml"/><Relationship Id="rId248" Type="http://schemas.openxmlformats.org/officeDocument/2006/relationships/customXml" Target="../ink/ink2370.xml"/><Relationship Id="rId455" Type="http://schemas.openxmlformats.org/officeDocument/2006/relationships/image" Target="../media/image2409.png"/><Relationship Id="rId662" Type="http://schemas.openxmlformats.org/officeDocument/2006/relationships/image" Target="../media/image2512.png"/><Relationship Id="rId1085" Type="http://schemas.openxmlformats.org/officeDocument/2006/relationships/customXml" Target="../ink/ink2790.xml"/><Relationship Id="rId1292" Type="http://schemas.openxmlformats.org/officeDocument/2006/relationships/image" Target="../media/image2820.png"/><Relationship Id="rId108" Type="http://schemas.openxmlformats.org/officeDocument/2006/relationships/customXml" Target="../ink/ink2300.xml"/><Relationship Id="rId315" Type="http://schemas.openxmlformats.org/officeDocument/2006/relationships/image" Target="../media/image2340.png"/><Relationship Id="rId522" Type="http://schemas.openxmlformats.org/officeDocument/2006/relationships/image" Target="../media/image2442.png"/><Relationship Id="rId967" Type="http://schemas.openxmlformats.org/officeDocument/2006/relationships/image" Target="../media/image2662.png"/><Relationship Id="rId1152" Type="http://schemas.openxmlformats.org/officeDocument/2006/relationships/image" Target="../media/image2754.png"/><Relationship Id="rId1597" Type="http://schemas.openxmlformats.org/officeDocument/2006/relationships/customXml" Target="../ink/ink3052.xml"/><Relationship Id="rId96" Type="http://schemas.openxmlformats.org/officeDocument/2006/relationships/customXml" Target="../ink/ink2294.xml"/><Relationship Id="rId827" Type="http://schemas.openxmlformats.org/officeDocument/2006/relationships/customXml" Target="../ink/ink2660.xml"/><Relationship Id="rId1012" Type="http://schemas.openxmlformats.org/officeDocument/2006/relationships/customXml" Target="../ink/ink2753.xml"/><Relationship Id="rId1457" Type="http://schemas.openxmlformats.org/officeDocument/2006/relationships/image" Target="../media/image2897.png"/><Relationship Id="rId1317" Type="http://schemas.openxmlformats.org/officeDocument/2006/relationships/image" Target="../media/image2831.png"/><Relationship Id="rId1524" Type="http://schemas.openxmlformats.org/officeDocument/2006/relationships/customXml" Target="../ink/ink3013.xml"/><Relationship Id="rId23" Type="http://schemas.openxmlformats.org/officeDocument/2006/relationships/image" Target="../media/image2195.png"/><Relationship Id="rId172" Type="http://schemas.openxmlformats.org/officeDocument/2006/relationships/customXml" Target="../ink/ink2332.xml"/><Relationship Id="rId477" Type="http://schemas.openxmlformats.org/officeDocument/2006/relationships/image" Target="../media/image2420.png"/><Relationship Id="rId684" Type="http://schemas.openxmlformats.org/officeDocument/2006/relationships/image" Target="../media/image2523.png"/><Relationship Id="rId337" Type="http://schemas.openxmlformats.org/officeDocument/2006/relationships/image" Target="../media/image2350.png"/><Relationship Id="rId891" Type="http://schemas.openxmlformats.org/officeDocument/2006/relationships/customXml" Target="../ink/ink2692.xml"/><Relationship Id="rId989" Type="http://schemas.openxmlformats.org/officeDocument/2006/relationships/image" Target="../media/image2673.png"/><Relationship Id="rId544" Type="http://schemas.openxmlformats.org/officeDocument/2006/relationships/image" Target="../media/image2453.png"/><Relationship Id="rId751" Type="http://schemas.openxmlformats.org/officeDocument/2006/relationships/customXml" Target="../ink/ink2622.xml"/><Relationship Id="rId849" Type="http://schemas.openxmlformats.org/officeDocument/2006/relationships/customXml" Target="../ink/ink2671.xml"/><Relationship Id="rId1174" Type="http://schemas.openxmlformats.org/officeDocument/2006/relationships/image" Target="../media/image2764.png"/><Relationship Id="rId1381" Type="http://schemas.openxmlformats.org/officeDocument/2006/relationships/image" Target="../media/image2863.png"/><Relationship Id="rId1479" Type="http://schemas.openxmlformats.org/officeDocument/2006/relationships/image" Target="../media/image2907.png"/><Relationship Id="rId404" Type="http://schemas.openxmlformats.org/officeDocument/2006/relationships/customXml" Target="../ink/ink2448.xml"/><Relationship Id="rId611" Type="http://schemas.openxmlformats.org/officeDocument/2006/relationships/customXml" Target="../ink/ink2552.xml"/><Relationship Id="rId1034" Type="http://schemas.openxmlformats.org/officeDocument/2006/relationships/image" Target="../media/image2695.png"/><Relationship Id="rId1241" Type="http://schemas.openxmlformats.org/officeDocument/2006/relationships/image" Target="../media/image2796.png"/><Relationship Id="rId1339" Type="http://schemas.openxmlformats.org/officeDocument/2006/relationships/image" Target="../media/image2842.png"/><Relationship Id="rId709" Type="http://schemas.openxmlformats.org/officeDocument/2006/relationships/customXml" Target="../ink/ink2601.xml"/><Relationship Id="rId916" Type="http://schemas.openxmlformats.org/officeDocument/2006/relationships/image" Target="../media/image2637.png"/><Relationship Id="rId1101" Type="http://schemas.openxmlformats.org/officeDocument/2006/relationships/customXml" Target="../ink/ink2798.xml"/><Relationship Id="rId1546" Type="http://schemas.openxmlformats.org/officeDocument/2006/relationships/image" Target="../media/image29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68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80.png"/><Relationship Id="rId21" Type="http://schemas.openxmlformats.org/officeDocument/2006/relationships/customXml" Target="../ink/ink3070.xml"/><Relationship Id="rId42" Type="http://schemas.openxmlformats.org/officeDocument/2006/relationships/image" Target="../media/image2988.png"/><Relationship Id="rId47" Type="http://schemas.openxmlformats.org/officeDocument/2006/relationships/customXml" Target="../ink/ink3083.xml"/><Relationship Id="rId63" Type="http://schemas.openxmlformats.org/officeDocument/2006/relationships/customXml" Target="../ink/ink3091.xml"/><Relationship Id="rId68" Type="http://schemas.openxmlformats.org/officeDocument/2006/relationships/image" Target="../media/image3001.png"/><Relationship Id="rId84" Type="http://schemas.openxmlformats.org/officeDocument/2006/relationships/image" Target="../media/image3009.png"/><Relationship Id="rId89" Type="http://schemas.openxmlformats.org/officeDocument/2006/relationships/customXml" Target="../ink/ink3104.xml"/><Relationship Id="rId16" Type="http://schemas.openxmlformats.org/officeDocument/2006/relationships/image" Target="../media/image2975.png"/><Relationship Id="rId11" Type="http://schemas.openxmlformats.org/officeDocument/2006/relationships/customXml" Target="../ink/ink3065.xml"/><Relationship Id="rId32" Type="http://schemas.openxmlformats.org/officeDocument/2006/relationships/image" Target="../media/image2983.png"/><Relationship Id="rId37" Type="http://schemas.openxmlformats.org/officeDocument/2006/relationships/customXml" Target="../ink/ink3078.xml"/><Relationship Id="rId53" Type="http://schemas.openxmlformats.org/officeDocument/2006/relationships/customXml" Target="../ink/ink3086.xml"/><Relationship Id="rId58" Type="http://schemas.openxmlformats.org/officeDocument/2006/relationships/image" Target="../media/image2996.png"/><Relationship Id="rId74" Type="http://schemas.openxmlformats.org/officeDocument/2006/relationships/image" Target="../media/image3004.png"/><Relationship Id="rId79" Type="http://schemas.openxmlformats.org/officeDocument/2006/relationships/customXml" Target="../ink/ink3099.xml"/><Relationship Id="rId5" Type="http://schemas.openxmlformats.org/officeDocument/2006/relationships/customXml" Target="../ink/ink3062.xml"/><Relationship Id="rId90" Type="http://schemas.openxmlformats.org/officeDocument/2006/relationships/image" Target="../media/image3012.png"/><Relationship Id="rId95" Type="http://schemas.openxmlformats.org/officeDocument/2006/relationships/customXml" Target="../ink/ink3107.xml"/><Relationship Id="rId22" Type="http://schemas.openxmlformats.org/officeDocument/2006/relationships/image" Target="../media/image2978.png"/><Relationship Id="rId27" Type="http://schemas.openxmlformats.org/officeDocument/2006/relationships/customXml" Target="../ink/ink3073.xml"/><Relationship Id="rId43" Type="http://schemas.openxmlformats.org/officeDocument/2006/relationships/customXml" Target="../ink/ink3081.xml"/><Relationship Id="rId48" Type="http://schemas.openxmlformats.org/officeDocument/2006/relationships/image" Target="../media/image2991.png"/><Relationship Id="rId64" Type="http://schemas.openxmlformats.org/officeDocument/2006/relationships/image" Target="../media/image2999.png"/><Relationship Id="rId69" Type="http://schemas.openxmlformats.org/officeDocument/2006/relationships/customXml" Target="../ink/ink3094.xml"/><Relationship Id="rId80" Type="http://schemas.openxmlformats.org/officeDocument/2006/relationships/image" Target="../media/image3007.png"/><Relationship Id="rId85" Type="http://schemas.openxmlformats.org/officeDocument/2006/relationships/customXml" Target="../ink/ink3102.xml"/><Relationship Id="rId3" Type="http://schemas.openxmlformats.org/officeDocument/2006/relationships/image" Target="../media/image1.png"/><Relationship Id="rId12" Type="http://schemas.openxmlformats.org/officeDocument/2006/relationships/image" Target="../media/image2973.png"/><Relationship Id="rId17" Type="http://schemas.openxmlformats.org/officeDocument/2006/relationships/customXml" Target="../ink/ink3068.xml"/><Relationship Id="rId25" Type="http://schemas.openxmlformats.org/officeDocument/2006/relationships/customXml" Target="../ink/ink3072.xml"/><Relationship Id="rId33" Type="http://schemas.openxmlformats.org/officeDocument/2006/relationships/customXml" Target="../ink/ink3076.xml"/><Relationship Id="rId38" Type="http://schemas.openxmlformats.org/officeDocument/2006/relationships/image" Target="../media/image2986.png"/><Relationship Id="rId46" Type="http://schemas.openxmlformats.org/officeDocument/2006/relationships/image" Target="../media/image2990.png"/><Relationship Id="rId59" Type="http://schemas.openxmlformats.org/officeDocument/2006/relationships/customXml" Target="../ink/ink3089.xml"/><Relationship Id="rId67" Type="http://schemas.openxmlformats.org/officeDocument/2006/relationships/customXml" Target="../ink/ink3093.xml"/><Relationship Id="rId20" Type="http://schemas.openxmlformats.org/officeDocument/2006/relationships/image" Target="../media/image2977.png"/><Relationship Id="rId41" Type="http://schemas.openxmlformats.org/officeDocument/2006/relationships/customXml" Target="../ink/ink3080.xml"/><Relationship Id="rId54" Type="http://schemas.openxmlformats.org/officeDocument/2006/relationships/image" Target="../media/image2994.png"/><Relationship Id="rId62" Type="http://schemas.openxmlformats.org/officeDocument/2006/relationships/image" Target="../media/image2998.png"/><Relationship Id="rId70" Type="http://schemas.openxmlformats.org/officeDocument/2006/relationships/image" Target="../media/image3002.png"/><Relationship Id="rId75" Type="http://schemas.openxmlformats.org/officeDocument/2006/relationships/customXml" Target="../ink/ink3097.xml"/><Relationship Id="rId83" Type="http://schemas.openxmlformats.org/officeDocument/2006/relationships/customXml" Target="../ink/ink3101.xml"/><Relationship Id="rId88" Type="http://schemas.openxmlformats.org/officeDocument/2006/relationships/image" Target="../media/image3011.png"/><Relationship Id="rId91" Type="http://schemas.openxmlformats.org/officeDocument/2006/relationships/customXml" Target="../ink/ink3105.xml"/><Relationship Id="rId96" Type="http://schemas.openxmlformats.org/officeDocument/2006/relationships/image" Target="../media/image30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70.png"/><Relationship Id="rId15" Type="http://schemas.openxmlformats.org/officeDocument/2006/relationships/customXml" Target="../ink/ink3067.xml"/><Relationship Id="rId23" Type="http://schemas.openxmlformats.org/officeDocument/2006/relationships/customXml" Target="../ink/ink3071.xml"/><Relationship Id="rId28" Type="http://schemas.openxmlformats.org/officeDocument/2006/relationships/image" Target="../media/image2981.png"/><Relationship Id="rId36" Type="http://schemas.openxmlformats.org/officeDocument/2006/relationships/image" Target="../media/image2985.png"/><Relationship Id="rId49" Type="http://schemas.openxmlformats.org/officeDocument/2006/relationships/customXml" Target="../ink/ink3084.xml"/><Relationship Id="rId57" Type="http://schemas.openxmlformats.org/officeDocument/2006/relationships/customXml" Target="../ink/ink3088.xml"/><Relationship Id="rId10" Type="http://schemas.openxmlformats.org/officeDocument/2006/relationships/image" Target="../media/image2972.png"/><Relationship Id="rId31" Type="http://schemas.openxmlformats.org/officeDocument/2006/relationships/customXml" Target="../ink/ink3075.xml"/><Relationship Id="rId44" Type="http://schemas.openxmlformats.org/officeDocument/2006/relationships/image" Target="../media/image2989.png"/><Relationship Id="rId52" Type="http://schemas.openxmlformats.org/officeDocument/2006/relationships/image" Target="../media/image2993.png"/><Relationship Id="rId60" Type="http://schemas.openxmlformats.org/officeDocument/2006/relationships/image" Target="../media/image2997.png"/><Relationship Id="rId65" Type="http://schemas.openxmlformats.org/officeDocument/2006/relationships/customXml" Target="../ink/ink3092.xml"/><Relationship Id="rId73" Type="http://schemas.openxmlformats.org/officeDocument/2006/relationships/customXml" Target="../ink/ink3096.xml"/><Relationship Id="rId78" Type="http://schemas.openxmlformats.org/officeDocument/2006/relationships/image" Target="../media/image3006.png"/><Relationship Id="rId81" Type="http://schemas.openxmlformats.org/officeDocument/2006/relationships/customXml" Target="../ink/ink3100.xml"/><Relationship Id="rId86" Type="http://schemas.openxmlformats.org/officeDocument/2006/relationships/image" Target="../media/image3010.png"/><Relationship Id="rId94" Type="http://schemas.openxmlformats.org/officeDocument/2006/relationships/image" Target="../media/image3014.png"/><Relationship Id="rId99" Type="http://schemas.openxmlformats.org/officeDocument/2006/relationships/customXml" Target="../ink/ink3109.xml"/><Relationship Id="rId4" Type="http://schemas.openxmlformats.org/officeDocument/2006/relationships/image" Target="../media/image2969.png"/><Relationship Id="rId9" Type="http://schemas.openxmlformats.org/officeDocument/2006/relationships/customXml" Target="../ink/ink3064.xml"/><Relationship Id="rId13" Type="http://schemas.openxmlformats.org/officeDocument/2006/relationships/customXml" Target="../ink/ink3066.xml"/><Relationship Id="rId18" Type="http://schemas.openxmlformats.org/officeDocument/2006/relationships/image" Target="../media/image2976.png"/><Relationship Id="rId39" Type="http://schemas.openxmlformats.org/officeDocument/2006/relationships/customXml" Target="../ink/ink3079.xml"/><Relationship Id="rId34" Type="http://schemas.openxmlformats.org/officeDocument/2006/relationships/image" Target="../media/image2984.png"/><Relationship Id="rId50" Type="http://schemas.openxmlformats.org/officeDocument/2006/relationships/image" Target="../media/image2992.png"/><Relationship Id="rId55" Type="http://schemas.openxmlformats.org/officeDocument/2006/relationships/customXml" Target="../ink/ink3087.xml"/><Relationship Id="rId76" Type="http://schemas.openxmlformats.org/officeDocument/2006/relationships/image" Target="../media/image3005.png"/><Relationship Id="rId97" Type="http://schemas.openxmlformats.org/officeDocument/2006/relationships/customXml" Target="../ink/ink3108.xml"/><Relationship Id="rId7" Type="http://schemas.openxmlformats.org/officeDocument/2006/relationships/customXml" Target="../ink/ink3063.xml"/><Relationship Id="rId71" Type="http://schemas.openxmlformats.org/officeDocument/2006/relationships/customXml" Target="../ink/ink3095.xml"/><Relationship Id="rId92" Type="http://schemas.openxmlformats.org/officeDocument/2006/relationships/image" Target="../media/image3013.png"/><Relationship Id="rId2" Type="http://schemas.openxmlformats.org/officeDocument/2006/relationships/image" Target="../media/image4.jpeg"/><Relationship Id="rId29" Type="http://schemas.openxmlformats.org/officeDocument/2006/relationships/customXml" Target="../ink/ink3074.xml"/><Relationship Id="rId24" Type="http://schemas.openxmlformats.org/officeDocument/2006/relationships/image" Target="../media/image2979.png"/><Relationship Id="rId40" Type="http://schemas.openxmlformats.org/officeDocument/2006/relationships/image" Target="../media/image2987.png"/><Relationship Id="rId45" Type="http://schemas.openxmlformats.org/officeDocument/2006/relationships/customXml" Target="../ink/ink3082.xml"/><Relationship Id="rId66" Type="http://schemas.openxmlformats.org/officeDocument/2006/relationships/image" Target="../media/image3000.png"/><Relationship Id="rId87" Type="http://schemas.openxmlformats.org/officeDocument/2006/relationships/customXml" Target="../ink/ink3103.xml"/><Relationship Id="rId61" Type="http://schemas.openxmlformats.org/officeDocument/2006/relationships/customXml" Target="../ink/ink3090.xml"/><Relationship Id="rId82" Type="http://schemas.openxmlformats.org/officeDocument/2006/relationships/image" Target="../media/image3008.png"/><Relationship Id="rId19" Type="http://schemas.openxmlformats.org/officeDocument/2006/relationships/customXml" Target="../ink/ink3069.xml"/><Relationship Id="rId14" Type="http://schemas.openxmlformats.org/officeDocument/2006/relationships/image" Target="../media/image2974.png"/><Relationship Id="rId30" Type="http://schemas.openxmlformats.org/officeDocument/2006/relationships/image" Target="../media/image2982.png"/><Relationship Id="rId35" Type="http://schemas.openxmlformats.org/officeDocument/2006/relationships/customXml" Target="../ink/ink3077.xml"/><Relationship Id="rId56" Type="http://schemas.openxmlformats.org/officeDocument/2006/relationships/image" Target="../media/image2995.png"/><Relationship Id="rId77" Type="http://schemas.openxmlformats.org/officeDocument/2006/relationships/customXml" Target="../ink/ink3098.xml"/><Relationship Id="rId100" Type="http://schemas.openxmlformats.org/officeDocument/2006/relationships/image" Target="../media/image3017.png"/><Relationship Id="rId8" Type="http://schemas.openxmlformats.org/officeDocument/2006/relationships/image" Target="../media/image2971.png"/><Relationship Id="rId51" Type="http://schemas.openxmlformats.org/officeDocument/2006/relationships/customXml" Target="../ink/ink3085.xml"/><Relationship Id="rId72" Type="http://schemas.openxmlformats.org/officeDocument/2006/relationships/image" Target="../media/image3003.png"/><Relationship Id="rId93" Type="http://schemas.openxmlformats.org/officeDocument/2006/relationships/customXml" Target="../ink/ink3106.xml"/><Relationship Id="rId98" Type="http://schemas.openxmlformats.org/officeDocument/2006/relationships/image" Target="../media/image30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0.png"/><Relationship Id="rId13" Type="http://schemas.openxmlformats.org/officeDocument/2006/relationships/customXml" Target="../ink/ink3114.xml"/><Relationship Id="rId18" Type="http://schemas.openxmlformats.org/officeDocument/2006/relationships/image" Target="../media/image3025.png"/><Relationship Id="rId3" Type="http://schemas.openxmlformats.org/officeDocument/2006/relationships/image" Target="../media/image1.png"/><Relationship Id="rId7" Type="http://schemas.openxmlformats.org/officeDocument/2006/relationships/customXml" Target="../ink/ink3111.xml"/><Relationship Id="rId12" Type="http://schemas.openxmlformats.org/officeDocument/2006/relationships/image" Target="../media/image3022.png"/><Relationship Id="rId17" Type="http://schemas.openxmlformats.org/officeDocument/2006/relationships/customXml" Target="../ink/ink3116.xml"/><Relationship Id="rId2" Type="http://schemas.openxmlformats.org/officeDocument/2006/relationships/image" Target="../media/image4.jpeg"/><Relationship Id="rId16" Type="http://schemas.openxmlformats.org/officeDocument/2006/relationships/image" Target="../media/image30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19.png"/><Relationship Id="rId11" Type="http://schemas.openxmlformats.org/officeDocument/2006/relationships/customXml" Target="../ink/ink3113.xml"/><Relationship Id="rId5" Type="http://schemas.openxmlformats.org/officeDocument/2006/relationships/customXml" Target="../ink/ink3110.xml"/><Relationship Id="rId15" Type="http://schemas.openxmlformats.org/officeDocument/2006/relationships/customXml" Target="../ink/ink3115.xml"/><Relationship Id="rId10" Type="http://schemas.openxmlformats.org/officeDocument/2006/relationships/image" Target="../media/image3021.png"/><Relationship Id="rId4" Type="http://schemas.openxmlformats.org/officeDocument/2006/relationships/image" Target="../media/image3018.png"/><Relationship Id="rId9" Type="http://schemas.openxmlformats.org/officeDocument/2006/relationships/customXml" Target="../ink/ink3112.xml"/><Relationship Id="rId14" Type="http://schemas.openxmlformats.org/officeDocument/2006/relationships/image" Target="../media/image3023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37.png"/><Relationship Id="rId21" Type="http://schemas.openxmlformats.org/officeDocument/2006/relationships/customXml" Target="../ink/ink3125.xml"/><Relationship Id="rId42" Type="http://schemas.openxmlformats.org/officeDocument/2006/relationships/image" Target="../media/image3045.png"/><Relationship Id="rId47" Type="http://schemas.openxmlformats.org/officeDocument/2006/relationships/customXml" Target="../ink/ink3138.xml"/><Relationship Id="rId63" Type="http://schemas.openxmlformats.org/officeDocument/2006/relationships/customXml" Target="../ink/ink3146.xml"/><Relationship Id="rId68" Type="http://schemas.openxmlformats.org/officeDocument/2006/relationships/image" Target="../media/image3058.png"/><Relationship Id="rId16" Type="http://schemas.openxmlformats.org/officeDocument/2006/relationships/image" Target="../media/image3032.png"/><Relationship Id="rId11" Type="http://schemas.openxmlformats.org/officeDocument/2006/relationships/customXml" Target="../ink/ink3120.xml"/><Relationship Id="rId24" Type="http://schemas.openxmlformats.org/officeDocument/2006/relationships/image" Target="../media/image3036.png"/><Relationship Id="rId32" Type="http://schemas.openxmlformats.org/officeDocument/2006/relationships/image" Target="../media/image3040.png"/><Relationship Id="rId37" Type="http://schemas.openxmlformats.org/officeDocument/2006/relationships/customXml" Target="../ink/ink3133.xml"/><Relationship Id="rId40" Type="http://schemas.openxmlformats.org/officeDocument/2006/relationships/image" Target="../media/image3044.png"/><Relationship Id="rId45" Type="http://schemas.openxmlformats.org/officeDocument/2006/relationships/customXml" Target="../ink/ink3137.xml"/><Relationship Id="rId53" Type="http://schemas.openxmlformats.org/officeDocument/2006/relationships/customXml" Target="../ink/ink3141.xml"/><Relationship Id="rId58" Type="http://schemas.openxmlformats.org/officeDocument/2006/relationships/image" Target="../media/image3053.png"/><Relationship Id="rId66" Type="http://schemas.openxmlformats.org/officeDocument/2006/relationships/image" Target="../media/image3057.png"/><Relationship Id="rId74" Type="http://schemas.openxmlformats.org/officeDocument/2006/relationships/image" Target="../media/image3061.png"/><Relationship Id="rId79" Type="http://schemas.openxmlformats.org/officeDocument/2006/relationships/customXml" Target="../ink/ink3154.xml"/><Relationship Id="rId5" Type="http://schemas.openxmlformats.org/officeDocument/2006/relationships/customXml" Target="../ink/ink3117.xml"/><Relationship Id="rId61" Type="http://schemas.openxmlformats.org/officeDocument/2006/relationships/customXml" Target="../ink/ink3145.xml"/><Relationship Id="rId19" Type="http://schemas.openxmlformats.org/officeDocument/2006/relationships/customXml" Target="../ink/ink3124.xml"/><Relationship Id="rId14" Type="http://schemas.openxmlformats.org/officeDocument/2006/relationships/image" Target="../media/image3031.png"/><Relationship Id="rId22" Type="http://schemas.openxmlformats.org/officeDocument/2006/relationships/image" Target="../media/image3035.png"/><Relationship Id="rId27" Type="http://schemas.openxmlformats.org/officeDocument/2006/relationships/customXml" Target="../ink/ink3128.xml"/><Relationship Id="rId30" Type="http://schemas.openxmlformats.org/officeDocument/2006/relationships/image" Target="../media/image3039.png"/><Relationship Id="rId35" Type="http://schemas.openxmlformats.org/officeDocument/2006/relationships/customXml" Target="../ink/ink3132.xml"/><Relationship Id="rId43" Type="http://schemas.openxmlformats.org/officeDocument/2006/relationships/customXml" Target="../ink/ink3136.xml"/><Relationship Id="rId48" Type="http://schemas.openxmlformats.org/officeDocument/2006/relationships/image" Target="../media/image3048.png"/><Relationship Id="rId56" Type="http://schemas.openxmlformats.org/officeDocument/2006/relationships/image" Target="../media/image3052.png"/><Relationship Id="rId64" Type="http://schemas.openxmlformats.org/officeDocument/2006/relationships/image" Target="../media/image3056.png"/><Relationship Id="rId69" Type="http://schemas.openxmlformats.org/officeDocument/2006/relationships/customXml" Target="../ink/ink3149.xml"/><Relationship Id="rId77" Type="http://schemas.openxmlformats.org/officeDocument/2006/relationships/customXml" Target="../ink/ink3153.xml"/><Relationship Id="rId8" Type="http://schemas.openxmlformats.org/officeDocument/2006/relationships/image" Target="../media/image3028.png"/><Relationship Id="rId51" Type="http://schemas.openxmlformats.org/officeDocument/2006/relationships/customXml" Target="../ink/ink3140.xml"/><Relationship Id="rId72" Type="http://schemas.openxmlformats.org/officeDocument/2006/relationships/image" Target="../media/image3060.png"/><Relationship Id="rId80" Type="http://schemas.openxmlformats.org/officeDocument/2006/relationships/image" Target="../media/image3064.png"/><Relationship Id="rId3" Type="http://schemas.openxmlformats.org/officeDocument/2006/relationships/image" Target="../media/image1.png"/><Relationship Id="rId12" Type="http://schemas.openxmlformats.org/officeDocument/2006/relationships/image" Target="../media/image3030.png"/><Relationship Id="rId17" Type="http://schemas.openxmlformats.org/officeDocument/2006/relationships/customXml" Target="../ink/ink3123.xml"/><Relationship Id="rId25" Type="http://schemas.openxmlformats.org/officeDocument/2006/relationships/customXml" Target="../ink/ink3127.xml"/><Relationship Id="rId33" Type="http://schemas.openxmlformats.org/officeDocument/2006/relationships/customXml" Target="../ink/ink3131.xml"/><Relationship Id="rId38" Type="http://schemas.openxmlformats.org/officeDocument/2006/relationships/image" Target="../media/image3043.png"/><Relationship Id="rId46" Type="http://schemas.openxmlformats.org/officeDocument/2006/relationships/image" Target="../media/image3047.png"/><Relationship Id="rId59" Type="http://schemas.openxmlformats.org/officeDocument/2006/relationships/customXml" Target="../ink/ink3144.xml"/><Relationship Id="rId67" Type="http://schemas.openxmlformats.org/officeDocument/2006/relationships/customXml" Target="../ink/ink3148.xml"/><Relationship Id="rId20" Type="http://schemas.openxmlformats.org/officeDocument/2006/relationships/image" Target="../media/image3034.png"/><Relationship Id="rId41" Type="http://schemas.openxmlformats.org/officeDocument/2006/relationships/customXml" Target="../ink/ink3135.xml"/><Relationship Id="rId54" Type="http://schemas.openxmlformats.org/officeDocument/2006/relationships/image" Target="../media/image3051.png"/><Relationship Id="rId62" Type="http://schemas.openxmlformats.org/officeDocument/2006/relationships/image" Target="../media/image3055.png"/><Relationship Id="rId70" Type="http://schemas.openxmlformats.org/officeDocument/2006/relationships/image" Target="../media/image3059.png"/><Relationship Id="rId75" Type="http://schemas.openxmlformats.org/officeDocument/2006/relationships/customXml" Target="../ink/ink315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27.png"/><Relationship Id="rId15" Type="http://schemas.openxmlformats.org/officeDocument/2006/relationships/customXml" Target="../ink/ink3122.xml"/><Relationship Id="rId23" Type="http://schemas.openxmlformats.org/officeDocument/2006/relationships/customXml" Target="../ink/ink3126.xml"/><Relationship Id="rId28" Type="http://schemas.openxmlformats.org/officeDocument/2006/relationships/image" Target="../media/image3038.png"/><Relationship Id="rId36" Type="http://schemas.openxmlformats.org/officeDocument/2006/relationships/image" Target="../media/image3042.png"/><Relationship Id="rId49" Type="http://schemas.openxmlformats.org/officeDocument/2006/relationships/customXml" Target="../ink/ink3139.xml"/><Relationship Id="rId57" Type="http://schemas.openxmlformats.org/officeDocument/2006/relationships/customXml" Target="../ink/ink3143.xml"/><Relationship Id="rId10" Type="http://schemas.openxmlformats.org/officeDocument/2006/relationships/image" Target="../media/image3029.png"/><Relationship Id="rId31" Type="http://schemas.openxmlformats.org/officeDocument/2006/relationships/customXml" Target="../ink/ink3130.xml"/><Relationship Id="rId44" Type="http://schemas.openxmlformats.org/officeDocument/2006/relationships/image" Target="../media/image3046.png"/><Relationship Id="rId52" Type="http://schemas.openxmlformats.org/officeDocument/2006/relationships/image" Target="../media/image3050.png"/><Relationship Id="rId60" Type="http://schemas.openxmlformats.org/officeDocument/2006/relationships/image" Target="../media/image3054.png"/><Relationship Id="rId65" Type="http://schemas.openxmlformats.org/officeDocument/2006/relationships/customXml" Target="../ink/ink3147.xml"/><Relationship Id="rId73" Type="http://schemas.openxmlformats.org/officeDocument/2006/relationships/customXml" Target="../ink/ink3151.xml"/><Relationship Id="rId78" Type="http://schemas.openxmlformats.org/officeDocument/2006/relationships/image" Target="../media/image3063.png"/><Relationship Id="rId4" Type="http://schemas.openxmlformats.org/officeDocument/2006/relationships/image" Target="../media/image3026.png"/><Relationship Id="rId9" Type="http://schemas.openxmlformats.org/officeDocument/2006/relationships/customXml" Target="../ink/ink3119.xml"/><Relationship Id="rId13" Type="http://schemas.openxmlformats.org/officeDocument/2006/relationships/customXml" Target="../ink/ink3121.xml"/><Relationship Id="rId18" Type="http://schemas.openxmlformats.org/officeDocument/2006/relationships/image" Target="../media/image3033.png"/><Relationship Id="rId39" Type="http://schemas.openxmlformats.org/officeDocument/2006/relationships/customXml" Target="../ink/ink3134.xml"/><Relationship Id="rId34" Type="http://schemas.openxmlformats.org/officeDocument/2006/relationships/image" Target="../media/image3041.png"/><Relationship Id="rId50" Type="http://schemas.openxmlformats.org/officeDocument/2006/relationships/image" Target="../media/image3049.png"/><Relationship Id="rId55" Type="http://schemas.openxmlformats.org/officeDocument/2006/relationships/customXml" Target="../ink/ink3142.xml"/><Relationship Id="rId76" Type="http://schemas.openxmlformats.org/officeDocument/2006/relationships/image" Target="../media/image3062.png"/><Relationship Id="rId7" Type="http://schemas.openxmlformats.org/officeDocument/2006/relationships/customXml" Target="../ink/ink3118.xml"/><Relationship Id="rId71" Type="http://schemas.openxmlformats.org/officeDocument/2006/relationships/customXml" Target="../ink/ink3150.xml"/><Relationship Id="rId2" Type="http://schemas.openxmlformats.org/officeDocument/2006/relationships/image" Target="../media/image4.jpeg"/><Relationship Id="rId29" Type="http://schemas.openxmlformats.org/officeDocument/2006/relationships/customXml" Target="../ink/ink312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7.png"/><Relationship Id="rId13" Type="http://schemas.openxmlformats.org/officeDocument/2006/relationships/customXml" Target="../ink/ink3159.xml"/><Relationship Id="rId18" Type="http://schemas.openxmlformats.org/officeDocument/2006/relationships/image" Target="../media/image3072.png"/><Relationship Id="rId3" Type="http://schemas.openxmlformats.org/officeDocument/2006/relationships/image" Target="../media/image1.png"/><Relationship Id="rId7" Type="http://schemas.openxmlformats.org/officeDocument/2006/relationships/customXml" Target="../ink/ink3156.xml"/><Relationship Id="rId12" Type="http://schemas.openxmlformats.org/officeDocument/2006/relationships/image" Target="../media/image3069.png"/><Relationship Id="rId17" Type="http://schemas.openxmlformats.org/officeDocument/2006/relationships/customXml" Target="../ink/ink3161.xml"/><Relationship Id="rId2" Type="http://schemas.openxmlformats.org/officeDocument/2006/relationships/image" Target="../media/image4.jpeg"/><Relationship Id="rId16" Type="http://schemas.openxmlformats.org/officeDocument/2006/relationships/image" Target="../media/image307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66.png"/><Relationship Id="rId11" Type="http://schemas.openxmlformats.org/officeDocument/2006/relationships/customXml" Target="../ink/ink3158.xml"/><Relationship Id="rId5" Type="http://schemas.openxmlformats.org/officeDocument/2006/relationships/customXml" Target="../ink/ink3155.xml"/><Relationship Id="rId15" Type="http://schemas.openxmlformats.org/officeDocument/2006/relationships/customXml" Target="../ink/ink3160.xml"/><Relationship Id="rId10" Type="http://schemas.openxmlformats.org/officeDocument/2006/relationships/image" Target="../media/image3068.png"/><Relationship Id="rId4" Type="http://schemas.openxmlformats.org/officeDocument/2006/relationships/image" Target="../media/image3065.png"/><Relationship Id="rId9" Type="http://schemas.openxmlformats.org/officeDocument/2006/relationships/customXml" Target="../ink/ink3157.xml"/><Relationship Id="rId14" Type="http://schemas.openxmlformats.org/officeDocument/2006/relationships/image" Target="../media/image30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73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203.xml"/><Relationship Id="rId42" Type="http://schemas.openxmlformats.org/officeDocument/2006/relationships/image" Target="../media/image3077.png"/><Relationship Id="rId47" Type="http://schemas.openxmlformats.org/officeDocument/2006/relationships/customXml" Target="../ink/ink3168.xml"/><Relationship Id="rId63" Type="http://schemas.openxmlformats.org/officeDocument/2006/relationships/customXml" Target="../ink/ink3176.xml"/><Relationship Id="rId68" Type="http://schemas.openxmlformats.org/officeDocument/2006/relationships/image" Target="../media/image3090.png"/><Relationship Id="rId84" Type="http://schemas.openxmlformats.org/officeDocument/2006/relationships/image" Target="../media/image3098.png"/><Relationship Id="rId89" Type="http://schemas.openxmlformats.org/officeDocument/2006/relationships/customXml" Target="../ink/ink3189.xml"/><Relationship Id="rId112" Type="http://schemas.openxmlformats.org/officeDocument/2006/relationships/image" Target="../media/image3112.png"/><Relationship Id="rId133" Type="http://schemas.openxmlformats.org/officeDocument/2006/relationships/customXml" Target="../ink/ink3211.xml"/><Relationship Id="rId138" Type="http://schemas.openxmlformats.org/officeDocument/2006/relationships/image" Target="../media/image3125.png"/><Relationship Id="rId107" Type="http://schemas.openxmlformats.org/officeDocument/2006/relationships/customXml" Target="../ink/ink3198.xml"/><Relationship Id="rId37" Type="http://schemas.openxmlformats.org/officeDocument/2006/relationships/customXml" Target="../ink/ink3163.xml"/><Relationship Id="rId53" Type="http://schemas.openxmlformats.org/officeDocument/2006/relationships/customXml" Target="../ink/ink3171.xml"/><Relationship Id="rId58" Type="http://schemas.openxmlformats.org/officeDocument/2006/relationships/image" Target="../media/image3085.png"/><Relationship Id="rId74" Type="http://schemas.openxmlformats.org/officeDocument/2006/relationships/image" Target="../media/image3093.png"/><Relationship Id="rId79" Type="http://schemas.openxmlformats.org/officeDocument/2006/relationships/customXml" Target="../ink/ink3184.xml"/><Relationship Id="rId102" Type="http://schemas.openxmlformats.org/officeDocument/2006/relationships/image" Target="../media/image3107.png"/><Relationship Id="rId123" Type="http://schemas.openxmlformats.org/officeDocument/2006/relationships/customXml" Target="../ink/ink3206.xml"/><Relationship Id="rId128" Type="http://schemas.openxmlformats.org/officeDocument/2006/relationships/image" Target="../media/image3120.png"/><Relationship Id="rId144" Type="http://schemas.openxmlformats.org/officeDocument/2006/relationships/image" Target="../media/image3128.png"/><Relationship Id="rId5" Type="http://schemas.openxmlformats.org/officeDocument/2006/relationships/customXml" Target="../ink/ink3162.xml"/><Relationship Id="rId90" Type="http://schemas.openxmlformats.org/officeDocument/2006/relationships/image" Target="../media/image3101.png"/><Relationship Id="rId95" Type="http://schemas.openxmlformats.org/officeDocument/2006/relationships/customXml" Target="../ink/ink3192.xml"/><Relationship Id="rId43" Type="http://schemas.openxmlformats.org/officeDocument/2006/relationships/customXml" Target="../ink/ink3166.xml"/><Relationship Id="rId48" Type="http://schemas.openxmlformats.org/officeDocument/2006/relationships/image" Target="../media/image3080.png"/><Relationship Id="rId64" Type="http://schemas.openxmlformats.org/officeDocument/2006/relationships/image" Target="../media/image3088.png"/><Relationship Id="rId69" Type="http://schemas.openxmlformats.org/officeDocument/2006/relationships/customXml" Target="../ink/ink3179.xml"/><Relationship Id="rId113" Type="http://schemas.openxmlformats.org/officeDocument/2006/relationships/customXml" Target="../ink/ink3201.xml"/><Relationship Id="rId118" Type="http://schemas.openxmlformats.org/officeDocument/2006/relationships/image" Target="../media/image3115.png"/><Relationship Id="rId134" Type="http://schemas.openxmlformats.org/officeDocument/2006/relationships/image" Target="../media/image3123.png"/><Relationship Id="rId139" Type="http://schemas.openxmlformats.org/officeDocument/2006/relationships/customXml" Target="../ink/ink3214.xml"/><Relationship Id="rId80" Type="http://schemas.openxmlformats.org/officeDocument/2006/relationships/image" Target="../media/image3096.png"/><Relationship Id="rId85" Type="http://schemas.openxmlformats.org/officeDocument/2006/relationships/customXml" Target="../ink/ink3187.xml"/><Relationship Id="rId38" Type="http://schemas.openxmlformats.org/officeDocument/2006/relationships/image" Target="../media/image3075.png"/><Relationship Id="rId59" Type="http://schemas.openxmlformats.org/officeDocument/2006/relationships/customXml" Target="../ink/ink3174.xml"/><Relationship Id="rId103" Type="http://schemas.openxmlformats.org/officeDocument/2006/relationships/customXml" Target="../ink/ink3196.xml"/><Relationship Id="rId108" Type="http://schemas.openxmlformats.org/officeDocument/2006/relationships/image" Target="../media/image3110.png"/><Relationship Id="rId124" Type="http://schemas.openxmlformats.org/officeDocument/2006/relationships/image" Target="../media/image3118.png"/><Relationship Id="rId129" Type="http://schemas.openxmlformats.org/officeDocument/2006/relationships/customXml" Target="../ink/ink3209.xml"/><Relationship Id="rId54" Type="http://schemas.openxmlformats.org/officeDocument/2006/relationships/image" Target="../media/image3083.png"/><Relationship Id="rId70" Type="http://schemas.openxmlformats.org/officeDocument/2006/relationships/image" Target="../media/image3091.png"/><Relationship Id="rId75" Type="http://schemas.openxmlformats.org/officeDocument/2006/relationships/customXml" Target="../ink/ink3182.xml"/><Relationship Id="rId91" Type="http://schemas.openxmlformats.org/officeDocument/2006/relationships/customXml" Target="../ink/ink3190.xml"/><Relationship Id="rId96" Type="http://schemas.openxmlformats.org/officeDocument/2006/relationships/image" Target="../media/image3104.png"/><Relationship Id="rId140" Type="http://schemas.openxmlformats.org/officeDocument/2006/relationships/image" Target="../media/image3126.png"/><Relationship Id="rId145" Type="http://schemas.openxmlformats.org/officeDocument/2006/relationships/customXml" Target="../ink/ink3217.xml"/><Relationship Id="rId1" Type="http://schemas.openxmlformats.org/officeDocument/2006/relationships/slideLayout" Target="../slideLayouts/slideLayout9.xml"/><Relationship Id="rId49" Type="http://schemas.openxmlformats.org/officeDocument/2006/relationships/customXml" Target="../ink/ink3169.xml"/><Relationship Id="rId114" Type="http://schemas.openxmlformats.org/officeDocument/2006/relationships/image" Target="../media/image3113.png"/><Relationship Id="rId119" Type="http://schemas.openxmlformats.org/officeDocument/2006/relationships/customXml" Target="../ink/ink3204.xml"/><Relationship Id="rId44" Type="http://schemas.openxmlformats.org/officeDocument/2006/relationships/image" Target="../media/image3078.png"/><Relationship Id="rId52" Type="http://schemas.openxmlformats.org/officeDocument/2006/relationships/image" Target="../media/image3082.png"/><Relationship Id="rId60" Type="http://schemas.openxmlformats.org/officeDocument/2006/relationships/image" Target="../media/image3086.png"/><Relationship Id="rId65" Type="http://schemas.openxmlformats.org/officeDocument/2006/relationships/customXml" Target="../ink/ink3177.xml"/><Relationship Id="rId73" Type="http://schemas.openxmlformats.org/officeDocument/2006/relationships/customXml" Target="../ink/ink3181.xml"/><Relationship Id="rId78" Type="http://schemas.openxmlformats.org/officeDocument/2006/relationships/image" Target="../media/image3095.png"/><Relationship Id="rId81" Type="http://schemas.openxmlformats.org/officeDocument/2006/relationships/customXml" Target="../ink/ink3185.xml"/><Relationship Id="rId86" Type="http://schemas.openxmlformats.org/officeDocument/2006/relationships/image" Target="../media/image3099.png"/><Relationship Id="rId94" Type="http://schemas.openxmlformats.org/officeDocument/2006/relationships/image" Target="../media/image3103.png"/><Relationship Id="rId99" Type="http://schemas.openxmlformats.org/officeDocument/2006/relationships/customXml" Target="../ink/ink3194.xml"/><Relationship Id="rId101" Type="http://schemas.openxmlformats.org/officeDocument/2006/relationships/customXml" Target="../ink/ink3195.xml"/><Relationship Id="rId122" Type="http://schemas.openxmlformats.org/officeDocument/2006/relationships/image" Target="../media/image3117.png"/><Relationship Id="rId130" Type="http://schemas.openxmlformats.org/officeDocument/2006/relationships/image" Target="../media/image3121.png"/><Relationship Id="rId135" Type="http://schemas.openxmlformats.org/officeDocument/2006/relationships/customXml" Target="../ink/ink3212.xml"/><Relationship Id="rId143" Type="http://schemas.openxmlformats.org/officeDocument/2006/relationships/customXml" Target="../ink/ink3216.xml"/><Relationship Id="rId148" Type="http://schemas.openxmlformats.org/officeDocument/2006/relationships/image" Target="../media/image3130.png"/><Relationship Id="rId4" Type="http://schemas.openxmlformats.org/officeDocument/2006/relationships/image" Target="../media/image3074.png"/><Relationship Id="rId39" Type="http://schemas.openxmlformats.org/officeDocument/2006/relationships/customXml" Target="../ink/ink3164.xml"/><Relationship Id="rId109" Type="http://schemas.openxmlformats.org/officeDocument/2006/relationships/customXml" Target="../ink/ink3199.xml"/><Relationship Id="rId50" Type="http://schemas.openxmlformats.org/officeDocument/2006/relationships/image" Target="../media/image3081.png"/><Relationship Id="rId55" Type="http://schemas.openxmlformats.org/officeDocument/2006/relationships/customXml" Target="../ink/ink3172.xml"/><Relationship Id="rId76" Type="http://schemas.openxmlformats.org/officeDocument/2006/relationships/image" Target="../media/image3094.png"/><Relationship Id="rId97" Type="http://schemas.openxmlformats.org/officeDocument/2006/relationships/customXml" Target="../ink/ink3193.xml"/><Relationship Id="rId104" Type="http://schemas.openxmlformats.org/officeDocument/2006/relationships/image" Target="../media/image3108.png"/><Relationship Id="rId120" Type="http://schemas.openxmlformats.org/officeDocument/2006/relationships/image" Target="../media/image3116.png"/><Relationship Id="rId125" Type="http://schemas.openxmlformats.org/officeDocument/2006/relationships/customXml" Target="../ink/ink3207.xml"/><Relationship Id="rId141" Type="http://schemas.openxmlformats.org/officeDocument/2006/relationships/customXml" Target="../ink/ink3215.xml"/><Relationship Id="rId146" Type="http://schemas.openxmlformats.org/officeDocument/2006/relationships/image" Target="../media/image3129.png"/><Relationship Id="rId71" Type="http://schemas.openxmlformats.org/officeDocument/2006/relationships/customXml" Target="../ink/ink3180.xml"/><Relationship Id="rId92" Type="http://schemas.openxmlformats.org/officeDocument/2006/relationships/image" Target="../media/image3102.png"/><Relationship Id="rId2" Type="http://schemas.openxmlformats.org/officeDocument/2006/relationships/image" Target="../media/image4.jpeg"/><Relationship Id="rId40" Type="http://schemas.openxmlformats.org/officeDocument/2006/relationships/image" Target="../media/image3076.png"/><Relationship Id="rId45" Type="http://schemas.openxmlformats.org/officeDocument/2006/relationships/customXml" Target="../ink/ink3167.xml"/><Relationship Id="rId66" Type="http://schemas.openxmlformats.org/officeDocument/2006/relationships/image" Target="../media/image3089.png"/><Relationship Id="rId87" Type="http://schemas.openxmlformats.org/officeDocument/2006/relationships/customXml" Target="../ink/ink3188.xml"/><Relationship Id="rId110" Type="http://schemas.openxmlformats.org/officeDocument/2006/relationships/image" Target="../media/image3111.png"/><Relationship Id="rId115" Type="http://schemas.openxmlformats.org/officeDocument/2006/relationships/customXml" Target="../ink/ink3202.xml"/><Relationship Id="rId131" Type="http://schemas.openxmlformats.org/officeDocument/2006/relationships/customXml" Target="../ink/ink3210.xml"/><Relationship Id="rId136" Type="http://schemas.openxmlformats.org/officeDocument/2006/relationships/image" Target="../media/image3124.png"/><Relationship Id="rId61" Type="http://schemas.openxmlformats.org/officeDocument/2006/relationships/customXml" Target="../ink/ink3175.xml"/><Relationship Id="rId82" Type="http://schemas.openxmlformats.org/officeDocument/2006/relationships/image" Target="../media/image3097.png"/><Relationship Id="rId56" Type="http://schemas.openxmlformats.org/officeDocument/2006/relationships/image" Target="../media/image3084.png"/><Relationship Id="rId77" Type="http://schemas.openxmlformats.org/officeDocument/2006/relationships/customXml" Target="../ink/ink3183.xml"/><Relationship Id="rId100" Type="http://schemas.openxmlformats.org/officeDocument/2006/relationships/image" Target="../media/image3106.png"/><Relationship Id="rId105" Type="http://schemas.openxmlformats.org/officeDocument/2006/relationships/customXml" Target="../ink/ink3197.xml"/><Relationship Id="rId126" Type="http://schemas.openxmlformats.org/officeDocument/2006/relationships/image" Target="../media/image3119.png"/><Relationship Id="rId147" Type="http://schemas.openxmlformats.org/officeDocument/2006/relationships/customXml" Target="../ink/ink3218.xml"/><Relationship Id="rId51" Type="http://schemas.openxmlformats.org/officeDocument/2006/relationships/customXml" Target="../ink/ink3170.xml"/><Relationship Id="rId72" Type="http://schemas.openxmlformats.org/officeDocument/2006/relationships/image" Target="../media/image3092.png"/><Relationship Id="rId93" Type="http://schemas.openxmlformats.org/officeDocument/2006/relationships/customXml" Target="../ink/ink3191.xml"/><Relationship Id="rId98" Type="http://schemas.openxmlformats.org/officeDocument/2006/relationships/image" Target="../media/image3105.png"/><Relationship Id="rId121" Type="http://schemas.openxmlformats.org/officeDocument/2006/relationships/customXml" Target="../ink/ink3205.xml"/><Relationship Id="rId142" Type="http://schemas.openxmlformats.org/officeDocument/2006/relationships/image" Target="../media/image3127.png"/><Relationship Id="rId3" Type="http://schemas.openxmlformats.org/officeDocument/2006/relationships/image" Target="../media/image1.png"/><Relationship Id="rId46" Type="http://schemas.openxmlformats.org/officeDocument/2006/relationships/image" Target="../media/image3079.png"/><Relationship Id="rId67" Type="http://schemas.openxmlformats.org/officeDocument/2006/relationships/customXml" Target="../ink/ink3178.xml"/><Relationship Id="rId116" Type="http://schemas.openxmlformats.org/officeDocument/2006/relationships/image" Target="../media/image3114.png"/><Relationship Id="rId137" Type="http://schemas.openxmlformats.org/officeDocument/2006/relationships/customXml" Target="../ink/ink3213.xml"/><Relationship Id="rId41" Type="http://schemas.openxmlformats.org/officeDocument/2006/relationships/customXml" Target="../ink/ink3165.xml"/><Relationship Id="rId62" Type="http://schemas.openxmlformats.org/officeDocument/2006/relationships/image" Target="../media/image3087.png"/><Relationship Id="rId83" Type="http://schemas.openxmlformats.org/officeDocument/2006/relationships/customXml" Target="../ink/ink3186.xml"/><Relationship Id="rId88" Type="http://schemas.openxmlformats.org/officeDocument/2006/relationships/image" Target="../media/image3100.png"/><Relationship Id="rId111" Type="http://schemas.openxmlformats.org/officeDocument/2006/relationships/customXml" Target="../ink/ink3200.xml"/><Relationship Id="rId132" Type="http://schemas.openxmlformats.org/officeDocument/2006/relationships/image" Target="../media/image3122.png"/><Relationship Id="rId36" Type="http://schemas.openxmlformats.org/officeDocument/2006/relationships/image" Target="../media/image11530.png"/><Relationship Id="rId57" Type="http://schemas.openxmlformats.org/officeDocument/2006/relationships/customXml" Target="../ink/ink3173.xml"/><Relationship Id="rId106" Type="http://schemas.openxmlformats.org/officeDocument/2006/relationships/image" Target="../media/image3109.png"/><Relationship Id="rId127" Type="http://schemas.openxmlformats.org/officeDocument/2006/relationships/customXml" Target="../ink/ink32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2374499" y="4028117"/>
            <a:ext cx="7411642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Quinta lezione </a:t>
            </a:r>
            <a:r>
              <a:rPr lang="it-IT"/>
              <a:t>con Nicoletta!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D84DF-32E3-5462-45F9-D77459CA8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F25F3D9-208D-988A-7107-85EF4B5BF11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CB82CCD-FF06-EB37-A2A8-BB6970C4A0D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7A69F51-7E41-161B-7F29-0AE08496483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FB0C7A0-1FF4-36E9-26A4-DD435B4BD8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8182105-0C53-A532-5B6E-8A129C0B473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BE1D19E-B8B7-A720-DB3C-A087C339CE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7DC35F8-8F24-7F1F-5D38-236DD92E67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33CE188-413C-E7A2-977F-E69E34440E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26365B9-0B4F-E722-3796-15FA6139BDD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D29655A-25C1-8E44-3B82-0124D0CE128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274D15B-2A36-05B1-86C9-506C432994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4AC2D7C-2378-3690-99D2-5F505A4DA5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799CB41-B191-2F2A-8A1D-2DC7AC5BD8A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A87F1E0-C8FB-92D9-3AD7-A6A4AE8CAC4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385E439-896B-0703-5EA7-45DF751AB07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E223E4C-E8C7-0D6F-6AFB-D5D5F06A333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16EB1D7-84C9-6A58-AC14-75C85F334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2AD556B-D7AF-D60F-BA83-45FE31E40B2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4740A04-0313-6AC0-A288-27C74AE281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893F2AC-19C3-B373-4ADD-BCDC9A7E308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CD8BB7C-4367-A1BC-E697-0710A6B83F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7481584-F172-731F-F461-A77B213BDED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E6DDB34-052E-D8C8-25ED-C402A2714E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B7C9379-8567-E30F-1509-223C78D3119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012DAEB-7186-D52D-251D-92C822898B6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1CA8FAA-FB47-4808-E639-366659FCB1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78589FE-3CC2-B795-55E2-42B150FE49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205468F-AEC0-94A8-4626-00EA30B172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BCB75AB-A6CA-A5D9-5F4E-418E2F3C1DB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E617141-0271-D2CD-B59F-4443769C37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3C134EC-8E76-1389-1F6F-8D8E0937CEA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C12147E-CDFD-B985-7E05-43E7FA68C13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0EC9368-1806-8043-EF5F-E5B2783CA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1EBE3E2-700E-912D-44D0-41BF56766D0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26CC0C9-D0FE-41F6-52B4-D0FB851845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4EA4995-4FD2-592B-394A-E5B5EED2F6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4D12367-1B96-BD52-5186-82B3F18F61C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5439505-4D56-4B0F-1836-3F97DAE42D7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09513AC-C2DA-F109-47A6-434B06D07FA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8A21C15-379E-B2FB-D4E6-B953C483BD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26AAA93-7ECE-1DEC-B5D1-B68BE591089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16A49A8-CB41-31A0-A667-FA7809127C6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06E92AE-03CB-95AE-EDD3-6BB6072BEE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C9D6FF0-FFEF-79E6-E027-02702125618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EA45854-2B49-77A1-06E0-F376F63A04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4EF10B6-FF78-9B30-E64A-FF57B03936D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ADE3DDB-0388-0F3A-D293-C0BA3D74E1C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1B12ED0-E3AE-9F65-127A-43EEEC0F6F9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7EE493C-1809-5B1A-C3F1-7E08B20CD55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D5B78B6-003B-1727-AE4E-AF287B9632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149B1FA-4812-913E-73C9-364287DF59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FD64B14-F8DB-3A5E-147F-C639F3DF70A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9276905-EC59-6634-6A52-966F05D2054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187F68E-E93C-8105-B296-12686CA59E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DAF12AE-6628-2976-A630-65A8C9405A3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93C5932-E8AA-F469-CD15-DE2FD1B90A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4E319D9-2845-7733-B125-8E6B48712B3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21ECABD-AEE3-A284-AEA2-6CBE3DBF6B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575DD56-7338-C72A-C2B5-12C1143C9E5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E14A1DC-E198-E3C1-A169-12EFF8D77F6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31A2405-4CA3-7A64-4A6F-4CC2C1140D6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31E07B5-D8B4-CFA4-77F0-6D04F218AD7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BD0B122-08D9-6698-17C8-385DD1B5A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090" y="1537160"/>
            <a:ext cx="7462345" cy="3560160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BB102CF9-4917-7D05-813C-228410F4813E}"/>
              </a:ext>
            </a:extLst>
          </p:cNvPr>
          <p:cNvGrpSpPr/>
          <p:nvPr/>
        </p:nvGrpSpPr>
        <p:grpSpPr>
          <a:xfrm>
            <a:off x="3393966" y="4094408"/>
            <a:ext cx="777240" cy="339480"/>
            <a:chOff x="3393966" y="4094408"/>
            <a:chExt cx="777240" cy="33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D378697-16A4-F144-3830-67FCC46BC451}"/>
                    </a:ext>
                  </a:extLst>
                </p14:cNvPr>
                <p14:cNvContentPartPr/>
                <p14:nvPr/>
              </p14:nvContentPartPr>
              <p14:xfrm>
                <a:off x="3393966" y="4094408"/>
                <a:ext cx="131400" cy="2145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D378697-16A4-F144-3830-67FCC46BC45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86406" y="4086848"/>
                  <a:ext cx="1465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81C66E4-D0E3-74F7-E49B-2A07F50B3A80}"/>
                    </a:ext>
                  </a:extLst>
                </p14:cNvPr>
                <p14:cNvContentPartPr/>
                <p14:nvPr/>
              </p14:nvContentPartPr>
              <p14:xfrm>
                <a:off x="3709686" y="4361168"/>
                <a:ext cx="461520" cy="727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81C66E4-D0E3-74F7-E49B-2A07F50B3A8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702126" y="4353608"/>
                  <a:ext cx="47664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906FAA5-0C86-4545-DA28-0AD51B91D3F7}"/>
              </a:ext>
            </a:extLst>
          </p:cNvPr>
          <p:cNvGrpSpPr/>
          <p:nvPr/>
        </p:nvGrpSpPr>
        <p:grpSpPr>
          <a:xfrm>
            <a:off x="3444366" y="4831688"/>
            <a:ext cx="693360" cy="190440"/>
            <a:chOff x="3444366" y="4831688"/>
            <a:chExt cx="693360" cy="19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4C38D9C-67E0-9761-BAF4-B5D82E27ACD8}"/>
                    </a:ext>
                  </a:extLst>
                </p14:cNvPr>
                <p14:cNvContentPartPr/>
                <p14:nvPr/>
              </p14:nvContentPartPr>
              <p14:xfrm>
                <a:off x="3444366" y="4831688"/>
                <a:ext cx="179640" cy="1576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4C38D9C-67E0-9761-BAF4-B5D82E27ACD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36806" y="4824128"/>
                  <a:ext cx="1944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9838E8E-39EC-E8F9-412E-B89DBBF1404B}"/>
                    </a:ext>
                  </a:extLst>
                </p14:cNvPr>
                <p14:cNvContentPartPr/>
                <p14:nvPr/>
              </p14:nvContentPartPr>
              <p14:xfrm>
                <a:off x="3730926" y="4992608"/>
                <a:ext cx="406800" cy="295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9838E8E-39EC-E8F9-412E-B89DBBF1404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23366" y="4985048"/>
                  <a:ext cx="421920" cy="4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DA37D00D-42CD-3699-6060-392E4532BB0C}"/>
                  </a:ext>
                </a:extLst>
              </p14:cNvPr>
              <p14:cNvContentPartPr/>
              <p14:nvPr/>
            </p14:nvContentPartPr>
            <p14:xfrm>
              <a:off x="6323646" y="4997648"/>
              <a:ext cx="2457360" cy="12780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DA37D00D-42CD-3699-6060-392E4532BB0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16086" y="4990088"/>
                <a:ext cx="24724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193BE40A-6C46-3B77-B91A-64D0ECEB88B5}"/>
                  </a:ext>
                </a:extLst>
              </p14:cNvPr>
              <p14:cNvContentPartPr/>
              <p14:nvPr/>
            </p14:nvContentPartPr>
            <p14:xfrm>
              <a:off x="8818653" y="4190343"/>
              <a:ext cx="216360" cy="2628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193BE40A-6C46-3B77-B91A-64D0ECEB88B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11093" y="4182783"/>
                <a:ext cx="23148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4F45324E-56F0-89D3-557F-FAAB2F69C9B8}"/>
                  </a:ext>
                </a:extLst>
              </p14:cNvPr>
              <p14:cNvContentPartPr/>
              <p14:nvPr/>
            </p14:nvContentPartPr>
            <p14:xfrm>
              <a:off x="5719773" y="4474743"/>
              <a:ext cx="2495880" cy="8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4F45324E-56F0-89D3-557F-FAAB2F69C9B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712213" y="4467183"/>
                <a:ext cx="2511000" cy="2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945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3E433-15B5-1651-DCB9-344163F55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9BD60CA-541E-5F6B-63FA-D9F198E24AB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A98296E-6B02-FB97-A709-FD2BD8017B1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C965F2E-05FC-F207-6999-BD88CE3ABD2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3B753E3-44F8-95D3-51B9-8D134F511EB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2D3A74F-0B98-9B51-9C5E-DB5F3515DD0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BAE2932-2AF3-9C82-E258-056B514507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306F6E2-1318-2079-337D-4447FE2628A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993BAE9-ECF7-358C-AA95-8EECC63AACB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39C014B-BA36-639C-A250-BD76ED14530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9098C9D-9AE6-5FDE-7863-BF9BDC8B0A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53D1B39-3D1E-24AE-E066-4FE407FBFA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5E958BC-C861-23F2-BE6F-B4D2823A994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BF911DC-F52F-1989-481D-74965E3EDA6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B5898A6-26EE-14E4-CC89-F6F078FD414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538B152-C968-8789-FB8F-DD3E7C1FB60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EC63AA6-4D01-0B73-4DDC-9A69E1F35AD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9FC94B1-8D3B-5125-DBFC-81234124C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8802E6B-9B2D-770F-6C19-889DE38A6A1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D097509-393C-F63B-4A8A-DFDE97F17BA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0B91DEC-B759-87C5-6A3F-F0DB438FB37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CC2D75C-A7F9-7C4D-F1EC-2BC98856F01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253A59A-5092-27E9-0D40-99C5A66388C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42DE4DA-B230-4653-58C0-249C10BF0F5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39FC28A-3CDE-C017-1204-9A172EAD5B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3DFF8B9-3915-84E8-EA7A-0FC8E9B1BB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219D238-D3E8-001E-DA1D-C9F13636B3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8E7D54C-33A1-FB30-A3E4-5A43E3240A7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3AC3F50-C2FD-12BA-92EF-AACF434F1B8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A7DC0DB-F86D-80F4-14DA-5C4850BE439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6C3451E-937F-081B-3944-FF41F9C4368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307B312-20F2-B435-DF1B-18E35E351A4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3C82679-A7BA-E694-9A1F-A7B49C064AE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0359E65-ABA9-A5D7-1E1C-0C42DF9A4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0EFBC01-AAED-9785-FA45-D0891AA4CE5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BF4F125-1264-B1D6-100B-1ABBCCEF96D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FB28226-0388-2D56-F68E-484865AC6B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4CBDCDC-DECC-FBB3-FE09-5F2F8B5E263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408B622-7667-5992-812F-9DE7A296AC8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F0B0E8D-B565-EC8D-0B9E-47A6DCFEE1F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2A6398C-68B3-5A89-78F5-695AEC00C33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ADF8376-A75D-BAD7-A989-66F9F8C2631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D58C778-E16F-5D7E-9EBC-F025EDE4C39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0D86FA3-7E36-9433-4717-434C86E5A83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42FD292-9D04-DD87-5B27-7FDEFABDCE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C35C640-C0C0-6FB4-3CB9-9F10800A8FF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3C42D38-8EBF-F72B-6A84-CF3212C1C6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F9785DF-9C1B-DE9F-35E9-24AA6B97862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B55C8B2-8E2F-FC46-8B71-8328551F92B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63F4A2D-A6B3-5ABF-7767-C9D803D67EB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4C5A767-2746-E991-32D8-2C82FEADFF9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6951929-E464-A8EC-495F-F3299EB2691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1915EB0-B161-ABCA-233E-7699431567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E3F4AA3-9CB3-32A3-2DE8-1841F4865C8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8B2A336-6A04-9052-04D8-ED93B6EB784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B713F18-BFC0-D6DC-1D22-4EDB9F5D25E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21CE151-1FE6-8EED-8DF5-82EFE1203E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D2B1915-47BF-28F7-9EDB-A484D185142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806E4BC-B605-B91C-947D-D4B14B28A7C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40A1CC9-CD69-BE28-3A4E-432E6C92786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7763D51-AD4F-F26E-92FF-711EA7D7053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D602229-958D-0DE5-C2CA-E0E01676990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0E49521-341E-DCF6-F235-570F2EC1E9F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3F47AEF1-B259-9F75-7BB4-9836A8EAE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393700"/>
            <a:ext cx="5372100" cy="60706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1C4393B9-F629-D29B-B311-9D43BB7DD7BA}"/>
              </a:ext>
            </a:extLst>
          </p:cNvPr>
          <p:cNvGrpSpPr/>
          <p:nvPr/>
        </p:nvGrpSpPr>
        <p:grpSpPr>
          <a:xfrm>
            <a:off x="4066855" y="1257037"/>
            <a:ext cx="128520" cy="100080"/>
            <a:chOff x="4066855" y="1257037"/>
            <a:chExt cx="128520" cy="10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3E41FB5-D859-399F-D688-CEBD016C25E9}"/>
                    </a:ext>
                  </a:extLst>
                </p14:cNvPr>
                <p14:cNvContentPartPr/>
                <p14:nvPr/>
              </p14:nvContentPartPr>
              <p14:xfrm>
                <a:off x="4066855" y="1265677"/>
                <a:ext cx="77400" cy="914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3E41FB5-D859-399F-D688-CEBD016C25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59295" y="1258117"/>
                  <a:ext cx="925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8221A8AB-FD4D-AA33-4C4F-9B23B284BA5D}"/>
                    </a:ext>
                  </a:extLst>
                </p14:cNvPr>
                <p14:cNvContentPartPr/>
                <p14:nvPr/>
              </p14:nvContentPartPr>
              <p14:xfrm>
                <a:off x="4194655" y="1257037"/>
                <a:ext cx="720" cy="889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8221A8AB-FD4D-AA33-4C4F-9B23B284BA5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87095" y="1249477"/>
                  <a:ext cx="1584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F209108E-D83B-67EE-F206-280DB859F92A}"/>
              </a:ext>
            </a:extLst>
          </p:cNvPr>
          <p:cNvGrpSpPr/>
          <p:nvPr/>
        </p:nvGrpSpPr>
        <p:grpSpPr>
          <a:xfrm>
            <a:off x="3995215" y="1622391"/>
            <a:ext cx="123120" cy="148680"/>
            <a:chOff x="3995215" y="1622391"/>
            <a:chExt cx="123120" cy="14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4772E73-70B3-4C4E-DE07-B3FA3FB94240}"/>
                    </a:ext>
                  </a:extLst>
                </p14:cNvPr>
                <p14:cNvContentPartPr/>
                <p14:nvPr/>
              </p14:nvContentPartPr>
              <p14:xfrm>
                <a:off x="4021135" y="1622391"/>
                <a:ext cx="76680" cy="1008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4772E73-70B3-4C4E-DE07-B3FA3FB9424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13575" y="1614831"/>
                  <a:ext cx="918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6CD680C-CA32-CF7F-09D0-A2415578F792}"/>
                    </a:ext>
                  </a:extLst>
                </p14:cNvPr>
                <p14:cNvContentPartPr/>
                <p14:nvPr/>
              </p14:nvContentPartPr>
              <p14:xfrm>
                <a:off x="3995215" y="1658031"/>
                <a:ext cx="123120" cy="1130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6CD680C-CA32-CF7F-09D0-A2415578F7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87655" y="1650471"/>
                  <a:ext cx="138240" cy="12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D791FDD2-C64E-6711-6D06-39960BC9388C}"/>
                  </a:ext>
                </a:extLst>
              </p14:cNvPr>
              <p14:cNvContentPartPr/>
              <p14:nvPr/>
            </p14:nvContentPartPr>
            <p14:xfrm>
              <a:off x="4371775" y="1459671"/>
              <a:ext cx="228960" cy="302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D791FDD2-C64E-6711-6D06-39960BC9388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364215" y="1452111"/>
                <a:ext cx="24408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49291D51-0C98-8E30-43EB-564FB92AFD3F}"/>
              </a:ext>
            </a:extLst>
          </p:cNvPr>
          <p:cNvGrpSpPr/>
          <p:nvPr/>
        </p:nvGrpSpPr>
        <p:grpSpPr>
          <a:xfrm>
            <a:off x="7475455" y="1051431"/>
            <a:ext cx="382680" cy="230040"/>
            <a:chOff x="7475455" y="1051431"/>
            <a:chExt cx="382680" cy="23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AF25078-9824-62A9-D23E-0D335808C097}"/>
                    </a:ext>
                  </a:extLst>
                </p14:cNvPr>
                <p14:cNvContentPartPr/>
                <p14:nvPr/>
              </p14:nvContentPartPr>
              <p14:xfrm>
                <a:off x="7475455" y="1059711"/>
                <a:ext cx="51480" cy="1486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AF25078-9824-62A9-D23E-0D335808C09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67895" y="1052151"/>
                  <a:ext cx="666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DEBFFC9-0270-A56A-23FA-1EBCF92F05C1}"/>
                    </a:ext>
                  </a:extLst>
                </p14:cNvPr>
                <p14:cNvContentPartPr/>
                <p14:nvPr/>
              </p14:nvContentPartPr>
              <p14:xfrm>
                <a:off x="7498855" y="1144311"/>
                <a:ext cx="42840" cy="752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DEBFFC9-0270-A56A-23FA-1EBCF92F05C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491295" y="1136751"/>
                  <a:ext cx="579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EEDB169-7843-5842-7866-84935DE9F2D0}"/>
                    </a:ext>
                  </a:extLst>
                </p14:cNvPr>
                <p14:cNvContentPartPr/>
                <p14:nvPr/>
              </p14:nvContentPartPr>
              <p14:xfrm>
                <a:off x="7582015" y="1071951"/>
                <a:ext cx="3240" cy="1368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EEDB169-7843-5842-7866-84935DE9F2D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574815" y="1064391"/>
                  <a:ext cx="180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1A1A974-2C9E-0E11-6748-0E07E18CFBBB}"/>
                    </a:ext>
                  </a:extLst>
                </p14:cNvPr>
                <p14:cNvContentPartPr/>
                <p14:nvPr/>
              </p14:nvContentPartPr>
              <p14:xfrm>
                <a:off x="7588495" y="1136391"/>
                <a:ext cx="43920" cy="158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1A1A974-2C9E-0E11-6748-0E07E18CFBB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580935" y="1128831"/>
                  <a:ext cx="59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DCC4987-50D0-D16C-0152-3E408DDADC21}"/>
                    </a:ext>
                  </a:extLst>
                </p14:cNvPr>
                <p14:cNvContentPartPr/>
                <p14:nvPr/>
              </p14:nvContentPartPr>
              <p14:xfrm>
                <a:off x="7710175" y="1051431"/>
                <a:ext cx="59040" cy="1267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DCC4987-50D0-D16C-0152-3E408DDADC2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702615" y="1043871"/>
                  <a:ext cx="73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1419E11-B297-E29E-CC65-38C97359B77F}"/>
                    </a:ext>
                  </a:extLst>
                </p14:cNvPr>
                <p14:cNvContentPartPr/>
                <p14:nvPr/>
              </p14:nvContentPartPr>
              <p14:xfrm>
                <a:off x="7808095" y="1056831"/>
                <a:ext cx="11160" cy="1036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1419E11-B297-E29E-CC65-38C97359B77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800535" y="1049631"/>
                  <a:ext cx="26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E256EA2-423F-4EFE-8517-7D56EEF295AE}"/>
                    </a:ext>
                  </a:extLst>
                </p14:cNvPr>
                <p14:cNvContentPartPr/>
                <p14:nvPr/>
              </p14:nvContentPartPr>
              <p14:xfrm>
                <a:off x="7817455" y="1110471"/>
                <a:ext cx="40680" cy="198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E256EA2-423F-4EFE-8517-7D56EEF295A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809895" y="1102911"/>
                  <a:ext cx="558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6944948-C428-C57C-6FCF-26EDEEBA3AC6}"/>
                    </a:ext>
                  </a:extLst>
                </p14:cNvPr>
                <p14:cNvContentPartPr/>
                <p14:nvPr/>
              </p14:nvContentPartPr>
              <p14:xfrm>
                <a:off x="7756615" y="1221711"/>
                <a:ext cx="10440" cy="597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6944948-C428-C57C-6FCF-26EDEEBA3AC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749055" y="1214151"/>
                  <a:ext cx="255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3373BC4-F53E-8F96-0750-C3C4B12CCDFF}"/>
                    </a:ext>
                  </a:extLst>
                </p14:cNvPr>
                <p14:cNvContentPartPr/>
                <p14:nvPr/>
              </p14:nvContentPartPr>
              <p14:xfrm>
                <a:off x="7761295" y="1212351"/>
                <a:ext cx="63720" cy="673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3373BC4-F53E-8F96-0750-C3C4B12CCDF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753735" y="1204791"/>
                  <a:ext cx="78840" cy="8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6754AC92-B5E5-B184-78BE-49B1D7D044E7}"/>
                  </a:ext>
                </a:extLst>
              </p14:cNvPr>
              <p14:cNvContentPartPr/>
              <p14:nvPr/>
            </p14:nvContentPartPr>
            <p14:xfrm>
              <a:off x="8047855" y="1132431"/>
              <a:ext cx="78480" cy="9036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6754AC92-B5E5-B184-78BE-49B1D7D044E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040295" y="1124871"/>
                <a:ext cx="93600" cy="10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B802AFA0-07EC-3B16-DBB7-EDFD6C17A9CE}"/>
              </a:ext>
            </a:extLst>
          </p:cNvPr>
          <p:cNvGrpSpPr/>
          <p:nvPr/>
        </p:nvGrpSpPr>
        <p:grpSpPr>
          <a:xfrm>
            <a:off x="8354575" y="1053951"/>
            <a:ext cx="361800" cy="205920"/>
            <a:chOff x="8354575" y="1053951"/>
            <a:chExt cx="361800" cy="20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1762566-CD61-5698-C022-B0E43FE24DCD}"/>
                    </a:ext>
                  </a:extLst>
                </p14:cNvPr>
                <p14:cNvContentPartPr/>
                <p14:nvPr/>
              </p14:nvContentPartPr>
              <p14:xfrm>
                <a:off x="8354575" y="1071951"/>
                <a:ext cx="55080" cy="1371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1762566-CD61-5698-C022-B0E43FE24DC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347015" y="1064391"/>
                  <a:ext cx="702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71FD464-7EE3-ADFF-3A9C-2B4CF03E4EDF}"/>
                    </a:ext>
                  </a:extLst>
                </p14:cNvPr>
                <p14:cNvContentPartPr/>
                <p14:nvPr/>
              </p14:nvContentPartPr>
              <p14:xfrm>
                <a:off x="8372575" y="1152951"/>
                <a:ext cx="51120" cy="244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71FD464-7EE3-ADFF-3A9C-2B4CF03E4ED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365015" y="1145391"/>
                  <a:ext cx="662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802BF3B-A6FF-CFB2-7D87-F0ECE3A6C2E2}"/>
                    </a:ext>
                  </a:extLst>
                </p14:cNvPr>
                <p14:cNvContentPartPr/>
                <p14:nvPr/>
              </p14:nvContentPartPr>
              <p14:xfrm>
                <a:off x="8464375" y="1094271"/>
                <a:ext cx="5400" cy="918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802BF3B-A6FF-CFB2-7D87-F0ECE3A6C2E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456815" y="1086711"/>
                  <a:ext cx="205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4835EE7-8071-5971-7AE7-210D6CF2E9D7}"/>
                    </a:ext>
                  </a:extLst>
                </p14:cNvPr>
                <p14:cNvContentPartPr/>
                <p14:nvPr/>
              </p14:nvContentPartPr>
              <p14:xfrm>
                <a:off x="8467255" y="1143231"/>
                <a:ext cx="63000" cy="241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4835EE7-8071-5971-7AE7-210D6CF2E9D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459695" y="1135671"/>
                  <a:ext cx="781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D6E619B-C224-7BAC-AD37-ECD8DA657BC4}"/>
                    </a:ext>
                  </a:extLst>
                </p14:cNvPr>
                <p14:cNvContentPartPr/>
                <p14:nvPr/>
              </p14:nvContentPartPr>
              <p14:xfrm>
                <a:off x="8579575" y="1053951"/>
                <a:ext cx="51120" cy="1195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D6E619B-C224-7BAC-AD37-ECD8DA657BC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572015" y="1046391"/>
                  <a:ext cx="662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01E94CC-771C-EF62-FB33-642BC94B1FC0}"/>
                    </a:ext>
                  </a:extLst>
                </p14:cNvPr>
                <p14:cNvContentPartPr/>
                <p14:nvPr/>
              </p14:nvContentPartPr>
              <p14:xfrm>
                <a:off x="8669215" y="1073391"/>
                <a:ext cx="1800" cy="1054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01E94CC-771C-EF62-FB33-642BC94B1FC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661655" y="1065831"/>
                  <a:ext cx="16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DB59FAB-30C2-4DFE-87E8-91533DF9A78B}"/>
                    </a:ext>
                  </a:extLst>
                </p14:cNvPr>
                <p14:cNvContentPartPr/>
                <p14:nvPr/>
              </p14:nvContentPartPr>
              <p14:xfrm>
                <a:off x="8672815" y="1132431"/>
                <a:ext cx="43560" cy="108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DB59FAB-30C2-4DFE-87E8-91533DF9A78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665255" y="1124871"/>
                  <a:ext cx="586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92DF1AB-80BE-52D0-3655-8B75091C7E0F}"/>
                    </a:ext>
                  </a:extLst>
                </p14:cNvPr>
                <p14:cNvContentPartPr/>
                <p14:nvPr/>
              </p14:nvContentPartPr>
              <p14:xfrm>
                <a:off x="8629255" y="1204791"/>
                <a:ext cx="37440" cy="550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92DF1AB-80BE-52D0-3655-8B75091C7E0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621695" y="1197231"/>
                  <a:ext cx="5256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531BA0A6-23D6-655B-D114-17AD8FAC6BD6}"/>
              </a:ext>
            </a:extLst>
          </p:cNvPr>
          <p:cNvGrpSpPr/>
          <p:nvPr/>
        </p:nvGrpSpPr>
        <p:grpSpPr>
          <a:xfrm>
            <a:off x="7430815" y="1425471"/>
            <a:ext cx="483840" cy="172440"/>
            <a:chOff x="7430815" y="1425471"/>
            <a:chExt cx="483840" cy="17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8A03BEF-8A5F-CACB-6F5D-0DC29873D7E6}"/>
                    </a:ext>
                  </a:extLst>
                </p14:cNvPr>
                <p14:cNvContentPartPr/>
                <p14:nvPr/>
              </p14:nvContentPartPr>
              <p14:xfrm>
                <a:off x="7430815" y="1425471"/>
                <a:ext cx="80280" cy="1724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8A03BEF-8A5F-CACB-6F5D-0DC29873D7E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23255" y="1417911"/>
                  <a:ext cx="954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D3F784F-DFB1-14DC-6DF2-1E42A59953E9}"/>
                    </a:ext>
                  </a:extLst>
                </p14:cNvPr>
                <p14:cNvContentPartPr/>
                <p14:nvPr/>
              </p14:nvContentPartPr>
              <p14:xfrm>
                <a:off x="7508215" y="1449951"/>
                <a:ext cx="62640" cy="810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D3F784F-DFB1-14DC-6DF2-1E42A59953E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00655" y="1442391"/>
                  <a:ext cx="774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0DC966D-93E5-46B7-22BA-9C0018DF46C9}"/>
                    </a:ext>
                  </a:extLst>
                </p14:cNvPr>
                <p14:cNvContentPartPr/>
                <p14:nvPr/>
              </p14:nvContentPartPr>
              <p14:xfrm>
                <a:off x="7600015" y="1459671"/>
                <a:ext cx="32400" cy="568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0DC966D-93E5-46B7-22BA-9C0018DF46C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592455" y="1452111"/>
                  <a:ext cx="47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38CBB06-C519-16D7-4A66-0EF9C88926BD}"/>
                    </a:ext>
                  </a:extLst>
                </p14:cNvPr>
                <p14:cNvContentPartPr/>
                <p14:nvPr/>
              </p14:nvContentPartPr>
              <p14:xfrm>
                <a:off x="7674175" y="1449231"/>
                <a:ext cx="34920" cy="799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38CBB06-C519-16D7-4A66-0EF9C88926B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666615" y="1441671"/>
                  <a:ext cx="500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D90D652-5821-1A2E-FCA5-7775BC8CFEE2}"/>
                    </a:ext>
                  </a:extLst>
                </p14:cNvPr>
                <p14:cNvContentPartPr/>
                <p14:nvPr/>
              </p14:nvContentPartPr>
              <p14:xfrm>
                <a:off x="7744015" y="1462911"/>
                <a:ext cx="45360" cy="349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D90D652-5821-1A2E-FCA5-7775BC8CFEE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736455" y="1455351"/>
                  <a:ext cx="604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8B533AD-7AAA-FD2F-4CA5-C665919A92F7}"/>
                    </a:ext>
                  </a:extLst>
                </p14:cNvPr>
                <p14:cNvContentPartPr/>
                <p14:nvPr/>
              </p14:nvContentPartPr>
              <p14:xfrm>
                <a:off x="7803775" y="1462191"/>
                <a:ext cx="32400" cy="399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8B533AD-7AAA-FD2F-4CA5-C665919A92F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96215" y="1454991"/>
                  <a:ext cx="47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737FF77-B574-85AB-37A2-661556B759C8}"/>
                    </a:ext>
                  </a:extLst>
                </p14:cNvPr>
                <p14:cNvContentPartPr/>
                <p14:nvPr/>
              </p14:nvContentPartPr>
              <p14:xfrm>
                <a:off x="7870735" y="1469031"/>
                <a:ext cx="43920" cy="241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737FF77-B574-85AB-37A2-661556B759C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63175" y="1461471"/>
                  <a:ext cx="5904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CA5B7F10-F59A-4DB0-6131-376293BB9694}"/>
              </a:ext>
            </a:extLst>
          </p:cNvPr>
          <p:cNvGrpSpPr/>
          <p:nvPr/>
        </p:nvGrpSpPr>
        <p:grpSpPr>
          <a:xfrm>
            <a:off x="8379775" y="1428711"/>
            <a:ext cx="498240" cy="133560"/>
            <a:chOff x="8379775" y="1428711"/>
            <a:chExt cx="498240" cy="13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9001219-A328-056D-BA59-AD4F0FFCC287}"/>
                    </a:ext>
                  </a:extLst>
                </p14:cNvPr>
                <p14:cNvContentPartPr/>
                <p14:nvPr/>
              </p14:nvContentPartPr>
              <p14:xfrm>
                <a:off x="8379775" y="1433031"/>
                <a:ext cx="105120" cy="1292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9001219-A328-056D-BA59-AD4F0FFCC28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372215" y="1425471"/>
                  <a:ext cx="1202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B36323E-F0D6-76C5-CBF5-15A2FBDB947E}"/>
                    </a:ext>
                  </a:extLst>
                </p14:cNvPr>
                <p14:cNvContentPartPr/>
                <p14:nvPr/>
              </p14:nvContentPartPr>
              <p14:xfrm>
                <a:off x="8421535" y="1504311"/>
                <a:ext cx="78840" cy="129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B36323E-F0D6-76C5-CBF5-15A2FBDB947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413975" y="1496751"/>
                  <a:ext cx="939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1C16FB8-CD0A-7AB2-3C10-E1A5EA3B3E1C}"/>
                    </a:ext>
                  </a:extLst>
                </p14:cNvPr>
                <p14:cNvContentPartPr/>
                <p14:nvPr/>
              </p14:nvContentPartPr>
              <p14:xfrm>
                <a:off x="8548975" y="1443831"/>
                <a:ext cx="57600" cy="8784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1C16FB8-CD0A-7AB2-3C10-E1A5EA3B3E1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541415" y="1436271"/>
                  <a:ext cx="727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0A191A2-3EBC-336C-A0D0-06618C86FFA6}"/>
                    </a:ext>
                  </a:extLst>
                </p14:cNvPr>
                <p14:cNvContentPartPr/>
                <p14:nvPr/>
              </p14:nvContentPartPr>
              <p14:xfrm>
                <a:off x="8663455" y="1449951"/>
                <a:ext cx="44280" cy="698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0A191A2-3EBC-336C-A0D0-06618C86FFA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655895" y="1442391"/>
                  <a:ext cx="594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1FE2896-A928-0B7B-1272-BF87460335CF}"/>
                    </a:ext>
                  </a:extLst>
                </p14:cNvPr>
                <p14:cNvContentPartPr/>
                <p14:nvPr/>
              </p14:nvContentPartPr>
              <p14:xfrm>
                <a:off x="8761735" y="1443831"/>
                <a:ext cx="27720" cy="5688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1FE2896-A928-0B7B-1272-BF87460335C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754175" y="1436271"/>
                  <a:ext cx="42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D61E77F2-F5F5-DCFE-BC62-0739E2B6EA11}"/>
                    </a:ext>
                  </a:extLst>
                </p14:cNvPr>
                <p14:cNvContentPartPr/>
                <p14:nvPr/>
              </p14:nvContentPartPr>
              <p14:xfrm>
                <a:off x="8821135" y="1428711"/>
                <a:ext cx="56880" cy="622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D61E77F2-F5F5-DCFE-BC62-0739E2B6EA1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813575" y="1421151"/>
                  <a:ext cx="7200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978DE82F-3556-DDCF-4350-110075BF6C9A}"/>
              </a:ext>
            </a:extLst>
          </p:cNvPr>
          <p:cNvGrpSpPr/>
          <p:nvPr/>
        </p:nvGrpSpPr>
        <p:grpSpPr>
          <a:xfrm>
            <a:off x="7421788" y="798000"/>
            <a:ext cx="429120" cy="134280"/>
            <a:chOff x="7421788" y="798000"/>
            <a:chExt cx="429120" cy="1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BD8B171-4827-5D03-01EE-53B7D73162BD}"/>
                    </a:ext>
                  </a:extLst>
                </p14:cNvPr>
                <p14:cNvContentPartPr/>
                <p14:nvPr/>
              </p14:nvContentPartPr>
              <p14:xfrm>
                <a:off x="7421788" y="809520"/>
                <a:ext cx="75960" cy="1080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BD8B171-4827-5D03-01EE-53B7D73162B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414228" y="801960"/>
                  <a:ext cx="910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58446D9-22B5-AD52-9CE3-EC01F85CB785}"/>
                    </a:ext>
                  </a:extLst>
                </p14:cNvPr>
                <p14:cNvContentPartPr/>
                <p14:nvPr/>
              </p14:nvContentPartPr>
              <p14:xfrm>
                <a:off x="7494508" y="826080"/>
                <a:ext cx="57960" cy="1062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58446D9-22B5-AD52-9CE3-EC01F85CB78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486948" y="818520"/>
                  <a:ext cx="730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985C632-F46A-8BDB-C377-6D0F297ECB21}"/>
                    </a:ext>
                  </a:extLst>
                </p14:cNvPr>
                <p14:cNvContentPartPr/>
                <p14:nvPr/>
              </p14:nvContentPartPr>
              <p14:xfrm>
                <a:off x="7507468" y="882960"/>
                <a:ext cx="50760" cy="176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985C632-F46A-8BDB-C377-6D0F297ECB2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499908" y="875400"/>
                  <a:ext cx="658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7E912415-5717-9D4C-40C7-92FAB9510A61}"/>
                    </a:ext>
                  </a:extLst>
                </p14:cNvPr>
                <p14:cNvContentPartPr/>
                <p14:nvPr/>
              </p14:nvContentPartPr>
              <p14:xfrm>
                <a:off x="7601428" y="826080"/>
                <a:ext cx="70560" cy="7308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7E912415-5717-9D4C-40C7-92FAB9510A6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593868" y="818520"/>
                  <a:ext cx="85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625F482-7C3B-A4D3-5007-5D944263B504}"/>
                    </a:ext>
                  </a:extLst>
                </p14:cNvPr>
                <p14:cNvContentPartPr/>
                <p14:nvPr/>
              </p14:nvContentPartPr>
              <p14:xfrm>
                <a:off x="7697188" y="798000"/>
                <a:ext cx="60120" cy="856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625F482-7C3B-A4D3-5007-5D944263B50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689628" y="790440"/>
                  <a:ext cx="75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6736C78-CB2A-B2D8-7592-B71F30F28BAC}"/>
                    </a:ext>
                  </a:extLst>
                </p14:cNvPr>
                <p14:cNvContentPartPr/>
                <p14:nvPr/>
              </p14:nvContentPartPr>
              <p14:xfrm>
                <a:off x="7728148" y="851280"/>
                <a:ext cx="38160" cy="79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6736C78-CB2A-B2D8-7592-B71F30F28BA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720588" y="843720"/>
                  <a:ext cx="52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D112CA69-4277-2167-D3DD-CB14023E13B6}"/>
                    </a:ext>
                  </a:extLst>
                </p14:cNvPr>
                <p14:cNvContentPartPr/>
                <p14:nvPr/>
              </p14:nvContentPartPr>
              <p14:xfrm>
                <a:off x="7793668" y="832560"/>
                <a:ext cx="3240" cy="4572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D112CA69-4277-2167-D3DD-CB14023E13B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86108" y="825000"/>
                  <a:ext cx="18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62068CE-74A4-E57E-1B7C-3FEF239A1BE3}"/>
                    </a:ext>
                  </a:extLst>
                </p14:cNvPr>
                <p14:cNvContentPartPr/>
                <p14:nvPr/>
              </p14:nvContentPartPr>
              <p14:xfrm>
                <a:off x="7798708" y="810240"/>
                <a:ext cx="52200" cy="676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62068CE-74A4-E57E-1B7C-3FEF239A1BE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791148" y="802680"/>
                  <a:ext cx="6696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757B79C1-658A-F2C6-B07C-301B1730E6E9}"/>
              </a:ext>
            </a:extLst>
          </p:cNvPr>
          <p:cNvGrpSpPr/>
          <p:nvPr/>
        </p:nvGrpSpPr>
        <p:grpSpPr>
          <a:xfrm>
            <a:off x="8403148" y="823560"/>
            <a:ext cx="532080" cy="111240"/>
            <a:chOff x="8403148" y="823560"/>
            <a:chExt cx="532080" cy="11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369A815-AF97-5DBB-BBD1-EC375E820404}"/>
                    </a:ext>
                  </a:extLst>
                </p14:cNvPr>
                <p14:cNvContentPartPr/>
                <p14:nvPr/>
              </p14:nvContentPartPr>
              <p14:xfrm>
                <a:off x="8403148" y="833640"/>
                <a:ext cx="32040" cy="8424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369A815-AF97-5DBB-BBD1-EC375E82040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395588" y="826080"/>
                  <a:ext cx="471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A0424086-5473-9266-7BA6-728FE1D55491}"/>
                    </a:ext>
                  </a:extLst>
                </p14:cNvPr>
                <p14:cNvContentPartPr/>
                <p14:nvPr/>
              </p14:nvContentPartPr>
              <p14:xfrm>
                <a:off x="8457148" y="823560"/>
                <a:ext cx="81000" cy="11124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A0424086-5473-9266-7BA6-728FE1D5549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449588" y="816000"/>
                  <a:ext cx="961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3408E1E-FB0C-8FFC-4DB4-9AA50D02EBA3}"/>
                    </a:ext>
                  </a:extLst>
                </p14:cNvPr>
                <p14:cNvContentPartPr/>
                <p14:nvPr/>
              </p14:nvContentPartPr>
              <p14:xfrm>
                <a:off x="8478388" y="884760"/>
                <a:ext cx="67320" cy="2160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3408E1E-FB0C-8FFC-4DB4-9AA50D02EBA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470828" y="877560"/>
                  <a:ext cx="824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270AFFCA-C1FA-68BF-5B1A-8129BE9EAA1D}"/>
                    </a:ext>
                  </a:extLst>
                </p14:cNvPr>
                <p14:cNvContentPartPr/>
                <p14:nvPr/>
              </p14:nvContentPartPr>
              <p14:xfrm>
                <a:off x="8580988" y="835440"/>
                <a:ext cx="61560" cy="6624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270AFFCA-C1FA-68BF-5B1A-8129BE9EAA1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573428" y="827880"/>
                  <a:ext cx="766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9C64FFF-A649-939C-359C-658A840A9210}"/>
                    </a:ext>
                  </a:extLst>
                </p14:cNvPr>
                <p14:cNvContentPartPr/>
                <p14:nvPr/>
              </p14:nvContentPartPr>
              <p14:xfrm>
                <a:off x="8669548" y="843360"/>
                <a:ext cx="55080" cy="7596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9C64FFF-A649-939C-359C-658A840A921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661988" y="835800"/>
                  <a:ext cx="702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E846FA7-B680-63FC-EE15-74742E13DCCE}"/>
                    </a:ext>
                  </a:extLst>
                </p14:cNvPr>
                <p14:cNvContentPartPr/>
                <p14:nvPr/>
              </p14:nvContentPartPr>
              <p14:xfrm>
                <a:off x="8688628" y="887280"/>
                <a:ext cx="36360" cy="1512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E846FA7-B680-63FC-EE15-74742E13DCC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681068" y="879720"/>
                  <a:ext cx="511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16DDC12-1F7F-FE15-847E-87797BE170AB}"/>
                    </a:ext>
                  </a:extLst>
                </p14:cNvPr>
                <p14:cNvContentPartPr/>
                <p14:nvPr/>
              </p14:nvContentPartPr>
              <p14:xfrm>
                <a:off x="8755228" y="857040"/>
                <a:ext cx="69120" cy="5616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16DDC12-1F7F-FE15-847E-87797BE170A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747668" y="849480"/>
                  <a:ext cx="842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85F853D-5E83-321E-1E68-1917BC7A8E2D}"/>
                    </a:ext>
                  </a:extLst>
                </p14:cNvPr>
                <p14:cNvContentPartPr/>
                <p14:nvPr/>
              </p14:nvContentPartPr>
              <p14:xfrm>
                <a:off x="8867188" y="839760"/>
                <a:ext cx="68040" cy="8640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85F853D-5E83-321E-1E68-1917BC7A8E2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859628" y="832200"/>
                  <a:ext cx="8316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37DC47E5-0C43-4F20-2FB7-E3D21BDAF57F}"/>
              </a:ext>
            </a:extLst>
          </p:cNvPr>
          <p:cNvGrpSpPr/>
          <p:nvPr/>
        </p:nvGrpSpPr>
        <p:grpSpPr>
          <a:xfrm>
            <a:off x="9604948" y="1331695"/>
            <a:ext cx="304200" cy="165240"/>
            <a:chOff x="9604948" y="1331695"/>
            <a:chExt cx="304200" cy="16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1962C2A-631D-C74C-7B8D-32797A6F7BE6}"/>
                    </a:ext>
                  </a:extLst>
                </p14:cNvPr>
                <p14:cNvContentPartPr/>
                <p14:nvPr/>
              </p14:nvContentPartPr>
              <p14:xfrm>
                <a:off x="9604948" y="1332775"/>
                <a:ext cx="16200" cy="16092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1962C2A-631D-C74C-7B8D-32797A6F7BE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597388" y="1325215"/>
                  <a:ext cx="313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8C525559-514E-A2A8-16A1-F245DF3A0652}"/>
                    </a:ext>
                  </a:extLst>
                </p14:cNvPr>
                <p14:cNvContentPartPr/>
                <p14:nvPr/>
              </p14:nvContentPartPr>
              <p14:xfrm>
                <a:off x="9623668" y="1331695"/>
                <a:ext cx="98640" cy="16380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8C525559-514E-A2A8-16A1-F245DF3A065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616108" y="1324135"/>
                  <a:ext cx="1137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69976EA-2E74-2871-0BB5-DA9C82E39C6C}"/>
                    </a:ext>
                  </a:extLst>
                </p14:cNvPr>
                <p14:cNvContentPartPr/>
                <p14:nvPr/>
              </p14:nvContentPartPr>
              <p14:xfrm>
                <a:off x="9770908" y="1340695"/>
                <a:ext cx="138240" cy="15624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69976EA-2E74-2871-0BB5-DA9C82E39C6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763348" y="1333135"/>
                  <a:ext cx="15336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781D470C-F3D1-957A-132E-25E8D5E8090F}"/>
              </a:ext>
            </a:extLst>
          </p:cNvPr>
          <p:cNvGrpSpPr/>
          <p:nvPr/>
        </p:nvGrpSpPr>
        <p:grpSpPr>
          <a:xfrm>
            <a:off x="9638788" y="1656775"/>
            <a:ext cx="283680" cy="302400"/>
            <a:chOff x="9638788" y="1656775"/>
            <a:chExt cx="283680" cy="30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3E2F53C4-7B5F-8042-A470-9B04D9F3C6A9}"/>
                    </a:ext>
                  </a:extLst>
                </p14:cNvPr>
                <p14:cNvContentPartPr/>
                <p14:nvPr/>
              </p14:nvContentPartPr>
              <p14:xfrm>
                <a:off x="9697108" y="1656775"/>
                <a:ext cx="106560" cy="12024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3E2F53C4-7B5F-8042-A470-9B04D9F3C6A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689908" y="1649215"/>
                  <a:ext cx="1216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D1AB662E-069C-DF1D-D39E-1F8AE2FEDF2F}"/>
                    </a:ext>
                  </a:extLst>
                </p14:cNvPr>
                <p14:cNvContentPartPr/>
                <p14:nvPr/>
              </p14:nvContentPartPr>
              <p14:xfrm>
                <a:off x="9638788" y="1819495"/>
                <a:ext cx="283680" cy="90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D1AB662E-069C-DF1D-D39E-1F8AE2FEDF2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631228" y="1812295"/>
                  <a:ext cx="2988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78C9A7FC-B7B3-C12A-A78C-6CB28D6C2F38}"/>
                    </a:ext>
                  </a:extLst>
                </p14:cNvPr>
                <p14:cNvContentPartPr/>
                <p14:nvPr/>
              </p14:nvContentPartPr>
              <p14:xfrm>
                <a:off x="9724828" y="1867735"/>
                <a:ext cx="89280" cy="9144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78C9A7FC-B7B3-C12A-A78C-6CB28D6C2F3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717268" y="1860175"/>
                  <a:ext cx="10440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3" name="Gruppo 282">
            <a:extLst>
              <a:ext uri="{FF2B5EF4-FFF2-40B4-BE49-F238E27FC236}">
                <a16:creationId xmlns:a16="http://schemas.microsoft.com/office/drawing/2014/main" id="{6FF873FA-2453-4258-1904-D530FD471431}"/>
              </a:ext>
            </a:extLst>
          </p:cNvPr>
          <p:cNvGrpSpPr/>
          <p:nvPr/>
        </p:nvGrpSpPr>
        <p:grpSpPr>
          <a:xfrm>
            <a:off x="194197" y="250006"/>
            <a:ext cx="679680" cy="198720"/>
            <a:chOff x="194197" y="250006"/>
            <a:chExt cx="679680" cy="19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FC8C57B3-DF43-F137-F539-317D7B1F84B7}"/>
                    </a:ext>
                  </a:extLst>
                </p14:cNvPr>
                <p14:cNvContentPartPr/>
                <p14:nvPr/>
              </p14:nvContentPartPr>
              <p14:xfrm>
                <a:off x="194197" y="293926"/>
                <a:ext cx="221760" cy="11988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FC8C57B3-DF43-F137-F539-317D7B1F84B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86637" y="286366"/>
                  <a:ext cx="2368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0CFEDC5A-CFC7-D54C-142E-B4DFD04FD812}"/>
                    </a:ext>
                  </a:extLst>
                </p14:cNvPr>
                <p14:cNvContentPartPr/>
                <p14:nvPr/>
              </p14:nvContentPartPr>
              <p14:xfrm>
                <a:off x="551677" y="264766"/>
                <a:ext cx="158040" cy="2808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0CFEDC5A-CFC7-D54C-142E-B4DFD04FD81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44117" y="257206"/>
                  <a:ext cx="1731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5585DD7C-02A6-B852-F0F6-65BCAA6C1D34}"/>
                    </a:ext>
                  </a:extLst>
                </p14:cNvPr>
                <p14:cNvContentPartPr/>
                <p14:nvPr/>
              </p14:nvContentPartPr>
              <p14:xfrm>
                <a:off x="548797" y="300406"/>
                <a:ext cx="171000" cy="11304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5585DD7C-02A6-B852-F0F6-65BCAA6C1D3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41237" y="292846"/>
                  <a:ext cx="1861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C50D05A5-7965-231B-7B7E-75C766E0163F}"/>
                    </a:ext>
                  </a:extLst>
                </p14:cNvPr>
                <p14:cNvContentPartPr/>
                <p14:nvPr/>
              </p14:nvContentPartPr>
              <p14:xfrm>
                <a:off x="774157" y="250006"/>
                <a:ext cx="13680" cy="19872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C50D05A5-7965-231B-7B7E-75C766E0163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66597" y="242446"/>
                  <a:ext cx="284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7A275EAF-2751-0080-599B-671C334B57F9}"/>
                    </a:ext>
                  </a:extLst>
                </p14:cNvPr>
                <p14:cNvContentPartPr/>
                <p14:nvPr/>
              </p14:nvContentPartPr>
              <p14:xfrm>
                <a:off x="789637" y="338206"/>
                <a:ext cx="84240" cy="504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7A275EAF-2751-0080-599B-671C334B57F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82077" y="330646"/>
                  <a:ext cx="9936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8" name="Gruppo 297">
            <a:extLst>
              <a:ext uri="{FF2B5EF4-FFF2-40B4-BE49-F238E27FC236}">
                <a16:creationId xmlns:a16="http://schemas.microsoft.com/office/drawing/2014/main" id="{DB69C847-EF05-1BCF-17B3-B74F5D79B65D}"/>
              </a:ext>
            </a:extLst>
          </p:cNvPr>
          <p:cNvGrpSpPr/>
          <p:nvPr/>
        </p:nvGrpSpPr>
        <p:grpSpPr>
          <a:xfrm>
            <a:off x="1251877" y="164686"/>
            <a:ext cx="1243080" cy="298440"/>
            <a:chOff x="1251877" y="164686"/>
            <a:chExt cx="1243080" cy="29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EC8C4A53-155E-40F5-A509-E6AB52A4511A}"/>
                    </a:ext>
                  </a:extLst>
                </p14:cNvPr>
                <p14:cNvContentPartPr/>
                <p14:nvPr/>
              </p14:nvContentPartPr>
              <p14:xfrm>
                <a:off x="1251877" y="164686"/>
                <a:ext cx="151920" cy="29844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EC8C4A53-155E-40F5-A509-E6AB52A4511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244317" y="157126"/>
                  <a:ext cx="1670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0390C74-F146-84E8-AD54-B1E318EE9E11}"/>
                    </a:ext>
                  </a:extLst>
                </p14:cNvPr>
                <p14:cNvContentPartPr/>
                <p14:nvPr/>
              </p14:nvContentPartPr>
              <p14:xfrm>
                <a:off x="1421797" y="266206"/>
                <a:ext cx="98280" cy="10044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0390C74-F146-84E8-AD54-B1E318EE9E1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414237" y="258646"/>
                  <a:ext cx="1134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B8EEF5AB-A27E-9B3E-CA77-D6F69356C596}"/>
                    </a:ext>
                  </a:extLst>
                </p14:cNvPr>
                <p14:cNvContentPartPr/>
                <p14:nvPr/>
              </p14:nvContentPartPr>
              <p14:xfrm>
                <a:off x="1552117" y="287446"/>
                <a:ext cx="28800" cy="8424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B8EEF5AB-A27E-9B3E-CA77-D6F69356C59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544557" y="279886"/>
                  <a:ext cx="43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131CDBA6-8458-A6BB-0DAD-0C274695CFCB}"/>
                    </a:ext>
                  </a:extLst>
                </p14:cNvPr>
                <p14:cNvContentPartPr/>
                <p14:nvPr/>
              </p14:nvContentPartPr>
              <p14:xfrm>
                <a:off x="1612237" y="270886"/>
                <a:ext cx="77400" cy="10980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131CDBA6-8458-A6BB-0DAD-0C274695CFC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604677" y="263326"/>
                  <a:ext cx="925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2FE14DAB-C39D-E6A4-E57B-C8B1E24A1EC0}"/>
                    </a:ext>
                  </a:extLst>
                </p14:cNvPr>
                <p14:cNvContentPartPr/>
                <p14:nvPr/>
              </p14:nvContentPartPr>
              <p14:xfrm>
                <a:off x="1760197" y="198526"/>
                <a:ext cx="83520" cy="23256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2FE14DAB-C39D-E6A4-E57B-C8B1E24A1EC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752637" y="190966"/>
                  <a:ext cx="9864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D37A5DE2-1DBE-20CC-49DE-E3FAD1B795DE}"/>
                    </a:ext>
                  </a:extLst>
                </p14:cNvPr>
                <p14:cNvContentPartPr/>
                <p14:nvPr/>
              </p14:nvContentPartPr>
              <p14:xfrm>
                <a:off x="1853437" y="292846"/>
                <a:ext cx="67320" cy="10080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D37A5DE2-1DBE-20CC-49DE-E3FAD1B795D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845877" y="285286"/>
                  <a:ext cx="82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946C1487-026B-468A-0E4B-00DD33CBBE41}"/>
                    </a:ext>
                  </a:extLst>
                </p14:cNvPr>
                <p14:cNvContentPartPr/>
                <p14:nvPr/>
              </p14:nvContentPartPr>
              <p14:xfrm>
                <a:off x="1958197" y="310486"/>
                <a:ext cx="40680" cy="6300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946C1487-026B-468A-0E4B-00DD33CBBE4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950637" y="302926"/>
                  <a:ext cx="558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563819B9-F36D-386E-A019-9E34248005B6}"/>
                    </a:ext>
                  </a:extLst>
                </p14:cNvPr>
                <p14:cNvContentPartPr/>
                <p14:nvPr/>
              </p14:nvContentPartPr>
              <p14:xfrm>
                <a:off x="2025157" y="282406"/>
                <a:ext cx="59400" cy="9036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563819B9-F36D-386E-A019-9E34248005B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017597" y="275206"/>
                  <a:ext cx="74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B18B028E-555F-A77E-524A-8BCD57924862}"/>
                    </a:ext>
                  </a:extLst>
                </p14:cNvPr>
                <p14:cNvContentPartPr/>
                <p14:nvPr/>
              </p14:nvContentPartPr>
              <p14:xfrm>
                <a:off x="2135317" y="201046"/>
                <a:ext cx="47880" cy="18684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B18B028E-555F-A77E-524A-8BCD5792486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127757" y="193486"/>
                  <a:ext cx="630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BCD972C1-16C5-003A-138A-7AD030CB2B68}"/>
                    </a:ext>
                  </a:extLst>
                </p14:cNvPr>
                <p14:cNvContentPartPr/>
                <p14:nvPr/>
              </p14:nvContentPartPr>
              <p14:xfrm>
                <a:off x="2221717" y="266566"/>
                <a:ext cx="1080" cy="8964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BCD972C1-16C5-003A-138A-7AD030CB2B6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214157" y="259006"/>
                  <a:ext cx="162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13103A61-BC56-9903-7F40-60CF9457812F}"/>
                    </a:ext>
                  </a:extLst>
                </p14:cNvPr>
                <p14:cNvContentPartPr/>
                <p14:nvPr/>
              </p14:nvContentPartPr>
              <p14:xfrm>
                <a:off x="2277877" y="304366"/>
                <a:ext cx="30240" cy="4896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13103A61-BC56-9903-7F40-60CF9457812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270677" y="296806"/>
                  <a:ext cx="453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FBCECD58-E381-4AB1-E889-A276B757D2FA}"/>
                    </a:ext>
                  </a:extLst>
                </p14:cNvPr>
                <p14:cNvContentPartPr/>
                <p14:nvPr/>
              </p14:nvContentPartPr>
              <p14:xfrm>
                <a:off x="2319277" y="283126"/>
                <a:ext cx="56160" cy="7740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FBCECD58-E381-4AB1-E889-A276B757D2F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311717" y="275566"/>
                  <a:ext cx="712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6F4C2E5-D124-1AE6-2FD5-6DD05D97348A}"/>
                    </a:ext>
                  </a:extLst>
                </p14:cNvPr>
                <p14:cNvContentPartPr/>
                <p14:nvPr/>
              </p14:nvContentPartPr>
              <p14:xfrm>
                <a:off x="2476957" y="180526"/>
                <a:ext cx="18000" cy="27324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6F4C2E5-D124-1AE6-2FD5-6DD05D97348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469397" y="172966"/>
                  <a:ext cx="33120" cy="28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uppo 319">
            <a:extLst>
              <a:ext uri="{FF2B5EF4-FFF2-40B4-BE49-F238E27FC236}">
                <a16:creationId xmlns:a16="http://schemas.microsoft.com/office/drawing/2014/main" id="{8D28AA49-9DF5-5297-DA10-03931E97386B}"/>
              </a:ext>
            </a:extLst>
          </p:cNvPr>
          <p:cNvGrpSpPr/>
          <p:nvPr/>
        </p:nvGrpSpPr>
        <p:grpSpPr>
          <a:xfrm>
            <a:off x="156397" y="689926"/>
            <a:ext cx="518760" cy="140400"/>
            <a:chOff x="156397" y="689926"/>
            <a:chExt cx="518760" cy="14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9B71302C-B900-B0F7-9548-D880B58CBC56}"/>
                    </a:ext>
                  </a:extLst>
                </p14:cNvPr>
                <p14:cNvContentPartPr/>
                <p14:nvPr/>
              </p14:nvContentPartPr>
              <p14:xfrm>
                <a:off x="156397" y="691726"/>
                <a:ext cx="174600" cy="3024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9B71302C-B900-B0F7-9548-D880B58CBC5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49197" y="684166"/>
                  <a:ext cx="189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225D17FA-94AE-52EA-1C9E-707C3937E9E2}"/>
                    </a:ext>
                  </a:extLst>
                </p14:cNvPr>
                <p14:cNvContentPartPr/>
                <p14:nvPr/>
              </p14:nvContentPartPr>
              <p14:xfrm>
                <a:off x="201037" y="708286"/>
                <a:ext cx="47520" cy="10692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225D17FA-94AE-52EA-1C9E-707C3937E9E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93477" y="700726"/>
                  <a:ext cx="62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52DF5D91-A33A-0AC3-1CF7-65EA2C880E0B}"/>
                    </a:ext>
                  </a:extLst>
                </p14:cNvPr>
                <p14:cNvContentPartPr/>
                <p14:nvPr/>
              </p14:nvContentPartPr>
              <p14:xfrm>
                <a:off x="250717" y="733846"/>
                <a:ext cx="35280" cy="9648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52DF5D91-A33A-0AC3-1CF7-65EA2C880E0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43517" y="726286"/>
                  <a:ext cx="504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6BE6669B-B6BD-17F0-06C1-C726045C2B1F}"/>
                    </a:ext>
                  </a:extLst>
                </p14:cNvPr>
                <p14:cNvContentPartPr/>
                <p14:nvPr/>
              </p14:nvContentPartPr>
              <p14:xfrm>
                <a:off x="354757" y="730246"/>
                <a:ext cx="720" cy="9792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6BE6669B-B6BD-17F0-06C1-C726045C2B1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47197" y="723046"/>
                  <a:ext cx="158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42A26962-AA4E-8E8C-D9C4-B134A9972193}"/>
                    </a:ext>
                  </a:extLst>
                </p14:cNvPr>
                <p14:cNvContentPartPr/>
                <p14:nvPr/>
              </p14:nvContentPartPr>
              <p14:xfrm>
                <a:off x="361597" y="734566"/>
                <a:ext cx="85680" cy="3888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42A26962-AA4E-8E8C-D9C4-B134A997219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54037" y="727006"/>
                  <a:ext cx="1008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1A12C35F-11DC-5F83-AC50-84BE76E57A27}"/>
                    </a:ext>
                  </a:extLst>
                </p14:cNvPr>
                <p14:cNvContentPartPr/>
                <p14:nvPr/>
              </p14:nvContentPartPr>
              <p14:xfrm>
                <a:off x="493357" y="689926"/>
                <a:ext cx="56160" cy="1152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1A12C35F-11DC-5F83-AC50-84BE76E57A2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85797" y="682366"/>
                  <a:ext cx="712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5EDA31A0-B197-E804-8542-E67504F84B06}"/>
                    </a:ext>
                  </a:extLst>
                </p14:cNvPr>
                <p14:cNvContentPartPr/>
                <p14:nvPr/>
              </p14:nvContentPartPr>
              <p14:xfrm>
                <a:off x="470317" y="701446"/>
                <a:ext cx="91440" cy="11088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5EDA31A0-B197-E804-8542-E67504F84B0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62757" y="694246"/>
                  <a:ext cx="106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27AEAB5E-B75E-2F7E-195F-5EF751559AE4}"/>
                    </a:ext>
                  </a:extLst>
                </p14:cNvPr>
                <p14:cNvContentPartPr/>
                <p14:nvPr/>
              </p14:nvContentPartPr>
              <p14:xfrm>
                <a:off x="599197" y="701086"/>
                <a:ext cx="2520" cy="11988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27AEAB5E-B75E-2F7E-195F-5EF751559AE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91637" y="693526"/>
                  <a:ext cx="176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0F2C9F0F-2926-E893-171E-1FACC5385F67}"/>
                    </a:ext>
                  </a:extLst>
                </p14:cNvPr>
                <p14:cNvContentPartPr/>
                <p14:nvPr/>
              </p14:nvContentPartPr>
              <p14:xfrm>
                <a:off x="615397" y="775246"/>
                <a:ext cx="59760" cy="1584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0F2C9F0F-2926-E893-171E-1FACC5385F6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07837" y="767686"/>
                  <a:ext cx="7488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9B225C4B-6E11-0940-0C71-C33C5F6F629E}"/>
              </a:ext>
            </a:extLst>
          </p:cNvPr>
          <p:cNvGrpSpPr/>
          <p:nvPr/>
        </p:nvGrpSpPr>
        <p:grpSpPr>
          <a:xfrm>
            <a:off x="133357" y="1021486"/>
            <a:ext cx="494640" cy="313920"/>
            <a:chOff x="133357" y="1021486"/>
            <a:chExt cx="494640" cy="31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3AC93E07-9B0C-B02E-3FD6-C3881E84F13E}"/>
                    </a:ext>
                  </a:extLst>
                </p14:cNvPr>
                <p14:cNvContentPartPr/>
                <p14:nvPr/>
              </p14:nvContentPartPr>
              <p14:xfrm>
                <a:off x="139837" y="1046686"/>
                <a:ext cx="12600" cy="9576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3AC93E07-9B0C-B02E-3FD6-C3881E84F13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32277" y="1039126"/>
                  <a:ext cx="277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D0B80432-0374-B0FB-637D-C2F1FF4262A9}"/>
                    </a:ext>
                  </a:extLst>
                </p14:cNvPr>
                <p14:cNvContentPartPr/>
                <p14:nvPr/>
              </p14:nvContentPartPr>
              <p14:xfrm>
                <a:off x="133357" y="1048486"/>
                <a:ext cx="79200" cy="13248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D0B80432-0374-B0FB-637D-C2F1FF4262A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25797" y="1040926"/>
                  <a:ext cx="943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329802A3-FA2A-EC87-D376-2A9E41B75774}"/>
                    </a:ext>
                  </a:extLst>
                </p14:cNvPr>
                <p14:cNvContentPartPr/>
                <p14:nvPr/>
              </p14:nvContentPartPr>
              <p14:xfrm>
                <a:off x="229477" y="1098886"/>
                <a:ext cx="86040" cy="828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329802A3-FA2A-EC87-D376-2A9E41B75774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21917" y="1091326"/>
                  <a:ext cx="101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1DE9683-47B9-B160-197F-D07A20276ED9}"/>
                    </a:ext>
                  </a:extLst>
                </p14:cNvPr>
                <p14:cNvContentPartPr/>
                <p14:nvPr/>
              </p14:nvContentPartPr>
              <p14:xfrm>
                <a:off x="332437" y="1021486"/>
                <a:ext cx="15840" cy="12240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1DE9683-47B9-B160-197F-D07A20276ED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24877" y="1013926"/>
                  <a:ext cx="309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B9E40259-4463-574F-BA3F-5B587B353058}"/>
                    </a:ext>
                  </a:extLst>
                </p14:cNvPr>
                <p14:cNvContentPartPr/>
                <p14:nvPr/>
              </p14:nvContentPartPr>
              <p14:xfrm>
                <a:off x="195277" y="1222726"/>
                <a:ext cx="102240" cy="11268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B9E40259-4463-574F-BA3F-5B587B35305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87717" y="1215166"/>
                  <a:ext cx="1173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97356B41-F1E0-9707-B1D1-E8250EA2453D}"/>
                    </a:ext>
                  </a:extLst>
                </p14:cNvPr>
                <p14:cNvContentPartPr/>
                <p14:nvPr/>
              </p14:nvContentPartPr>
              <p14:xfrm>
                <a:off x="411277" y="1080886"/>
                <a:ext cx="85680" cy="936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97356B41-F1E0-9707-B1D1-E8250EA2453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03717" y="1073326"/>
                  <a:ext cx="1008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57C02D37-A342-3EF0-A20D-507219E7CFCE}"/>
                    </a:ext>
                  </a:extLst>
                </p14:cNvPr>
                <p14:cNvContentPartPr/>
                <p14:nvPr/>
              </p14:nvContentPartPr>
              <p14:xfrm>
                <a:off x="411277" y="1111126"/>
                <a:ext cx="104760" cy="12780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57C02D37-A342-3EF0-A20D-507219E7CFCE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03717" y="1103566"/>
                  <a:ext cx="1198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6B61874D-4124-F482-2BB0-B6798CE76A8E}"/>
                    </a:ext>
                  </a:extLst>
                </p14:cNvPr>
                <p14:cNvContentPartPr/>
                <p14:nvPr/>
              </p14:nvContentPartPr>
              <p14:xfrm>
                <a:off x="561037" y="1095646"/>
                <a:ext cx="12240" cy="11124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6B61874D-4124-F482-2BB0-B6798CE76A8E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53477" y="1088086"/>
                  <a:ext cx="273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CBFB1857-1A9E-4DCF-512D-22E496D2F56D}"/>
                    </a:ext>
                  </a:extLst>
                </p14:cNvPr>
                <p14:cNvContentPartPr/>
                <p14:nvPr/>
              </p14:nvContentPartPr>
              <p14:xfrm>
                <a:off x="570037" y="1137766"/>
                <a:ext cx="57960" cy="3564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CBFB1857-1A9E-4DCF-512D-22E496D2F56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62477" y="1130206"/>
                  <a:ext cx="7308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87FB7595-703A-4BD2-3197-4B349DD14991}"/>
              </a:ext>
            </a:extLst>
          </p:cNvPr>
          <p:cNvGrpSpPr/>
          <p:nvPr/>
        </p:nvGrpSpPr>
        <p:grpSpPr>
          <a:xfrm>
            <a:off x="224077" y="1668489"/>
            <a:ext cx="554760" cy="176040"/>
            <a:chOff x="224077" y="1668489"/>
            <a:chExt cx="554760" cy="17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1E50B4E1-D987-C26C-8160-FE8F7FA2A796}"/>
                    </a:ext>
                  </a:extLst>
                </p14:cNvPr>
                <p14:cNvContentPartPr/>
                <p14:nvPr/>
              </p14:nvContentPartPr>
              <p14:xfrm>
                <a:off x="224077" y="1669929"/>
                <a:ext cx="129960" cy="16632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1E50B4E1-D987-C26C-8160-FE8F7FA2A796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16517" y="1662369"/>
                  <a:ext cx="1450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388FDF9E-DB15-672C-B7CA-133D3A51C8AC}"/>
                    </a:ext>
                  </a:extLst>
                </p14:cNvPr>
                <p14:cNvContentPartPr/>
                <p14:nvPr/>
              </p14:nvContentPartPr>
              <p14:xfrm>
                <a:off x="410197" y="1668489"/>
                <a:ext cx="12960" cy="17604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388FDF9E-DB15-672C-B7CA-133D3A51C8AC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02637" y="1660929"/>
                  <a:ext cx="280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2ED6FC90-D733-0499-3F94-3ADACF440551}"/>
                    </a:ext>
                  </a:extLst>
                </p14:cNvPr>
                <p14:cNvContentPartPr/>
                <p14:nvPr/>
              </p14:nvContentPartPr>
              <p14:xfrm>
                <a:off x="519637" y="1681449"/>
                <a:ext cx="86040" cy="684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2ED6FC90-D733-0499-3F94-3ADACF44055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12437" y="1673889"/>
                  <a:ext cx="1011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B4A5FC3D-371D-67CC-40F1-264D6E1CB56A}"/>
                    </a:ext>
                  </a:extLst>
                </p14:cNvPr>
                <p14:cNvContentPartPr/>
                <p14:nvPr/>
              </p14:nvContentPartPr>
              <p14:xfrm>
                <a:off x="524317" y="1699089"/>
                <a:ext cx="104760" cy="13824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B4A5FC3D-371D-67CC-40F1-264D6E1CB56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16757" y="1691529"/>
                  <a:ext cx="1198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8D4CB3F3-DD49-A56F-B9E4-E81D9FCC1F01}"/>
                    </a:ext>
                  </a:extLst>
                </p14:cNvPr>
                <p14:cNvContentPartPr/>
                <p14:nvPr/>
              </p14:nvContentPartPr>
              <p14:xfrm>
                <a:off x="666877" y="1677849"/>
                <a:ext cx="15480" cy="16020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8D4CB3F3-DD49-A56F-B9E4-E81D9FCC1F0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59317" y="1670289"/>
                  <a:ext cx="302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E896621A-9555-527B-0CCE-92EADB8F9B2E}"/>
                    </a:ext>
                  </a:extLst>
                </p14:cNvPr>
                <p14:cNvContentPartPr/>
                <p14:nvPr/>
              </p14:nvContentPartPr>
              <p14:xfrm>
                <a:off x="682717" y="1755969"/>
                <a:ext cx="96120" cy="108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E896621A-9555-527B-0CCE-92EADB8F9B2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75157" y="1748409"/>
                  <a:ext cx="11124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D0D0D733-6625-9C52-50B5-E5452DD049B8}"/>
              </a:ext>
            </a:extLst>
          </p:cNvPr>
          <p:cNvGrpSpPr/>
          <p:nvPr/>
        </p:nvGrpSpPr>
        <p:grpSpPr>
          <a:xfrm>
            <a:off x="991597" y="1720329"/>
            <a:ext cx="117720" cy="71640"/>
            <a:chOff x="991597" y="1720329"/>
            <a:chExt cx="117720" cy="7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D215B339-DA86-2C50-151D-CFFA50FF6A5A}"/>
                    </a:ext>
                  </a:extLst>
                </p14:cNvPr>
                <p14:cNvContentPartPr/>
                <p14:nvPr/>
              </p14:nvContentPartPr>
              <p14:xfrm>
                <a:off x="991597" y="1758129"/>
                <a:ext cx="61200" cy="504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D215B339-DA86-2C50-151D-CFFA50FF6A5A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84037" y="1750569"/>
                  <a:ext cx="763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8155BBCD-6ACB-C041-F359-2648640E052C}"/>
                    </a:ext>
                  </a:extLst>
                </p14:cNvPr>
                <p14:cNvContentPartPr/>
                <p14:nvPr/>
              </p14:nvContentPartPr>
              <p14:xfrm>
                <a:off x="1080877" y="1720329"/>
                <a:ext cx="28440" cy="7164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8155BBCD-6ACB-C041-F359-2648640E052C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73317" y="1712769"/>
                  <a:ext cx="4356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F257D584-89F6-695A-03DE-A2CEBDF7A3FC}"/>
              </a:ext>
            </a:extLst>
          </p:cNvPr>
          <p:cNvGrpSpPr/>
          <p:nvPr/>
        </p:nvGrpSpPr>
        <p:grpSpPr>
          <a:xfrm>
            <a:off x="1350157" y="1590369"/>
            <a:ext cx="283680" cy="288720"/>
            <a:chOff x="1350157" y="1590369"/>
            <a:chExt cx="283680" cy="28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516F9A24-8C78-7821-8855-178FED849328}"/>
                    </a:ext>
                  </a:extLst>
                </p14:cNvPr>
                <p14:cNvContentPartPr/>
                <p14:nvPr/>
              </p14:nvContentPartPr>
              <p14:xfrm>
                <a:off x="1385437" y="1692609"/>
                <a:ext cx="101160" cy="396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516F9A24-8C78-7821-8855-178FED84932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377877" y="1685049"/>
                  <a:ext cx="1162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091E9136-213A-CECE-C7ED-D5C5A50F29C1}"/>
                    </a:ext>
                  </a:extLst>
                </p14:cNvPr>
                <p14:cNvContentPartPr/>
                <p14:nvPr/>
              </p14:nvContentPartPr>
              <p14:xfrm>
                <a:off x="1400557" y="1697289"/>
                <a:ext cx="103680" cy="12924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091E9136-213A-CECE-C7ED-D5C5A50F29C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392997" y="1689729"/>
                  <a:ext cx="1188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F4D87D03-0DD4-9AC5-2AE9-7379128BAF42}"/>
                    </a:ext>
                  </a:extLst>
                </p14:cNvPr>
                <p14:cNvContentPartPr/>
                <p14:nvPr/>
              </p14:nvContentPartPr>
              <p14:xfrm>
                <a:off x="1539157" y="1696929"/>
                <a:ext cx="720" cy="11088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F4D87D03-0DD4-9AC5-2AE9-7379128BAF42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531597" y="1689369"/>
                  <a:ext cx="15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78CB0314-447A-2E16-5E4E-911CCBB21298}"/>
                    </a:ext>
                  </a:extLst>
                </p14:cNvPr>
                <p14:cNvContentPartPr/>
                <p14:nvPr/>
              </p14:nvContentPartPr>
              <p14:xfrm>
                <a:off x="1550317" y="1768209"/>
                <a:ext cx="51480" cy="2592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78CB0314-447A-2E16-5E4E-911CCBB2129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542757" y="1760649"/>
                  <a:ext cx="666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E0089BE4-FEF7-6450-17F7-97ED57E21951}"/>
                    </a:ext>
                  </a:extLst>
                </p14:cNvPr>
                <p14:cNvContentPartPr/>
                <p14:nvPr/>
              </p14:nvContentPartPr>
              <p14:xfrm>
                <a:off x="1350157" y="1590369"/>
                <a:ext cx="283680" cy="28872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E0089BE4-FEF7-6450-17F7-97ED57E2195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342597" y="1582809"/>
                  <a:ext cx="298800" cy="30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AAB72006-FC59-B49D-1959-054B6619EF60}"/>
              </a:ext>
            </a:extLst>
          </p:cNvPr>
          <p:cNvGrpSpPr/>
          <p:nvPr/>
        </p:nvGrpSpPr>
        <p:grpSpPr>
          <a:xfrm>
            <a:off x="1952077" y="1651569"/>
            <a:ext cx="199080" cy="177840"/>
            <a:chOff x="1952077" y="1651569"/>
            <a:chExt cx="199080" cy="17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930C3600-70E2-9E91-4545-1B5B5327835D}"/>
                    </a:ext>
                  </a:extLst>
                </p14:cNvPr>
                <p14:cNvContentPartPr/>
                <p14:nvPr/>
              </p14:nvContentPartPr>
              <p14:xfrm>
                <a:off x="1952077" y="1651569"/>
                <a:ext cx="122040" cy="15948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930C3600-70E2-9E91-4545-1B5B5327835D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944517" y="1644009"/>
                  <a:ext cx="1368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17F983AB-FB1D-CEEC-5CEC-DFF5D17B0A27}"/>
                    </a:ext>
                  </a:extLst>
                </p14:cNvPr>
                <p14:cNvContentPartPr/>
                <p14:nvPr/>
              </p14:nvContentPartPr>
              <p14:xfrm>
                <a:off x="2143957" y="1673169"/>
                <a:ext cx="7200" cy="15624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17F983AB-FB1D-CEEC-5CEC-DFF5D17B0A2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136397" y="1665609"/>
                  <a:ext cx="2232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" name="Gruppo 346">
            <a:extLst>
              <a:ext uri="{FF2B5EF4-FFF2-40B4-BE49-F238E27FC236}">
                <a16:creationId xmlns:a16="http://schemas.microsoft.com/office/drawing/2014/main" id="{7C4ED679-98BD-9DF3-E7B1-322027416B55}"/>
              </a:ext>
            </a:extLst>
          </p:cNvPr>
          <p:cNvGrpSpPr/>
          <p:nvPr/>
        </p:nvGrpSpPr>
        <p:grpSpPr>
          <a:xfrm>
            <a:off x="149197" y="2137662"/>
            <a:ext cx="316080" cy="338400"/>
            <a:chOff x="149197" y="2137662"/>
            <a:chExt cx="316080" cy="33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2659FE70-C010-E652-CD39-4A1664F8542A}"/>
                    </a:ext>
                  </a:extLst>
                </p14:cNvPr>
                <p14:cNvContentPartPr/>
                <p14:nvPr/>
              </p14:nvContentPartPr>
              <p14:xfrm>
                <a:off x="244237" y="2220822"/>
                <a:ext cx="79200" cy="18288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2659FE70-C010-E652-CD39-4A1664F8542A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36677" y="2213262"/>
                  <a:ext cx="943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675FE274-3A70-8124-2EE2-0ED8FA4296BA}"/>
                    </a:ext>
                  </a:extLst>
                </p14:cNvPr>
                <p14:cNvContentPartPr/>
                <p14:nvPr/>
              </p14:nvContentPartPr>
              <p14:xfrm>
                <a:off x="149197" y="2137662"/>
                <a:ext cx="316080" cy="33840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675FE274-3A70-8124-2EE2-0ED8FA4296B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41637" y="2130462"/>
                  <a:ext cx="331200" cy="35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0" name="Gruppo 359">
            <a:extLst>
              <a:ext uri="{FF2B5EF4-FFF2-40B4-BE49-F238E27FC236}">
                <a16:creationId xmlns:a16="http://schemas.microsoft.com/office/drawing/2014/main" id="{005E0032-2C9A-2020-BE65-5A132F0A5169}"/>
              </a:ext>
            </a:extLst>
          </p:cNvPr>
          <p:cNvGrpSpPr/>
          <p:nvPr/>
        </p:nvGrpSpPr>
        <p:grpSpPr>
          <a:xfrm>
            <a:off x="709357" y="2187702"/>
            <a:ext cx="603360" cy="232560"/>
            <a:chOff x="709357" y="2187702"/>
            <a:chExt cx="603360" cy="23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80F1A3D9-6A04-78DD-CDE6-713D2D79AFF3}"/>
                    </a:ext>
                  </a:extLst>
                </p14:cNvPr>
                <p14:cNvContentPartPr/>
                <p14:nvPr/>
              </p14:nvContentPartPr>
              <p14:xfrm>
                <a:off x="709357" y="2225142"/>
                <a:ext cx="100440" cy="14148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80F1A3D9-6A04-78DD-CDE6-713D2D79AFF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01797" y="2217582"/>
                  <a:ext cx="1155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238407E2-FFCE-540D-1C8C-639F5A92EA00}"/>
                    </a:ext>
                  </a:extLst>
                </p14:cNvPr>
                <p14:cNvContentPartPr/>
                <p14:nvPr/>
              </p14:nvContentPartPr>
              <p14:xfrm>
                <a:off x="840757" y="2263662"/>
                <a:ext cx="55080" cy="684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238407E2-FFCE-540D-1C8C-639F5A92EA0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33197" y="2256102"/>
                  <a:ext cx="70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DC6757A3-1684-3664-BEEE-5336D47B98B0}"/>
                    </a:ext>
                  </a:extLst>
                </p14:cNvPr>
                <p14:cNvContentPartPr/>
                <p14:nvPr/>
              </p14:nvContentPartPr>
              <p14:xfrm>
                <a:off x="827437" y="2325582"/>
                <a:ext cx="75600" cy="1764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DC6757A3-1684-3664-BEEE-5336D47B98B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19877" y="2318022"/>
                  <a:ext cx="907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AAB343C6-F7B2-B95F-C4D4-ED88E61C2078}"/>
                    </a:ext>
                  </a:extLst>
                </p14:cNvPr>
                <p14:cNvContentPartPr/>
                <p14:nvPr/>
              </p14:nvContentPartPr>
              <p14:xfrm>
                <a:off x="899077" y="2187702"/>
                <a:ext cx="31680" cy="23256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AAB343C6-F7B2-B95F-C4D4-ED88E61C207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91517" y="2180142"/>
                  <a:ext cx="468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4B30DB19-F680-B117-221E-2AFB17ADB91B}"/>
                    </a:ext>
                  </a:extLst>
                </p14:cNvPr>
                <p14:cNvContentPartPr/>
                <p14:nvPr/>
              </p14:nvContentPartPr>
              <p14:xfrm>
                <a:off x="971437" y="2207142"/>
                <a:ext cx="17280" cy="17640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4B30DB19-F680-B117-221E-2AFB17ADB91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963877" y="2199582"/>
                  <a:ext cx="320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C91EA45E-A262-4057-5B86-E3B9A5662CD0}"/>
                    </a:ext>
                  </a:extLst>
                </p14:cNvPr>
                <p14:cNvContentPartPr/>
                <p14:nvPr/>
              </p14:nvContentPartPr>
              <p14:xfrm>
                <a:off x="1085917" y="2204262"/>
                <a:ext cx="87120" cy="10152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C91EA45E-A262-4057-5B86-E3B9A5662CD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78357" y="2196702"/>
                  <a:ext cx="1018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2E953F3B-C195-9EED-84FB-BAE34B031D54}"/>
                    </a:ext>
                  </a:extLst>
                </p14:cNvPr>
                <p14:cNvContentPartPr/>
                <p14:nvPr/>
              </p14:nvContentPartPr>
              <p14:xfrm>
                <a:off x="1105717" y="2327382"/>
                <a:ext cx="1800" cy="5472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2E953F3B-C195-9EED-84FB-BAE34B031D54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98157" y="2319822"/>
                  <a:ext cx="16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C6961A2A-E623-4E80-D516-EC32D3783BBC}"/>
                    </a:ext>
                  </a:extLst>
                </p14:cNvPr>
                <p14:cNvContentPartPr/>
                <p14:nvPr/>
              </p14:nvContentPartPr>
              <p14:xfrm>
                <a:off x="1135237" y="2312262"/>
                <a:ext cx="18000" cy="9504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C6961A2A-E623-4E80-D516-EC32D3783BB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127677" y="2305062"/>
                  <a:ext cx="331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B96FD5A4-0E58-9E18-2223-DED07B705CCE}"/>
                    </a:ext>
                  </a:extLst>
                </p14:cNvPr>
                <p14:cNvContentPartPr/>
                <p14:nvPr/>
              </p14:nvContentPartPr>
              <p14:xfrm>
                <a:off x="1039837" y="2385702"/>
                <a:ext cx="272880" cy="1224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B96FD5A4-0E58-9E18-2223-DED07B705CC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32277" y="2378142"/>
                  <a:ext cx="28800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3" name="Gruppo 372">
            <a:extLst>
              <a:ext uri="{FF2B5EF4-FFF2-40B4-BE49-F238E27FC236}">
                <a16:creationId xmlns:a16="http://schemas.microsoft.com/office/drawing/2014/main" id="{A425F123-77F7-791F-273F-898E79D60030}"/>
              </a:ext>
            </a:extLst>
          </p:cNvPr>
          <p:cNvGrpSpPr/>
          <p:nvPr/>
        </p:nvGrpSpPr>
        <p:grpSpPr>
          <a:xfrm>
            <a:off x="1705837" y="2179385"/>
            <a:ext cx="554760" cy="208080"/>
            <a:chOff x="1705837" y="2179385"/>
            <a:chExt cx="554760" cy="20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09CFE165-DFA5-A72D-80A4-6E69790C4EE7}"/>
                    </a:ext>
                  </a:extLst>
                </p14:cNvPr>
                <p14:cNvContentPartPr/>
                <p14:nvPr/>
              </p14:nvContentPartPr>
              <p14:xfrm>
                <a:off x="1705837" y="2249945"/>
                <a:ext cx="108000" cy="11016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09CFE165-DFA5-A72D-80A4-6E69790C4EE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698277" y="2242385"/>
                  <a:ext cx="122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B8A0F0FD-6408-4808-B707-71CCC63E5E8B}"/>
                    </a:ext>
                  </a:extLst>
                </p14:cNvPr>
                <p14:cNvContentPartPr/>
                <p14:nvPr/>
              </p14:nvContentPartPr>
              <p14:xfrm>
                <a:off x="1833277" y="2281985"/>
                <a:ext cx="63360" cy="7164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B8A0F0FD-6408-4808-B707-71CCC63E5E8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825717" y="2274425"/>
                  <a:ext cx="781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90A77FE8-828E-B8E2-F65D-8BCE248EF548}"/>
                    </a:ext>
                  </a:extLst>
                </p14:cNvPr>
                <p14:cNvContentPartPr/>
                <p14:nvPr/>
              </p14:nvContentPartPr>
              <p14:xfrm>
                <a:off x="1919677" y="2281985"/>
                <a:ext cx="54360" cy="6876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90A77FE8-828E-B8E2-F65D-8BCE248EF54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912117" y="2274425"/>
                  <a:ext cx="694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C4DFC5EA-9328-459E-5A71-1813D604CF90}"/>
                    </a:ext>
                  </a:extLst>
                </p14:cNvPr>
                <p14:cNvContentPartPr/>
                <p14:nvPr/>
              </p14:nvContentPartPr>
              <p14:xfrm>
                <a:off x="1991317" y="2279825"/>
                <a:ext cx="82080" cy="9180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C4DFC5EA-9328-459E-5A71-1813D604CF90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983757" y="2272265"/>
                  <a:ext cx="972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CFF3CEDD-E604-16E8-7408-FC7A975775B3}"/>
                    </a:ext>
                  </a:extLst>
                </p14:cNvPr>
                <p14:cNvContentPartPr/>
                <p14:nvPr/>
              </p14:nvContentPartPr>
              <p14:xfrm>
                <a:off x="2149357" y="2179385"/>
                <a:ext cx="5400" cy="16884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CFF3CEDD-E604-16E8-7408-FC7A975775B3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141797" y="2171825"/>
                  <a:ext cx="205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D1CDF23F-AB16-A39D-7722-66381C4C339D}"/>
                    </a:ext>
                  </a:extLst>
                </p14:cNvPr>
                <p14:cNvContentPartPr/>
                <p14:nvPr/>
              </p14:nvContentPartPr>
              <p14:xfrm>
                <a:off x="2192557" y="2273705"/>
                <a:ext cx="68040" cy="11376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D1CDF23F-AB16-A39D-7722-66381C4C339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184997" y="2266145"/>
                  <a:ext cx="8316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" name="Gruppo 370">
            <a:extLst>
              <a:ext uri="{FF2B5EF4-FFF2-40B4-BE49-F238E27FC236}">
                <a16:creationId xmlns:a16="http://schemas.microsoft.com/office/drawing/2014/main" id="{1CFDCA0E-38FC-0F98-B305-41C98EC1DD6D}"/>
              </a:ext>
            </a:extLst>
          </p:cNvPr>
          <p:cNvGrpSpPr/>
          <p:nvPr/>
        </p:nvGrpSpPr>
        <p:grpSpPr>
          <a:xfrm>
            <a:off x="133717" y="2646637"/>
            <a:ext cx="315000" cy="426960"/>
            <a:chOff x="133717" y="2646637"/>
            <a:chExt cx="315000" cy="42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575054FD-3E68-3ED6-381D-D66DDC462D0D}"/>
                    </a:ext>
                  </a:extLst>
                </p14:cNvPr>
                <p14:cNvContentPartPr/>
                <p14:nvPr/>
              </p14:nvContentPartPr>
              <p14:xfrm>
                <a:off x="239557" y="2786317"/>
                <a:ext cx="100440" cy="15012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575054FD-3E68-3ED6-381D-D66DDC462D0D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31997" y="2778757"/>
                  <a:ext cx="1155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45238601-60E5-14BE-F3CB-FFFB0E21B8CD}"/>
                    </a:ext>
                  </a:extLst>
                </p14:cNvPr>
                <p14:cNvContentPartPr/>
                <p14:nvPr/>
              </p14:nvContentPartPr>
              <p14:xfrm>
                <a:off x="133717" y="2646637"/>
                <a:ext cx="315000" cy="42696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45238601-60E5-14BE-F3CB-FFFB0E21B8C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26517" y="2639077"/>
                  <a:ext cx="330120" cy="44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628EBB06-DBA3-4B84-33CC-E3FA092893A4}"/>
              </a:ext>
            </a:extLst>
          </p:cNvPr>
          <p:cNvGrpSpPr/>
          <p:nvPr/>
        </p:nvGrpSpPr>
        <p:grpSpPr>
          <a:xfrm>
            <a:off x="3986640" y="3544122"/>
            <a:ext cx="168120" cy="167040"/>
            <a:chOff x="3986640" y="3544122"/>
            <a:chExt cx="168120" cy="16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BE86A860-E55C-AC19-1392-4151F7C739C4}"/>
                    </a:ext>
                  </a:extLst>
                </p14:cNvPr>
                <p14:cNvContentPartPr/>
                <p14:nvPr/>
              </p14:nvContentPartPr>
              <p14:xfrm>
                <a:off x="3988440" y="3544122"/>
                <a:ext cx="122760" cy="16704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BE86A860-E55C-AC19-1392-4151F7C739C4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3980880" y="3536562"/>
                  <a:ext cx="1378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A4E1943E-FD8C-831F-45C2-F87EFAEC530E}"/>
                    </a:ext>
                  </a:extLst>
                </p14:cNvPr>
                <p14:cNvContentPartPr/>
                <p14:nvPr/>
              </p14:nvContentPartPr>
              <p14:xfrm>
                <a:off x="3986640" y="3561402"/>
                <a:ext cx="168120" cy="12024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A4E1943E-FD8C-831F-45C2-F87EFAEC530E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3979080" y="3553842"/>
                  <a:ext cx="183240" cy="13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409" name="Input penna 408">
                <a:extLst>
                  <a:ext uri="{FF2B5EF4-FFF2-40B4-BE49-F238E27FC236}">
                    <a16:creationId xmlns:a16="http://schemas.microsoft.com/office/drawing/2014/main" id="{D59FC759-7CC9-9452-4ADE-98E7A2D41E78}"/>
                  </a:ext>
                </a:extLst>
              </p14:cNvPr>
              <p14:cNvContentPartPr/>
              <p14:nvPr/>
            </p14:nvContentPartPr>
            <p14:xfrm>
              <a:off x="6480720" y="2788842"/>
              <a:ext cx="405720" cy="32760"/>
            </p14:xfrm>
          </p:contentPart>
        </mc:Choice>
        <mc:Fallback xmlns="">
          <p:pic>
            <p:nvPicPr>
              <p:cNvPr id="409" name="Input penna 408">
                <a:extLst>
                  <a:ext uri="{FF2B5EF4-FFF2-40B4-BE49-F238E27FC236}">
                    <a16:creationId xmlns:a16="http://schemas.microsoft.com/office/drawing/2014/main" id="{D59FC759-7CC9-9452-4ADE-98E7A2D41E78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6473160" y="2781282"/>
                <a:ext cx="420840" cy="4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9" name="Gruppo 418">
            <a:extLst>
              <a:ext uri="{FF2B5EF4-FFF2-40B4-BE49-F238E27FC236}">
                <a16:creationId xmlns:a16="http://schemas.microsoft.com/office/drawing/2014/main" id="{A33D438F-4CF1-17C7-F5A8-D13FF51EC394}"/>
              </a:ext>
            </a:extLst>
          </p:cNvPr>
          <p:cNvGrpSpPr/>
          <p:nvPr/>
        </p:nvGrpSpPr>
        <p:grpSpPr>
          <a:xfrm>
            <a:off x="6563160" y="2354682"/>
            <a:ext cx="506880" cy="160920"/>
            <a:chOff x="6563160" y="2354682"/>
            <a:chExt cx="506880" cy="16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F0642AB7-49E9-0971-0215-3EFEEFF3D5A7}"/>
                    </a:ext>
                  </a:extLst>
                </p14:cNvPr>
                <p14:cNvContentPartPr/>
                <p14:nvPr/>
              </p14:nvContentPartPr>
              <p14:xfrm>
                <a:off x="6563160" y="2360082"/>
                <a:ext cx="11520" cy="15552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F0642AB7-49E9-0971-0215-3EFEEFF3D5A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555600" y="2352522"/>
                  <a:ext cx="266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32531D2E-5ED8-866B-ECB0-831164FFBEC1}"/>
                    </a:ext>
                  </a:extLst>
                </p14:cNvPr>
                <p14:cNvContentPartPr/>
                <p14:nvPr/>
              </p14:nvContentPartPr>
              <p14:xfrm>
                <a:off x="6623280" y="2451162"/>
                <a:ext cx="53280" cy="5256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32531D2E-5ED8-866B-ECB0-831164FFBEC1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615720" y="2443602"/>
                  <a:ext cx="684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ABEADF54-C65B-433E-2DD1-F0B8D5E62381}"/>
                    </a:ext>
                  </a:extLst>
                </p14:cNvPr>
                <p14:cNvContentPartPr/>
                <p14:nvPr/>
              </p14:nvContentPartPr>
              <p14:xfrm>
                <a:off x="6696720" y="2436762"/>
                <a:ext cx="39960" cy="6516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ABEADF54-C65B-433E-2DD1-F0B8D5E6238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689160" y="2429202"/>
                  <a:ext cx="550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7E242B24-4C17-F828-5A57-DA8C9654BC73}"/>
                    </a:ext>
                  </a:extLst>
                </p14:cNvPr>
                <p14:cNvContentPartPr/>
                <p14:nvPr/>
              </p14:nvContentPartPr>
              <p14:xfrm>
                <a:off x="6773040" y="2354682"/>
                <a:ext cx="12240" cy="14472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7E242B24-4C17-F828-5A57-DA8C9654BC73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765480" y="2347122"/>
                  <a:ext cx="273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1961554A-A0B3-5AEB-3603-2E8F5183342F}"/>
                    </a:ext>
                  </a:extLst>
                </p14:cNvPr>
                <p14:cNvContentPartPr/>
                <p14:nvPr/>
              </p14:nvContentPartPr>
              <p14:xfrm>
                <a:off x="6786360" y="2430282"/>
                <a:ext cx="44640" cy="2376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1961554A-A0B3-5AEB-3603-2E8F5183342F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778800" y="2422722"/>
                  <a:ext cx="597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6CC349EE-20CA-EC17-D97D-731DC71AF391}"/>
                    </a:ext>
                  </a:extLst>
                </p14:cNvPr>
                <p14:cNvContentPartPr/>
                <p14:nvPr/>
              </p14:nvContentPartPr>
              <p14:xfrm>
                <a:off x="6829200" y="2419842"/>
                <a:ext cx="50040" cy="5868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6CC349EE-20CA-EC17-D97D-731DC71AF391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821640" y="2412282"/>
                  <a:ext cx="651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9D0BDEAB-58C6-6D6D-31A4-C2B0524303EB}"/>
                    </a:ext>
                  </a:extLst>
                </p14:cNvPr>
                <p14:cNvContentPartPr/>
                <p14:nvPr/>
              </p14:nvContentPartPr>
              <p14:xfrm>
                <a:off x="6910920" y="2422002"/>
                <a:ext cx="43200" cy="4068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9D0BDEAB-58C6-6D6D-31A4-C2B0524303EB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6903360" y="2414442"/>
                  <a:ext cx="583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C68F0E2C-0206-F9BE-6839-A8C570CFC144}"/>
                    </a:ext>
                  </a:extLst>
                </p14:cNvPr>
                <p14:cNvContentPartPr/>
                <p14:nvPr/>
              </p14:nvContentPartPr>
              <p14:xfrm>
                <a:off x="7015320" y="2418042"/>
                <a:ext cx="54720" cy="5760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C68F0E2C-0206-F9BE-6839-A8C570CFC144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7007760" y="2410482"/>
                  <a:ext cx="69840" cy="7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3">
            <p14:nvContentPartPr>
              <p14:cNvPr id="422" name="Input penna 421">
                <a:extLst>
                  <a:ext uri="{FF2B5EF4-FFF2-40B4-BE49-F238E27FC236}">
                    <a16:creationId xmlns:a16="http://schemas.microsoft.com/office/drawing/2014/main" id="{A7C7E539-538C-F9F7-7180-EBC6561CFF57}"/>
                  </a:ext>
                </a:extLst>
              </p14:cNvPr>
              <p14:cNvContentPartPr/>
              <p14:nvPr/>
            </p14:nvContentPartPr>
            <p14:xfrm>
              <a:off x="4824730" y="2798377"/>
              <a:ext cx="133560" cy="7200"/>
            </p14:xfrm>
          </p:contentPart>
        </mc:Choice>
        <mc:Fallback xmlns="">
          <p:pic>
            <p:nvPicPr>
              <p:cNvPr id="422" name="Input penna 421">
                <a:extLst>
                  <a:ext uri="{FF2B5EF4-FFF2-40B4-BE49-F238E27FC236}">
                    <a16:creationId xmlns:a16="http://schemas.microsoft.com/office/drawing/2014/main" id="{A7C7E539-538C-F9F7-7180-EBC6561CFF57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4817170" y="2790817"/>
                <a:ext cx="148680" cy="2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31" name="Gruppo 430">
            <a:extLst>
              <a:ext uri="{FF2B5EF4-FFF2-40B4-BE49-F238E27FC236}">
                <a16:creationId xmlns:a16="http://schemas.microsoft.com/office/drawing/2014/main" id="{CC76A3B2-3AD0-6CDA-D7F9-C247C6E2D238}"/>
              </a:ext>
            </a:extLst>
          </p:cNvPr>
          <p:cNvGrpSpPr/>
          <p:nvPr/>
        </p:nvGrpSpPr>
        <p:grpSpPr>
          <a:xfrm>
            <a:off x="4849210" y="2085217"/>
            <a:ext cx="653400" cy="255600"/>
            <a:chOff x="4849210" y="2085217"/>
            <a:chExt cx="653400" cy="25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E3FA0A06-4C6C-A27B-A64A-BFC69C5BB4F4}"/>
                    </a:ext>
                  </a:extLst>
                </p14:cNvPr>
                <p14:cNvContentPartPr/>
                <p14:nvPr/>
              </p14:nvContentPartPr>
              <p14:xfrm>
                <a:off x="4849210" y="2181337"/>
                <a:ext cx="111240" cy="15948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E3FA0A06-4C6C-A27B-A64A-BFC69C5BB4F4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841650" y="2173777"/>
                  <a:ext cx="1263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BC3486EB-EA0F-91FE-7C18-129D49ED6B56}"/>
                    </a:ext>
                  </a:extLst>
                </p14:cNvPr>
                <p14:cNvContentPartPr/>
                <p14:nvPr/>
              </p14:nvContentPartPr>
              <p14:xfrm>
                <a:off x="5007250" y="2207257"/>
                <a:ext cx="4680" cy="9576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BC3486EB-EA0F-91FE-7C18-129D49ED6B56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999690" y="2199697"/>
                  <a:ext cx="198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65F01ABF-72A3-1458-8DA3-F09993AE4473}"/>
                    </a:ext>
                  </a:extLst>
                </p14:cNvPr>
                <p14:cNvContentPartPr/>
                <p14:nvPr/>
              </p14:nvContentPartPr>
              <p14:xfrm>
                <a:off x="5070610" y="2206897"/>
                <a:ext cx="36720" cy="6696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65F01ABF-72A3-1458-8DA3-F09993AE4473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063050" y="2199337"/>
                  <a:ext cx="51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4906CBE1-D28A-081F-C3DF-1F001280DA41}"/>
                    </a:ext>
                  </a:extLst>
                </p14:cNvPr>
                <p14:cNvContentPartPr/>
                <p14:nvPr/>
              </p14:nvContentPartPr>
              <p14:xfrm>
                <a:off x="5144770" y="2085217"/>
                <a:ext cx="63360" cy="24048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4906CBE1-D28A-081F-C3DF-1F001280DA41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137210" y="2077657"/>
                  <a:ext cx="7848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2D8AFBC-959F-F2DB-EBDA-E854C5CE2E0E}"/>
                    </a:ext>
                  </a:extLst>
                </p14:cNvPr>
                <p14:cNvContentPartPr/>
                <p14:nvPr/>
              </p14:nvContentPartPr>
              <p14:xfrm>
                <a:off x="5238730" y="2177737"/>
                <a:ext cx="82080" cy="10368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2D8AFBC-959F-F2DB-EBDA-E854C5CE2E0E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231170" y="2170177"/>
                  <a:ext cx="97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6D09A629-61C0-CACB-BDE6-9E05A655FA71}"/>
                    </a:ext>
                  </a:extLst>
                </p14:cNvPr>
                <p14:cNvContentPartPr/>
                <p14:nvPr/>
              </p14:nvContentPartPr>
              <p14:xfrm>
                <a:off x="5365450" y="2198977"/>
                <a:ext cx="6480" cy="6408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6D09A629-61C0-CACB-BDE6-9E05A655FA71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357890" y="2191777"/>
                  <a:ext cx="216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9706B6ED-F605-E5D1-9EF7-3E1FA080CD1D}"/>
                    </a:ext>
                  </a:extLst>
                </p14:cNvPr>
                <p14:cNvContentPartPr/>
                <p14:nvPr/>
              </p14:nvContentPartPr>
              <p14:xfrm>
                <a:off x="5422330" y="2206177"/>
                <a:ext cx="80280" cy="6516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9706B6ED-F605-E5D1-9EF7-3E1FA080CD1D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414770" y="2198617"/>
                  <a:ext cx="95400" cy="7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9">
            <p14:nvContentPartPr>
              <p14:cNvPr id="432" name="Input penna 431">
                <a:extLst>
                  <a:ext uri="{FF2B5EF4-FFF2-40B4-BE49-F238E27FC236}">
                    <a16:creationId xmlns:a16="http://schemas.microsoft.com/office/drawing/2014/main" id="{7A94067B-5424-3788-7CC8-C4EA7F8292CB}"/>
                  </a:ext>
                </a:extLst>
              </p14:cNvPr>
              <p14:cNvContentPartPr/>
              <p14:nvPr/>
            </p14:nvContentPartPr>
            <p14:xfrm>
              <a:off x="5373010" y="2799097"/>
              <a:ext cx="362520" cy="30600"/>
            </p14:xfrm>
          </p:contentPart>
        </mc:Choice>
        <mc:Fallback xmlns="">
          <p:pic>
            <p:nvPicPr>
              <p:cNvPr id="432" name="Input penna 431">
                <a:extLst>
                  <a:ext uri="{FF2B5EF4-FFF2-40B4-BE49-F238E27FC236}">
                    <a16:creationId xmlns:a16="http://schemas.microsoft.com/office/drawing/2014/main" id="{7A94067B-5424-3788-7CC8-C4EA7F8292CB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5365450" y="2791537"/>
                <a:ext cx="377640" cy="4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35" name="Gruppo 434">
            <a:extLst>
              <a:ext uri="{FF2B5EF4-FFF2-40B4-BE49-F238E27FC236}">
                <a16:creationId xmlns:a16="http://schemas.microsoft.com/office/drawing/2014/main" id="{CA5F6C54-EEB8-6449-DE38-F98A4DFC063E}"/>
              </a:ext>
            </a:extLst>
          </p:cNvPr>
          <p:cNvGrpSpPr/>
          <p:nvPr/>
        </p:nvGrpSpPr>
        <p:grpSpPr>
          <a:xfrm>
            <a:off x="554283" y="2727775"/>
            <a:ext cx="1949040" cy="368293"/>
            <a:chOff x="554283" y="2727775"/>
            <a:chExt cx="1949040" cy="36829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13BA6991-7594-9966-2FE1-B9EB204292F2}"/>
                    </a:ext>
                  </a:extLst>
                </p14:cNvPr>
                <p14:cNvContentPartPr/>
                <p14:nvPr/>
              </p14:nvContentPartPr>
              <p14:xfrm>
                <a:off x="691034" y="2761615"/>
                <a:ext cx="73440" cy="13284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13BA6991-7594-9966-2FE1-B9EB204292F2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683474" y="2754055"/>
                  <a:ext cx="885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F363A718-0028-F906-DB7B-565EEDE003D2}"/>
                    </a:ext>
                  </a:extLst>
                </p14:cNvPr>
                <p14:cNvContentPartPr/>
                <p14:nvPr/>
              </p14:nvContentPartPr>
              <p14:xfrm>
                <a:off x="808754" y="2764135"/>
                <a:ext cx="10800" cy="15480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F363A718-0028-F906-DB7B-565EEDE003D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801554" y="2756575"/>
                  <a:ext cx="259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40AFA8BE-1D95-8281-428A-A5D89652912D}"/>
                    </a:ext>
                  </a:extLst>
                </p14:cNvPr>
                <p14:cNvContentPartPr/>
                <p14:nvPr/>
              </p14:nvContentPartPr>
              <p14:xfrm>
                <a:off x="874274" y="2790775"/>
                <a:ext cx="59760" cy="7920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40AFA8BE-1D95-8281-428A-A5D89652912D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66714" y="2783215"/>
                  <a:ext cx="748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F980747A-9F99-DA30-A51D-450BC700D96C}"/>
                    </a:ext>
                  </a:extLst>
                </p14:cNvPr>
                <p14:cNvContentPartPr/>
                <p14:nvPr/>
              </p14:nvContentPartPr>
              <p14:xfrm>
                <a:off x="962114" y="2837215"/>
                <a:ext cx="54720" cy="468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F980747A-9F99-DA30-A51D-450BC700D96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54554" y="2829655"/>
                  <a:ext cx="698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E5EB843C-D1D5-556F-1C8C-9477160838EA}"/>
                    </a:ext>
                  </a:extLst>
                </p14:cNvPr>
                <p14:cNvContentPartPr/>
                <p14:nvPr/>
              </p14:nvContentPartPr>
              <p14:xfrm>
                <a:off x="1021154" y="2758735"/>
                <a:ext cx="10440" cy="14148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E5EB843C-D1D5-556F-1C8C-9477160838E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013594" y="2751175"/>
                  <a:ext cx="255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B232BEF9-B974-FE69-15B5-3E61F440ACF7}"/>
                    </a:ext>
                  </a:extLst>
                </p14:cNvPr>
                <p14:cNvContentPartPr/>
                <p14:nvPr/>
              </p14:nvContentPartPr>
              <p14:xfrm>
                <a:off x="1078034" y="2773495"/>
                <a:ext cx="6840" cy="11736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B232BEF9-B974-FE69-15B5-3E61F440ACF7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70474" y="2765935"/>
                  <a:ext cx="21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9C91AB7F-3080-CF92-E94D-B978A4EAF287}"/>
                    </a:ext>
                  </a:extLst>
                </p14:cNvPr>
                <p14:cNvContentPartPr/>
                <p14:nvPr/>
              </p14:nvContentPartPr>
              <p14:xfrm>
                <a:off x="1169834" y="2778895"/>
                <a:ext cx="54360" cy="8100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9C91AB7F-3080-CF92-E94D-B978A4EAF287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162274" y="2771335"/>
                  <a:ext cx="69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95F1FA65-2556-B8AE-4135-77129A2FAF09}"/>
                    </a:ext>
                  </a:extLst>
                </p14:cNvPr>
                <p14:cNvContentPartPr/>
                <p14:nvPr/>
              </p14:nvContentPartPr>
              <p14:xfrm>
                <a:off x="1177754" y="2870335"/>
                <a:ext cx="3960" cy="5544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95F1FA65-2556-B8AE-4135-77129A2FAF09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170194" y="2862775"/>
                  <a:ext cx="190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6873E4E7-31FA-BBF0-A152-95B4272B7AAB}"/>
                    </a:ext>
                  </a:extLst>
                </p14:cNvPr>
                <p14:cNvContentPartPr/>
                <p14:nvPr/>
              </p14:nvContentPartPr>
              <p14:xfrm>
                <a:off x="1219514" y="2861335"/>
                <a:ext cx="7920" cy="6516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6873E4E7-31FA-BBF0-A152-95B4272B7AAB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211954" y="2853775"/>
                  <a:ext cx="230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A4BE2F6C-4620-063A-2370-1A6C6CAA98B2}"/>
                    </a:ext>
                  </a:extLst>
                </p14:cNvPr>
                <p14:cNvContentPartPr/>
                <p14:nvPr/>
              </p14:nvContentPartPr>
              <p14:xfrm>
                <a:off x="1128074" y="2929015"/>
                <a:ext cx="223560" cy="648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A4BE2F6C-4620-063A-2370-1A6C6CAA98B2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120514" y="2921455"/>
                  <a:ext cx="2386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434A7F45-7310-87CA-8147-75C97468CDDB}"/>
                    </a:ext>
                  </a:extLst>
                </p14:cNvPr>
                <p14:cNvContentPartPr/>
                <p14:nvPr/>
              </p14:nvContentPartPr>
              <p14:xfrm>
                <a:off x="1545314" y="2783935"/>
                <a:ext cx="71640" cy="13644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434A7F45-7310-87CA-8147-75C97468CDDB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537754" y="2776375"/>
                  <a:ext cx="867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EB273F45-D652-A002-66B6-D60C06B8FCA6}"/>
                    </a:ext>
                  </a:extLst>
                </p14:cNvPr>
                <p14:cNvContentPartPr/>
                <p14:nvPr/>
              </p14:nvContentPartPr>
              <p14:xfrm>
                <a:off x="1649714" y="2812375"/>
                <a:ext cx="74160" cy="6948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EB273F45-D652-A002-66B6-D60C06B8FCA6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642154" y="2804815"/>
                  <a:ext cx="892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5BD599A3-5CA5-72F0-D721-6E83215D37B8}"/>
                    </a:ext>
                  </a:extLst>
                </p14:cNvPr>
                <p14:cNvContentPartPr/>
                <p14:nvPr/>
              </p14:nvContentPartPr>
              <p14:xfrm>
                <a:off x="1753034" y="2826775"/>
                <a:ext cx="65520" cy="5940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5BD599A3-5CA5-72F0-D721-6E83215D37B8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745474" y="2819215"/>
                  <a:ext cx="806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5E1F812B-2BDD-1872-F677-38F240A9EF63}"/>
                    </a:ext>
                  </a:extLst>
                </p14:cNvPr>
                <p14:cNvContentPartPr/>
                <p14:nvPr/>
              </p14:nvContentPartPr>
              <p14:xfrm>
                <a:off x="1889114" y="2786095"/>
                <a:ext cx="26280" cy="8388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5E1F812B-2BDD-1872-F677-38F240A9EF63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881554" y="2778535"/>
                  <a:ext cx="414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D7A9DCF5-052B-5A98-B6EB-F52A94B27AD3}"/>
                    </a:ext>
                  </a:extLst>
                </p14:cNvPr>
                <p14:cNvContentPartPr/>
                <p14:nvPr/>
              </p14:nvContentPartPr>
              <p14:xfrm>
                <a:off x="1992434" y="2804455"/>
                <a:ext cx="54000" cy="5076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D7A9DCF5-052B-5A98-B6EB-F52A94B27AD3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984874" y="2796895"/>
                  <a:ext cx="691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8215EF62-DB3E-B4AD-C40C-A96B5B4F3894}"/>
                    </a:ext>
                  </a:extLst>
                </p14:cNvPr>
                <p14:cNvContentPartPr/>
                <p14:nvPr/>
              </p14:nvContentPartPr>
              <p14:xfrm>
                <a:off x="2082434" y="2808415"/>
                <a:ext cx="42480" cy="5544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8215EF62-DB3E-B4AD-C40C-A96B5B4F3894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2074874" y="2800855"/>
                  <a:ext cx="57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A0637C4D-037C-0D6E-2554-DBA7D334D31A}"/>
                    </a:ext>
                  </a:extLst>
                </p14:cNvPr>
                <p14:cNvContentPartPr/>
                <p14:nvPr/>
              </p14:nvContentPartPr>
              <p14:xfrm>
                <a:off x="2169914" y="2813095"/>
                <a:ext cx="42120" cy="4320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A0637C4D-037C-0D6E-2554-DBA7D334D31A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2162354" y="2805535"/>
                  <a:ext cx="572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9BFF6ACB-8DD9-5677-FB0D-FB41C60EB216}"/>
                    </a:ext>
                  </a:extLst>
                </p14:cNvPr>
                <p14:cNvContentPartPr/>
                <p14:nvPr/>
              </p14:nvContentPartPr>
              <p14:xfrm>
                <a:off x="2243354" y="2811655"/>
                <a:ext cx="28080" cy="4248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9BFF6ACB-8DD9-5677-FB0D-FB41C60EB216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2235794" y="2804095"/>
                  <a:ext cx="432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2A74EA8C-0FC5-D383-5427-BBD1D4CA86D9}"/>
                    </a:ext>
                  </a:extLst>
                </p14:cNvPr>
                <p14:cNvContentPartPr/>
                <p14:nvPr/>
              </p14:nvContentPartPr>
              <p14:xfrm>
                <a:off x="2311754" y="2727775"/>
                <a:ext cx="1800" cy="10188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2A74EA8C-0FC5-D383-5427-BBD1D4CA86D9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304194" y="2720215"/>
                  <a:ext cx="169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C82EA324-63C2-7779-7E9B-4637B97F5DA0}"/>
                    </a:ext>
                  </a:extLst>
                </p14:cNvPr>
                <p14:cNvContentPartPr/>
                <p14:nvPr/>
              </p14:nvContentPartPr>
              <p14:xfrm>
                <a:off x="2318594" y="2809855"/>
                <a:ext cx="360" cy="36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C82EA324-63C2-7779-7E9B-4637B97F5DA0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311034" y="280229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AB700CAF-7A69-2897-0B61-6E3DD94325B3}"/>
                    </a:ext>
                  </a:extLst>
                </p14:cNvPr>
                <p14:cNvContentPartPr/>
                <p14:nvPr/>
              </p14:nvContentPartPr>
              <p14:xfrm>
                <a:off x="2372234" y="2779615"/>
                <a:ext cx="38520" cy="7452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AB700CAF-7A69-2897-0B61-6E3DD94325B3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2364674" y="2772055"/>
                  <a:ext cx="536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4DA8C0C5-950D-B491-76AE-631AB5D85D4A}"/>
                    </a:ext>
                  </a:extLst>
                </p14:cNvPr>
                <p14:cNvContentPartPr/>
                <p14:nvPr/>
              </p14:nvContentPartPr>
              <p14:xfrm>
                <a:off x="554283" y="3009668"/>
                <a:ext cx="1949040" cy="8640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4DA8C0C5-950D-B491-76AE-631AB5D85D4A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46723" y="3002108"/>
                  <a:ext cx="196416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2" name="Gruppo 451">
            <a:extLst>
              <a:ext uri="{FF2B5EF4-FFF2-40B4-BE49-F238E27FC236}">
                <a16:creationId xmlns:a16="http://schemas.microsoft.com/office/drawing/2014/main" id="{08B36619-F29E-B630-395F-BE04FF08176F}"/>
              </a:ext>
            </a:extLst>
          </p:cNvPr>
          <p:cNvGrpSpPr/>
          <p:nvPr/>
        </p:nvGrpSpPr>
        <p:grpSpPr>
          <a:xfrm>
            <a:off x="1512243" y="1262102"/>
            <a:ext cx="577080" cy="203760"/>
            <a:chOff x="1512243" y="1262102"/>
            <a:chExt cx="577080" cy="20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20AF8015-56A5-7B50-A304-4C1400F0FE49}"/>
                    </a:ext>
                  </a:extLst>
                </p14:cNvPr>
                <p14:cNvContentPartPr/>
                <p14:nvPr/>
              </p14:nvContentPartPr>
              <p14:xfrm>
                <a:off x="1512243" y="1267142"/>
                <a:ext cx="130680" cy="19872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20AF8015-56A5-7B50-A304-4C1400F0FE49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504683" y="1259582"/>
                  <a:ext cx="1458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F3EAADA8-7F66-BD9D-14BE-3D0EAF2FB0B6}"/>
                    </a:ext>
                  </a:extLst>
                </p14:cNvPr>
                <p14:cNvContentPartPr/>
                <p14:nvPr/>
              </p14:nvContentPartPr>
              <p14:xfrm>
                <a:off x="1696203" y="1352462"/>
                <a:ext cx="78840" cy="6444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F3EAADA8-7F66-BD9D-14BE-3D0EAF2FB0B6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688643" y="1344902"/>
                  <a:ext cx="939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901D153E-F042-EFE3-756F-393EDEFE9001}"/>
                    </a:ext>
                  </a:extLst>
                </p14:cNvPr>
                <p14:cNvContentPartPr/>
                <p14:nvPr/>
              </p14:nvContentPartPr>
              <p14:xfrm>
                <a:off x="1802763" y="1328342"/>
                <a:ext cx="49680" cy="7416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901D153E-F042-EFE3-756F-393EDEFE9001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795203" y="1320782"/>
                  <a:ext cx="648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4D1A3E32-D212-2551-CFAB-C9F82FC73543}"/>
                    </a:ext>
                  </a:extLst>
                </p14:cNvPr>
                <p14:cNvContentPartPr/>
                <p14:nvPr/>
              </p14:nvContentPartPr>
              <p14:xfrm>
                <a:off x="1885563" y="1365062"/>
                <a:ext cx="22320" cy="3564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4D1A3E32-D212-2551-CFAB-C9F82FC73543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878003" y="1357502"/>
                  <a:ext cx="374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7FF86DD0-B349-E772-8D04-C70E4206B886}"/>
                    </a:ext>
                  </a:extLst>
                </p14:cNvPr>
                <p14:cNvContentPartPr/>
                <p14:nvPr/>
              </p14:nvContentPartPr>
              <p14:xfrm>
                <a:off x="1960083" y="1262102"/>
                <a:ext cx="37080" cy="12456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7FF86DD0-B349-E772-8D04-C70E4206B886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952523" y="1254542"/>
                  <a:ext cx="522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3DE4B4F2-058A-70F0-27D9-22040305970B}"/>
                    </a:ext>
                  </a:extLst>
                </p14:cNvPr>
                <p14:cNvContentPartPr/>
                <p14:nvPr/>
              </p14:nvContentPartPr>
              <p14:xfrm>
                <a:off x="2050803" y="1355702"/>
                <a:ext cx="38520" cy="3024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3DE4B4F2-058A-70F0-27D9-22040305970B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2043603" y="1348142"/>
                  <a:ext cx="5364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0" name="Gruppo 449">
            <a:extLst>
              <a:ext uri="{FF2B5EF4-FFF2-40B4-BE49-F238E27FC236}">
                <a16:creationId xmlns:a16="http://schemas.microsoft.com/office/drawing/2014/main" id="{4593BC3E-89BB-7459-F961-422BE2BE113A}"/>
              </a:ext>
            </a:extLst>
          </p:cNvPr>
          <p:cNvGrpSpPr/>
          <p:nvPr/>
        </p:nvGrpSpPr>
        <p:grpSpPr>
          <a:xfrm>
            <a:off x="2335203" y="1235102"/>
            <a:ext cx="496080" cy="197280"/>
            <a:chOff x="2335203" y="1235102"/>
            <a:chExt cx="496080" cy="19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05563B7D-F9E4-911B-8E91-AE24B2A50991}"/>
                    </a:ext>
                  </a:extLst>
                </p14:cNvPr>
                <p14:cNvContentPartPr/>
                <p14:nvPr/>
              </p14:nvContentPartPr>
              <p14:xfrm>
                <a:off x="2335203" y="1330142"/>
                <a:ext cx="59040" cy="8100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05563B7D-F9E4-911B-8E91-AE24B2A50991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2328003" y="1322582"/>
                  <a:ext cx="741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112C81C9-BE81-D512-2D90-A82C6CE17F71}"/>
                    </a:ext>
                  </a:extLst>
                </p14:cNvPr>
                <p14:cNvContentPartPr/>
                <p14:nvPr/>
              </p14:nvContentPartPr>
              <p14:xfrm>
                <a:off x="2436723" y="1326902"/>
                <a:ext cx="32400" cy="7812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112C81C9-BE81-D512-2D90-A82C6CE17F71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2429163" y="1319342"/>
                  <a:ext cx="47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9485FEAF-FBA1-38C9-6E69-566C1D1A016A}"/>
                    </a:ext>
                  </a:extLst>
                </p14:cNvPr>
                <p14:cNvContentPartPr/>
                <p14:nvPr/>
              </p14:nvContentPartPr>
              <p14:xfrm>
                <a:off x="2524203" y="1329422"/>
                <a:ext cx="25200" cy="6156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9485FEAF-FBA1-38C9-6E69-566C1D1A016A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2516643" y="1321862"/>
                  <a:ext cx="403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03E2D45A-CF77-B7C4-C9AA-3642BFBA5765}"/>
                    </a:ext>
                  </a:extLst>
                </p14:cNvPr>
                <p14:cNvContentPartPr/>
                <p14:nvPr/>
              </p14:nvContentPartPr>
              <p14:xfrm>
                <a:off x="2575323" y="1328702"/>
                <a:ext cx="32760" cy="6804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03E2D45A-CF77-B7C4-C9AA-3642BFBA5765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567763" y="1321142"/>
                  <a:ext cx="47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AE4BA86E-461A-141F-E244-2E255BD23F93}"/>
                    </a:ext>
                  </a:extLst>
                </p14:cNvPr>
                <p14:cNvContentPartPr/>
                <p14:nvPr/>
              </p14:nvContentPartPr>
              <p14:xfrm>
                <a:off x="2648403" y="1351022"/>
                <a:ext cx="27720" cy="3456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AE4BA86E-461A-141F-E244-2E255BD23F93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2640843" y="1343462"/>
                  <a:ext cx="428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8FFA6AAC-FF76-EC09-D20F-774231C077E6}"/>
                    </a:ext>
                  </a:extLst>
                </p14:cNvPr>
                <p14:cNvContentPartPr/>
                <p14:nvPr/>
              </p14:nvContentPartPr>
              <p14:xfrm>
                <a:off x="2706003" y="1338062"/>
                <a:ext cx="31320" cy="4464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8FFA6AAC-FF76-EC09-D20F-774231C077E6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2698443" y="1330502"/>
                  <a:ext cx="46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B5A885BB-923C-AEE9-B49D-3191A97F4931}"/>
                    </a:ext>
                  </a:extLst>
                </p14:cNvPr>
                <p14:cNvContentPartPr/>
                <p14:nvPr/>
              </p14:nvContentPartPr>
              <p14:xfrm>
                <a:off x="2816883" y="1235102"/>
                <a:ext cx="14400" cy="19728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B5A885BB-923C-AEE9-B49D-3191A97F4931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2809323" y="1227542"/>
                  <a:ext cx="2916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1">
            <p14:nvContentPartPr>
              <p14:cNvPr id="453" name="Input penna 452">
                <a:extLst>
                  <a:ext uri="{FF2B5EF4-FFF2-40B4-BE49-F238E27FC236}">
                    <a16:creationId xmlns:a16="http://schemas.microsoft.com/office/drawing/2014/main" id="{595DDB3A-5F7A-7ACC-5B85-427062728EA0}"/>
                  </a:ext>
                </a:extLst>
              </p14:cNvPr>
              <p14:cNvContentPartPr/>
              <p14:nvPr/>
            </p14:nvContentPartPr>
            <p14:xfrm>
              <a:off x="6508469" y="4150479"/>
              <a:ext cx="279720" cy="28800"/>
            </p14:xfrm>
          </p:contentPart>
        </mc:Choice>
        <mc:Fallback xmlns="">
          <p:pic>
            <p:nvPicPr>
              <p:cNvPr id="453" name="Input penna 452">
                <a:extLst>
                  <a:ext uri="{FF2B5EF4-FFF2-40B4-BE49-F238E27FC236}">
                    <a16:creationId xmlns:a16="http://schemas.microsoft.com/office/drawing/2014/main" id="{595DDB3A-5F7A-7ACC-5B85-427062728EA0}"/>
                  </a:ext>
                </a:extLst>
              </p:cNvPr>
              <p:cNvPicPr/>
              <p:nvPr/>
            </p:nvPicPr>
            <p:blipFill>
              <a:blip r:embed="rId372"/>
              <a:stretch>
                <a:fillRect/>
              </a:stretch>
            </p:blipFill>
            <p:spPr>
              <a:xfrm>
                <a:off x="6500909" y="4142919"/>
                <a:ext cx="29484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0BCF1E85-F3E0-B0BD-1CA1-68BA6CBFD5BC}"/>
              </a:ext>
            </a:extLst>
          </p:cNvPr>
          <p:cNvGrpSpPr/>
          <p:nvPr/>
        </p:nvGrpSpPr>
        <p:grpSpPr>
          <a:xfrm>
            <a:off x="3992867" y="4544154"/>
            <a:ext cx="105480" cy="170280"/>
            <a:chOff x="3992867" y="4544154"/>
            <a:chExt cx="105480" cy="17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0A5501A9-74D1-7F8E-1493-54D551A817A7}"/>
                    </a:ext>
                  </a:extLst>
                </p14:cNvPr>
                <p14:cNvContentPartPr/>
                <p14:nvPr/>
              </p14:nvContentPartPr>
              <p14:xfrm>
                <a:off x="3999347" y="4544154"/>
                <a:ext cx="99000" cy="15264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0A5501A9-74D1-7F8E-1493-54D551A817A7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3991787" y="4536594"/>
                  <a:ext cx="1137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69C16B62-1FB7-7B23-C212-790B04506705}"/>
                    </a:ext>
                  </a:extLst>
                </p14:cNvPr>
                <p14:cNvContentPartPr/>
                <p14:nvPr/>
              </p14:nvContentPartPr>
              <p14:xfrm>
                <a:off x="3992867" y="4577274"/>
                <a:ext cx="98280" cy="137160"/>
              </p14:xfrm>
            </p:contentPart>
          </mc:Choice>
          <mc:Fallback xmlns=""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69C16B62-1FB7-7B23-C212-790B04506705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3985667" y="4569714"/>
                  <a:ext cx="11340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1" name="Gruppo 460">
            <a:extLst>
              <a:ext uri="{FF2B5EF4-FFF2-40B4-BE49-F238E27FC236}">
                <a16:creationId xmlns:a16="http://schemas.microsoft.com/office/drawing/2014/main" id="{DBB61EB7-8EC2-0E3E-8155-03F18045AAA3}"/>
              </a:ext>
            </a:extLst>
          </p:cNvPr>
          <p:cNvGrpSpPr/>
          <p:nvPr/>
        </p:nvGrpSpPr>
        <p:grpSpPr>
          <a:xfrm>
            <a:off x="5199587" y="3582954"/>
            <a:ext cx="83520" cy="120960"/>
            <a:chOff x="5199587" y="3582954"/>
            <a:chExt cx="83520" cy="12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DFC55F18-0538-1818-0DB3-DDDC824E5E1F}"/>
                    </a:ext>
                  </a:extLst>
                </p14:cNvPr>
                <p14:cNvContentPartPr/>
                <p14:nvPr/>
              </p14:nvContentPartPr>
              <p14:xfrm>
                <a:off x="5199587" y="3612474"/>
                <a:ext cx="51840" cy="9144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DFC55F18-0538-1818-0DB3-DDDC824E5E1F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5192027" y="3604914"/>
                  <a:ext cx="66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776423E6-C24A-A45B-95B2-5144D1885F73}"/>
                    </a:ext>
                  </a:extLst>
                </p14:cNvPr>
                <p14:cNvContentPartPr/>
                <p14:nvPr/>
              </p14:nvContentPartPr>
              <p14:xfrm>
                <a:off x="5259707" y="3582954"/>
                <a:ext cx="23400" cy="11736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776423E6-C24A-A45B-95B2-5144D1885F73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5252147" y="3575394"/>
                  <a:ext cx="3852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8" name="Gruppo 477">
            <a:extLst>
              <a:ext uri="{FF2B5EF4-FFF2-40B4-BE49-F238E27FC236}">
                <a16:creationId xmlns:a16="http://schemas.microsoft.com/office/drawing/2014/main" id="{56FEB38D-ED0F-B748-C4C7-3B88C62BADA4}"/>
              </a:ext>
            </a:extLst>
          </p:cNvPr>
          <p:cNvGrpSpPr/>
          <p:nvPr/>
        </p:nvGrpSpPr>
        <p:grpSpPr>
          <a:xfrm>
            <a:off x="8339877" y="3842183"/>
            <a:ext cx="878040" cy="370800"/>
            <a:chOff x="8339877" y="3842183"/>
            <a:chExt cx="878040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A5E99C4A-57A4-CD62-4F6B-CA75A19FC26B}"/>
                    </a:ext>
                  </a:extLst>
                </p14:cNvPr>
                <p14:cNvContentPartPr/>
                <p14:nvPr/>
              </p14:nvContentPartPr>
              <p14:xfrm>
                <a:off x="8339877" y="3842183"/>
                <a:ext cx="155880" cy="37080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A5E99C4A-57A4-CD62-4F6B-CA75A19FC26B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8332677" y="3834623"/>
                  <a:ext cx="17064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8BA6C053-84F2-EDBD-B636-158D74A9EF0D}"/>
                    </a:ext>
                  </a:extLst>
                </p14:cNvPr>
                <p14:cNvContentPartPr/>
                <p14:nvPr/>
              </p14:nvContentPartPr>
              <p14:xfrm>
                <a:off x="8519877" y="3857303"/>
                <a:ext cx="97560" cy="23076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8BA6C053-84F2-EDBD-B636-158D74A9EF0D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8512317" y="3849743"/>
                  <a:ext cx="11232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00017F71-26E8-908D-0B43-F2106D7C84F7}"/>
                    </a:ext>
                  </a:extLst>
                </p14:cNvPr>
                <p14:cNvContentPartPr/>
                <p14:nvPr/>
              </p14:nvContentPartPr>
              <p14:xfrm>
                <a:off x="8644077" y="3977183"/>
                <a:ext cx="13680" cy="7848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00017F71-26E8-908D-0B43-F2106D7C84F7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8636517" y="3969623"/>
                  <a:ext cx="288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0284FF26-0864-0EA9-D165-D65D32ADCBEA}"/>
                    </a:ext>
                  </a:extLst>
                </p14:cNvPr>
                <p14:cNvContentPartPr/>
                <p14:nvPr/>
              </p14:nvContentPartPr>
              <p14:xfrm>
                <a:off x="8700597" y="3984023"/>
                <a:ext cx="47160" cy="5940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0284FF26-0864-0EA9-D165-D65D32ADCBEA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693037" y="3976463"/>
                  <a:ext cx="622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83283592-31C4-E00E-BDE0-CE1979865796}"/>
                    </a:ext>
                  </a:extLst>
                </p14:cNvPr>
                <p14:cNvContentPartPr/>
                <p14:nvPr/>
              </p14:nvContentPartPr>
              <p14:xfrm>
                <a:off x="8763597" y="3985103"/>
                <a:ext cx="41400" cy="83880"/>
              </p14:xfrm>
            </p:contentPart>
          </mc:Choice>
          <mc:Fallback xmlns=""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83283592-31C4-E00E-BDE0-CE1979865796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756037" y="3977543"/>
                  <a:ext cx="565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92F28714-9296-07C5-47F6-8F8A39ED767D}"/>
                    </a:ext>
                  </a:extLst>
                </p14:cNvPr>
                <p14:cNvContentPartPr/>
                <p14:nvPr/>
              </p14:nvContentPartPr>
              <p14:xfrm>
                <a:off x="8835597" y="4014983"/>
                <a:ext cx="32040" cy="36000"/>
              </p14:xfrm>
            </p:contentPart>
          </mc:Choice>
          <mc:Fallback xmlns=""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92F28714-9296-07C5-47F6-8F8A39ED767D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828037" y="4007423"/>
                  <a:ext cx="468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59B02B59-79B5-9A52-65C3-0AEB29F4B951}"/>
                    </a:ext>
                  </a:extLst>
                </p14:cNvPr>
                <p14:cNvContentPartPr/>
                <p14:nvPr/>
              </p14:nvContentPartPr>
              <p14:xfrm>
                <a:off x="8899677" y="3913463"/>
                <a:ext cx="7920" cy="134280"/>
              </p14:xfrm>
            </p:contentPart>
          </mc:Choice>
          <mc:Fallback xmlns=""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59B02B59-79B5-9A52-65C3-0AEB29F4B951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892117" y="3905903"/>
                  <a:ext cx="230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0CB8B965-0D01-F0D8-4149-F98B878AE15A}"/>
                    </a:ext>
                  </a:extLst>
                </p14:cNvPr>
                <p14:cNvContentPartPr/>
                <p14:nvPr/>
              </p14:nvContentPartPr>
              <p14:xfrm>
                <a:off x="8901117" y="4001303"/>
                <a:ext cx="17640" cy="9720"/>
              </p14:xfrm>
            </p:contentPart>
          </mc:Choice>
          <mc:Fallback xmlns=""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0CB8B965-0D01-F0D8-4149-F98B878AE15A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893557" y="3994103"/>
                  <a:ext cx="327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A8D1262E-BFDD-11BD-F5B3-DE8F59EEC60A}"/>
                    </a:ext>
                  </a:extLst>
                </p14:cNvPr>
                <p14:cNvContentPartPr/>
                <p14:nvPr/>
              </p14:nvContentPartPr>
              <p14:xfrm>
                <a:off x="8949357" y="3963143"/>
                <a:ext cx="34200" cy="98280"/>
              </p14:xfrm>
            </p:contentPart>
          </mc:Choice>
          <mc:Fallback xmlns=""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A8D1262E-BFDD-11BD-F5B3-DE8F59EEC60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941797" y="3955583"/>
                  <a:ext cx="493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3EFA8615-5517-0BD0-7E84-C63A11D2DA9B}"/>
                    </a:ext>
                  </a:extLst>
                </p14:cNvPr>
                <p14:cNvContentPartPr/>
                <p14:nvPr/>
              </p14:nvContentPartPr>
              <p14:xfrm>
                <a:off x="9010197" y="4002383"/>
                <a:ext cx="36360" cy="40680"/>
              </p14:xfrm>
            </p:contentPart>
          </mc:Choice>
          <mc:Fallback xmlns=""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3EFA8615-5517-0BD0-7E84-C63A11D2DA9B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9002637" y="3994823"/>
                  <a:ext cx="511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B69EDE35-84C7-F10C-53B3-E9D22C34020C}"/>
                    </a:ext>
                  </a:extLst>
                </p14:cNvPr>
                <p14:cNvContentPartPr/>
                <p14:nvPr/>
              </p14:nvContentPartPr>
              <p14:xfrm>
                <a:off x="9102357" y="3894023"/>
                <a:ext cx="1440" cy="112320"/>
              </p14:xfrm>
            </p:contentPart>
          </mc:Choice>
          <mc:Fallback xmlns=""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B69EDE35-84C7-F10C-53B3-E9D22C34020C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9094797" y="3886463"/>
                  <a:ext cx="162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E9C52731-8B65-61CE-49BC-320DC4F09F66}"/>
                    </a:ext>
                  </a:extLst>
                </p14:cNvPr>
                <p14:cNvContentPartPr/>
                <p14:nvPr/>
              </p14:nvContentPartPr>
              <p14:xfrm>
                <a:off x="9100557" y="3956663"/>
                <a:ext cx="360" cy="3240"/>
              </p14:xfrm>
            </p:contentPart>
          </mc:Choice>
          <mc:Fallback xmlns=""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E9C52731-8B65-61CE-49BC-320DC4F09F66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9092997" y="3949103"/>
                  <a:ext cx="15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CBDA4009-4682-D653-CDE4-19B35E7AF1E9}"/>
                    </a:ext>
                  </a:extLst>
                </p14:cNvPr>
                <p14:cNvContentPartPr/>
                <p14:nvPr/>
              </p14:nvContentPartPr>
              <p14:xfrm>
                <a:off x="9151677" y="3937223"/>
                <a:ext cx="66240" cy="11196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CBDA4009-4682-D653-CDE4-19B35E7AF1E9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9144117" y="3929663"/>
                  <a:ext cx="813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4474C389-8C10-72D2-73AD-49D904756EFC}"/>
                    </a:ext>
                  </a:extLst>
                </p14:cNvPr>
                <p14:cNvContentPartPr/>
                <p14:nvPr/>
              </p14:nvContentPartPr>
              <p14:xfrm>
                <a:off x="9106677" y="3946223"/>
                <a:ext cx="56160" cy="180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4474C389-8C10-72D2-73AD-49D904756EFC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9099117" y="3938663"/>
                  <a:ext cx="71280" cy="16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9">
            <p14:nvContentPartPr>
              <p14:cNvPr id="479" name="Input penna 478">
                <a:extLst>
                  <a:ext uri="{FF2B5EF4-FFF2-40B4-BE49-F238E27FC236}">
                    <a16:creationId xmlns:a16="http://schemas.microsoft.com/office/drawing/2014/main" id="{06B853BA-487F-17E0-3C44-951F990C7290}"/>
                  </a:ext>
                </a:extLst>
              </p14:cNvPr>
              <p14:cNvContentPartPr/>
              <p14:nvPr/>
            </p14:nvContentPartPr>
            <p14:xfrm>
              <a:off x="8433837" y="4167623"/>
              <a:ext cx="872640" cy="13680"/>
            </p14:xfrm>
          </p:contentPart>
        </mc:Choice>
        <mc:Fallback xmlns="">
          <p:pic>
            <p:nvPicPr>
              <p:cNvPr id="479" name="Input penna 478">
                <a:extLst>
                  <a:ext uri="{FF2B5EF4-FFF2-40B4-BE49-F238E27FC236}">
                    <a16:creationId xmlns:a16="http://schemas.microsoft.com/office/drawing/2014/main" id="{06B853BA-487F-17E0-3C44-951F990C7290}"/>
                  </a:ext>
                </a:extLst>
              </p:cNvPr>
              <p:cNvPicPr/>
              <p:nvPr/>
            </p:nvPicPr>
            <p:blipFill>
              <a:blip r:embed="rId410"/>
              <a:stretch>
                <a:fillRect/>
              </a:stretch>
            </p:blipFill>
            <p:spPr>
              <a:xfrm>
                <a:off x="8426277" y="4160063"/>
                <a:ext cx="88776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1">
            <p14:nvContentPartPr>
              <p14:cNvPr id="480" name="Input penna 479">
                <a:extLst>
                  <a:ext uri="{FF2B5EF4-FFF2-40B4-BE49-F238E27FC236}">
                    <a16:creationId xmlns:a16="http://schemas.microsoft.com/office/drawing/2014/main" id="{413CE6CD-A35B-1ADF-3220-B9D26349D707}"/>
                  </a:ext>
                </a:extLst>
              </p14:cNvPr>
              <p14:cNvContentPartPr/>
              <p14:nvPr/>
            </p14:nvContentPartPr>
            <p14:xfrm>
              <a:off x="4504962" y="4095088"/>
              <a:ext cx="317880" cy="28080"/>
            </p14:xfrm>
          </p:contentPart>
        </mc:Choice>
        <mc:Fallback xmlns="">
          <p:pic>
            <p:nvPicPr>
              <p:cNvPr id="480" name="Input penna 479">
                <a:extLst>
                  <a:ext uri="{FF2B5EF4-FFF2-40B4-BE49-F238E27FC236}">
                    <a16:creationId xmlns:a16="http://schemas.microsoft.com/office/drawing/2014/main" id="{413CE6CD-A35B-1ADF-3220-B9D26349D707}"/>
                  </a:ext>
                </a:extLst>
              </p:cNvPr>
              <p:cNvPicPr/>
              <p:nvPr/>
            </p:nvPicPr>
            <p:blipFill>
              <a:blip r:embed="rId412"/>
              <a:stretch>
                <a:fillRect/>
              </a:stretch>
            </p:blipFill>
            <p:spPr>
              <a:xfrm>
                <a:off x="4497402" y="4087528"/>
                <a:ext cx="33300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3">
            <p14:nvContentPartPr>
              <p14:cNvPr id="482" name="Input penna 481">
                <a:extLst>
                  <a:ext uri="{FF2B5EF4-FFF2-40B4-BE49-F238E27FC236}">
                    <a16:creationId xmlns:a16="http://schemas.microsoft.com/office/drawing/2014/main" id="{B9B75EFF-D666-D100-A962-BDE3FCECC81C}"/>
                  </a:ext>
                </a:extLst>
              </p14:cNvPr>
              <p14:cNvContentPartPr/>
              <p14:nvPr/>
            </p14:nvContentPartPr>
            <p14:xfrm>
              <a:off x="4493082" y="3820408"/>
              <a:ext cx="377640" cy="344880"/>
            </p14:xfrm>
          </p:contentPart>
        </mc:Choice>
        <mc:Fallback xmlns="">
          <p:pic>
            <p:nvPicPr>
              <p:cNvPr id="482" name="Input penna 481">
                <a:extLst>
                  <a:ext uri="{FF2B5EF4-FFF2-40B4-BE49-F238E27FC236}">
                    <a16:creationId xmlns:a16="http://schemas.microsoft.com/office/drawing/2014/main" id="{B9B75EFF-D666-D100-A962-BDE3FCECC81C}"/>
                  </a:ext>
                </a:extLst>
              </p:cNvPr>
              <p:cNvPicPr/>
              <p:nvPr/>
            </p:nvPicPr>
            <p:blipFill>
              <a:blip r:embed="rId414"/>
              <a:stretch>
                <a:fillRect/>
              </a:stretch>
            </p:blipFill>
            <p:spPr>
              <a:xfrm>
                <a:off x="4485522" y="3812848"/>
                <a:ext cx="392760" cy="36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9" name="Gruppo 498">
            <a:extLst>
              <a:ext uri="{FF2B5EF4-FFF2-40B4-BE49-F238E27FC236}">
                <a16:creationId xmlns:a16="http://schemas.microsoft.com/office/drawing/2014/main" id="{CBF07A7D-A040-30D7-CF2B-DF157624A71E}"/>
              </a:ext>
            </a:extLst>
          </p:cNvPr>
          <p:cNvGrpSpPr/>
          <p:nvPr/>
        </p:nvGrpSpPr>
        <p:grpSpPr>
          <a:xfrm>
            <a:off x="7493789" y="4558408"/>
            <a:ext cx="531000" cy="173880"/>
            <a:chOff x="7493789" y="4558408"/>
            <a:chExt cx="531000" cy="17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0ABAC128-6FC0-9E82-7F4C-1E2350965DC8}"/>
                    </a:ext>
                  </a:extLst>
                </p14:cNvPr>
                <p14:cNvContentPartPr/>
                <p14:nvPr/>
              </p14:nvContentPartPr>
              <p14:xfrm>
                <a:off x="7493789" y="4558408"/>
                <a:ext cx="118800" cy="1116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0ABAC128-6FC0-9E82-7F4C-1E2350965DC8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7486229" y="4550848"/>
                  <a:ext cx="1339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4889942E-28F8-49FB-55EB-A9B08627F1AE}"/>
                    </a:ext>
                  </a:extLst>
                </p14:cNvPr>
                <p14:cNvContentPartPr/>
                <p14:nvPr/>
              </p14:nvContentPartPr>
              <p14:xfrm>
                <a:off x="7516829" y="4581808"/>
                <a:ext cx="34200" cy="7308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4889942E-28F8-49FB-55EB-A9B08627F1AE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7509269" y="4574248"/>
                  <a:ext cx="493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E42248BF-9C3B-F87E-CE7E-DD83FAD54DEF}"/>
                    </a:ext>
                  </a:extLst>
                </p14:cNvPr>
                <p14:cNvContentPartPr/>
                <p14:nvPr/>
              </p14:nvContentPartPr>
              <p14:xfrm>
                <a:off x="7555709" y="4600168"/>
                <a:ext cx="24840" cy="30240"/>
              </p14:xfrm>
            </p:contentPart>
          </mc:Choice>
          <mc:Fallback xmlns=""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E42248BF-9C3B-F87E-CE7E-DD83FAD54DEF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7548149" y="4592608"/>
                  <a:ext cx="399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2937EB83-16E4-68A1-6D8D-D97DD0E4788E}"/>
                    </a:ext>
                  </a:extLst>
                </p14:cNvPr>
                <p14:cNvContentPartPr/>
                <p14:nvPr/>
              </p14:nvContentPartPr>
              <p14:xfrm>
                <a:off x="7634549" y="4592248"/>
                <a:ext cx="7920" cy="50040"/>
              </p14:xfrm>
            </p:contentPart>
          </mc:Choice>
          <mc:Fallback xmlns=""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2937EB83-16E4-68A1-6D8D-D97DD0E4788E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7626989" y="4584688"/>
                  <a:ext cx="23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0DE436E6-DF61-6673-2BEF-ADE826371340}"/>
                    </a:ext>
                  </a:extLst>
                </p14:cNvPr>
                <p14:cNvContentPartPr/>
                <p14:nvPr/>
              </p14:nvContentPartPr>
              <p14:xfrm>
                <a:off x="7577669" y="4682248"/>
                <a:ext cx="89640" cy="5004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0DE436E6-DF61-6673-2BEF-ADE826371340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570109" y="4674688"/>
                  <a:ext cx="104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C19623D7-3D53-F810-5CBB-4A99BEC0DD55}"/>
                    </a:ext>
                  </a:extLst>
                </p14:cNvPr>
                <p14:cNvContentPartPr/>
                <p14:nvPr/>
              </p14:nvContentPartPr>
              <p14:xfrm>
                <a:off x="7732829" y="4581448"/>
                <a:ext cx="47520" cy="5400"/>
              </p14:xfrm>
            </p:contentPart>
          </mc:Choice>
          <mc:Fallback xmlns=""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C19623D7-3D53-F810-5CBB-4A99BEC0DD55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7725269" y="4573888"/>
                  <a:ext cx="626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5B5F9C28-165F-4AD3-AC2E-1116EA7A56E9}"/>
                    </a:ext>
                  </a:extLst>
                </p14:cNvPr>
                <p14:cNvContentPartPr/>
                <p14:nvPr/>
              </p14:nvContentPartPr>
              <p14:xfrm>
                <a:off x="7700789" y="4597648"/>
                <a:ext cx="48600" cy="7380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5B5F9C28-165F-4AD3-AC2E-1116EA7A56E9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7693229" y="4590448"/>
                  <a:ext cx="637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7A9F4200-99F0-47F5-E05E-1D4697489790}"/>
                    </a:ext>
                  </a:extLst>
                </p14:cNvPr>
                <p14:cNvContentPartPr/>
                <p14:nvPr/>
              </p14:nvContentPartPr>
              <p14:xfrm>
                <a:off x="7733549" y="4624288"/>
                <a:ext cx="38160" cy="2340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7A9F4200-99F0-47F5-E05E-1D4697489790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7725989" y="4616728"/>
                  <a:ext cx="53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1040F53F-F010-5637-3BC3-0D99FBC2BCE3}"/>
                    </a:ext>
                  </a:extLst>
                </p14:cNvPr>
                <p14:cNvContentPartPr/>
                <p14:nvPr/>
              </p14:nvContentPartPr>
              <p14:xfrm>
                <a:off x="7799789" y="4603408"/>
                <a:ext cx="42480" cy="252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1040F53F-F010-5637-3BC3-0D99FBC2BCE3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792229" y="4595848"/>
                  <a:ext cx="576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A2699549-48BE-EEB4-17FE-1AE56AC2BF83}"/>
                    </a:ext>
                  </a:extLst>
                </p14:cNvPr>
                <p14:cNvContentPartPr/>
                <p14:nvPr/>
              </p14:nvContentPartPr>
              <p14:xfrm>
                <a:off x="7793669" y="4615288"/>
                <a:ext cx="37080" cy="5112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A2699549-48BE-EEB4-17FE-1AE56AC2BF83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7786109" y="4607728"/>
                  <a:ext cx="522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DE87B9D7-6FFB-DDCF-C374-53BB861E72E5}"/>
                    </a:ext>
                  </a:extLst>
                </p14:cNvPr>
                <p14:cNvContentPartPr/>
                <p14:nvPr/>
              </p14:nvContentPartPr>
              <p14:xfrm>
                <a:off x="7839389" y="4610248"/>
                <a:ext cx="7200" cy="4464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DE87B9D7-6FFB-DDCF-C374-53BB861E72E5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831829" y="4602688"/>
                  <a:ext cx="219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B56560FF-D04A-10E5-D510-B601087179E9}"/>
                    </a:ext>
                  </a:extLst>
                </p14:cNvPr>
                <p14:cNvContentPartPr/>
                <p14:nvPr/>
              </p14:nvContentPartPr>
              <p14:xfrm>
                <a:off x="7859549" y="4640488"/>
                <a:ext cx="360" cy="36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B56560FF-D04A-10E5-D510-B601087179E9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851989" y="463292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971B8347-C233-2E99-3EDF-D80CF31C78D5}"/>
                    </a:ext>
                  </a:extLst>
                </p14:cNvPr>
                <p14:cNvContentPartPr/>
                <p14:nvPr/>
              </p14:nvContentPartPr>
              <p14:xfrm>
                <a:off x="7874309" y="4647688"/>
                <a:ext cx="45000" cy="3240"/>
              </p14:xfrm>
            </p:contentPart>
          </mc:Choice>
          <mc:Fallback xmlns=""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971B8347-C233-2E99-3EDF-D80CF31C78D5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7866749" y="4640128"/>
                  <a:ext cx="597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2A4C2B9C-1011-DAFE-2413-6C55BA468F2A}"/>
                    </a:ext>
                  </a:extLst>
                </p14:cNvPr>
                <p14:cNvContentPartPr/>
                <p14:nvPr/>
              </p14:nvContentPartPr>
              <p14:xfrm>
                <a:off x="7970429" y="4609168"/>
                <a:ext cx="33840" cy="540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2A4C2B9C-1011-DAFE-2413-6C55BA468F2A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7962869" y="4601608"/>
                  <a:ext cx="489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A1AFB137-ED4B-6B3C-FCBC-5EBA7FB8BDA7}"/>
                    </a:ext>
                  </a:extLst>
                </p14:cNvPr>
                <p14:cNvContentPartPr/>
                <p14:nvPr/>
              </p14:nvContentPartPr>
              <p14:xfrm>
                <a:off x="7986629" y="4670008"/>
                <a:ext cx="38160" cy="540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A1AFB137-ED4B-6B3C-FCBC-5EBA7FB8BDA7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7979069" y="4662448"/>
                  <a:ext cx="5328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3" name="Gruppo 512">
            <a:extLst>
              <a:ext uri="{FF2B5EF4-FFF2-40B4-BE49-F238E27FC236}">
                <a16:creationId xmlns:a16="http://schemas.microsoft.com/office/drawing/2014/main" id="{6041B4EE-FC52-4565-1683-92982CA77ED6}"/>
              </a:ext>
            </a:extLst>
          </p:cNvPr>
          <p:cNvGrpSpPr/>
          <p:nvPr/>
        </p:nvGrpSpPr>
        <p:grpSpPr>
          <a:xfrm>
            <a:off x="8279348" y="4542169"/>
            <a:ext cx="1134720" cy="228600"/>
            <a:chOff x="8279348" y="4542169"/>
            <a:chExt cx="113472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AF5A5239-0D42-328D-D268-36B2FB15C961}"/>
                    </a:ext>
                  </a:extLst>
                </p14:cNvPr>
                <p14:cNvContentPartPr/>
                <p14:nvPr/>
              </p14:nvContentPartPr>
              <p14:xfrm>
                <a:off x="8279348" y="4633249"/>
                <a:ext cx="90360" cy="9396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AF5A5239-0D42-328D-D268-36B2FB15C961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8271788" y="4625689"/>
                  <a:ext cx="1051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46267898-0DCE-E742-1443-8D9E8FABBC15}"/>
                    </a:ext>
                  </a:extLst>
                </p14:cNvPr>
                <p14:cNvContentPartPr/>
                <p14:nvPr/>
              </p14:nvContentPartPr>
              <p14:xfrm>
                <a:off x="8376908" y="4626769"/>
                <a:ext cx="54360" cy="8496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46267898-0DCE-E742-1443-8D9E8FABBC15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8369348" y="4619209"/>
                  <a:ext cx="694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CAE2B485-C059-5469-2711-B896A3038D40}"/>
                    </a:ext>
                  </a:extLst>
                </p14:cNvPr>
                <p14:cNvContentPartPr/>
                <p14:nvPr/>
              </p14:nvContentPartPr>
              <p14:xfrm>
                <a:off x="8451788" y="4664569"/>
                <a:ext cx="36720" cy="31320"/>
              </p14:xfrm>
            </p:contentPart>
          </mc:Choice>
          <mc:Fallback xmlns=""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CAE2B485-C059-5469-2711-B896A3038D40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8444228" y="4657009"/>
                  <a:ext cx="51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E9EF2A9A-5D7B-97FE-43E9-547CBBD761C8}"/>
                    </a:ext>
                  </a:extLst>
                </p14:cNvPr>
                <p14:cNvContentPartPr/>
                <p14:nvPr/>
              </p14:nvContentPartPr>
              <p14:xfrm>
                <a:off x="8527388" y="4669609"/>
                <a:ext cx="53280" cy="41760"/>
              </p14:xfrm>
            </p:contentPart>
          </mc:Choice>
          <mc:Fallback xmlns=""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E9EF2A9A-5D7B-97FE-43E9-547CBBD761C8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8519828" y="4662049"/>
                  <a:ext cx="684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DCC7A195-F172-6A73-2045-E8EBF6C3901D}"/>
                    </a:ext>
                  </a:extLst>
                </p14:cNvPr>
                <p14:cNvContentPartPr/>
                <p14:nvPr/>
              </p14:nvContentPartPr>
              <p14:xfrm>
                <a:off x="8700908" y="4542169"/>
                <a:ext cx="80280" cy="22860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DCC7A195-F172-6A73-2045-E8EBF6C3901D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8693348" y="4534609"/>
                  <a:ext cx="9540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678B1D7A-70EA-1C96-2984-72CAF8BA208F}"/>
                    </a:ext>
                  </a:extLst>
                </p14:cNvPr>
                <p14:cNvContentPartPr/>
                <p14:nvPr/>
              </p14:nvContentPartPr>
              <p14:xfrm>
                <a:off x="8824028" y="4543249"/>
                <a:ext cx="93960" cy="194760"/>
              </p14:xfrm>
            </p:contentPart>
          </mc:Choice>
          <mc:Fallback xmlns=""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678B1D7A-70EA-1C96-2984-72CAF8BA208F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8816468" y="4535689"/>
                  <a:ext cx="1090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9B798420-3E25-78D9-7182-23E0286DFF5D}"/>
                    </a:ext>
                  </a:extLst>
                </p14:cNvPr>
                <p14:cNvContentPartPr/>
                <p14:nvPr/>
              </p14:nvContentPartPr>
              <p14:xfrm>
                <a:off x="8971268" y="4648729"/>
                <a:ext cx="57960" cy="46800"/>
              </p14:xfrm>
            </p:contentPart>
          </mc:Choice>
          <mc:Fallback xmlns=""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9B798420-3E25-78D9-7182-23E0286DFF5D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8963708" y="4641169"/>
                  <a:ext cx="730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A8819751-D5E3-B400-B9FD-58D50F048108}"/>
                    </a:ext>
                  </a:extLst>
                </p14:cNvPr>
                <p14:cNvContentPartPr/>
                <p14:nvPr/>
              </p14:nvContentPartPr>
              <p14:xfrm>
                <a:off x="9066668" y="4626049"/>
                <a:ext cx="63360" cy="6516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A8819751-D5E3-B400-B9FD-58D50F048108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9059108" y="4618489"/>
                  <a:ext cx="784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D169F58D-7659-F295-AED9-77DA30AB8C60}"/>
                    </a:ext>
                  </a:extLst>
                </p14:cNvPr>
                <p14:cNvContentPartPr/>
                <p14:nvPr/>
              </p14:nvContentPartPr>
              <p14:xfrm>
                <a:off x="9153068" y="4623889"/>
                <a:ext cx="49680" cy="6948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D169F58D-7659-F295-AED9-77DA30AB8C60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9145508" y="4616329"/>
                  <a:ext cx="648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E8F3117F-2AC6-2AB0-362A-28106C1EC6E0}"/>
                    </a:ext>
                  </a:extLst>
                </p14:cNvPr>
                <p14:cNvContentPartPr/>
                <p14:nvPr/>
              </p14:nvContentPartPr>
              <p14:xfrm>
                <a:off x="9222908" y="4609849"/>
                <a:ext cx="39600" cy="8748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E8F3117F-2AC6-2AB0-362A-28106C1EC6E0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9215348" y="4602289"/>
                  <a:ext cx="547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D898C524-AE49-A8F1-35E7-BF4E0C03C129}"/>
                    </a:ext>
                  </a:extLst>
                </p14:cNvPr>
                <p14:cNvContentPartPr/>
                <p14:nvPr/>
              </p14:nvContentPartPr>
              <p14:xfrm>
                <a:off x="9298508" y="4652329"/>
                <a:ext cx="35280" cy="5724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D898C524-AE49-A8F1-35E7-BF4E0C03C129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9290948" y="4644769"/>
                  <a:ext cx="50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8ECA9F86-86CF-3434-5B64-B38A8AD8FA45}"/>
                    </a:ext>
                  </a:extLst>
                </p14:cNvPr>
                <p14:cNvContentPartPr/>
                <p14:nvPr/>
              </p14:nvContentPartPr>
              <p14:xfrm>
                <a:off x="9374828" y="4641889"/>
                <a:ext cx="39240" cy="5544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8ECA9F86-86CF-3434-5B64-B38A8AD8FA45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9367268" y="4634329"/>
                  <a:ext cx="54000" cy="7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8">
            <p14:nvContentPartPr>
              <p14:cNvPr id="514" name="Input penna 513">
                <a:extLst>
                  <a:ext uri="{FF2B5EF4-FFF2-40B4-BE49-F238E27FC236}">
                    <a16:creationId xmlns:a16="http://schemas.microsoft.com/office/drawing/2014/main" id="{A4C8C42D-1574-86DF-8D5F-C4BE58B33A1A}"/>
                  </a:ext>
                </a:extLst>
              </p14:cNvPr>
              <p14:cNvContentPartPr/>
              <p14:nvPr/>
            </p14:nvContentPartPr>
            <p14:xfrm>
              <a:off x="9576623" y="4650412"/>
              <a:ext cx="162720" cy="35640"/>
            </p14:xfrm>
          </p:contentPart>
        </mc:Choice>
        <mc:Fallback xmlns="">
          <p:pic>
            <p:nvPicPr>
              <p:cNvPr id="514" name="Input penna 513">
                <a:extLst>
                  <a:ext uri="{FF2B5EF4-FFF2-40B4-BE49-F238E27FC236}">
                    <a16:creationId xmlns:a16="http://schemas.microsoft.com/office/drawing/2014/main" id="{A4C8C42D-1574-86DF-8D5F-C4BE58B33A1A}"/>
                  </a:ext>
                </a:extLst>
              </p:cNvPr>
              <p:cNvPicPr/>
              <p:nvPr/>
            </p:nvPicPr>
            <p:blipFill>
              <a:blip r:embed="rId469"/>
              <a:stretch>
                <a:fillRect/>
              </a:stretch>
            </p:blipFill>
            <p:spPr>
              <a:xfrm>
                <a:off x="9569063" y="4642852"/>
                <a:ext cx="177840" cy="5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535" name="Gruppo 534">
            <a:extLst>
              <a:ext uri="{FF2B5EF4-FFF2-40B4-BE49-F238E27FC236}">
                <a16:creationId xmlns:a16="http://schemas.microsoft.com/office/drawing/2014/main" id="{E4AE1379-2FCA-2C7B-F367-7C1CE8DDBB9D}"/>
              </a:ext>
            </a:extLst>
          </p:cNvPr>
          <p:cNvGrpSpPr/>
          <p:nvPr/>
        </p:nvGrpSpPr>
        <p:grpSpPr>
          <a:xfrm>
            <a:off x="9925064" y="4542246"/>
            <a:ext cx="837262" cy="170280"/>
            <a:chOff x="9925064" y="4542246"/>
            <a:chExt cx="837262" cy="17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8AF5AFD9-7111-E2EB-1803-5C52601CCA36}"/>
                    </a:ext>
                  </a:extLst>
                </p14:cNvPr>
                <p14:cNvContentPartPr/>
                <p14:nvPr/>
              </p14:nvContentPartPr>
              <p14:xfrm>
                <a:off x="9925064" y="4611366"/>
                <a:ext cx="50400" cy="72000"/>
              </p14:xfrm>
            </p:contentPart>
          </mc:Choice>
          <mc:Fallback xmlns=""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8AF5AFD9-7111-E2EB-1803-5C52601CCA36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9917504" y="4603806"/>
                  <a:ext cx="655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2606ECC4-CCB0-1665-5938-60B7A5D89B57}"/>
                    </a:ext>
                  </a:extLst>
                </p14:cNvPr>
                <p14:cNvContentPartPr/>
                <p14:nvPr/>
              </p14:nvContentPartPr>
              <p14:xfrm>
                <a:off x="9998864" y="4625046"/>
                <a:ext cx="52920" cy="87480"/>
              </p14:xfrm>
            </p:contentPart>
          </mc:Choice>
          <mc:Fallback xmlns=""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2606ECC4-CCB0-1665-5938-60B7A5D89B57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9991304" y="4617486"/>
                  <a:ext cx="680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0B1AB79C-587F-2EB9-17AA-7C5107A86A68}"/>
                    </a:ext>
                  </a:extLst>
                </p14:cNvPr>
                <p14:cNvContentPartPr/>
                <p14:nvPr/>
              </p14:nvContentPartPr>
              <p14:xfrm>
                <a:off x="10093904" y="4621086"/>
                <a:ext cx="46080" cy="78120"/>
              </p14:xfrm>
            </p:contentPart>
          </mc:Choice>
          <mc:Fallback xmlns=""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0B1AB79C-587F-2EB9-17AA-7C5107A86A68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0086344" y="4613526"/>
                  <a:ext cx="612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663322DD-6624-4197-9827-D9E70F892BC9}"/>
                    </a:ext>
                  </a:extLst>
                </p14:cNvPr>
                <p14:cNvContentPartPr/>
                <p14:nvPr/>
              </p14:nvContentPartPr>
              <p14:xfrm>
                <a:off x="10192904" y="4542246"/>
                <a:ext cx="20520" cy="126360"/>
              </p14:xfrm>
            </p:contentPart>
          </mc:Choice>
          <mc:Fallback xmlns=""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663322DD-6624-4197-9827-D9E70F892BC9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0185344" y="4534686"/>
                  <a:ext cx="356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46522001-B34E-F017-21DF-457272EE8C29}"/>
                    </a:ext>
                  </a:extLst>
                </p14:cNvPr>
                <p14:cNvContentPartPr/>
                <p14:nvPr/>
              </p14:nvContentPartPr>
              <p14:xfrm>
                <a:off x="10243664" y="4627566"/>
                <a:ext cx="45720" cy="57960"/>
              </p14:xfrm>
            </p:contentPart>
          </mc:Choice>
          <mc:Fallback xmlns=""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46522001-B34E-F017-21DF-457272EE8C29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0236104" y="4620006"/>
                  <a:ext cx="608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E03ADF81-9979-6037-0EAA-1A268E7FEFA7}"/>
                    </a:ext>
                  </a:extLst>
                </p14:cNvPr>
                <p14:cNvContentPartPr/>
                <p14:nvPr/>
              </p14:nvContentPartPr>
              <p14:xfrm>
                <a:off x="10321424" y="4642326"/>
                <a:ext cx="37800" cy="39600"/>
              </p14:xfrm>
            </p:contentPart>
          </mc:Choice>
          <mc:Fallback xmlns=""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E03ADF81-9979-6037-0EAA-1A268E7FEFA7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10313864" y="4634766"/>
                  <a:ext cx="525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5FC80713-3EEC-5234-D654-516E7E0D811F}"/>
                    </a:ext>
                  </a:extLst>
                </p14:cNvPr>
                <p14:cNvContentPartPr/>
                <p14:nvPr/>
              </p14:nvContentPartPr>
              <p14:xfrm>
                <a:off x="10383704" y="4642686"/>
                <a:ext cx="27720" cy="36720"/>
              </p14:xfrm>
            </p:contentPart>
          </mc:Choice>
          <mc:Fallback xmlns=""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5FC80713-3EEC-5234-D654-516E7E0D811F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10376144" y="4635486"/>
                  <a:ext cx="428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71FE25AC-23F3-7582-667A-2A05F1576CDC}"/>
                    </a:ext>
                  </a:extLst>
                </p14:cNvPr>
                <p14:cNvContentPartPr/>
                <p14:nvPr/>
              </p14:nvContentPartPr>
              <p14:xfrm>
                <a:off x="10444904" y="4638726"/>
                <a:ext cx="22320" cy="47160"/>
              </p14:xfrm>
            </p:contentPart>
          </mc:Choice>
          <mc:Fallback xmlns=""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71FE25AC-23F3-7582-667A-2A05F1576CDC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10437344" y="4631166"/>
                  <a:ext cx="374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1EF922BA-8992-FD20-6BB8-8827E4A58C3F}"/>
                    </a:ext>
                  </a:extLst>
                </p14:cNvPr>
                <p14:cNvContentPartPr/>
                <p14:nvPr/>
              </p14:nvContentPartPr>
              <p14:xfrm>
                <a:off x="10505384" y="4648806"/>
                <a:ext cx="720" cy="25200"/>
              </p14:xfrm>
            </p:contentPart>
          </mc:Choice>
          <mc:Fallback xmlns=""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1EF922BA-8992-FD20-6BB8-8827E4A58C3F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10497824" y="4641246"/>
                  <a:ext cx="158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2227A94C-FE01-64DF-9EE4-C2F696EE5845}"/>
                    </a:ext>
                  </a:extLst>
                </p14:cNvPr>
                <p14:cNvContentPartPr/>
                <p14:nvPr/>
              </p14:nvContentPartPr>
              <p14:xfrm>
                <a:off x="10506104" y="4648806"/>
                <a:ext cx="360" cy="360"/>
              </p14:xfrm>
            </p:contentPart>
          </mc:Choice>
          <mc:Fallback xmlns=""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2227A94C-FE01-64DF-9EE4-C2F696EE5845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0498544" y="464124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CF371043-C4E4-448C-6290-6B33F5A43478}"/>
                    </a:ext>
                  </a:extLst>
                </p14:cNvPr>
                <p14:cNvContentPartPr/>
                <p14:nvPr/>
              </p14:nvContentPartPr>
              <p14:xfrm>
                <a:off x="10506104" y="4648806"/>
                <a:ext cx="360" cy="360"/>
              </p14:xfrm>
            </p:contentPart>
          </mc:Choice>
          <mc:Fallback xmlns=""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CF371043-C4E4-448C-6290-6B33F5A43478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0498544" y="464124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FF5FD4FC-ECB2-4746-35AC-D5D2B3DA7572}"/>
                    </a:ext>
                  </a:extLst>
                </p14:cNvPr>
                <p14:cNvContentPartPr/>
                <p14:nvPr/>
              </p14:nvContentPartPr>
              <p14:xfrm>
                <a:off x="10578366" y="4623110"/>
                <a:ext cx="26640" cy="5472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FF5FD4FC-ECB2-4746-35AC-D5D2B3DA7572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10570806" y="4615550"/>
                  <a:ext cx="417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2E0158FE-8927-4313-7B33-387F2BC91DC5}"/>
                    </a:ext>
                  </a:extLst>
                </p14:cNvPr>
                <p14:cNvContentPartPr/>
                <p14:nvPr/>
              </p14:nvContentPartPr>
              <p14:xfrm>
                <a:off x="10656126" y="4622030"/>
                <a:ext cx="41040" cy="5292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2E0158FE-8927-4313-7B33-387F2BC91DC5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10648566" y="4614470"/>
                  <a:ext cx="561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FF06BF74-4060-C69D-633E-95A3F0340FDB}"/>
                    </a:ext>
                  </a:extLst>
                </p14:cNvPr>
                <p14:cNvContentPartPr/>
                <p14:nvPr/>
              </p14:nvContentPartPr>
              <p14:xfrm>
                <a:off x="10725966" y="4620230"/>
                <a:ext cx="36360" cy="8604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FF06BF74-4060-C69D-633E-95A3F0340FDB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10718406" y="4612670"/>
                  <a:ext cx="5112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1" name="Gruppo 540">
            <a:extLst>
              <a:ext uri="{FF2B5EF4-FFF2-40B4-BE49-F238E27FC236}">
                <a16:creationId xmlns:a16="http://schemas.microsoft.com/office/drawing/2014/main" id="{E6069B47-67D4-1471-A4FB-77827A1B2576}"/>
              </a:ext>
            </a:extLst>
          </p:cNvPr>
          <p:cNvGrpSpPr/>
          <p:nvPr/>
        </p:nvGrpSpPr>
        <p:grpSpPr>
          <a:xfrm>
            <a:off x="10969784" y="4593221"/>
            <a:ext cx="238320" cy="92160"/>
            <a:chOff x="10969784" y="4593221"/>
            <a:chExt cx="238320" cy="9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07D55E76-304C-7FF8-2F5B-79E6230FA517}"/>
                    </a:ext>
                  </a:extLst>
                </p14:cNvPr>
                <p14:cNvContentPartPr/>
                <p14:nvPr/>
              </p14:nvContentPartPr>
              <p14:xfrm>
                <a:off x="10969784" y="4593221"/>
                <a:ext cx="50040" cy="77040"/>
              </p14:xfrm>
            </p:contentPart>
          </mc:Choice>
          <mc:Fallback xmlns=""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07D55E76-304C-7FF8-2F5B-79E6230FA517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10962224" y="4585661"/>
                  <a:ext cx="651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F09D7A1C-3062-79E9-2761-F503DBBBE722}"/>
                    </a:ext>
                  </a:extLst>
                </p14:cNvPr>
                <p14:cNvContentPartPr/>
                <p14:nvPr/>
              </p14:nvContentPartPr>
              <p14:xfrm>
                <a:off x="11048624" y="4598261"/>
                <a:ext cx="29520" cy="53640"/>
              </p14:xfrm>
            </p:contentPart>
          </mc:Choice>
          <mc:Fallback xmlns=""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F09D7A1C-3062-79E9-2761-F503DBBBE722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11041064" y="4590701"/>
                  <a:ext cx="446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0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66077317-0C76-4116-0A3E-B37C02B37C7C}"/>
                    </a:ext>
                  </a:extLst>
                </p14:cNvPr>
                <p14:cNvContentPartPr/>
                <p14:nvPr/>
              </p14:nvContentPartPr>
              <p14:xfrm>
                <a:off x="11106224" y="4597181"/>
                <a:ext cx="41040" cy="42120"/>
              </p14:xfrm>
            </p:contentPart>
          </mc:Choice>
          <mc:Fallback xmlns=""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66077317-0C76-4116-0A3E-B37C02B37C7C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11098664" y="4589621"/>
                  <a:ext cx="561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2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92CCC1A3-E899-F04F-1DF2-41AAEC6327B7}"/>
                    </a:ext>
                  </a:extLst>
                </p14:cNvPr>
                <p14:cNvContentPartPr/>
                <p14:nvPr/>
              </p14:nvContentPartPr>
              <p14:xfrm>
                <a:off x="11173184" y="4597901"/>
                <a:ext cx="34920" cy="87480"/>
              </p14:xfrm>
            </p:contentPart>
          </mc:Choice>
          <mc:Fallback xmlns=""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92CCC1A3-E899-F04F-1DF2-41AAEC6327B7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1165624" y="4590341"/>
                  <a:ext cx="4968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6" name="Gruppo 565">
            <a:extLst>
              <a:ext uri="{FF2B5EF4-FFF2-40B4-BE49-F238E27FC236}">
                <a16:creationId xmlns:a16="http://schemas.microsoft.com/office/drawing/2014/main" id="{0C20FE3F-87AA-3DBD-F2C9-CF1C4675BBE8}"/>
              </a:ext>
            </a:extLst>
          </p:cNvPr>
          <p:cNvGrpSpPr/>
          <p:nvPr/>
        </p:nvGrpSpPr>
        <p:grpSpPr>
          <a:xfrm>
            <a:off x="9827766" y="4475170"/>
            <a:ext cx="138960" cy="54000"/>
            <a:chOff x="9827766" y="4475170"/>
            <a:chExt cx="138960" cy="5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4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0D7B5ED1-27F3-F05C-437E-CDE7E39F688F}"/>
                    </a:ext>
                  </a:extLst>
                </p14:cNvPr>
                <p14:cNvContentPartPr/>
                <p14:nvPr/>
              </p14:nvContentPartPr>
              <p14:xfrm>
                <a:off x="9827766" y="4483090"/>
                <a:ext cx="43920" cy="4608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0D7B5ED1-27F3-F05C-437E-CDE7E39F688F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9820206" y="4475530"/>
                  <a:ext cx="590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6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065A5A44-A2B4-BE76-9EB6-1779FF0C3172}"/>
                    </a:ext>
                  </a:extLst>
                </p14:cNvPr>
                <p14:cNvContentPartPr/>
                <p14:nvPr/>
              </p14:nvContentPartPr>
              <p14:xfrm>
                <a:off x="9906246" y="4475170"/>
                <a:ext cx="60480" cy="1764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065A5A44-A2B4-BE76-9EB6-1779FF0C3172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9898686" y="4467610"/>
                  <a:ext cx="7560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4" name="Gruppo 563">
            <a:extLst>
              <a:ext uri="{FF2B5EF4-FFF2-40B4-BE49-F238E27FC236}">
                <a16:creationId xmlns:a16="http://schemas.microsoft.com/office/drawing/2014/main" id="{CCF2C4DC-F727-C0AD-1AD5-B644EE52427C}"/>
              </a:ext>
            </a:extLst>
          </p:cNvPr>
          <p:cNvGrpSpPr/>
          <p:nvPr/>
        </p:nvGrpSpPr>
        <p:grpSpPr>
          <a:xfrm>
            <a:off x="10827486" y="4460770"/>
            <a:ext cx="50400" cy="85320"/>
            <a:chOff x="10827486" y="4460770"/>
            <a:chExt cx="50400" cy="8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8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F739B32E-80DB-3467-BA15-C24C0533556A}"/>
                    </a:ext>
                  </a:extLst>
                </p14:cNvPr>
                <p14:cNvContentPartPr/>
                <p14:nvPr/>
              </p14:nvContentPartPr>
              <p14:xfrm>
                <a:off x="10827486" y="4460770"/>
                <a:ext cx="34200" cy="3708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F739B32E-80DB-3467-BA15-C24C0533556A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0819926" y="4453210"/>
                  <a:ext cx="493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0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34F32972-B263-2398-1E0A-7E05B0FBF979}"/>
                    </a:ext>
                  </a:extLst>
                </p14:cNvPr>
                <p14:cNvContentPartPr/>
                <p14:nvPr/>
              </p14:nvContentPartPr>
              <p14:xfrm>
                <a:off x="10860966" y="4492450"/>
                <a:ext cx="16920" cy="5364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34F32972-B263-2398-1E0A-7E05B0FBF979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10853406" y="4484890"/>
                  <a:ext cx="3204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uppo 561">
            <a:extLst>
              <a:ext uri="{FF2B5EF4-FFF2-40B4-BE49-F238E27FC236}">
                <a16:creationId xmlns:a16="http://schemas.microsoft.com/office/drawing/2014/main" id="{8D54A182-0C64-CB70-1CDC-CBB9DE4490FF}"/>
              </a:ext>
            </a:extLst>
          </p:cNvPr>
          <p:cNvGrpSpPr/>
          <p:nvPr/>
        </p:nvGrpSpPr>
        <p:grpSpPr>
          <a:xfrm>
            <a:off x="11390166" y="4485610"/>
            <a:ext cx="907200" cy="284040"/>
            <a:chOff x="11390166" y="4485610"/>
            <a:chExt cx="907200" cy="28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2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7B1E963D-757A-F115-203A-E400B2BD20C1}"/>
                    </a:ext>
                  </a:extLst>
                </p14:cNvPr>
                <p14:cNvContentPartPr/>
                <p14:nvPr/>
              </p14:nvContentPartPr>
              <p14:xfrm>
                <a:off x="11484126" y="4570210"/>
                <a:ext cx="38160" cy="78120"/>
              </p14:xfrm>
            </p:contentPart>
          </mc:Choice>
          <mc:Fallback xmlns=""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7B1E963D-757A-F115-203A-E400B2BD20C1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11476566" y="4562650"/>
                  <a:ext cx="532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4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807F11C1-1CDF-2970-43F2-67014149CF12}"/>
                    </a:ext>
                  </a:extLst>
                </p14:cNvPr>
                <p14:cNvContentPartPr/>
                <p14:nvPr/>
              </p14:nvContentPartPr>
              <p14:xfrm>
                <a:off x="11564766" y="4564450"/>
                <a:ext cx="51840" cy="108360"/>
              </p14:xfrm>
            </p:contentPart>
          </mc:Choice>
          <mc:Fallback xmlns=""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807F11C1-1CDF-2970-43F2-67014149CF12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1557566" y="4556890"/>
                  <a:ext cx="669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6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E418A010-BD96-F13B-1168-A1E8B6C2E0EC}"/>
                    </a:ext>
                  </a:extLst>
                </p14:cNvPr>
                <p14:cNvContentPartPr/>
                <p14:nvPr/>
              </p14:nvContentPartPr>
              <p14:xfrm>
                <a:off x="11647206" y="4615930"/>
                <a:ext cx="47520" cy="44280"/>
              </p14:xfrm>
            </p:contentPart>
          </mc:Choice>
          <mc:Fallback xmlns=""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E418A010-BD96-F13B-1168-A1E8B6C2E0EC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11639646" y="4608370"/>
                  <a:ext cx="626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8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8B4A8DDA-D6DF-2694-444F-5358B1AD5F6B}"/>
                    </a:ext>
                  </a:extLst>
                </p14:cNvPr>
                <p14:cNvContentPartPr/>
                <p14:nvPr/>
              </p14:nvContentPartPr>
              <p14:xfrm>
                <a:off x="11705166" y="4602970"/>
                <a:ext cx="46080" cy="5004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8B4A8DDA-D6DF-2694-444F-5358B1AD5F6B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1697606" y="4595410"/>
                  <a:ext cx="612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0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5F2410CC-99B3-2221-DB17-8263B6325E37}"/>
                    </a:ext>
                  </a:extLst>
                </p14:cNvPr>
                <p14:cNvContentPartPr/>
                <p14:nvPr/>
              </p14:nvContentPartPr>
              <p14:xfrm>
                <a:off x="11775726" y="4589290"/>
                <a:ext cx="48240" cy="59040"/>
              </p14:xfrm>
            </p:contentPart>
          </mc:Choice>
          <mc:Fallback xmlns=""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5F2410CC-99B3-2221-DB17-8263B6325E37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1768166" y="4582090"/>
                  <a:ext cx="633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2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45908E47-9DAA-669F-EA0F-E3C6D06AB67D}"/>
                    </a:ext>
                  </a:extLst>
                </p14:cNvPr>
                <p14:cNvContentPartPr/>
                <p14:nvPr/>
              </p14:nvContentPartPr>
              <p14:xfrm>
                <a:off x="11857446" y="4573450"/>
                <a:ext cx="16200" cy="68040"/>
              </p14:xfrm>
            </p:contentPart>
          </mc:Choice>
          <mc:Fallback xmlns=""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45908E47-9DAA-669F-EA0F-E3C6D06AB67D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1849886" y="4565890"/>
                  <a:ext cx="313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3F2FF59E-BA15-3332-ACDA-02F36FC97613}"/>
                    </a:ext>
                  </a:extLst>
                </p14:cNvPr>
                <p14:cNvContentPartPr/>
                <p14:nvPr/>
              </p14:nvContentPartPr>
              <p14:xfrm>
                <a:off x="11897046" y="4575610"/>
                <a:ext cx="45720" cy="48600"/>
              </p14:xfrm>
            </p:contentPart>
          </mc:Choice>
          <mc:Fallback xmlns=""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3F2FF59E-BA15-3332-ACDA-02F36FC97613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1889486" y="4568050"/>
                  <a:ext cx="608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A184F65E-49B9-05A5-54D7-AE2F574E6AEF}"/>
                    </a:ext>
                  </a:extLst>
                </p14:cNvPr>
                <p14:cNvContentPartPr/>
                <p14:nvPr/>
              </p14:nvContentPartPr>
              <p14:xfrm>
                <a:off x="11972646" y="4511890"/>
                <a:ext cx="360" cy="87840"/>
              </p14:xfrm>
            </p:contentPart>
          </mc:Choice>
          <mc:Fallback xmlns=""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A184F65E-49B9-05A5-54D7-AE2F574E6AEF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1965086" y="4504330"/>
                  <a:ext cx="154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9D1C525B-93EA-73BE-534A-1DD4BFEB3476}"/>
                    </a:ext>
                  </a:extLst>
                </p14:cNvPr>
                <p14:cNvContentPartPr/>
                <p14:nvPr/>
              </p14:nvContentPartPr>
              <p14:xfrm>
                <a:off x="11982366" y="4563010"/>
                <a:ext cx="360" cy="3960"/>
              </p14:xfrm>
            </p:contentPart>
          </mc:Choice>
          <mc:Fallback xmlns=""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9D1C525B-93EA-73BE-534A-1DD4BFEB3476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1974806" y="4555450"/>
                  <a:ext cx="154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E273F2EC-90C4-7562-0050-7B452D70966D}"/>
                    </a:ext>
                  </a:extLst>
                </p14:cNvPr>
                <p14:cNvContentPartPr/>
                <p14:nvPr/>
              </p14:nvContentPartPr>
              <p14:xfrm>
                <a:off x="12017646" y="4565530"/>
                <a:ext cx="25560" cy="41040"/>
              </p14:xfrm>
            </p:contentPart>
          </mc:Choice>
          <mc:Fallback xmlns=""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E273F2EC-90C4-7562-0050-7B452D70966D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12010086" y="4557970"/>
                  <a:ext cx="406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6B76C197-295E-333F-21B8-EBD7F48E3B74}"/>
                    </a:ext>
                  </a:extLst>
                </p14:cNvPr>
                <p14:cNvContentPartPr/>
                <p14:nvPr/>
              </p14:nvContentPartPr>
              <p14:xfrm>
                <a:off x="12112686" y="4485610"/>
                <a:ext cx="13680" cy="98280"/>
              </p14:xfrm>
            </p:contentPart>
          </mc:Choice>
          <mc:Fallback xmlns=""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6B76C197-295E-333F-21B8-EBD7F48E3B74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12105126" y="4478050"/>
                  <a:ext cx="288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7227D04B-EC5F-D868-EFC3-90F27CA0ED6C}"/>
                    </a:ext>
                  </a:extLst>
                </p14:cNvPr>
                <p14:cNvContentPartPr/>
                <p14:nvPr/>
              </p14:nvContentPartPr>
              <p14:xfrm>
                <a:off x="12104046" y="4621690"/>
                <a:ext cx="14760" cy="10440"/>
              </p14:xfrm>
            </p:contentPart>
          </mc:Choice>
          <mc:Fallback xmlns=""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7227D04B-EC5F-D868-EFC3-90F27CA0ED6C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12096486" y="4614130"/>
                  <a:ext cx="298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0BE87E34-3447-03BF-D0FE-7E30A9BDE3F3}"/>
                    </a:ext>
                  </a:extLst>
                </p14:cNvPr>
                <p14:cNvContentPartPr/>
                <p14:nvPr/>
              </p14:nvContentPartPr>
              <p14:xfrm>
                <a:off x="11390166" y="4701250"/>
                <a:ext cx="907200" cy="6840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0BE87E34-3447-03BF-D0FE-7E30A9BDE3F3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11382606" y="4693690"/>
                  <a:ext cx="92232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1" name="Gruppo 570">
            <a:extLst>
              <a:ext uri="{FF2B5EF4-FFF2-40B4-BE49-F238E27FC236}">
                <a16:creationId xmlns:a16="http://schemas.microsoft.com/office/drawing/2014/main" id="{6AE4E96C-421A-C9FE-A486-A741667E6168}"/>
              </a:ext>
            </a:extLst>
          </p:cNvPr>
          <p:cNvGrpSpPr/>
          <p:nvPr/>
        </p:nvGrpSpPr>
        <p:grpSpPr>
          <a:xfrm>
            <a:off x="3941582" y="5551969"/>
            <a:ext cx="198000" cy="205920"/>
            <a:chOff x="3941582" y="5551969"/>
            <a:chExt cx="198000" cy="20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DE6C166E-0FE0-E508-8CDF-13F7265044E8}"/>
                    </a:ext>
                  </a:extLst>
                </p14:cNvPr>
                <p14:cNvContentPartPr/>
                <p14:nvPr/>
              </p14:nvContentPartPr>
              <p14:xfrm>
                <a:off x="3978662" y="5556649"/>
                <a:ext cx="160920" cy="20124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DE6C166E-0FE0-E508-8CDF-13F7265044E8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3971102" y="5549449"/>
                  <a:ext cx="1760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2E68FE94-0F11-71A4-E30C-4D00FFBF9663}"/>
                    </a:ext>
                  </a:extLst>
                </p14:cNvPr>
                <p14:cNvContentPartPr/>
                <p14:nvPr/>
              </p14:nvContentPartPr>
              <p14:xfrm>
                <a:off x="3941582" y="5551969"/>
                <a:ext cx="161280" cy="15552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2E68FE94-0F11-71A4-E30C-4D00FFBF9663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3934382" y="5544409"/>
                  <a:ext cx="17640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5" name="Gruppo 574">
            <a:extLst>
              <a:ext uri="{FF2B5EF4-FFF2-40B4-BE49-F238E27FC236}">
                <a16:creationId xmlns:a16="http://schemas.microsoft.com/office/drawing/2014/main" id="{EF00796A-AFFE-BC08-C83E-F1BEDF484028}"/>
              </a:ext>
            </a:extLst>
          </p:cNvPr>
          <p:cNvGrpSpPr/>
          <p:nvPr/>
        </p:nvGrpSpPr>
        <p:grpSpPr>
          <a:xfrm>
            <a:off x="4080902" y="5195209"/>
            <a:ext cx="104040" cy="146520"/>
            <a:chOff x="4080902" y="5195209"/>
            <a:chExt cx="104040" cy="14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9B9CBED9-1611-E603-1E42-FBB7AD21C36F}"/>
                    </a:ext>
                  </a:extLst>
                </p14:cNvPr>
                <p14:cNvContentPartPr/>
                <p14:nvPr/>
              </p14:nvContentPartPr>
              <p14:xfrm>
                <a:off x="4080902" y="5221129"/>
                <a:ext cx="64800" cy="10116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9B9CBED9-1611-E603-1E42-FBB7AD21C36F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4073342" y="5213569"/>
                  <a:ext cx="79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1B183D47-0D3C-071A-36BE-AC7055B5AAD9}"/>
                    </a:ext>
                  </a:extLst>
                </p14:cNvPr>
                <p14:cNvContentPartPr/>
                <p14:nvPr/>
              </p14:nvContentPartPr>
              <p14:xfrm>
                <a:off x="4179182" y="5195209"/>
                <a:ext cx="5760" cy="14652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1B183D47-0D3C-071A-36BE-AC7055B5AAD9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4171982" y="5187649"/>
                  <a:ext cx="20880" cy="16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45">
            <p14:nvContentPartPr>
              <p14:cNvPr id="583" name="Input penna 582">
                <a:extLst>
                  <a:ext uri="{FF2B5EF4-FFF2-40B4-BE49-F238E27FC236}">
                    <a16:creationId xmlns:a16="http://schemas.microsoft.com/office/drawing/2014/main" id="{DB27CF6E-BF8E-A65F-8EA6-5CC8112BC6E5}"/>
                  </a:ext>
                </a:extLst>
              </p14:cNvPr>
              <p14:cNvContentPartPr/>
              <p14:nvPr/>
            </p14:nvContentPartPr>
            <p14:xfrm>
              <a:off x="5178413" y="4789593"/>
              <a:ext cx="104760" cy="131400"/>
            </p14:xfrm>
          </p:contentPart>
        </mc:Choice>
        <mc:Fallback xmlns="">
          <p:pic>
            <p:nvPicPr>
              <p:cNvPr id="583" name="Input penna 582">
                <a:extLst>
                  <a:ext uri="{FF2B5EF4-FFF2-40B4-BE49-F238E27FC236}">
                    <a16:creationId xmlns:a16="http://schemas.microsoft.com/office/drawing/2014/main" id="{DB27CF6E-BF8E-A65F-8EA6-5CC8112BC6E5}"/>
                  </a:ext>
                </a:extLst>
              </p:cNvPr>
              <p:cNvPicPr/>
              <p:nvPr/>
            </p:nvPicPr>
            <p:blipFill>
              <a:blip r:embed="rId546"/>
              <a:stretch>
                <a:fillRect/>
              </a:stretch>
            </p:blipFill>
            <p:spPr>
              <a:xfrm>
                <a:off x="5170853" y="4782033"/>
                <a:ext cx="119880" cy="14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88" name="Gruppo 587">
            <a:extLst>
              <a:ext uri="{FF2B5EF4-FFF2-40B4-BE49-F238E27FC236}">
                <a16:creationId xmlns:a16="http://schemas.microsoft.com/office/drawing/2014/main" id="{229A98BF-D4F4-0FBB-3528-F8BE33E4CC8B}"/>
              </a:ext>
            </a:extLst>
          </p:cNvPr>
          <p:cNvGrpSpPr/>
          <p:nvPr/>
        </p:nvGrpSpPr>
        <p:grpSpPr>
          <a:xfrm>
            <a:off x="5504933" y="4737033"/>
            <a:ext cx="221040" cy="212760"/>
            <a:chOff x="5504933" y="4737033"/>
            <a:chExt cx="221040" cy="21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EF8AE015-65E2-73BE-DE50-783E40B68C3D}"/>
                    </a:ext>
                  </a:extLst>
                </p14:cNvPr>
                <p14:cNvContentPartPr/>
                <p14:nvPr/>
              </p14:nvContentPartPr>
              <p14:xfrm>
                <a:off x="5504933" y="4815153"/>
                <a:ext cx="66240" cy="9036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EF8AE015-65E2-73BE-DE50-783E40B68C3D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5497373" y="4807593"/>
                  <a:ext cx="813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DA14B154-5E01-44B8-D399-48C30714FF03}"/>
                    </a:ext>
                  </a:extLst>
                </p14:cNvPr>
                <p14:cNvContentPartPr/>
                <p14:nvPr/>
              </p14:nvContentPartPr>
              <p14:xfrm>
                <a:off x="5572253" y="4737033"/>
                <a:ext cx="60480" cy="212760"/>
              </p14:xfrm>
            </p:contentPart>
          </mc:Choice>
          <mc:Fallback xmlns=""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DA14B154-5E01-44B8-D399-48C30714FF03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5564693" y="4729473"/>
                  <a:ext cx="756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DC4DBB74-9C1B-1D9E-8222-3350980A5C82}"/>
                    </a:ext>
                  </a:extLst>
                </p14:cNvPr>
                <p14:cNvContentPartPr/>
                <p14:nvPr/>
              </p14:nvContentPartPr>
              <p14:xfrm>
                <a:off x="5651453" y="4809033"/>
                <a:ext cx="74520" cy="10908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DC4DBB74-9C1B-1D9E-8222-3350980A5C82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5643893" y="4801473"/>
                  <a:ext cx="89640" cy="12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3">
            <p14:nvContentPartPr>
              <p14:cNvPr id="589" name="Input penna 588">
                <a:extLst>
                  <a:ext uri="{FF2B5EF4-FFF2-40B4-BE49-F238E27FC236}">
                    <a16:creationId xmlns:a16="http://schemas.microsoft.com/office/drawing/2014/main" id="{F5531C46-D3CF-4209-242C-F6B13020F797}"/>
                  </a:ext>
                </a:extLst>
              </p14:cNvPr>
              <p14:cNvContentPartPr/>
              <p14:nvPr/>
            </p14:nvContentPartPr>
            <p14:xfrm>
              <a:off x="532547" y="4937367"/>
              <a:ext cx="126000" cy="163440"/>
            </p14:xfrm>
          </p:contentPart>
        </mc:Choice>
        <mc:Fallback xmlns="">
          <p:pic>
            <p:nvPicPr>
              <p:cNvPr id="589" name="Input penna 588">
                <a:extLst>
                  <a:ext uri="{FF2B5EF4-FFF2-40B4-BE49-F238E27FC236}">
                    <a16:creationId xmlns:a16="http://schemas.microsoft.com/office/drawing/2014/main" id="{F5531C46-D3CF-4209-242C-F6B13020F797}"/>
                  </a:ext>
                </a:extLst>
              </p:cNvPr>
              <p:cNvPicPr/>
              <p:nvPr/>
            </p:nvPicPr>
            <p:blipFill>
              <a:blip r:embed="rId554"/>
              <a:stretch>
                <a:fillRect/>
              </a:stretch>
            </p:blipFill>
            <p:spPr>
              <a:xfrm>
                <a:off x="525347" y="4929807"/>
                <a:ext cx="141120" cy="178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4" name="Gruppo 603">
            <a:extLst>
              <a:ext uri="{FF2B5EF4-FFF2-40B4-BE49-F238E27FC236}">
                <a16:creationId xmlns:a16="http://schemas.microsoft.com/office/drawing/2014/main" id="{57D3D8AE-2990-A1A7-6DFA-30B342F2A3DA}"/>
              </a:ext>
            </a:extLst>
          </p:cNvPr>
          <p:cNvGrpSpPr/>
          <p:nvPr/>
        </p:nvGrpSpPr>
        <p:grpSpPr>
          <a:xfrm>
            <a:off x="857267" y="4930887"/>
            <a:ext cx="51480" cy="73440"/>
            <a:chOff x="857267" y="4930887"/>
            <a:chExt cx="51480" cy="7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E8D338AE-2D06-C7E1-FEBF-DAB0748B3A40}"/>
                    </a:ext>
                  </a:extLst>
                </p14:cNvPr>
                <p14:cNvContentPartPr/>
                <p14:nvPr/>
              </p14:nvContentPartPr>
              <p14:xfrm>
                <a:off x="858347" y="4930887"/>
                <a:ext cx="36000" cy="14760"/>
              </p14:xfrm>
            </p:contentPart>
          </mc:Choice>
          <mc:Fallback xmlns=""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E8D338AE-2D06-C7E1-FEBF-DAB0748B3A40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850787" y="4923327"/>
                  <a:ext cx="511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DEE2BA47-78F5-811D-43A4-B6C7F29366AE}"/>
                    </a:ext>
                  </a:extLst>
                </p14:cNvPr>
                <p14:cNvContentPartPr/>
                <p14:nvPr/>
              </p14:nvContentPartPr>
              <p14:xfrm>
                <a:off x="857267" y="5000367"/>
                <a:ext cx="51480" cy="3960"/>
              </p14:xfrm>
            </p:contentPart>
          </mc:Choice>
          <mc:Fallback xmlns=""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DEE2BA47-78F5-811D-43A4-B6C7F29366AE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849707" y="4992807"/>
                  <a:ext cx="6660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2" name="Gruppo 601">
            <a:extLst>
              <a:ext uri="{FF2B5EF4-FFF2-40B4-BE49-F238E27FC236}">
                <a16:creationId xmlns:a16="http://schemas.microsoft.com/office/drawing/2014/main" id="{3605521B-8077-7A0A-6509-38C007C0E6D6}"/>
              </a:ext>
            </a:extLst>
          </p:cNvPr>
          <p:cNvGrpSpPr/>
          <p:nvPr/>
        </p:nvGrpSpPr>
        <p:grpSpPr>
          <a:xfrm>
            <a:off x="1161107" y="4929087"/>
            <a:ext cx="531000" cy="116280"/>
            <a:chOff x="1161107" y="4929087"/>
            <a:chExt cx="531000" cy="1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2248D469-F1C9-DB35-4AA7-5E9FF2D3E2E8}"/>
                    </a:ext>
                  </a:extLst>
                </p14:cNvPr>
                <p14:cNvContentPartPr/>
                <p14:nvPr/>
              </p14:nvContentPartPr>
              <p14:xfrm>
                <a:off x="1161107" y="4929087"/>
                <a:ext cx="14040" cy="116280"/>
              </p14:xfrm>
            </p:contentPart>
          </mc:Choice>
          <mc:Fallback xmlns=""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2248D469-F1C9-DB35-4AA7-5E9FF2D3E2E8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153547" y="4921527"/>
                  <a:ext cx="288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0301E486-3F83-92C0-BEF2-33AAF2F21BC6}"/>
                    </a:ext>
                  </a:extLst>
                </p14:cNvPr>
                <p14:cNvContentPartPr/>
                <p14:nvPr/>
              </p14:nvContentPartPr>
              <p14:xfrm>
                <a:off x="1220867" y="4937367"/>
                <a:ext cx="44280" cy="69480"/>
              </p14:xfrm>
            </p:contentPart>
          </mc:Choice>
          <mc:Fallback xmlns=""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0301E486-3F83-92C0-BEF2-33AAF2F21BC6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213307" y="4929807"/>
                  <a:ext cx="594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57D834E1-D8B9-76C2-AFF8-D11DE144627E}"/>
                    </a:ext>
                  </a:extLst>
                </p14:cNvPr>
                <p14:cNvContentPartPr/>
                <p14:nvPr/>
              </p14:nvContentPartPr>
              <p14:xfrm>
                <a:off x="1315187" y="4933767"/>
                <a:ext cx="6480" cy="59040"/>
              </p14:xfrm>
            </p:contentPart>
          </mc:Choice>
          <mc:Fallback xmlns=""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57D834E1-D8B9-76C2-AFF8-D11DE144627E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307627" y="4926207"/>
                  <a:ext cx="216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E0585E0F-13D6-0941-965E-22A580481CB0}"/>
                    </a:ext>
                  </a:extLst>
                </p14:cNvPr>
                <p14:cNvContentPartPr/>
                <p14:nvPr/>
              </p14:nvContentPartPr>
              <p14:xfrm>
                <a:off x="1367387" y="4941327"/>
                <a:ext cx="42840" cy="67680"/>
              </p14:xfrm>
            </p:contentPart>
          </mc:Choice>
          <mc:Fallback xmlns=""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E0585E0F-13D6-0941-965E-22A580481CB0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359827" y="4933767"/>
                  <a:ext cx="579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F75CA318-7B7B-65EB-1359-ED66755158E6}"/>
                    </a:ext>
                  </a:extLst>
                </p14:cNvPr>
                <p14:cNvContentPartPr/>
                <p14:nvPr/>
              </p14:nvContentPartPr>
              <p14:xfrm>
                <a:off x="1445867" y="4958247"/>
                <a:ext cx="2160" cy="39600"/>
              </p14:xfrm>
            </p:contentPart>
          </mc:Choice>
          <mc:Fallback xmlns=""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F75CA318-7B7B-65EB-1359-ED66755158E6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438307" y="4950687"/>
                  <a:ext cx="169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D08EAC5C-03CC-52B8-93FE-49BCC199CBB2}"/>
                    </a:ext>
                  </a:extLst>
                </p14:cNvPr>
                <p14:cNvContentPartPr/>
                <p14:nvPr/>
              </p14:nvContentPartPr>
              <p14:xfrm>
                <a:off x="1502387" y="4967247"/>
                <a:ext cx="18720" cy="35280"/>
              </p14:xfrm>
            </p:contentPart>
          </mc:Choice>
          <mc:Fallback xmlns=""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D08EAC5C-03CC-52B8-93FE-49BCC199CBB2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494827" y="4959687"/>
                  <a:ext cx="338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F5E83242-A0EF-2A74-40D2-B14B5A3BF943}"/>
                    </a:ext>
                  </a:extLst>
                </p14:cNvPr>
                <p14:cNvContentPartPr/>
                <p14:nvPr/>
              </p14:nvContentPartPr>
              <p14:xfrm>
                <a:off x="1650347" y="4958967"/>
                <a:ext cx="24480" cy="6480"/>
              </p14:xfrm>
            </p:contentPart>
          </mc:Choice>
          <mc:Fallback xmlns=""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F5E83242-A0EF-2A74-40D2-B14B5A3BF943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642787" y="4951407"/>
                  <a:ext cx="396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6C6FA02D-2430-6C5C-91CC-4A6AD528E04E}"/>
                    </a:ext>
                  </a:extLst>
                </p14:cNvPr>
                <p14:cNvContentPartPr/>
                <p14:nvPr/>
              </p14:nvContentPartPr>
              <p14:xfrm>
                <a:off x="1642787" y="5011887"/>
                <a:ext cx="49320" cy="9360"/>
              </p14:xfrm>
            </p:contentPart>
          </mc:Choice>
          <mc:Fallback xmlns=""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6C6FA02D-2430-6C5C-91CC-4A6AD528E04E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1635227" y="5004327"/>
                  <a:ext cx="64440" cy="2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75">
            <p14:nvContentPartPr>
              <p14:cNvPr id="600" name="Input penna 599">
                <a:extLst>
                  <a:ext uri="{FF2B5EF4-FFF2-40B4-BE49-F238E27FC236}">
                    <a16:creationId xmlns:a16="http://schemas.microsoft.com/office/drawing/2014/main" id="{57732AAF-4311-6039-F309-6AF1408B0CE3}"/>
                  </a:ext>
                </a:extLst>
              </p14:cNvPr>
              <p14:cNvContentPartPr/>
              <p14:nvPr/>
            </p14:nvContentPartPr>
            <p14:xfrm>
              <a:off x="1910267" y="4902807"/>
              <a:ext cx="105120" cy="130680"/>
            </p14:xfrm>
          </p:contentPart>
        </mc:Choice>
        <mc:Fallback xmlns="">
          <p:pic>
            <p:nvPicPr>
              <p:cNvPr id="600" name="Input penna 599">
                <a:extLst>
                  <a:ext uri="{FF2B5EF4-FFF2-40B4-BE49-F238E27FC236}">
                    <a16:creationId xmlns:a16="http://schemas.microsoft.com/office/drawing/2014/main" id="{57732AAF-4311-6039-F309-6AF1408B0CE3}"/>
                  </a:ext>
                </a:extLst>
              </p:cNvPr>
              <p:cNvPicPr/>
              <p:nvPr/>
            </p:nvPicPr>
            <p:blipFill>
              <a:blip r:embed="rId576"/>
              <a:stretch>
                <a:fillRect/>
              </a:stretch>
            </p:blipFill>
            <p:spPr>
              <a:xfrm>
                <a:off x="1902707" y="4895247"/>
                <a:ext cx="12024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6" name="Gruppo 615">
            <a:extLst>
              <a:ext uri="{FF2B5EF4-FFF2-40B4-BE49-F238E27FC236}">
                <a16:creationId xmlns:a16="http://schemas.microsoft.com/office/drawing/2014/main" id="{4818CC77-2BBD-4B4C-1C26-50AB20AFE2E9}"/>
              </a:ext>
            </a:extLst>
          </p:cNvPr>
          <p:cNvGrpSpPr/>
          <p:nvPr/>
        </p:nvGrpSpPr>
        <p:grpSpPr>
          <a:xfrm>
            <a:off x="1142747" y="5245167"/>
            <a:ext cx="912600" cy="287640"/>
            <a:chOff x="1142747" y="5245167"/>
            <a:chExt cx="912600" cy="28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8AD874FD-8869-101B-A66D-44424FA8E9B2}"/>
                    </a:ext>
                  </a:extLst>
                </p14:cNvPr>
                <p14:cNvContentPartPr/>
                <p14:nvPr/>
              </p14:nvContentPartPr>
              <p14:xfrm>
                <a:off x="1142747" y="5303127"/>
                <a:ext cx="51480" cy="144000"/>
              </p14:xfrm>
            </p:contentPart>
          </mc:Choice>
          <mc:Fallback xmlns=""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8AD874FD-8869-101B-A66D-44424FA8E9B2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1135187" y="5295567"/>
                  <a:ext cx="666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A6C42D24-B36B-DEE3-99CD-CB29F8A190E7}"/>
                    </a:ext>
                  </a:extLst>
                </p14:cNvPr>
                <p14:cNvContentPartPr/>
                <p14:nvPr/>
              </p14:nvContentPartPr>
              <p14:xfrm>
                <a:off x="1228067" y="5345607"/>
                <a:ext cx="52200" cy="57600"/>
              </p14:xfrm>
            </p:contentPart>
          </mc:Choice>
          <mc:Fallback xmlns=""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A6C42D24-B36B-DEE3-99CD-CB29F8A190E7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1220507" y="5338047"/>
                  <a:ext cx="673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E3AB57DD-6EE0-D4C4-9FC2-0DCD76FC971C}"/>
                    </a:ext>
                  </a:extLst>
                </p14:cNvPr>
                <p14:cNvContentPartPr/>
                <p14:nvPr/>
              </p14:nvContentPartPr>
              <p14:xfrm>
                <a:off x="1306187" y="5322927"/>
                <a:ext cx="36720" cy="137160"/>
              </p14:xfrm>
            </p:contentPart>
          </mc:Choice>
          <mc:Fallback xmlns=""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E3AB57DD-6EE0-D4C4-9FC2-0DCD76FC971C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1298627" y="5315367"/>
                  <a:ext cx="518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B9520F7F-B807-42D0-F8BD-DF02904FDCCE}"/>
                    </a:ext>
                  </a:extLst>
                </p14:cNvPr>
                <p14:cNvContentPartPr/>
                <p14:nvPr/>
              </p14:nvContentPartPr>
              <p14:xfrm>
                <a:off x="1405547" y="5349207"/>
                <a:ext cx="37800" cy="36000"/>
              </p14:xfrm>
            </p:contentPart>
          </mc:Choice>
          <mc:Fallback xmlns=""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B9520F7F-B807-42D0-F8BD-DF02904FDCCE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1397987" y="5341647"/>
                  <a:ext cx="529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0A3857AF-CB9A-7F9F-85A6-3343714A8D98}"/>
                    </a:ext>
                  </a:extLst>
                </p14:cNvPr>
                <p14:cNvContentPartPr/>
                <p14:nvPr/>
              </p14:nvContentPartPr>
              <p14:xfrm>
                <a:off x="1608947" y="5340927"/>
                <a:ext cx="30600" cy="900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0A3857AF-CB9A-7F9F-85A6-3343714A8D98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1601387" y="5333367"/>
                  <a:ext cx="45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26F0BA2F-884C-6ABC-B83C-3055970628A9}"/>
                    </a:ext>
                  </a:extLst>
                </p14:cNvPr>
                <p14:cNvContentPartPr/>
                <p14:nvPr/>
              </p14:nvContentPartPr>
              <p14:xfrm>
                <a:off x="1589147" y="5415807"/>
                <a:ext cx="71280" cy="2268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26F0BA2F-884C-6ABC-B83C-3055970628A9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1581587" y="5408247"/>
                  <a:ext cx="864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2FA23CB2-768F-A1F2-B4E6-9943A67D6F4D}"/>
                    </a:ext>
                  </a:extLst>
                </p14:cNvPr>
                <p14:cNvContentPartPr/>
                <p14:nvPr/>
              </p14:nvContentPartPr>
              <p14:xfrm>
                <a:off x="1766987" y="5340207"/>
                <a:ext cx="69480" cy="12024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2FA23CB2-768F-A1F2-B4E6-9943A67D6F4D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1759427" y="5332647"/>
                  <a:ext cx="846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53DD47B6-8274-7433-2FDA-B7D74404E2A7}"/>
                    </a:ext>
                  </a:extLst>
                </p14:cNvPr>
                <p14:cNvContentPartPr/>
                <p14:nvPr/>
              </p14:nvContentPartPr>
              <p14:xfrm>
                <a:off x="1842947" y="5245167"/>
                <a:ext cx="66240" cy="26280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53DD47B6-8274-7433-2FDA-B7D74404E2A7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1835387" y="5237607"/>
                  <a:ext cx="8100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321586B3-0531-1DF0-5F5C-8DC48903232E}"/>
                    </a:ext>
                  </a:extLst>
                </p14:cNvPr>
                <p14:cNvContentPartPr/>
                <p14:nvPr/>
              </p14:nvContentPartPr>
              <p14:xfrm>
                <a:off x="1928627" y="5339487"/>
                <a:ext cx="95760" cy="11448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321586B3-0531-1DF0-5F5C-8DC48903232E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1921427" y="5331927"/>
                  <a:ext cx="1108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4C0ACBA4-943C-D761-C516-5E287D696567}"/>
                    </a:ext>
                  </a:extLst>
                </p14:cNvPr>
                <p14:cNvContentPartPr/>
                <p14:nvPr/>
              </p14:nvContentPartPr>
              <p14:xfrm>
                <a:off x="1898027" y="5528127"/>
                <a:ext cx="157320" cy="468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4C0ACBA4-943C-D761-C516-5E287D696567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1890467" y="5520567"/>
                  <a:ext cx="17208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0" name="Gruppo 619">
            <a:extLst>
              <a:ext uri="{FF2B5EF4-FFF2-40B4-BE49-F238E27FC236}">
                <a16:creationId xmlns:a16="http://schemas.microsoft.com/office/drawing/2014/main" id="{97E3F5B1-8819-5315-85A8-7C4A4618F51B}"/>
              </a:ext>
            </a:extLst>
          </p:cNvPr>
          <p:cNvGrpSpPr/>
          <p:nvPr/>
        </p:nvGrpSpPr>
        <p:grpSpPr>
          <a:xfrm>
            <a:off x="444980" y="5753340"/>
            <a:ext cx="314280" cy="132480"/>
            <a:chOff x="444980" y="5753340"/>
            <a:chExt cx="314280" cy="13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7A4ED617-F808-57FA-C580-487C0B51D6C8}"/>
                    </a:ext>
                  </a:extLst>
                </p14:cNvPr>
                <p14:cNvContentPartPr/>
                <p14:nvPr/>
              </p14:nvContentPartPr>
              <p14:xfrm>
                <a:off x="444980" y="5753340"/>
                <a:ext cx="92160" cy="132480"/>
              </p14:xfrm>
            </p:contentPart>
          </mc:Choice>
          <mc:Fallback xmlns=""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7A4ED617-F808-57FA-C580-487C0B51D6C8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437420" y="5745780"/>
                  <a:ext cx="1072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63003F95-748C-3E37-4C33-B32DA5738B9B}"/>
                    </a:ext>
                  </a:extLst>
                </p14:cNvPr>
                <p14:cNvContentPartPr/>
                <p14:nvPr/>
              </p14:nvContentPartPr>
              <p14:xfrm>
                <a:off x="624260" y="5756220"/>
                <a:ext cx="135000" cy="10332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63003F95-748C-3E37-4C33-B32DA5738B9B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616700" y="5748660"/>
                  <a:ext cx="15012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4" name="Gruppo 633">
            <a:extLst>
              <a:ext uri="{FF2B5EF4-FFF2-40B4-BE49-F238E27FC236}">
                <a16:creationId xmlns:a16="http://schemas.microsoft.com/office/drawing/2014/main" id="{07471C51-0532-BF98-E5FA-7B560D614592}"/>
              </a:ext>
            </a:extLst>
          </p:cNvPr>
          <p:cNvGrpSpPr/>
          <p:nvPr/>
        </p:nvGrpSpPr>
        <p:grpSpPr>
          <a:xfrm>
            <a:off x="930980" y="5736420"/>
            <a:ext cx="207720" cy="118080"/>
            <a:chOff x="930980" y="5736420"/>
            <a:chExt cx="207720" cy="11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27304F1C-5439-21AA-115A-ACD080EFDFF4}"/>
                    </a:ext>
                  </a:extLst>
                </p14:cNvPr>
                <p14:cNvContentPartPr/>
                <p14:nvPr/>
              </p14:nvContentPartPr>
              <p14:xfrm>
                <a:off x="930980" y="5736420"/>
                <a:ext cx="49320" cy="117360"/>
              </p14:xfrm>
            </p:contentPart>
          </mc:Choice>
          <mc:Fallback xmlns=""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27304F1C-5439-21AA-115A-ACD080EFDFF4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923420" y="5728860"/>
                  <a:ext cx="644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CAC6E367-8F79-21B3-3033-CD22B10BCC6E}"/>
                    </a:ext>
                  </a:extLst>
                </p14:cNvPr>
                <p14:cNvContentPartPr/>
                <p14:nvPr/>
              </p14:nvContentPartPr>
              <p14:xfrm>
                <a:off x="1033220" y="5745420"/>
                <a:ext cx="105480" cy="10908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CAC6E367-8F79-21B3-3033-CD22B10BCC6E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025660" y="5737860"/>
                  <a:ext cx="12060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2" name="Gruppo 631">
            <a:extLst>
              <a:ext uri="{FF2B5EF4-FFF2-40B4-BE49-F238E27FC236}">
                <a16:creationId xmlns:a16="http://schemas.microsoft.com/office/drawing/2014/main" id="{B7498566-7843-C0E3-31FA-83549495BDD0}"/>
              </a:ext>
            </a:extLst>
          </p:cNvPr>
          <p:cNvGrpSpPr/>
          <p:nvPr/>
        </p:nvGrpSpPr>
        <p:grpSpPr>
          <a:xfrm>
            <a:off x="477740" y="6069780"/>
            <a:ext cx="262800" cy="173160"/>
            <a:chOff x="477740" y="6069780"/>
            <a:chExt cx="262800" cy="17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D4BA1337-F203-1F69-B0BF-0075DEF59571}"/>
                    </a:ext>
                  </a:extLst>
                </p14:cNvPr>
                <p14:cNvContentPartPr/>
                <p14:nvPr/>
              </p14:nvContentPartPr>
              <p14:xfrm>
                <a:off x="477740" y="6100740"/>
                <a:ext cx="104040" cy="14220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D4BA1337-F203-1F69-B0BF-0075DEF59571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470180" y="6093180"/>
                  <a:ext cx="1191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8B9A0678-5F28-FB95-96D0-2FF0E714E7CA}"/>
                    </a:ext>
                  </a:extLst>
                </p14:cNvPr>
                <p14:cNvContentPartPr/>
                <p14:nvPr/>
              </p14:nvContentPartPr>
              <p14:xfrm>
                <a:off x="657380" y="6069780"/>
                <a:ext cx="9720" cy="16308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8B9A0678-5F28-FB95-96D0-2FF0E714E7CA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649820" y="6062220"/>
                  <a:ext cx="248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606C06E2-21FB-156D-BD67-BE4A8E506620}"/>
                    </a:ext>
                  </a:extLst>
                </p14:cNvPr>
                <p14:cNvContentPartPr/>
                <p14:nvPr/>
              </p14:nvContentPartPr>
              <p14:xfrm>
                <a:off x="687260" y="6156900"/>
                <a:ext cx="53280" cy="756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606C06E2-21FB-156D-BD67-BE4A8E506620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679700" y="6149340"/>
                  <a:ext cx="6840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0" name="Gruppo 629">
            <a:extLst>
              <a:ext uri="{FF2B5EF4-FFF2-40B4-BE49-F238E27FC236}">
                <a16:creationId xmlns:a16="http://schemas.microsoft.com/office/drawing/2014/main" id="{912589BD-1004-5E3B-8FBB-F52348967116}"/>
              </a:ext>
            </a:extLst>
          </p:cNvPr>
          <p:cNvGrpSpPr/>
          <p:nvPr/>
        </p:nvGrpSpPr>
        <p:grpSpPr>
          <a:xfrm>
            <a:off x="893180" y="6068340"/>
            <a:ext cx="250560" cy="151560"/>
            <a:chOff x="893180" y="6068340"/>
            <a:chExt cx="250560" cy="15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72CB2A6C-5FC5-3552-4DDE-BA5DA2C42BB3}"/>
                    </a:ext>
                  </a:extLst>
                </p14:cNvPr>
                <p14:cNvContentPartPr/>
                <p14:nvPr/>
              </p14:nvContentPartPr>
              <p14:xfrm>
                <a:off x="893180" y="6069060"/>
                <a:ext cx="88920" cy="15084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72CB2A6C-5FC5-3552-4DDE-BA5DA2C42BB3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885620" y="6061500"/>
                  <a:ext cx="1040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0BCFFD41-DDFC-C499-F78A-36B21E38555E}"/>
                    </a:ext>
                  </a:extLst>
                </p14:cNvPr>
                <p14:cNvContentPartPr/>
                <p14:nvPr/>
              </p14:nvContentPartPr>
              <p14:xfrm>
                <a:off x="1038620" y="6068340"/>
                <a:ext cx="9360" cy="13932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0BCFFD41-DDFC-C499-F78A-36B21E38555E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031060" y="6060780"/>
                  <a:ext cx="244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C963CB7C-E057-F854-4116-641584B56A64}"/>
                    </a:ext>
                  </a:extLst>
                </p14:cNvPr>
                <p14:cNvContentPartPr/>
                <p14:nvPr/>
              </p14:nvContentPartPr>
              <p14:xfrm>
                <a:off x="1058780" y="6138540"/>
                <a:ext cx="84960" cy="1044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C963CB7C-E057-F854-4116-641584B56A64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051220" y="6130980"/>
                  <a:ext cx="10008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1" name="Gruppo 640">
            <a:extLst>
              <a:ext uri="{FF2B5EF4-FFF2-40B4-BE49-F238E27FC236}">
                <a16:creationId xmlns:a16="http://schemas.microsoft.com/office/drawing/2014/main" id="{032E8641-0A68-9D9E-7A76-9A33DC853CC4}"/>
              </a:ext>
            </a:extLst>
          </p:cNvPr>
          <p:cNvGrpSpPr/>
          <p:nvPr/>
        </p:nvGrpSpPr>
        <p:grpSpPr>
          <a:xfrm>
            <a:off x="472340" y="6400260"/>
            <a:ext cx="238680" cy="130680"/>
            <a:chOff x="472340" y="6400260"/>
            <a:chExt cx="238680" cy="13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557D862D-A3CB-25AB-4AAB-5428C13AAB90}"/>
                    </a:ext>
                  </a:extLst>
                </p14:cNvPr>
                <p14:cNvContentPartPr/>
                <p14:nvPr/>
              </p14:nvContentPartPr>
              <p14:xfrm>
                <a:off x="472340" y="6428340"/>
                <a:ext cx="81000" cy="10260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557D862D-A3CB-25AB-4AAB-5428C13AAB90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464780" y="6420780"/>
                  <a:ext cx="961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28B7BB8E-EEF2-0024-44C4-59D5F97C0C34}"/>
                    </a:ext>
                  </a:extLst>
                </p14:cNvPr>
                <p14:cNvContentPartPr/>
                <p14:nvPr/>
              </p14:nvContentPartPr>
              <p14:xfrm>
                <a:off x="613100" y="6400260"/>
                <a:ext cx="83520" cy="12528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28B7BB8E-EEF2-0024-44C4-59D5F97C0C34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605540" y="6392700"/>
                  <a:ext cx="98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0199982E-4DB5-6F2A-88EE-CB897D909C79}"/>
                    </a:ext>
                  </a:extLst>
                </p14:cNvPr>
                <p14:cNvContentPartPr/>
                <p14:nvPr/>
              </p14:nvContentPartPr>
              <p14:xfrm>
                <a:off x="639740" y="6474060"/>
                <a:ext cx="71280" cy="1944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0199982E-4DB5-6F2A-88EE-CB897D909C79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632180" y="6466500"/>
                  <a:ext cx="86400" cy="3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2" name="Gruppo 651">
            <a:extLst>
              <a:ext uri="{FF2B5EF4-FFF2-40B4-BE49-F238E27FC236}">
                <a16:creationId xmlns:a16="http://schemas.microsoft.com/office/drawing/2014/main" id="{DFB6962E-F336-B3C7-FC50-479E85F75D38}"/>
              </a:ext>
            </a:extLst>
          </p:cNvPr>
          <p:cNvGrpSpPr/>
          <p:nvPr/>
        </p:nvGrpSpPr>
        <p:grpSpPr>
          <a:xfrm>
            <a:off x="938540" y="6288300"/>
            <a:ext cx="1131120" cy="509040"/>
            <a:chOff x="938540" y="6288300"/>
            <a:chExt cx="1131120" cy="50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44C9549F-BF80-2B4F-FDC2-15A268E03ABC}"/>
                    </a:ext>
                  </a:extLst>
                </p14:cNvPr>
                <p14:cNvContentPartPr/>
                <p14:nvPr/>
              </p14:nvContentPartPr>
              <p14:xfrm>
                <a:off x="938540" y="6288300"/>
                <a:ext cx="140040" cy="300600"/>
              </p14:xfrm>
            </p:contentPart>
          </mc:Choice>
          <mc:Fallback xmlns=""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44C9549F-BF80-2B4F-FDC2-15A268E03ABC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930980" y="6280740"/>
                  <a:ext cx="15516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10622741-27DE-D578-3C24-78F3D202CA89}"/>
                    </a:ext>
                  </a:extLst>
                </p14:cNvPr>
                <p14:cNvContentPartPr/>
                <p14:nvPr/>
              </p14:nvContentPartPr>
              <p14:xfrm>
                <a:off x="1045460" y="6634260"/>
                <a:ext cx="76680" cy="114840"/>
              </p14:xfrm>
            </p:contentPart>
          </mc:Choice>
          <mc:Fallback xmlns=""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10622741-27DE-D578-3C24-78F3D202CA89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1037900" y="6626700"/>
                  <a:ext cx="914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9C0D51A8-5BFF-9855-EF43-6DFC76C539B1}"/>
                    </a:ext>
                  </a:extLst>
                </p14:cNvPr>
                <p14:cNvContentPartPr/>
                <p14:nvPr/>
              </p14:nvContentPartPr>
              <p14:xfrm>
                <a:off x="1139420" y="6646860"/>
                <a:ext cx="68040" cy="87840"/>
              </p14:xfrm>
            </p:contentPart>
          </mc:Choice>
          <mc:Fallback xmlns=""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9C0D51A8-5BFF-9855-EF43-6DFC76C539B1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1131860" y="6639300"/>
                  <a:ext cx="831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149ACB51-CB48-6687-EA35-75F77A621999}"/>
                    </a:ext>
                  </a:extLst>
                </p14:cNvPr>
                <p14:cNvContentPartPr/>
                <p14:nvPr/>
              </p14:nvContentPartPr>
              <p14:xfrm>
                <a:off x="1230140" y="6637140"/>
                <a:ext cx="64080" cy="159120"/>
              </p14:xfrm>
            </p:contentPart>
          </mc:Choice>
          <mc:Fallback xmlns=""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149ACB51-CB48-6687-EA35-75F77A621999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1222580" y="6629580"/>
                  <a:ext cx="792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0F9A3DFA-B1E9-D081-3F24-338068D50414}"/>
                    </a:ext>
                  </a:extLst>
                </p14:cNvPr>
                <p14:cNvContentPartPr/>
                <p14:nvPr/>
              </p14:nvContentPartPr>
              <p14:xfrm>
                <a:off x="1320860" y="6639300"/>
                <a:ext cx="46800" cy="6948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0F9A3DFA-B1E9-D081-3F24-338068D50414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1313300" y="6631740"/>
                  <a:ext cx="615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6C856D07-FDEC-5045-0AC6-72B147555584}"/>
                    </a:ext>
                  </a:extLst>
                </p14:cNvPr>
                <p14:cNvContentPartPr/>
                <p14:nvPr/>
              </p14:nvContentPartPr>
              <p14:xfrm>
                <a:off x="1515260" y="6629940"/>
                <a:ext cx="50760" cy="36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6C856D07-FDEC-5045-0AC6-72B147555584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1507700" y="6622380"/>
                  <a:ext cx="658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4445B681-D820-83EB-7B1C-E6295A6653D5}"/>
                    </a:ext>
                  </a:extLst>
                </p14:cNvPr>
                <p14:cNvContentPartPr/>
                <p14:nvPr/>
              </p14:nvContentPartPr>
              <p14:xfrm>
                <a:off x="1585100" y="6599700"/>
                <a:ext cx="19080" cy="76680"/>
              </p14:xfrm>
            </p:contentPart>
          </mc:Choice>
          <mc:Fallback xmlns=""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4445B681-D820-83EB-7B1C-E6295A6653D5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1577540" y="6592140"/>
                  <a:ext cx="342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24C5AE1E-F682-0C29-BAB8-BC3548CFD86B}"/>
                    </a:ext>
                  </a:extLst>
                </p14:cNvPr>
                <p14:cNvContentPartPr/>
                <p14:nvPr/>
              </p14:nvContentPartPr>
              <p14:xfrm>
                <a:off x="1748180" y="6585300"/>
                <a:ext cx="110880" cy="13248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24C5AE1E-F682-0C29-BAB8-BC3548CFD86B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1740620" y="6577740"/>
                  <a:ext cx="1260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D95C071C-102B-25D4-3DCF-87CC82537CB1}"/>
                    </a:ext>
                  </a:extLst>
                </p14:cNvPr>
                <p14:cNvContentPartPr/>
                <p14:nvPr/>
              </p14:nvContentPartPr>
              <p14:xfrm>
                <a:off x="1672940" y="6431580"/>
                <a:ext cx="396720" cy="36576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D95C071C-102B-25D4-3DCF-87CC82537CB1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1665380" y="6424020"/>
                  <a:ext cx="411840" cy="380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4298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8B49B-0E0C-CB38-3498-B90DDF302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4E259C2-8488-BD6F-8287-52FFEC2B63E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295686D-C8DA-A19F-E607-01C270B9C24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1C8C971-BFFE-59A8-F8A4-B6126E738BE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6A6F94B-FF8D-D091-684B-7826B94D582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1AC2BD5-BE8E-C492-01B5-2C6DBE31A2C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4147660-8CFC-BCC1-5CC7-A1940655135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012C5BF-B2E6-B51E-0BC7-CF586E1F69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01E1A91-6334-9064-41F7-E006EE0662A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4989DF4-892C-7EEA-E394-85956BDF9F5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1245F20-AC43-46D7-A487-5F895FF81E5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4092C1C-5179-CBFD-1CEA-1E72032C2C9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AA68848-ECCA-C0B1-17AC-71189D8C28A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B7ACCB7-CFE4-9AAC-D5FE-D6EC7EFE8A7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C571EC5-8781-C281-F547-F5BDA0D02E1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B6FE253-8148-4D0C-3C45-0E0DFB6CCF5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9A1B464-F164-3DB8-DBEB-BD1E13E3121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705200C-2617-404B-F1CC-D70ADA225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FE6EE7C-B351-23A6-8EE1-730F973B930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2677233-75C0-678F-B1E5-12C344F948A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85E6894-338C-60B0-7A80-45D3F409A17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10425B0-B783-304A-5067-2AF28891D8B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E62DA58-B2C8-30F7-417F-2AEFBB6E467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BDB7742-7967-74FC-6210-674551B6F0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5FACE99-0353-EA7A-3891-CCC5CAAE1D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EDDCBA2-F39B-41F5-DF62-8C596630A04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E257906-B98A-0E70-2647-8E8986162B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18B1B57-6325-2DA3-D250-91C035CDA38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F1A2AA2-9A9F-38D8-E176-A5E951B9FE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645F3BE-46B3-6B57-20A9-198CD2636B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BDF599A-FAF5-0042-7137-8750C737BD7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BEA6173-50EB-5F9B-17A4-06FE2B8B345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5A3C9E2-435A-FB95-CF03-C9D7EABC570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D81CB47-8307-B568-740C-4FD42210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29383F0-C42F-A22C-4F62-B6A6951057E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0465FEE-8D6A-2275-B15B-5F04BA45273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0117503-AC64-C5F1-489A-0E238276E79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50B5856-4E53-93BD-F964-D3EA5D0F6B3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B4F493F-75B3-AF13-7C05-904E42F551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3D595C7-0D0D-8EF1-07BB-CE165879F11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C225767-9D11-19CE-DC8D-A58480434A3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ECBC66C-0F0E-5628-E208-8FB5759F82E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D5CC183-5602-60AA-1CC5-8DDE327D62D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DC0E011-EFDD-617E-A304-CEAD3B50C85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7A0E70F-EC2C-F73A-3BB9-AC2A1AA55A2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AE454B3-0CF5-515A-5CE4-A2BC504CC3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19F0B73-1A28-F569-5212-8EC61FBF411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3D5F781-0186-BA91-4231-292CFD9FFF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04E9BC4-32DB-7F99-FF56-99427587BE7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E9CA657-A218-EDD7-DF2D-A5344B1CB1A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AE6B2C9-6C7F-B8DF-D589-20DED56A682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74EE9B5-4EFD-2474-7FBD-AACF4A0A7C2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DB3D7A1-97B8-C6A8-EFBB-5D4E5821F7F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0FA92F8-D957-277D-B8E2-1AE5ECB14A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8D2C15B-0021-A6F3-1F74-44D8FF97D37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20EF30F-E713-5591-4965-3E80B2BAC0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C43C41F-1CD0-CF24-FB50-33BBA60DEC3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FE9C5CB-8DBF-115B-BD0C-DC7FCFC6E54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BC0BD1B-13E7-FA6D-DE8E-640BCA5B12F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F23DD73-36CD-3365-5381-D2C242BCA7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CFD259A-CAB1-8130-4114-4220754BA0C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38930B9F-44B2-665B-427B-034C7A25D3A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6D1F25C-DD81-5BC4-CB92-DB651A80A37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4F7E3D3F-CD00-7CF6-8996-A61151B839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69" y="1544701"/>
            <a:ext cx="6964666" cy="3391776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E991985B-5C82-3D00-FA04-194C325B4E09}"/>
              </a:ext>
            </a:extLst>
          </p:cNvPr>
          <p:cNvGrpSpPr/>
          <p:nvPr/>
        </p:nvGrpSpPr>
        <p:grpSpPr>
          <a:xfrm>
            <a:off x="3469840" y="2169560"/>
            <a:ext cx="263160" cy="218520"/>
            <a:chOff x="3469840" y="2169560"/>
            <a:chExt cx="263160" cy="21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44D7345-76D5-067A-2006-086A8CE1E4AB}"/>
                    </a:ext>
                  </a:extLst>
                </p14:cNvPr>
                <p14:cNvContentPartPr/>
                <p14:nvPr/>
              </p14:nvContentPartPr>
              <p14:xfrm>
                <a:off x="3469840" y="2215640"/>
                <a:ext cx="184320" cy="201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44D7345-76D5-067A-2006-086A8CE1E4A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62280" y="2208080"/>
                  <a:ext cx="1994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E179B64-AF0D-29F6-10D4-E662F04BEAF4}"/>
                    </a:ext>
                  </a:extLst>
                </p14:cNvPr>
                <p14:cNvContentPartPr/>
                <p14:nvPr/>
              </p14:nvContentPartPr>
              <p14:xfrm>
                <a:off x="3496480" y="2212760"/>
                <a:ext cx="77760" cy="1720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E179B64-AF0D-29F6-10D4-E662F04BEAF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88920" y="2205200"/>
                  <a:ext cx="928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9A93955-E681-EF0E-43C9-09832BA5B8CA}"/>
                    </a:ext>
                  </a:extLst>
                </p14:cNvPr>
                <p14:cNvContentPartPr/>
                <p14:nvPr/>
              </p14:nvContentPartPr>
              <p14:xfrm>
                <a:off x="3549400" y="2244800"/>
                <a:ext cx="42120" cy="1065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9A93955-E681-EF0E-43C9-09832BA5B8C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41840" y="2237240"/>
                  <a:ext cx="572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A88573B-46EE-D879-9AC4-FBAF60D0A67B}"/>
                    </a:ext>
                  </a:extLst>
                </p14:cNvPr>
                <p14:cNvContentPartPr/>
                <p14:nvPr/>
              </p14:nvContentPartPr>
              <p14:xfrm>
                <a:off x="3634000" y="2263160"/>
                <a:ext cx="73800" cy="187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A88573B-46EE-D879-9AC4-FBAF60D0A67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26440" y="2255600"/>
                  <a:ext cx="889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FAF41D7-603F-C066-0824-C69B5C16764F}"/>
                    </a:ext>
                  </a:extLst>
                </p14:cNvPr>
                <p14:cNvContentPartPr/>
                <p14:nvPr/>
              </p14:nvContentPartPr>
              <p14:xfrm>
                <a:off x="3712480" y="2169560"/>
                <a:ext cx="20520" cy="2185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FAF41D7-603F-C066-0824-C69B5C16764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04920" y="2162000"/>
                  <a:ext cx="35640" cy="2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3E5F38CB-DB3B-A974-2827-F25148B16382}"/>
              </a:ext>
            </a:extLst>
          </p:cNvPr>
          <p:cNvGrpSpPr/>
          <p:nvPr/>
        </p:nvGrpSpPr>
        <p:grpSpPr>
          <a:xfrm>
            <a:off x="5597394" y="2056689"/>
            <a:ext cx="382320" cy="138960"/>
            <a:chOff x="5597394" y="2056689"/>
            <a:chExt cx="382320" cy="13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745FEC2-E8B3-31FA-7344-694C01F35666}"/>
                    </a:ext>
                  </a:extLst>
                </p14:cNvPr>
                <p14:cNvContentPartPr/>
                <p14:nvPr/>
              </p14:nvContentPartPr>
              <p14:xfrm>
                <a:off x="5597394" y="2057049"/>
                <a:ext cx="80280" cy="93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745FEC2-E8B3-31FA-7344-694C01F3566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89834" y="2049489"/>
                  <a:ext cx="954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FA1191E-EC35-A846-2CA8-76B16BC79D5A}"/>
                    </a:ext>
                  </a:extLst>
                </p14:cNvPr>
                <p14:cNvContentPartPr/>
                <p14:nvPr/>
              </p14:nvContentPartPr>
              <p14:xfrm>
                <a:off x="5658594" y="2056689"/>
                <a:ext cx="50760" cy="824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FA1191E-EC35-A846-2CA8-76B16BC79D5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51034" y="2049129"/>
                  <a:ext cx="658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5BEDB32-7E95-9279-966D-CDEEDD8FD736}"/>
                    </a:ext>
                  </a:extLst>
                </p14:cNvPr>
                <p14:cNvContentPartPr/>
                <p14:nvPr/>
              </p14:nvContentPartPr>
              <p14:xfrm>
                <a:off x="5740674" y="2070729"/>
                <a:ext cx="28080" cy="590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5BEDB32-7E95-9279-966D-CDEEDD8FD73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733114" y="2063169"/>
                  <a:ext cx="432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CD96F99-82A4-4353-0611-354460C5696B}"/>
                    </a:ext>
                  </a:extLst>
                </p14:cNvPr>
                <p14:cNvContentPartPr/>
                <p14:nvPr/>
              </p14:nvContentPartPr>
              <p14:xfrm>
                <a:off x="5835354" y="2068209"/>
                <a:ext cx="45000" cy="27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CD96F99-82A4-4353-0611-354460C5696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827794" y="2060649"/>
                  <a:ext cx="601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E232819-4D2E-AE57-AB62-7702378B63A1}"/>
                    </a:ext>
                  </a:extLst>
                </p14:cNvPr>
                <p14:cNvContentPartPr/>
                <p14:nvPr/>
              </p14:nvContentPartPr>
              <p14:xfrm>
                <a:off x="5866674" y="2058849"/>
                <a:ext cx="41400" cy="1267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E232819-4D2E-AE57-AB62-7702378B63A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859114" y="2051289"/>
                  <a:ext cx="561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34B5EC9-6BE0-850C-C4A2-F40D82A3696B}"/>
                    </a:ext>
                  </a:extLst>
                </p14:cNvPr>
                <p14:cNvContentPartPr/>
                <p14:nvPr/>
              </p14:nvContentPartPr>
              <p14:xfrm>
                <a:off x="5926074" y="2106729"/>
                <a:ext cx="53640" cy="889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34B5EC9-6BE0-850C-C4A2-F40D82A3696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918514" y="2099169"/>
                  <a:ext cx="68760" cy="10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1ED7A49F-015F-6309-AC78-FDD8CB35FBAB}"/>
                  </a:ext>
                </a:extLst>
              </p14:cNvPr>
              <p14:cNvContentPartPr/>
              <p14:nvPr/>
            </p14:nvContentPartPr>
            <p14:xfrm>
              <a:off x="4823832" y="2537154"/>
              <a:ext cx="201600" cy="39240"/>
            </p14:xfrm>
          </p:contentPart>
        </mc:Choice>
        <mc:Fallback xmlns=""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1ED7A49F-015F-6309-AC78-FDD8CB35FBA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16272" y="2529594"/>
                <a:ext cx="21672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A0A6770F-4CE1-4904-AB66-A450447563C5}"/>
                  </a:ext>
                </a:extLst>
              </p14:cNvPr>
              <p14:cNvContentPartPr/>
              <p14:nvPr/>
            </p14:nvContentPartPr>
            <p14:xfrm>
              <a:off x="8063472" y="2502234"/>
              <a:ext cx="421920" cy="2196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A0A6770F-4CE1-4904-AB66-A450447563C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055912" y="2494674"/>
                <a:ext cx="437040" cy="3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BDDF3A37-6F86-36DF-ECF9-BF4D04E3F6E8}"/>
              </a:ext>
            </a:extLst>
          </p:cNvPr>
          <p:cNvGrpSpPr/>
          <p:nvPr/>
        </p:nvGrpSpPr>
        <p:grpSpPr>
          <a:xfrm>
            <a:off x="8067490" y="2077045"/>
            <a:ext cx="508680" cy="149760"/>
            <a:chOff x="8067490" y="2077045"/>
            <a:chExt cx="508680" cy="14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7A6BB0C-A919-D444-8F80-5B873DAF581C}"/>
                    </a:ext>
                  </a:extLst>
                </p14:cNvPr>
                <p14:cNvContentPartPr/>
                <p14:nvPr/>
              </p14:nvContentPartPr>
              <p14:xfrm>
                <a:off x="8067490" y="2088565"/>
                <a:ext cx="109440" cy="75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7A6BB0C-A919-D444-8F80-5B873DAF581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60290" y="2081005"/>
                  <a:ext cx="1245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0105E15-4A79-7F8E-D107-2E787E8F56D9}"/>
                    </a:ext>
                  </a:extLst>
                </p14:cNvPr>
                <p14:cNvContentPartPr/>
                <p14:nvPr/>
              </p14:nvContentPartPr>
              <p14:xfrm>
                <a:off x="8123290" y="2091805"/>
                <a:ext cx="5400" cy="8820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0105E15-4A79-7F8E-D107-2E787E8F56D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115730" y="2084245"/>
                  <a:ext cx="205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3B33A66-E191-822B-17F8-CE0E67673900}"/>
                    </a:ext>
                  </a:extLst>
                </p14:cNvPr>
                <p14:cNvContentPartPr/>
                <p14:nvPr/>
              </p14:nvContentPartPr>
              <p14:xfrm>
                <a:off x="8165050" y="2077045"/>
                <a:ext cx="108720" cy="1292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3B33A66-E191-822B-17F8-CE0E6767390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157490" y="2069485"/>
                  <a:ext cx="1238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1F08759-4CBD-913F-E8E1-C4912A11A37D}"/>
                    </a:ext>
                  </a:extLst>
                </p14:cNvPr>
                <p14:cNvContentPartPr/>
                <p14:nvPr/>
              </p14:nvContentPartPr>
              <p14:xfrm>
                <a:off x="8206450" y="2153005"/>
                <a:ext cx="83520" cy="183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1F08759-4CBD-913F-E8E1-C4912A11A37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198890" y="2145445"/>
                  <a:ext cx="986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663CCBB-4617-4D8D-4D9E-FA560ADB502B}"/>
                    </a:ext>
                  </a:extLst>
                </p14:cNvPr>
                <p14:cNvContentPartPr/>
                <p14:nvPr/>
              </p14:nvContentPartPr>
              <p14:xfrm>
                <a:off x="8324530" y="2104045"/>
                <a:ext cx="60480" cy="1137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663CCBB-4617-4D8D-4D9E-FA560ADB502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316970" y="2096485"/>
                  <a:ext cx="756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E102ACB-AC7F-CC76-5079-592BE43DC8A4}"/>
                    </a:ext>
                  </a:extLst>
                </p14:cNvPr>
                <p14:cNvContentPartPr/>
                <p14:nvPr/>
              </p14:nvContentPartPr>
              <p14:xfrm>
                <a:off x="8405890" y="2119525"/>
                <a:ext cx="72720" cy="111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E102ACB-AC7F-CC76-5079-592BE43DC8A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398330" y="2111965"/>
                  <a:ext cx="878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6776215-6491-AA11-0BA5-26260012E839}"/>
                    </a:ext>
                  </a:extLst>
                </p14:cNvPr>
                <p14:cNvContentPartPr/>
                <p14:nvPr/>
              </p14:nvContentPartPr>
              <p14:xfrm>
                <a:off x="8461330" y="2119525"/>
                <a:ext cx="17280" cy="1058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6776215-6491-AA11-0BA5-26260012E83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453770" y="2111965"/>
                  <a:ext cx="320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612433C-5FF7-DE62-D805-0031B4C46884}"/>
                    </a:ext>
                  </a:extLst>
                </p14:cNvPr>
                <p14:cNvContentPartPr/>
                <p14:nvPr/>
              </p14:nvContentPartPr>
              <p14:xfrm>
                <a:off x="8518930" y="2144365"/>
                <a:ext cx="57240" cy="824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612433C-5FF7-DE62-D805-0031B4C4688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511370" y="2136805"/>
                  <a:ext cx="7236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43F82D18-8C2A-26F0-F744-D1D42CA5A7C2}"/>
              </a:ext>
            </a:extLst>
          </p:cNvPr>
          <p:cNvGrpSpPr/>
          <p:nvPr/>
        </p:nvGrpSpPr>
        <p:grpSpPr>
          <a:xfrm>
            <a:off x="3521199" y="2649629"/>
            <a:ext cx="255960" cy="241920"/>
            <a:chOff x="3521199" y="2649629"/>
            <a:chExt cx="255960" cy="24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BBD9D32-6C5C-BB20-CBAE-32098ECA238F}"/>
                    </a:ext>
                  </a:extLst>
                </p14:cNvPr>
                <p14:cNvContentPartPr/>
                <p14:nvPr/>
              </p14:nvContentPartPr>
              <p14:xfrm>
                <a:off x="3521199" y="2649629"/>
                <a:ext cx="147600" cy="2106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BBD9D32-6C5C-BB20-CBAE-32098ECA238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13639" y="2642069"/>
                  <a:ext cx="1627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8E989F8-28B9-90E5-BDA8-D91E54912A00}"/>
                    </a:ext>
                  </a:extLst>
                </p14:cNvPr>
                <p14:cNvContentPartPr/>
                <p14:nvPr/>
              </p14:nvContentPartPr>
              <p14:xfrm>
                <a:off x="3758079" y="2667629"/>
                <a:ext cx="19080" cy="22392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8E989F8-28B9-90E5-BDA8-D91E54912A0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750879" y="2660069"/>
                  <a:ext cx="34200" cy="23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B886F9C5-11C9-DF62-63B6-BF96A03C8CBD}"/>
              </a:ext>
            </a:extLst>
          </p:cNvPr>
          <p:cNvGrpSpPr/>
          <p:nvPr/>
        </p:nvGrpSpPr>
        <p:grpSpPr>
          <a:xfrm>
            <a:off x="1837319" y="2692246"/>
            <a:ext cx="614880" cy="313200"/>
            <a:chOff x="1837319" y="2692246"/>
            <a:chExt cx="614880" cy="31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6F5AAEA-8BFC-24EE-A26B-A1B2C653B8BA}"/>
                    </a:ext>
                  </a:extLst>
                </p14:cNvPr>
                <p14:cNvContentPartPr/>
                <p14:nvPr/>
              </p14:nvContentPartPr>
              <p14:xfrm>
                <a:off x="1837319" y="2747686"/>
                <a:ext cx="80280" cy="14508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6F5AAEA-8BFC-24EE-A26B-A1B2C653B8B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829759" y="2740126"/>
                  <a:ext cx="954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7564783-B759-B57E-54CB-37F9C7346895}"/>
                    </a:ext>
                  </a:extLst>
                </p14:cNvPr>
                <p14:cNvContentPartPr/>
                <p14:nvPr/>
              </p14:nvContentPartPr>
              <p14:xfrm>
                <a:off x="1940999" y="2783326"/>
                <a:ext cx="75960" cy="1800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7564783-B759-B57E-54CB-37F9C734689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933799" y="2775766"/>
                  <a:ext cx="91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482213D-440B-48AB-5E66-B5453EF19D52}"/>
                    </a:ext>
                  </a:extLst>
                </p14:cNvPr>
                <p14:cNvContentPartPr/>
                <p14:nvPr/>
              </p14:nvContentPartPr>
              <p14:xfrm>
                <a:off x="1944239" y="2874766"/>
                <a:ext cx="50040" cy="648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482213D-440B-48AB-5E66-B5453EF19D5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937039" y="2867206"/>
                  <a:ext cx="651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18F72F9-6D1A-46FE-069A-9A4BE1E2EB0D}"/>
                    </a:ext>
                  </a:extLst>
                </p14:cNvPr>
                <p14:cNvContentPartPr/>
                <p14:nvPr/>
              </p14:nvContentPartPr>
              <p14:xfrm>
                <a:off x="1990319" y="2692246"/>
                <a:ext cx="55080" cy="2880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18F72F9-6D1A-46FE-069A-9A4BE1E2EB0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982759" y="2684686"/>
                  <a:ext cx="702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E25BED9-49D6-0EE5-729C-8529046F066F}"/>
                    </a:ext>
                  </a:extLst>
                </p14:cNvPr>
                <p14:cNvContentPartPr/>
                <p14:nvPr/>
              </p14:nvContentPartPr>
              <p14:xfrm>
                <a:off x="2038919" y="2721766"/>
                <a:ext cx="78120" cy="2462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E25BED9-49D6-0EE5-729C-8529046F066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31359" y="2714206"/>
                  <a:ext cx="932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900E5016-52D8-1C88-0CEA-04E04A0E24E9}"/>
                    </a:ext>
                  </a:extLst>
                </p14:cNvPr>
                <p14:cNvContentPartPr/>
                <p14:nvPr/>
              </p14:nvContentPartPr>
              <p14:xfrm>
                <a:off x="2204519" y="2731126"/>
                <a:ext cx="84240" cy="8244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900E5016-52D8-1C88-0CEA-04E04A0E24E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96959" y="2723566"/>
                  <a:ext cx="993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5B44FBB6-6C40-CDB8-BD44-47127535798B}"/>
                    </a:ext>
                  </a:extLst>
                </p14:cNvPr>
                <p14:cNvContentPartPr/>
                <p14:nvPr/>
              </p14:nvContentPartPr>
              <p14:xfrm>
                <a:off x="2219999" y="2855326"/>
                <a:ext cx="3600" cy="6552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5B44FBB6-6C40-CDB8-BD44-47127535798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212439" y="2847766"/>
                  <a:ext cx="187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71E0209F-DB04-7C0A-7DBA-AF6957BED744}"/>
                    </a:ext>
                  </a:extLst>
                </p14:cNvPr>
                <p14:cNvContentPartPr/>
                <p14:nvPr/>
              </p14:nvContentPartPr>
              <p14:xfrm>
                <a:off x="2266439" y="2843086"/>
                <a:ext cx="17640" cy="601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71E0209F-DB04-7C0A-7DBA-AF6957BED74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258879" y="2835526"/>
                  <a:ext cx="327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8242DACC-1DF5-A0AB-8C89-329A677EAF5A}"/>
                    </a:ext>
                  </a:extLst>
                </p14:cNvPr>
                <p14:cNvContentPartPr/>
                <p14:nvPr/>
              </p14:nvContentPartPr>
              <p14:xfrm>
                <a:off x="2163839" y="2947486"/>
                <a:ext cx="288360" cy="5796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8242DACC-1DF5-A0AB-8C89-329A677EAF5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156279" y="2939926"/>
                  <a:ext cx="30348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57B12EA7-D92E-6DEA-1C39-A5135C9EAD7D}"/>
              </a:ext>
            </a:extLst>
          </p:cNvPr>
          <p:cNvGrpSpPr/>
          <p:nvPr/>
        </p:nvGrpSpPr>
        <p:grpSpPr>
          <a:xfrm>
            <a:off x="1857498" y="3275130"/>
            <a:ext cx="253080" cy="240120"/>
            <a:chOff x="1857498" y="3275130"/>
            <a:chExt cx="253080" cy="24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C733A5F-C43A-7A08-3497-D354A0B696B5}"/>
                    </a:ext>
                  </a:extLst>
                </p14:cNvPr>
                <p14:cNvContentPartPr/>
                <p14:nvPr/>
              </p14:nvContentPartPr>
              <p14:xfrm>
                <a:off x="1857498" y="3295290"/>
                <a:ext cx="100440" cy="1933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C733A5F-C43A-7A08-3497-D354A0B696B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849938" y="3287730"/>
                  <a:ext cx="1155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AB0DFC1-7D05-7BC8-544D-6E24B5A07F89}"/>
                    </a:ext>
                  </a:extLst>
                </p14:cNvPr>
                <p14:cNvContentPartPr/>
                <p14:nvPr/>
              </p14:nvContentPartPr>
              <p14:xfrm>
                <a:off x="2009058" y="3275130"/>
                <a:ext cx="6120" cy="2401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AB0DFC1-7D05-7BC8-544D-6E24B5A07F8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001498" y="3267570"/>
                  <a:ext cx="212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521C883-F465-7206-2AE4-FB09E94668E5}"/>
                    </a:ext>
                  </a:extLst>
                </p14:cNvPr>
                <p14:cNvContentPartPr/>
                <p14:nvPr/>
              </p14:nvContentPartPr>
              <p14:xfrm>
                <a:off x="2024538" y="3329490"/>
                <a:ext cx="86040" cy="172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521C883-F465-7206-2AE4-FB09E94668E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016978" y="3321930"/>
                  <a:ext cx="101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5AB3B45-E396-48DF-4E6B-C3B82D7F2EE8}"/>
                    </a:ext>
                  </a:extLst>
                </p14:cNvPr>
                <p14:cNvContentPartPr/>
                <p14:nvPr/>
              </p14:nvContentPartPr>
              <p14:xfrm>
                <a:off x="2037498" y="3390690"/>
                <a:ext cx="66240" cy="230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5AB3B45-E396-48DF-4E6B-C3B82D7F2EE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029938" y="3383130"/>
                  <a:ext cx="81360" cy="3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DF8C9C94-F061-19B4-8311-D76D70B9F0A6}"/>
                  </a:ext>
                </a:extLst>
              </p14:cNvPr>
              <p14:cNvContentPartPr/>
              <p14:nvPr/>
            </p14:nvContentPartPr>
            <p14:xfrm>
              <a:off x="1484898" y="3380610"/>
              <a:ext cx="206280" cy="64080"/>
            </p14:xfrm>
          </p:contentPart>
        </mc:Choice>
        <mc:Fallback xmlns=""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DF8C9C94-F061-19B4-8311-D76D70B9F0A6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477338" y="3373050"/>
                <a:ext cx="221400" cy="7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B7234392-4495-961F-B486-302447B3334B}"/>
              </a:ext>
            </a:extLst>
          </p:cNvPr>
          <p:cNvGrpSpPr/>
          <p:nvPr/>
        </p:nvGrpSpPr>
        <p:grpSpPr>
          <a:xfrm>
            <a:off x="1847778" y="3678330"/>
            <a:ext cx="317880" cy="174960"/>
            <a:chOff x="1847778" y="3678330"/>
            <a:chExt cx="317880" cy="17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BAA4F93D-A305-FDE1-E8F5-BCA54114E146}"/>
                    </a:ext>
                  </a:extLst>
                </p14:cNvPr>
                <p14:cNvContentPartPr/>
                <p14:nvPr/>
              </p14:nvContentPartPr>
              <p14:xfrm>
                <a:off x="1847778" y="3696330"/>
                <a:ext cx="24120" cy="15696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BAA4F93D-A305-FDE1-E8F5-BCA54114E14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840218" y="3688770"/>
                  <a:ext cx="392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4B8AE10E-092C-272C-0E3A-B6581852563B}"/>
                    </a:ext>
                  </a:extLst>
                </p14:cNvPr>
                <p14:cNvContentPartPr/>
                <p14:nvPr/>
              </p14:nvContentPartPr>
              <p14:xfrm>
                <a:off x="1928418" y="3720450"/>
                <a:ext cx="14040" cy="9756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4B8AE10E-092C-272C-0E3A-B6581852563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920858" y="3712890"/>
                  <a:ext cx="28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867819FB-3F03-999B-A627-55627D25482F}"/>
                    </a:ext>
                  </a:extLst>
                </p14:cNvPr>
                <p14:cNvContentPartPr/>
                <p14:nvPr/>
              </p14:nvContentPartPr>
              <p14:xfrm>
                <a:off x="1964058" y="3695610"/>
                <a:ext cx="64800" cy="13968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867819FB-3F03-999B-A627-55627D25482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956498" y="3688050"/>
                  <a:ext cx="799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D8D702B-7A80-5591-D461-8EDF870CBA72}"/>
                    </a:ext>
                  </a:extLst>
                </p14:cNvPr>
                <p14:cNvContentPartPr/>
                <p14:nvPr/>
              </p14:nvContentPartPr>
              <p14:xfrm>
                <a:off x="2060898" y="3678330"/>
                <a:ext cx="104400" cy="12816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D8D702B-7A80-5591-D461-8EDF870CBA7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053338" y="3670770"/>
                  <a:ext cx="1195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EC5DB1D-5505-5745-98DA-5E2B6CF97FB0}"/>
                    </a:ext>
                  </a:extLst>
                </p14:cNvPr>
                <p14:cNvContentPartPr/>
                <p14:nvPr/>
              </p14:nvContentPartPr>
              <p14:xfrm>
                <a:off x="2083218" y="3740610"/>
                <a:ext cx="82440" cy="1908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EC5DB1D-5505-5745-98DA-5E2B6CF97FB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075658" y="3733050"/>
                  <a:ext cx="97560" cy="3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202" name="Input penna 201">
                <a:extLst>
                  <a:ext uri="{FF2B5EF4-FFF2-40B4-BE49-F238E27FC236}">
                    <a16:creationId xmlns:a16="http://schemas.microsoft.com/office/drawing/2014/main" id="{42EA9790-74BF-5988-25C9-6E605C9A3C76}"/>
                  </a:ext>
                </a:extLst>
              </p14:cNvPr>
              <p14:cNvContentPartPr/>
              <p14:nvPr/>
            </p14:nvContentPartPr>
            <p14:xfrm>
              <a:off x="1980618" y="2372610"/>
              <a:ext cx="93960" cy="236880"/>
            </p14:xfrm>
          </p:contentPart>
        </mc:Choice>
        <mc:Fallback xmlns="">
          <p:pic>
            <p:nvPicPr>
              <p:cNvPr id="202" name="Input penna 201">
                <a:extLst>
                  <a:ext uri="{FF2B5EF4-FFF2-40B4-BE49-F238E27FC236}">
                    <a16:creationId xmlns:a16="http://schemas.microsoft.com/office/drawing/2014/main" id="{42EA9790-74BF-5988-25C9-6E605C9A3C76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1973058" y="2365050"/>
                <a:ext cx="109080" cy="25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B1B263A4-4147-62AA-FB6A-C5CF3C38938B}"/>
              </a:ext>
            </a:extLst>
          </p:cNvPr>
          <p:cNvGrpSpPr/>
          <p:nvPr/>
        </p:nvGrpSpPr>
        <p:grpSpPr>
          <a:xfrm>
            <a:off x="1989618" y="2042850"/>
            <a:ext cx="278640" cy="194400"/>
            <a:chOff x="1989618" y="2042850"/>
            <a:chExt cx="278640" cy="19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CD17751-384E-4DD3-2B1B-574C763A8BD0}"/>
                    </a:ext>
                  </a:extLst>
                </p14:cNvPr>
                <p14:cNvContentPartPr/>
                <p14:nvPr/>
              </p14:nvContentPartPr>
              <p14:xfrm>
                <a:off x="1989618" y="2042850"/>
                <a:ext cx="93240" cy="19440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CD17751-384E-4DD3-2B1B-574C763A8BD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982058" y="2035290"/>
                  <a:ext cx="1083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19D1A5B-35B9-43F0-2E8B-5FD03ED06C0C}"/>
                    </a:ext>
                  </a:extLst>
                </p14:cNvPr>
                <p14:cNvContentPartPr/>
                <p14:nvPr/>
              </p14:nvContentPartPr>
              <p14:xfrm>
                <a:off x="2041098" y="2132850"/>
                <a:ext cx="64440" cy="900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19D1A5B-35B9-43F0-2E8B-5FD03ED06C0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033538" y="2125290"/>
                  <a:ext cx="795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E8F108F-4AB5-9B4A-72A6-2C3DEE0934B8}"/>
                    </a:ext>
                  </a:extLst>
                </p14:cNvPr>
                <p14:cNvContentPartPr/>
                <p14:nvPr/>
              </p14:nvContentPartPr>
              <p14:xfrm>
                <a:off x="2130018" y="2092530"/>
                <a:ext cx="65880" cy="7884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E8F108F-4AB5-9B4A-72A6-2C3DEE0934B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122458" y="2084970"/>
                  <a:ext cx="810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CD09CCB-AB0D-6B39-4002-D662F9837AE0}"/>
                    </a:ext>
                  </a:extLst>
                </p14:cNvPr>
                <p14:cNvContentPartPr/>
                <p14:nvPr/>
              </p14:nvContentPartPr>
              <p14:xfrm>
                <a:off x="2222178" y="2090370"/>
                <a:ext cx="46080" cy="9900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CD09CCB-AB0D-6B39-4002-D662F9837AE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214618" y="2082810"/>
                  <a:ext cx="6120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624C5062-3886-5728-BACF-0EFE01E361C7}"/>
              </a:ext>
            </a:extLst>
          </p:cNvPr>
          <p:cNvGrpSpPr/>
          <p:nvPr/>
        </p:nvGrpSpPr>
        <p:grpSpPr>
          <a:xfrm>
            <a:off x="6515622" y="3150527"/>
            <a:ext cx="482400" cy="124200"/>
            <a:chOff x="6515622" y="3150527"/>
            <a:chExt cx="482400" cy="12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7CFDBBE1-92CD-ECF6-9FD5-C676D7A57323}"/>
                    </a:ext>
                  </a:extLst>
                </p14:cNvPr>
                <p14:cNvContentPartPr/>
                <p14:nvPr/>
              </p14:nvContentPartPr>
              <p14:xfrm>
                <a:off x="6515622" y="3169607"/>
                <a:ext cx="22320" cy="10512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7CFDBBE1-92CD-ECF6-9FD5-C676D7A5732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508062" y="3162047"/>
                  <a:ext cx="374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ECA2160B-0120-2105-F08F-2AEBDE6EE095}"/>
                    </a:ext>
                  </a:extLst>
                </p14:cNvPr>
                <p14:cNvContentPartPr/>
                <p14:nvPr/>
              </p14:nvContentPartPr>
              <p14:xfrm>
                <a:off x="6518502" y="3161327"/>
                <a:ext cx="79560" cy="10080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ECA2160B-0120-2105-F08F-2AEBDE6EE09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510942" y="3153767"/>
                  <a:ext cx="946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A9A952C-47E9-D716-EA27-DC640A446467}"/>
                    </a:ext>
                  </a:extLst>
                </p14:cNvPr>
                <p14:cNvContentPartPr/>
                <p14:nvPr/>
              </p14:nvContentPartPr>
              <p14:xfrm>
                <a:off x="6634782" y="3162047"/>
                <a:ext cx="59760" cy="8352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A9A952C-47E9-D716-EA27-DC640A44646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627222" y="3154487"/>
                  <a:ext cx="748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64409C6D-5595-90A7-F92B-83C6AEDB7868}"/>
                    </a:ext>
                  </a:extLst>
                </p14:cNvPr>
                <p14:cNvContentPartPr/>
                <p14:nvPr/>
              </p14:nvContentPartPr>
              <p14:xfrm>
                <a:off x="6715782" y="3164927"/>
                <a:ext cx="83880" cy="9360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64409C6D-5595-90A7-F92B-83C6AEDB786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708222" y="3157367"/>
                  <a:ext cx="990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93876C2C-2AF8-25BE-14E8-F6E74A88DA67}"/>
                    </a:ext>
                  </a:extLst>
                </p14:cNvPr>
                <p14:cNvContentPartPr/>
                <p14:nvPr/>
              </p14:nvContentPartPr>
              <p14:xfrm>
                <a:off x="6809022" y="3157727"/>
                <a:ext cx="91440" cy="8388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93876C2C-2AF8-25BE-14E8-F6E74A88DA6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801462" y="3150167"/>
                  <a:ext cx="1065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9C7E6D23-A1E7-3A31-A1BE-E22CDAFCD0C2}"/>
                    </a:ext>
                  </a:extLst>
                </p14:cNvPr>
                <p14:cNvContentPartPr/>
                <p14:nvPr/>
              </p14:nvContentPartPr>
              <p14:xfrm>
                <a:off x="6906222" y="3150527"/>
                <a:ext cx="80640" cy="9144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9C7E6D23-A1E7-3A31-A1BE-E22CDAFCD0C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898662" y="3142967"/>
                  <a:ext cx="95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FC302D2B-5931-FC6F-CF68-9467F080C316}"/>
                    </a:ext>
                  </a:extLst>
                </p14:cNvPr>
                <p14:cNvContentPartPr/>
                <p14:nvPr/>
              </p14:nvContentPartPr>
              <p14:xfrm>
                <a:off x="6933942" y="3207767"/>
                <a:ext cx="64080" cy="936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FC302D2B-5931-FC6F-CF68-9467F080C31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926382" y="3200207"/>
                  <a:ext cx="7920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8" name="Gruppo 297">
            <a:extLst>
              <a:ext uri="{FF2B5EF4-FFF2-40B4-BE49-F238E27FC236}">
                <a16:creationId xmlns:a16="http://schemas.microsoft.com/office/drawing/2014/main" id="{A178CD80-390A-63B8-5A68-1DD17941EDF5}"/>
              </a:ext>
            </a:extLst>
          </p:cNvPr>
          <p:cNvGrpSpPr/>
          <p:nvPr/>
        </p:nvGrpSpPr>
        <p:grpSpPr>
          <a:xfrm>
            <a:off x="556832" y="634408"/>
            <a:ext cx="94680" cy="115560"/>
            <a:chOff x="556832" y="634408"/>
            <a:chExt cx="94680" cy="11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E5FC73C3-6A8C-0438-75FC-68537C92A900}"/>
                    </a:ext>
                  </a:extLst>
                </p14:cNvPr>
                <p14:cNvContentPartPr/>
                <p14:nvPr/>
              </p14:nvContentPartPr>
              <p14:xfrm>
                <a:off x="556832" y="635128"/>
                <a:ext cx="25200" cy="9864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E5FC73C3-6A8C-0438-75FC-68537C92A90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49272" y="627568"/>
                  <a:ext cx="403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15175F4-A98A-E639-58C8-476BF24473F2}"/>
                    </a:ext>
                  </a:extLst>
                </p14:cNvPr>
                <p14:cNvContentPartPr/>
                <p14:nvPr/>
              </p14:nvContentPartPr>
              <p14:xfrm>
                <a:off x="571232" y="634408"/>
                <a:ext cx="80280" cy="11556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15175F4-A98A-E639-58C8-476BF24473F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63672" y="626848"/>
                  <a:ext cx="9540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6" name="Gruppo 295">
            <a:extLst>
              <a:ext uri="{FF2B5EF4-FFF2-40B4-BE49-F238E27FC236}">
                <a16:creationId xmlns:a16="http://schemas.microsoft.com/office/drawing/2014/main" id="{3EC0C4A6-BF1F-D6B6-AD47-2BB00FBB020A}"/>
              </a:ext>
            </a:extLst>
          </p:cNvPr>
          <p:cNvGrpSpPr/>
          <p:nvPr/>
        </p:nvGrpSpPr>
        <p:grpSpPr>
          <a:xfrm>
            <a:off x="515432" y="346768"/>
            <a:ext cx="525240" cy="208080"/>
            <a:chOff x="515432" y="346768"/>
            <a:chExt cx="525240" cy="20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F890414-C60D-64AB-A834-E4C9C8482EEB}"/>
                    </a:ext>
                  </a:extLst>
                </p14:cNvPr>
                <p14:cNvContentPartPr/>
                <p14:nvPr/>
              </p14:nvContentPartPr>
              <p14:xfrm>
                <a:off x="515432" y="346768"/>
                <a:ext cx="117360" cy="19404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F890414-C60D-64AB-A834-E4C9C8482EE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07872" y="339208"/>
                  <a:ext cx="1324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FD39770-9DA1-F81B-5A24-89FBE14AF69C}"/>
                    </a:ext>
                  </a:extLst>
                </p14:cNvPr>
                <p14:cNvContentPartPr/>
                <p14:nvPr/>
              </p14:nvContentPartPr>
              <p14:xfrm>
                <a:off x="675992" y="368368"/>
                <a:ext cx="26280" cy="17136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FD39770-9DA1-F81B-5A24-89FBE14AF69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68432" y="361168"/>
                  <a:ext cx="414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7460E7B5-618F-60DD-9504-5878EB9A24B2}"/>
                    </a:ext>
                  </a:extLst>
                </p14:cNvPr>
                <p14:cNvContentPartPr/>
                <p14:nvPr/>
              </p14:nvContentPartPr>
              <p14:xfrm>
                <a:off x="689312" y="468808"/>
                <a:ext cx="52560" cy="2160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7460E7B5-618F-60DD-9504-5878EB9A24B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82112" y="461608"/>
                  <a:ext cx="67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7FE5C87B-C5B6-6399-DC64-3E28BBB0813C}"/>
                    </a:ext>
                  </a:extLst>
                </p14:cNvPr>
                <p14:cNvContentPartPr/>
                <p14:nvPr/>
              </p14:nvContentPartPr>
              <p14:xfrm>
                <a:off x="812432" y="442528"/>
                <a:ext cx="116280" cy="828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7FE5C87B-C5B6-6399-DC64-3E28BBB0813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04872" y="434968"/>
                  <a:ext cx="1314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2DF22D43-50CF-B3C8-0000-F87F4D6825AF}"/>
                    </a:ext>
                  </a:extLst>
                </p14:cNvPr>
                <p14:cNvContentPartPr/>
                <p14:nvPr/>
              </p14:nvContentPartPr>
              <p14:xfrm>
                <a:off x="817832" y="442168"/>
                <a:ext cx="65160" cy="11088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2DF22D43-50CF-B3C8-0000-F87F4D6825A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10272" y="434608"/>
                  <a:ext cx="802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6C25D559-E214-A493-F867-1C293395450E}"/>
                    </a:ext>
                  </a:extLst>
                </p14:cNvPr>
                <p14:cNvContentPartPr/>
                <p14:nvPr/>
              </p14:nvContentPartPr>
              <p14:xfrm>
                <a:off x="861392" y="467368"/>
                <a:ext cx="19080" cy="7848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6C25D559-E214-A493-F867-1C293395450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53832" y="459808"/>
                  <a:ext cx="34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3333057-32BD-7D3B-59AF-DE660348E24A}"/>
                    </a:ext>
                  </a:extLst>
                </p14:cNvPr>
                <p14:cNvContentPartPr/>
                <p14:nvPr/>
              </p14:nvContentPartPr>
              <p14:xfrm>
                <a:off x="957512" y="418048"/>
                <a:ext cx="19800" cy="13680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3333057-32BD-7D3B-59AF-DE660348E24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49952" y="410488"/>
                  <a:ext cx="349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ACD537E7-4D05-2BE5-A946-F4A011FEB89D}"/>
                    </a:ext>
                  </a:extLst>
                </p14:cNvPr>
                <p14:cNvContentPartPr/>
                <p14:nvPr/>
              </p14:nvContentPartPr>
              <p14:xfrm>
                <a:off x="972992" y="512008"/>
                <a:ext cx="67680" cy="864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ACD537E7-4D05-2BE5-A946-F4A011FEB89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65432" y="504808"/>
                  <a:ext cx="8280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" name="Gruppo 312">
            <a:extLst>
              <a:ext uri="{FF2B5EF4-FFF2-40B4-BE49-F238E27FC236}">
                <a16:creationId xmlns:a16="http://schemas.microsoft.com/office/drawing/2014/main" id="{E29E722B-C41A-D25B-53DB-ADA75C003AC4}"/>
              </a:ext>
            </a:extLst>
          </p:cNvPr>
          <p:cNvGrpSpPr/>
          <p:nvPr/>
        </p:nvGrpSpPr>
        <p:grpSpPr>
          <a:xfrm>
            <a:off x="497072" y="991888"/>
            <a:ext cx="474120" cy="180720"/>
            <a:chOff x="497072" y="991888"/>
            <a:chExt cx="474120" cy="18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0D5F9C5C-ED61-3727-0F48-76BA110F8168}"/>
                    </a:ext>
                  </a:extLst>
                </p14:cNvPr>
                <p14:cNvContentPartPr/>
                <p14:nvPr/>
              </p14:nvContentPartPr>
              <p14:xfrm>
                <a:off x="497072" y="1008088"/>
                <a:ext cx="93600" cy="16452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0D5F9C5C-ED61-3727-0F48-76BA110F816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89512" y="1000528"/>
                  <a:ext cx="1087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DFE9E726-E815-7AF6-9C08-B769065B6C04}"/>
                    </a:ext>
                  </a:extLst>
                </p14:cNvPr>
                <p14:cNvContentPartPr/>
                <p14:nvPr/>
              </p14:nvContentPartPr>
              <p14:xfrm>
                <a:off x="628112" y="1022848"/>
                <a:ext cx="61920" cy="1260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DFE9E726-E815-7AF6-9C08-B769065B6C0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20552" y="1015288"/>
                  <a:ext cx="770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1764B815-7303-38C6-9432-CE63FFA5C6EF}"/>
                    </a:ext>
                  </a:extLst>
                </p14:cNvPr>
                <p14:cNvContentPartPr/>
                <p14:nvPr/>
              </p14:nvContentPartPr>
              <p14:xfrm>
                <a:off x="632432" y="1091248"/>
                <a:ext cx="49320" cy="2124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1764B815-7303-38C6-9432-CE63FFA5C6E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24872" y="1083688"/>
                  <a:ext cx="644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463471A3-700A-1BF3-1616-8A73C1CD9397}"/>
                    </a:ext>
                  </a:extLst>
                </p14:cNvPr>
                <p14:cNvContentPartPr/>
                <p14:nvPr/>
              </p14:nvContentPartPr>
              <p14:xfrm>
                <a:off x="694712" y="991888"/>
                <a:ext cx="26640" cy="15480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463471A3-700A-1BF3-1616-8A73C1CD939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87152" y="984328"/>
                  <a:ext cx="417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A9A06D7-2CDB-EE4F-99C4-67FB6E8867B0}"/>
                    </a:ext>
                  </a:extLst>
                </p14:cNvPr>
                <p14:cNvContentPartPr/>
                <p14:nvPr/>
              </p14:nvContentPartPr>
              <p14:xfrm>
                <a:off x="750872" y="1031848"/>
                <a:ext cx="122760" cy="2160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A9A06D7-2CDB-EE4F-99C4-67FB6E8867B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43312" y="1024288"/>
                  <a:ext cx="137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29EF9F33-7985-51BD-7B50-8C25A1609FEA}"/>
                    </a:ext>
                  </a:extLst>
                </p14:cNvPr>
                <p14:cNvContentPartPr/>
                <p14:nvPr/>
              </p14:nvContentPartPr>
              <p14:xfrm>
                <a:off x="787232" y="1061008"/>
                <a:ext cx="40320" cy="8352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29EF9F33-7985-51BD-7B50-8C25A1609FE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79672" y="1053448"/>
                  <a:ext cx="554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82757AD2-9E86-D73D-4D44-8AFEB1715B59}"/>
                    </a:ext>
                  </a:extLst>
                </p14:cNvPr>
                <p14:cNvContentPartPr/>
                <p14:nvPr/>
              </p14:nvContentPartPr>
              <p14:xfrm>
                <a:off x="834032" y="1061008"/>
                <a:ext cx="21240" cy="7668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82757AD2-9E86-D73D-4D44-8AFEB1715B5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26472" y="1053448"/>
                  <a:ext cx="363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3BD3A289-FB37-7F3C-887C-931D11FB9B72}"/>
                    </a:ext>
                  </a:extLst>
                </p14:cNvPr>
                <p14:cNvContentPartPr/>
                <p14:nvPr/>
              </p14:nvContentPartPr>
              <p14:xfrm>
                <a:off x="906392" y="1052008"/>
                <a:ext cx="5040" cy="9684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3BD3A289-FB37-7F3C-887C-931D11FB9B7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98832" y="1044448"/>
                  <a:ext cx="20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E508B53A-8305-3763-0F2B-B91B6955F952}"/>
                    </a:ext>
                  </a:extLst>
                </p14:cNvPr>
                <p14:cNvContentPartPr/>
                <p14:nvPr/>
              </p14:nvContentPartPr>
              <p14:xfrm>
                <a:off x="913232" y="1108168"/>
                <a:ext cx="57960" cy="756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E508B53A-8305-3763-0F2B-B91B6955F95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05672" y="1100608"/>
                  <a:ext cx="7308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308" name="Input penna 307">
                <a:extLst>
                  <a:ext uri="{FF2B5EF4-FFF2-40B4-BE49-F238E27FC236}">
                    <a16:creationId xmlns:a16="http://schemas.microsoft.com/office/drawing/2014/main" id="{82BCDC2B-D7DA-8BBD-5163-D75751C27BE8}"/>
                  </a:ext>
                </a:extLst>
              </p14:cNvPr>
              <p14:cNvContentPartPr/>
              <p14:nvPr/>
            </p14:nvContentPartPr>
            <p14:xfrm>
              <a:off x="1353152" y="462328"/>
              <a:ext cx="55800" cy="16200"/>
            </p14:xfrm>
          </p:contentPart>
        </mc:Choice>
        <mc:Fallback xmlns="">
          <p:pic>
            <p:nvPicPr>
              <p:cNvPr id="308" name="Input penna 307">
                <a:extLst>
                  <a:ext uri="{FF2B5EF4-FFF2-40B4-BE49-F238E27FC236}">
                    <a16:creationId xmlns:a16="http://schemas.microsoft.com/office/drawing/2014/main" id="{82BCDC2B-D7DA-8BBD-5163-D75751C27BE8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1345592" y="454768"/>
                <a:ext cx="7092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3">
            <p14:nvContentPartPr>
              <p14:cNvPr id="309" name="Input penna 308">
                <a:extLst>
                  <a:ext uri="{FF2B5EF4-FFF2-40B4-BE49-F238E27FC236}">
                    <a16:creationId xmlns:a16="http://schemas.microsoft.com/office/drawing/2014/main" id="{ACE615D0-3749-E571-5714-379203AE9055}"/>
                  </a:ext>
                </a:extLst>
              </p14:cNvPr>
              <p14:cNvContentPartPr/>
              <p14:nvPr/>
            </p14:nvContentPartPr>
            <p14:xfrm>
              <a:off x="1330472" y="590128"/>
              <a:ext cx="72720" cy="18720"/>
            </p14:xfrm>
          </p:contentPart>
        </mc:Choice>
        <mc:Fallback xmlns="">
          <p:pic>
            <p:nvPicPr>
              <p:cNvPr id="309" name="Input penna 308">
                <a:extLst>
                  <a:ext uri="{FF2B5EF4-FFF2-40B4-BE49-F238E27FC236}">
                    <a16:creationId xmlns:a16="http://schemas.microsoft.com/office/drawing/2014/main" id="{ACE615D0-3749-E571-5714-379203AE9055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1322912" y="582568"/>
                <a:ext cx="8784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5">
            <p14:nvContentPartPr>
              <p14:cNvPr id="310" name="Input penna 309">
                <a:extLst>
                  <a:ext uri="{FF2B5EF4-FFF2-40B4-BE49-F238E27FC236}">
                    <a16:creationId xmlns:a16="http://schemas.microsoft.com/office/drawing/2014/main" id="{622776A3-97B6-10AB-BAC6-6A9290B50170}"/>
                  </a:ext>
                </a:extLst>
              </p14:cNvPr>
              <p14:cNvContentPartPr/>
              <p14:nvPr/>
            </p14:nvContentPartPr>
            <p14:xfrm>
              <a:off x="1239392" y="1006648"/>
              <a:ext cx="83520" cy="15120"/>
            </p14:xfrm>
          </p:contentPart>
        </mc:Choice>
        <mc:Fallback xmlns="">
          <p:pic>
            <p:nvPicPr>
              <p:cNvPr id="310" name="Input penna 309">
                <a:extLst>
                  <a:ext uri="{FF2B5EF4-FFF2-40B4-BE49-F238E27FC236}">
                    <a16:creationId xmlns:a16="http://schemas.microsoft.com/office/drawing/2014/main" id="{622776A3-97B6-10AB-BAC6-6A9290B50170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1231832" y="999088"/>
                <a:ext cx="9864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311" name="Input penna 310">
                <a:extLst>
                  <a:ext uri="{FF2B5EF4-FFF2-40B4-BE49-F238E27FC236}">
                    <a16:creationId xmlns:a16="http://schemas.microsoft.com/office/drawing/2014/main" id="{2F789C65-75BF-F323-B73B-6AB4D466B878}"/>
                  </a:ext>
                </a:extLst>
              </p14:cNvPr>
              <p14:cNvContentPartPr/>
              <p14:nvPr/>
            </p14:nvContentPartPr>
            <p14:xfrm>
              <a:off x="1233992" y="1099528"/>
              <a:ext cx="83880" cy="20520"/>
            </p14:xfrm>
          </p:contentPart>
        </mc:Choice>
        <mc:Fallback xmlns="">
          <p:pic>
            <p:nvPicPr>
              <p:cNvPr id="311" name="Input penna 310">
                <a:extLst>
                  <a:ext uri="{FF2B5EF4-FFF2-40B4-BE49-F238E27FC236}">
                    <a16:creationId xmlns:a16="http://schemas.microsoft.com/office/drawing/2014/main" id="{2F789C65-75BF-F323-B73B-6AB4D466B878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1226432" y="1091968"/>
                <a:ext cx="9900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04E5A24C-5074-76A2-4E6B-60A7A2B5AB04}"/>
              </a:ext>
            </a:extLst>
          </p:cNvPr>
          <p:cNvGrpSpPr/>
          <p:nvPr/>
        </p:nvGrpSpPr>
        <p:grpSpPr>
          <a:xfrm>
            <a:off x="1678952" y="423088"/>
            <a:ext cx="585720" cy="168840"/>
            <a:chOff x="1678952" y="423088"/>
            <a:chExt cx="585720" cy="16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7DB1C839-5E23-2049-A0AB-8501F6A930A0}"/>
                    </a:ext>
                  </a:extLst>
                </p14:cNvPr>
                <p14:cNvContentPartPr/>
                <p14:nvPr/>
              </p14:nvContentPartPr>
              <p14:xfrm>
                <a:off x="1678952" y="423088"/>
                <a:ext cx="151200" cy="16884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7DB1C839-5E23-2049-A0AB-8501F6A930A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671392" y="415528"/>
                  <a:ext cx="1663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9FCF1315-6EBF-C973-8139-E11C77108F24}"/>
                    </a:ext>
                  </a:extLst>
                </p14:cNvPr>
                <p14:cNvContentPartPr/>
                <p14:nvPr/>
              </p14:nvContentPartPr>
              <p14:xfrm>
                <a:off x="1827272" y="474568"/>
                <a:ext cx="84960" cy="9432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9FCF1315-6EBF-C973-8139-E11C77108F2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819712" y="467008"/>
                  <a:ext cx="1000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B0D25B78-E17E-D452-1D06-9A5989B26AA1}"/>
                    </a:ext>
                  </a:extLst>
                </p14:cNvPr>
                <p14:cNvContentPartPr/>
                <p14:nvPr/>
              </p14:nvContentPartPr>
              <p14:xfrm>
                <a:off x="1931312" y="477808"/>
                <a:ext cx="53280" cy="8100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B0D25B78-E17E-D452-1D06-9A5989B26AA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923752" y="470248"/>
                  <a:ext cx="684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59CC6E62-03C8-0E16-05EA-C21F06CAD651}"/>
                    </a:ext>
                  </a:extLst>
                </p14:cNvPr>
                <p14:cNvContentPartPr/>
                <p14:nvPr/>
              </p14:nvContentPartPr>
              <p14:xfrm>
                <a:off x="2023472" y="500488"/>
                <a:ext cx="47880" cy="8064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59CC6E62-03C8-0E16-05EA-C21F06CAD65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015912" y="492928"/>
                  <a:ext cx="630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DB206FD7-BF66-D104-131A-CFAE60072626}"/>
                    </a:ext>
                  </a:extLst>
                </p14:cNvPr>
                <p14:cNvContentPartPr/>
                <p14:nvPr/>
              </p14:nvContentPartPr>
              <p14:xfrm>
                <a:off x="2122112" y="506608"/>
                <a:ext cx="36360" cy="5940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DB206FD7-BF66-D104-131A-CFAE6007262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114552" y="499048"/>
                  <a:ext cx="514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F48A4CA5-8DEE-FCBF-EC4E-A01D5D278C40}"/>
                    </a:ext>
                  </a:extLst>
                </p14:cNvPr>
                <p14:cNvContentPartPr/>
                <p14:nvPr/>
              </p14:nvContentPartPr>
              <p14:xfrm>
                <a:off x="2205632" y="454408"/>
                <a:ext cx="59040" cy="11880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F48A4CA5-8DEE-FCBF-EC4E-A01D5D278C4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198072" y="446848"/>
                  <a:ext cx="7416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7382393F-B296-B48A-CAAF-7A7E7CE60543}"/>
              </a:ext>
            </a:extLst>
          </p:cNvPr>
          <p:cNvGrpSpPr/>
          <p:nvPr/>
        </p:nvGrpSpPr>
        <p:grpSpPr>
          <a:xfrm>
            <a:off x="2592992" y="448288"/>
            <a:ext cx="649800" cy="218520"/>
            <a:chOff x="2592992" y="448288"/>
            <a:chExt cx="649800" cy="21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0D7AB5C-6067-F339-C84D-4CF5E7B70451}"/>
                    </a:ext>
                  </a:extLst>
                </p14:cNvPr>
                <p14:cNvContentPartPr/>
                <p14:nvPr/>
              </p14:nvContentPartPr>
              <p14:xfrm>
                <a:off x="2592992" y="479608"/>
                <a:ext cx="107640" cy="15300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0D7AB5C-6067-F339-C84D-4CF5E7B7045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585432" y="472048"/>
                  <a:ext cx="1227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D641051-0131-3D92-F1E4-17B72B17DD7B}"/>
                    </a:ext>
                  </a:extLst>
                </p14:cNvPr>
                <p14:cNvContentPartPr/>
                <p14:nvPr/>
              </p14:nvContentPartPr>
              <p14:xfrm>
                <a:off x="2729792" y="527848"/>
                <a:ext cx="58680" cy="7380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D641051-0131-3D92-F1E4-17B72B17DD7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722232" y="520288"/>
                  <a:ext cx="738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40FC704-2419-4272-5BD7-4EA261AB75CD}"/>
                    </a:ext>
                  </a:extLst>
                </p14:cNvPr>
                <p14:cNvContentPartPr/>
                <p14:nvPr/>
              </p14:nvContentPartPr>
              <p14:xfrm>
                <a:off x="2812952" y="531088"/>
                <a:ext cx="66600" cy="8964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40FC704-2419-4272-5BD7-4EA261AB75C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805392" y="523888"/>
                  <a:ext cx="817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4CED56CB-13BA-8E57-1680-75E9CDD5EAD6}"/>
                    </a:ext>
                  </a:extLst>
                </p14:cNvPr>
                <p14:cNvContentPartPr/>
                <p14:nvPr/>
              </p14:nvContentPartPr>
              <p14:xfrm>
                <a:off x="2928152" y="512728"/>
                <a:ext cx="48960" cy="11268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4CED56CB-13BA-8E57-1680-75E9CDD5EAD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920952" y="505168"/>
                  <a:ext cx="64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27FDFD7D-F915-0F54-2719-E31E33A8AFF6}"/>
                    </a:ext>
                  </a:extLst>
                </p14:cNvPr>
                <p14:cNvContentPartPr/>
                <p14:nvPr/>
              </p14:nvContentPartPr>
              <p14:xfrm>
                <a:off x="2988272" y="448288"/>
                <a:ext cx="54720" cy="17316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27FDFD7D-F915-0F54-2719-E31E33A8AFF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980712" y="440728"/>
                  <a:ext cx="698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DE7D3EB3-1ADD-B8F0-9A2A-71D7AC5F254A}"/>
                    </a:ext>
                  </a:extLst>
                </p14:cNvPr>
                <p14:cNvContentPartPr/>
                <p14:nvPr/>
              </p14:nvContentPartPr>
              <p14:xfrm>
                <a:off x="3080792" y="561688"/>
                <a:ext cx="1800" cy="5148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DE7D3EB3-1ADD-B8F0-9A2A-71D7AC5F254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073232" y="554128"/>
                  <a:ext cx="169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6402897F-C4EC-7C6B-A40B-28AA85B45986}"/>
                    </a:ext>
                  </a:extLst>
                </p14:cNvPr>
                <p14:cNvContentPartPr/>
                <p14:nvPr/>
              </p14:nvContentPartPr>
              <p14:xfrm>
                <a:off x="3148832" y="448288"/>
                <a:ext cx="18000" cy="1242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6402897F-C4EC-7C6B-A40B-28AA85B4598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141272" y="440728"/>
                  <a:ext cx="327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F3A78718-AD09-71CF-6F26-25805B3BAACC}"/>
                    </a:ext>
                  </a:extLst>
                </p14:cNvPr>
                <p14:cNvContentPartPr/>
                <p14:nvPr/>
              </p14:nvContentPartPr>
              <p14:xfrm>
                <a:off x="3190232" y="531808"/>
                <a:ext cx="52560" cy="13500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F3A78718-AD09-71CF-6F26-25805B3BAAC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182672" y="524248"/>
                  <a:ext cx="67680" cy="15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" name="Gruppo 346">
            <a:extLst>
              <a:ext uri="{FF2B5EF4-FFF2-40B4-BE49-F238E27FC236}">
                <a16:creationId xmlns:a16="http://schemas.microsoft.com/office/drawing/2014/main" id="{3FDBF615-E1CE-8A3B-CB79-E3D0232E1BBF}"/>
              </a:ext>
            </a:extLst>
          </p:cNvPr>
          <p:cNvGrpSpPr/>
          <p:nvPr/>
        </p:nvGrpSpPr>
        <p:grpSpPr>
          <a:xfrm>
            <a:off x="1749512" y="936808"/>
            <a:ext cx="325080" cy="178920"/>
            <a:chOff x="1749512" y="936808"/>
            <a:chExt cx="32508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2CC10A64-1AD2-DD1F-06AD-C36E30FB6D14}"/>
                    </a:ext>
                  </a:extLst>
                </p14:cNvPr>
                <p14:cNvContentPartPr/>
                <p14:nvPr/>
              </p14:nvContentPartPr>
              <p14:xfrm>
                <a:off x="1749512" y="936808"/>
                <a:ext cx="294840" cy="17892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2CC10A64-1AD2-DD1F-06AD-C36E30FB6D1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741952" y="929248"/>
                  <a:ext cx="3099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77E6BDE7-B179-90AE-CCA2-A2A1A33992ED}"/>
                    </a:ext>
                  </a:extLst>
                </p14:cNvPr>
                <p14:cNvContentPartPr/>
                <p14:nvPr/>
              </p14:nvContentPartPr>
              <p14:xfrm>
                <a:off x="1911872" y="1014208"/>
                <a:ext cx="162720" cy="6300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77E6BDE7-B179-90AE-CCA2-A2A1A33992E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904312" y="1006648"/>
                  <a:ext cx="17784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5" name="Gruppo 344">
            <a:extLst>
              <a:ext uri="{FF2B5EF4-FFF2-40B4-BE49-F238E27FC236}">
                <a16:creationId xmlns:a16="http://schemas.microsoft.com/office/drawing/2014/main" id="{802D13CB-9EEE-F7E6-4016-28A300B82030}"/>
              </a:ext>
            </a:extLst>
          </p:cNvPr>
          <p:cNvGrpSpPr/>
          <p:nvPr/>
        </p:nvGrpSpPr>
        <p:grpSpPr>
          <a:xfrm>
            <a:off x="2489312" y="894688"/>
            <a:ext cx="719280" cy="288000"/>
            <a:chOff x="2489312" y="894688"/>
            <a:chExt cx="719280" cy="28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875898A0-19A6-F403-ADCF-9BAA9E6112EB}"/>
                    </a:ext>
                  </a:extLst>
                </p14:cNvPr>
                <p14:cNvContentPartPr/>
                <p14:nvPr/>
              </p14:nvContentPartPr>
              <p14:xfrm>
                <a:off x="2507312" y="894688"/>
                <a:ext cx="111600" cy="27036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875898A0-19A6-F403-ADCF-9BAA9E6112E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499752" y="887128"/>
                  <a:ext cx="1263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10C9DF3A-1083-8CC6-69D9-523EB8750462}"/>
                    </a:ext>
                  </a:extLst>
                </p14:cNvPr>
                <p14:cNvContentPartPr/>
                <p14:nvPr/>
              </p14:nvContentPartPr>
              <p14:xfrm>
                <a:off x="2489312" y="1039048"/>
                <a:ext cx="78120" cy="468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10C9DF3A-1083-8CC6-69D9-523EB875046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481752" y="1031488"/>
                  <a:ext cx="932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58778895-E90E-249C-09AB-B4E44A64457B}"/>
                    </a:ext>
                  </a:extLst>
                </p14:cNvPr>
                <p14:cNvContentPartPr/>
                <p14:nvPr/>
              </p14:nvContentPartPr>
              <p14:xfrm>
                <a:off x="2589032" y="1031128"/>
                <a:ext cx="64080" cy="13788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58778895-E90E-249C-09AB-B4E44A64457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581472" y="1023568"/>
                  <a:ext cx="792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4BF4EF5A-6EBC-567B-F1E2-B36E04F59B80}"/>
                    </a:ext>
                  </a:extLst>
                </p14:cNvPr>
                <p14:cNvContentPartPr/>
                <p14:nvPr/>
              </p14:nvContentPartPr>
              <p14:xfrm>
                <a:off x="2699192" y="1064248"/>
                <a:ext cx="48960" cy="7092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4BF4EF5A-6EBC-567B-F1E2-B36E04F59B8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691632" y="1056688"/>
                  <a:ext cx="640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E70F3EB3-1F09-ED06-33CD-1F667B781A1D}"/>
                    </a:ext>
                  </a:extLst>
                </p14:cNvPr>
                <p14:cNvContentPartPr/>
                <p14:nvPr/>
              </p14:nvContentPartPr>
              <p14:xfrm>
                <a:off x="2789192" y="1090528"/>
                <a:ext cx="56520" cy="6084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E70F3EB3-1F09-ED06-33CD-1F667B781A1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781632" y="1082968"/>
                  <a:ext cx="716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EF5B17DA-5B30-6570-5CF4-3C983E7E09CA}"/>
                    </a:ext>
                  </a:extLst>
                </p14:cNvPr>
                <p14:cNvContentPartPr/>
                <p14:nvPr/>
              </p14:nvContentPartPr>
              <p14:xfrm>
                <a:off x="2899712" y="1077208"/>
                <a:ext cx="3240" cy="7272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EF5B17DA-5B30-6570-5CF4-3C983E7E09C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892152" y="1069648"/>
                  <a:ext cx="183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FD46F2E5-52D1-35FD-83D4-A370E9DAFACD}"/>
                    </a:ext>
                  </a:extLst>
                </p14:cNvPr>
                <p14:cNvContentPartPr/>
                <p14:nvPr/>
              </p14:nvContentPartPr>
              <p14:xfrm>
                <a:off x="2949752" y="1084408"/>
                <a:ext cx="43920" cy="4788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FD46F2E5-52D1-35FD-83D4-A370E9DAFAC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942192" y="1076848"/>
                  <a:ext cx="590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7B5F87DB-0023-BF95-169C-F94A5723C385}"/>
                    </a:ext>
                  </a:extLst>
                </p14:cNvPr>
                <p14:cNvContentPartPr/>
                <p14:nvPr/>
              </p14:nvContentPartPr>
              <p14:xfrm>
                <a:off x="3038312" y="1078288"/>
                <a:ext cx="2160" cy="3420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7B5F87DB-0023-BF95-169C-F94A5723C38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030752" y="1070728"/>
                  <a:ext cx="16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237B3697-478C-9FDB-6799-4A45A4A6591D}"/>
                    </a:ext>
                  </a:extLst>
                </p14:cNvPr>
                <p14:cNvContentPartPr/>
                <p14:nvPr/>
              </p14:nvContentPartPr>
              <p14:xfrm>
                <a:off x="3110672" y="983608"/>
                <a:ext cx="11880" cy="11268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237B3697-478C-9FDB-6799-4A45A4A6591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103112" y="976048"/>
                  <a:ext cx="270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BF3F5F7C-9EE3-CBCB-A127-B397B3699874}"/>
                    </a:ext>
                  </a:extLst>
                </p14:cNvPr>
                <p14:cNvContentPartPr/>
                <p14:nvPr/>
              </p14:nvContentPartPr>
              <p14:xfrm>
                <a:off x="3150992" y="1044808"/>
                <a:ext cx="57600" cy="13788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BF3F5F7C-9EE3-CBCB-A127-B397B369987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143432" y="1037248"/>
                  <a:ext cx="7272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1" name="Gruppo 350">
            <a:extLst>
              <a:ext uri="{FF2B5EF4-FFF2-40B4-BE49-F238E27FC236}">
                <a16:creationId xmlns:a16="http://schemas.microsoft.com/office/drawing/2014/main" id="{52E789CE-6954-CD8B-C505-61FE65284714}"/>
              </a:ext>
            </a:extLst>
          </p:cNvPr>
          <p:cNvGrpSpPr/>
          <p:nvPr/>
        </p:nvGrpSpPr>
        <p:grpSpPr>
          <a:xfrm>
            <a:off x="3717983" y="534495"/>
            <a:ext cx="108720" cy="124200"/>
            <a:chOff x="3717983" y="534495"/>
            <a:chExt cx="108720" cy="12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64536319-989B-9622-8510-2F4F75273680}"/>
                    </a:ext>
                  </a:extLst>
                </p14:cNvPr>
                <p14:cNvContentPartPr/>
                <p14:nvPr/>
              </p14:nvContentPartPr>
              <p14:xfrm>
                <a:off x="3759023" y="534495"/>
                <a:ext cx="44640" cy="2268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64536319-989B-9622-8510-2F4F75273680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751463" y="526935"/>
                  <a:ext cx="597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66724E72-860B-1F24-8A6C-1F0E18871450}"/>
                    </a:ext>
                  </a:extLst>
                </p14:cNvPr>
                <p14:cNvContentPartPr/>
                <p14:nvPr/>
              </p14:nvContentPartPr>
              <p14:xfrm>
                <a:off x="3717983" y="629175"/>
                <a:ext cx="108720" cy="2952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66724E72-860B-1F24-8A6C-1F0E1887145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710423" y="621615"/>
                  <a:ext cx="1238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8" name="Gruppo 367">
            <a:extLst>
              <a:ext uri="{FF2B5EF4-FFF2-40B4-BE49-F238E27FC236}">
                <a16:creationId xmlns:a16="http://schemas.microsoft.com/office/drawing/2014/main" id="{47ADE1A3-5A70-183F-39D2-27C3AB5A6958}"/>
              </a:ext>
            </a:extLst>
          </p:cNvPr>
          <p:cNvGrpSpPr/>
          <p:nvPr/>
        </p:nvGrpSpPr>
        <p:grpSpPr>
          <a:xfrm>
            <a:off x="4102095" y="375015"/>
            <a:ext cx="1433160" cy="235080"/>
            <a:chOff x="4102095" y="375015"/>
            <a:chExt cx="1433160" cy="23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D192B9B7-B8C5-7A26-2F59-2B5C621C4487}"/>
                    </a:ext>
                  </a:extLst>
                </p14:cNvPr>
                <p14:cNvContentPartPr/>
                <p14:nvPr/>
              </p14:nvContentPartPr>
              <p14:xfrm>
                <a:off x="4102095" y="375015"/>
                <a:ext cx="84600" cy="23112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D192B9B7-B8C5-7A26-2F59-2B5C621C448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094535" y="367815"/>
                  <a:ext cx="9972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397B9B86-142A-D2D2-1F95-666C4FB959B3}"/>
                    </a:ext>
                  </a:extLst>
                </p14:cNvPr>
                <p14:cNvContentPartPr/>
                <p14:nvPr/>
              </p14:nvContentPartPr>
              <p14:xfrm>
                <a:off x="4218735" y="529455"/>
                <a:ext cx="57600" cy="4968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397B9B86-142A-D2D2-1F95-666C4FB959B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211175" y="521895"/>
                  <a:ext cx="727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0C046D5F-9875-0366-788B-C139DB307E10}"/>
                    </a:ext>
                  </a:extLst>
                </p14:cNvPr>
                <p14:cNvContentPartPr/>
                <p14:nvPr/>
              </p14:nvContentPartPr>
              <p14:xfrm>
                <a:off x="4329615" y="502095"/>
                <a:ext cx="56880" cy="7272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0C046D5F-9875-0366-788B-C139DB307E1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322055" y="494535"/>
                  <a:ext cx="72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350EB8CD-F5B0-4A38-817A-D95714168153}"/>
                    </a:ext>
                  </a:extLst>
                </p14:cNvPr>
                <p14:cNvContentPartPr/>
                <p14:nvPr/>
              </p14:nvContentPartPr>
              <p14:xfrm>
                <a:off x="4434375" y="435855"/>
                <a:ext cx="30600" cy="14184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350EB8CD-F5B0-4A38-817A-D9571416815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426815" y="428295"/>
                  <a:ext cx="457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625F0314-C7CC-4A6D-F4F0-82DAAB079E81}"/>
                    </a:ext>
                  </a:extLst>
                </p14:cNvPr>
                <p14:cNvContentPartPr/>
                <p14:nvPr/>
              </p14:nvContentPartPr>
              <p14:xfrm>
                <a:off x="4499175" y="532335"/>
                <a:ext cx="26640" cy="7776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625F0314-C7CC-4A6D-F4F0-82DAAB079E8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491615" y="524775"/>
                  <a:ext cx="417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918BE37E-0808-5DD8-B1E7-7ECAA4F1E537}"/>
                    </a:ext>
                  </a:extLst>
                </p14:cNvPr>
                <p14:cNvContentPartPr/>
                <p14:nvPr/>
              </p14:nvContentPartPr>
              <p14:xfrm>
                <a:off x="4557495" y="551415"/>
                <a:ext cx="35280" cy="5040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918BE37E-0808-5DD8-B1E7-7ECAA4F1E53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549935" y="543855"/>
                  <a:ext cx="504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562D9C0C-3EAD-C9E5-8BDA-C255CE18D2AA}"/>
                    </a:ext>
                  </a:extLst>
                </p14:cNvPr>
                <p14:cNvContentPartPr/>
                <p14:nvPr/>
              </p14:nvContentPartPr>
              <p14:xfrm>
                <a:off x="4650375" y="544215"/>
                <a:ext cx="21600" cy="5688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562D9C0C-3EAD-C9E5-8BDA-C255CE18D2A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642815" y="536655"/>
                  <a:ext cx="367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283371EA-A696-10F8-A617-B9862477D424}"/>
                    </a:ext>
                  </a:extLst>
                </p14:cNvPr>
                <p14:cNvContentPartPr/>
                <p14:nvPr/>
              </p14:nvContentPartPr>
              <p14:xfrm>
                <a:off x="4773495" y="395895"/>
                <a:ext cx="73080" cy="19908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283371EA-A696-10F8-A617-B9862477D424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765935" y="388335"/>
                  <a:ext cx="882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5FD723BB-F0C3-7702-AFC1-7793864316A3}"/>
                    </a:ext>
                  </a:extLst>
                </p14:cNvPr>
                <p14:cNvContentPartPr/>
                <p14:nvPr/>
              </p14:nvContentPartPr>
              <p14:xfrm>
                <a:off x="4892295" y="465015"/>
                <a:ext cx="55440" cy="12204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5FD723BB-F0C3-7702-AFC1-7793864316A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884735" y="457455"/>
                  <a:ext cx="705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80F5616B-192A-FCDB-461D-8300E2690221}"/>
                    </a:ext>
                  </a:extLst>
                </p14:cNvPr>
                <p14:cNvContentPartPr/>
                <p14:nvPr/>
              </p14:nvContentPartPr>
              <p14:xfrm>
                <a:off x="4988055" y="489495"/>
                <a:ext cx="68760" cy="6444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80F5616B-192A-FCDB-461D-8300E269022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980495" y="481935"/>
                  <a:ext cx="838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0F30717C-C3AF-6387-03D7-FAB10437F792}"/>
                    </a:ext>
                  </a:extLst>
                </p14:cNvPr>
                <p14:cNvContentPartPr/>
                <p14:nvPr/>
              </p14:nvContentPartPr>
              <p14:xfrm>
                <a:off x="5105775" y="486255"/>
                <a:ext cx="39600" cy="7344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0F30717C-C3AF-6387-03D7-FAB10437F792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098215" y="478695"/>
                  <a:ext cx="54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90585A89-CEB2-1148-0A9E-61EC60411B50}"/>
                    </a:ext>
                  </a:extLst>
                </p14:cNvPr>
                <p14:cNvContentPartPr/>
                <p14:nvPr/>
              </p14:nvContentPartPr>
              <p14:xfrm>
                <a:off x="5206935" y="484455"/>
                <a:ext cx="51480" cy="5472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90585A89-CEB2-1148-0A9E-61EC60411B5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199375" y="476895"/>
                  <a:ext cx="666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E58B9813-21AB-B6EC-DD53-C6CAB59BDEB8}"/>
                    </a:ext>
                  </a:extLst>
                </p14:cNvPr>
                <p14:cNvContentPartPr/>
                <p14:nvPr/>
              </p14:nvContentPartPr>
              <p14:xfrm>
                <a:off x="5304135" y="496335"/>
                <a:ext cx="38520" cy="6696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E58B9813-21AB-B6EC-DD53-C6CAB59BDEB8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296575" y="488775"/>
                  <a:ext cx="536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98FBD583-4841-30A6-42BC-9AAD842BF8E7}"/>
                    </a:ext>
                  </a:extLst>
                </p14:cNvPr>
                <p14:cNvContentPartPr/>
                <p14:nvPr/>
              </p14:nvContentPartPr>
              <p14:xfrm>
                <a:off x="5402775" y="486975"/>
                <a:ext cx="39240" cy="6768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98FBD583-4841-30A6-42BC-9AAD842BF8E7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395215" y="479415"/>
                  <a:ext cx="54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8DE7E444-9B1F-0894-ACB9-4067237B4E20}"/>
                    </a:ext>
                  </a:extLst>
                </p14:cNvPr>
                <p14:cNvContentPartPr/>
                <p14:nvPr/>
              </p14:nvContentPartPr>
              <p14:xfrm>
                <a:off x="5490615" y="493095"/>
                <a:ext cx="44640" cy="6084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8DE7E444-9B1F-0894-ACB9-4067237B4E20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483055" y="485535"/>
                  <a:ext cx="59760" cy="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369" name="Input penna 368">
                <a:extLst>
                  <a:ext uri="{FF2B5EF4-FFF2-40B4-BE49-F238E27FC236}">
                    <a16:creationId xmlns:a16="http://schemas.microsoft.com/office/drawing/2014/main" id="{11C88A49-E674-C309-FDCE-193006BBAD72}"/>
                  </a:ext>
                </a:extLst>
              </p14:cNvPr>
              <p14:cNvContentPartPr/>
              <p14:nvPr/>
            </p14:nvContentPartPr>
            <p14:xfrm>
              <a:off x="5628460" y="361326"/>
              <a:ext cx="131040" cy="264240"/>
            </p14:xfrm>
          </p:contentPart>
        </mc:Choice>
        <mc:Fallback xmlns="">
          <p:pic>
            <p:nvPicPr>
              <p:cNvPr id="369" name="Input penna 368">
                <a:extLst>
                  <a:ext uri="{FF2B5EF4-FFF2-40B4-BE49-F238E27FC236}">
                    <a16:creationId xmlns:a16="http://schemas.microsoft.com/office/drawing/2014/main" id="{11C88A49-E674-C309-FDCE-193006BBAD72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5621260" y="353766"/>
                <a:ext cx="14616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385" name="Input penna 384">
                <a:extLst>
                  <a:ext uri="{FF2B5EF4-FFF2-40B4-BE49-F238E27FC236}">
                    <a16:creationId xmlns:a16="http://schemas.microsoft.com/office/drawing/2014/main" id="{28089A0A-7B86-3353-764D-8649990B4498}"/>
                  </a:ext>
                </a:extLst>
              </p14:cNvPr>
              <p14:cNvContentPartPr/>
              <p14:nvPr/>
            </p14:nvContentPartPr>
            <p14:xfrm>
              <a:off x="3707587" y="996208"/>
              <a:ext cx="115920" cy="36720"/>
            </p14:xfrm>
          </p:contentPart>
        </mc:Choice>
        <mc:Fallback xmlns="">
          <p:pic>
            <p:nvPicPr>
              <p:cNvPr id="385" name="Input penna 384">
                <a:extLst>
                  <a:ext uri="{FF2B5EF4-FFF2-40B4-BE49-F238E27FC236}">
                    <a16:creationId xmlns:a16="http://schemas.microsoft.com/office/drawing/2014/main" id="{28089A0A-7B86-3353-764D-8649990B4498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3700027" y="988648"/>
                <a:ext cx="13068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386" name="Input penna 385">
                <a:extLst>
                  <a:ext uri="{FF2B5EF4-FFF2-40B4-BE49-F238E27FC236}">
                    <a16:creationId xmlns:a16="http://schemas.microsoft.com/office/drawing/2014/main" id="{D43ACAFD-2AB8-F670-B14B-1369060A102C}"/>
                  </a:ext>
                </a:extLst>
              </p14:cNvPr>
              <p14:cNvContentPartPr/>
              <p14:nvPr/>
            </p14:nvContentPartPr>
            <p14:xfrm>
              <a:off x="3697147" y="1146328"/>
              <a:ext cx="88920" cy="6480"/>
            </p14:xfrm>
          </p:contentPart>
        </mc:Choice>
        <mc:Fallback xmlns="">
          <p:pic>
            <p:nvPicPr>
              <p:cNvPr id="386" name="Input penna 385">
                <a:extLst>
                  <a:ext uri="{FF2B5EF4-FFF2-40B4-BE49-F238E27FC236}">
                    <a16:creationId xmlns:a16="http://schemas.microsoft.com/office/drawing/2014/main" id="{D43ACAFD-2AB8-F670-B14B-1369060A102C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3689587" y="1138768"/>
                <a:ext cx="10404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B0346E6C-873C-6F1F-3834-D25FA9F46769}"/>
              </a:ext>
            </a:extLst>
          </p:cNvPr>
          <p:cNvGrpSpPr/>
          <p:nvPr/>
        </p:nvGrpSpPr>
        <p:grpSpPr>
          <a:xfrm>
            <a:off x="6422620" y="332166"/>
            <a:ext cx="767089" cy="299880"/>
            <a:chOff x="6422620" y="332166"/>
            <a:chExt cx="767089" cy="29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2070A2F0-0140-B7A9-9FFD-A78B1FF1A5EE}"/>
                    </a:ext>
                  </a:extLst>
                </p14:cNvPr>
                <p14:cNvContentPartPr/>
                <p14:nvPr/>
              </p14:nvContentPartPr>
              <p14:xfrm>
                <a:off x="6422620" y="332166"/>
                <a:ext cx="132480" cy="29988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2070A2F0-0140-B7A9-9FFD-A78B1FF1A5E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415060" y="324606"/>
                  <a:ext cx="1476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300E1AA8-9D9B-1545-6BA5-67CC1B401BA6}"/>
                    </a:ext>
                  </a:extLst>
                </p14:cNvPr>
                <p14:cNvContentPartPr/>
                <p14:nvPr/>
              </p14:nvContentPartPr>
              <p14:xfrm>
                <a:off x="6569500" y="430446"/>
                <a:ext cx="86760" cy="13068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300E1AA8-9D9B-1545-6BA5-67CC1B401BA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561940" y="422886"/>
                  <a:ext cx="1015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10B0EED6-DE59-E767-2A98-1F398C4DE67E}"/>
                    </a:ext>
                  </a:extLst>
                </p14:cNvPr>
                <p14:cNvContentPartPr/>
                <p14:nvPr/>
              </p14:nvContentPartPr>
              <p14:xfrm>
                <a:off x="6682180" y="453846"/>
                <a:ext cx="21240" cy="7344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10B0EED6-DE59-E767-2A98-1F398C4DE67E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674620" y="446286"/>
                  <a:ext cx="363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92C1D955-05A9-0B8B-70A5-C07F921AFE8A}"/>
                    </a:ext>
                  </a:extLst>
                </p14:cNvPr>
                <p14:cNvContentPartPr/>
                <p14:nvPr/>
              </p14:nvContentPartPr>
              <p14:xfrm>
                <a:off x="6755260" y="480846"/>
                <a:ext cx="49320" cy="8064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92C1D955-05A9-0B8B-70A5-C07F921AFE8A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748060" y="473286"/>
                  <a:ext cx="644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813EE9FC-B515-6BE9-8AF5-6704FDB461FA}"/>
                    </a:ext>
                  </a:extLst>
                </p14:cNvPr>
                <p14:cNvContentPartPr/>
                <p14:nvPr/>
              </p14:nvContentPartPr>
              <p14:xfrm>
                <a:off x="6836980" y="489126"/>
                <a:ext cx="53640" cy="8280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813EE9FC-B515-6BE9-8AF5-6704FDB461FA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829420" y="481566"/>
                  <a:ext cx="68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4A73F2EB-4EDD-FD68-B3F2-DE7A83C502C8}"/>
                    </a:ext>
                  </a:extLst>
                </p14:cNvPr>
                <p14:cNvContentPartPr/>
                <p14:nvPr/>
              </p14:nvContentPartPr>
              <p14:xfrm>
                <a:off x="6931660" y="498126"/>
                <a:ext cx="52200" cy="6156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4A73F2EB-4EDD-FD68-B3F2-DE7A83C502C8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924100" y="490566"/>
                  <a:ext cx="673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A0BA8C4B-0CA1-511C-B381-130FFAAC7E0D}"/>
                    </a:ext>
                  </a:extLst>
                </p14:cNvPr>
                <p14:cNvContentPartPr/>
                <p14:nvPr/>
              </p14:nvContentPartPr>
              <p14:xfrm>
                <a:off x="7032100" y="481926"/>
                <a:ext cx="30600" cy="6948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A0BA8C4B-0CA1-511C-B381-130FFAAC7E0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7024540" y="474366"/>
                  <a:ext cx="457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8E137A73-2E8E-F39F-5C27-C53D4D87A2CB}"/>
                    </a:ext>
                  </a:extLst>
                </p14:cNvPr>
                <p14:cNvContentPartPr/>
                <p14:nvPr/>
              </p14:nvContentPartPr>
              <p14:xfrm>
                <a:off x="7109429" y="488854"/>
                <a:ext cx="80280" cy="11088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8E137A73-2E8E-F39F-5C27-C53D4D87A2C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7101869" y="481294"/>
                  <a:ext cx="954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929A6587-9F54-79CA-C55B-CE26797B1759}"/>
              </a:ext>
            </a:extLst>
          </p:cNvPr>
          <p:cNvGrpSpPr/>
          <p:nvPr/>
        </p:nvGrpSpPr>
        <p:grpSpPr>
          <a:xfrm>
            <a:off x="4102463" y="926236"/>
            <a:ext cx="1327724" cy="240480"/>
            <a:chOff x="4102463" y="926236"/>
            <a:chExt cx="1327724" cy="24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AD32994E-869A-7234-7A21-B786E66787F9}"/>
                    </a:ext>
                  </a:extLst>
                </p14:cNvPr>
                <p14:cNvContentPartPr/>
                <p14:nvPr/>
              </p14:nvContentPartPr>
              <p14:xfrm>
                <a:off x="4102463" y="926236"/>
                <a:ext cx="63000" cy="24048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AD32994E-869A-7234-7A21-B786E66787F9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094903" y="918676"/>
                  <a:ext cx="781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13C1FDD2-8067-66DE-AC05-ACE191514BBB}"/>
                    </a:ext>
                  </a:extLst>
                </p14:cNvPr>
                <p14:cNvContentPartPr/>
                <p14:nvPr/>
              </p14:nvContentPartPr>
              <p14:xfrm>
                <a:off x="4199663" y="1082476"/>
                <a:ext cx="64080" cy="6300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13C1FDD2-8067-66DE-AC05-ACE191514BBB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192103" y="1074916"/>
                  <a:ext cx="79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1FD79D8A-8F71-8A76-DDAD-386D790138FE}"/>
                    </a:ext>
                  </a:extLst>
                </p14:cNvPr>
                <p14:cNvContentPartPr/>
                <p14:nvPr/>
              </p14:nvContentPartPr>
              <p14:xfrm>
                <a:off x="4312387" y="1059779"/>
                <a:ext cx="55800" cy="7272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1FD79D8A-8F71-8A76-DDAD-386D790138FE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304827" y="1052219"/>
                  <a:ext cx="709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DA769FF4-92C5-E4A8-4E69-1C3BD4D05817}"/>
                    </a:ext>
                  </a:extLst>
                </p14:cNvPr>
                <p14:cNvContentPartPr/>
                <p14:nvPr/>
              </p14:nvContentPartPr>
              <p14:xfrm>
                <a:off x="4419307" y="962579"/>
                <a:ext cx="36360" cy="15840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DA769FF4-92C5-E4A8-4E69-1C3BD4D05817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411747" y="955019"/>
                  <a:ext cx="514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C8EADA14-62C9-2B85-B675-E288D65063E2}"/>
                    </a:ext>
                  </a:extLst>
                </p14:cNvPr>
                <p14:cNvContentPartPr/>
                <p14:nvPr/>
              </p14:nvContentPartPr>
              <p14:xfrm>
                <a:off x="4492387" y="1078139"/>
                <a:ext cx="10440" cy="5976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C8EADA14-62C9-2B85-B675-E288D65063E2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485187" y="1070579"/>
                  <a:ext cx="255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D7B55B2F-65E8-2732-DA20-6148414E6E1C}"/>
                    </a:ext>
                  </a:extLst>
                </p14:cNvPr>
                <p14:cNvContentPartPr/>
                <p14:nvPr/>
              </p14:nvContentPartPr>
              <p14:xfrm>
                <a:off x="4526587" y="1079219"/>
                <a:ext cx="46800" cy="5256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D7B55B2F-65E8-2732-DA20-6148414E6E1C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519027" y="1071659"/>
                  <a:ext cx="61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BF9ECEE6-7467-1DF0-1C32-D8CF184FCDB3}"/>
                    </a:ext>
                  </a:extLst>
                </p14:cNvPr>
                <p14:cNvContentPartPr/>
                <p14:nvPr/>
              </p14:nvContentPartPr>
              <p14:xfrm>
                <a:off x="4616227" y="1072739"/>
                <a:ext cx="43560" cy="6588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BF9ECEE6-7467-1DF0-1C32-D8CF184FCDB3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608667" y="1065179"/>
                  <a:ext cx="586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B75A328D-972B-6AF5-8603-27BD8C5BC117}"/>
                    </a:ext>
                  </a:extLst>
                </p14:cNvPr>
                <p14:cNvContentPartPr/>
                <p14:nvPr/>
              </p14:nvContentPartPr>
              <p14:xfrm>
                <a:off x="4762747" y="945299"/>
                <a:ext cx="43200" cy="17352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B75A328D-972B-6AF5-8603-27BD8C5BC11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755187" y="937739"/>
                  <a:ext cx="583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BDAB49DA-B1DF-05DE-AA56-627F5F2B80C6}"/>
                    </a:ext>
                  </a:extLst>
                </p14:cNvPr>
                <p14:cNvContentPartPr/>
                <p14:nvPr/>
              </p14:nvContentPartPr>
              <p14:xfrm>
                <a:off x="4854907" y="1017659"/>
                <a:ext cx="39600" cy="7956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BDAB49DA-B1DF-05DE-AA56-627F5F2B80C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847347" y="1010099"/>
                  <a:ext cx="547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D8269512-2BB1-A983-B36C-0A4467B1EDEE}"/>
                    </a:ext>
                  </a:extLst>
                </p14:cNvPr>
                <p14:cNvContentPartPr/>
                <p14:nvPr/>
              </p14:nvContentPartPr>
              <p14:xfrm>
                <a:off x="4928347" y="1027739"/>
                <a:ext cx="52560" cy="7560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D8269512-2BB1-A983-B36C-0A4467B1EDEE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920787" y="1020179"/>
                  <a:ext cx="676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D5411278-DD09-A045-56C5-F81F5626AF71}"/>
                    </a:ext>
                  </a:extLst>
                </p14:cNvPr>
                <p14:cNvContentPartPr/>
                <p14:nvPr/>
              </p14:nvContentPartPr>
              <p14:xfrm>
                <a:off x="5032747" y="1039619"/>
                <a:ext cx="36360" cy="11088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D5411278-DD09-A045-56C5-F81F5626AF7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025187" y="1032059"/>
                  <a:ext cx="514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4A098DB4-0817-5559-A6AE-4B16C27352BF}"/>
                    </a:ext>
                  </a:extLst>
                </p14:cNvPr>
                <p14:cNvContentPartPr/>
                <p14:nvPr/>
              </p14:nvContentPartPr>
              <p14:xfrm>
                <a:off x="5120587" y="1047899"/>
                <a:ext cx="33840" cy="7452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4A098DB4-0817-5559-A6AE-4B16C27352BF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113387" y="1040339"/>
                  <a:ext cx="489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EF6C5E44-667E-4BE9-0955-33D8FD34A90A}"/>
                    </a:ext>
                  </a:extLst>
                </p14:cNvPr>
                <p14:cNvContentPartPr/>
                <p14:nvPr/>
              </p14:nvContentPartPr>
              <p14:xfrm>
                <a:off x="5222107" y="1038899"/>
                <a:ext cx="42840" cy="6192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EF6C5E44-667E-4BE9-0955-33D8FD34A90A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214547" y="1031339"/>
                  <a:ext cx="579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81197F5-A767-CC2F-5400-1B1FCF50E066}"/>
                    </a:ext>
                  </a:extLst>
                </p14:cNvPr>
                <p14:cNvContentPartPr/>
                <p14:nvPr/>
              </p14:nvContentPartPr>
              <p14:xfrm>
                <a:off x="5314987" y="1040699"/>
                <a:ext cx="37440" cy="6372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81197F5-A767-CC2F-5400-1B1FCF50E066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307427" y="1033139"/>
                  <a:ext cx="525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C2EDF17F-9585-4A66-6E53-2F512FAE5467}"/>
                    </a:ext>
                  </a:extLst>
                </p14:cNvPr>
                <p14:cNvContentPartPr/>
                <p14:nvPr/>
              </p14:nvContentPartPr>
              <p14:xfrm>
                <a:off x="5387707" y="1052579"/>
                <a:ext cx="42480" cy="6984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C2EDF17F-9585-4A66-6E53-2F512FAE5467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380147" y="1045019"/>
                  <a:ext cx="5760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F8CAE646-D18F-B44E-B3D1-0EFFEDE38C8A}"/>
              </a:ext>
            </a:extLst>
          </p:cNvPr>
          <p:cNvGrpSpPr/>
          <p:nvPr/>
        </p:nvGrpSpPr>
        <p:grpSpPr>
          <a:xfrm>
            <a:off x="5831306" y="429120"/>
            <a:ext cx="363240" cy="126360"/>
            <a:chOff x="5831306" y="429120"/>
            <a:chExt cx="363240" cy="12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96F344FA-2313-4E72-8106-E7A1861FA297}"/>
                    </a:ext>
                  </a:extLst>
                </p14:cNvPr>
                <p14:cNvContentPartPr/>
                <p14:nvPr/>
              </p14:nvContentPartPr>
              <p14:xfrm>
                <a:off x="5831306" y="429120"/>
                <a:ext cx="105120" cy="11484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96F344FA-2313-4E72-8106-E7A1861FA29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823746" y="421560"/>
                  <a:ext cx="1198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16B91614-4375-F20C-02AF-CD8264B95799}"/>
                    </a:ext>
                  </a:extLst>
                </p14:cNvPr>
                <p14:cNvContentPartPr/>
                <p14:nvPr/>
              </p14:nvContentPartPr>
              <p14:xfrm>
                <a:off x="5955866" y="449280"/>
                <a:ext cx="34200" cy="6552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16B91614-4375-F20C-02AF-CD8264B95799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948306" y="441720"/>
                  <a:ext cx="49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DA483E0F-70D1-6950-1EAA-397BB3E6209D}"/>
                    </a:ext>
                  </a:extLst>
                </p14:cNvPr>
                <p14:cNvContentPartPr/>
                <p14:nvPr/>
              </p14:nvContentPartPr>
              <p14:xfrm>
                <a:off x="6036866" y="436320"/>
                <a:ext cx="73080" cy="9612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DA483E0F-70D1-6950-1EAA-397BB3E6209D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6029306" y="428760"/>
                  <a:ext cx="882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8B60E952-8970-08D5-9407-830C061816CA}"/>
                    </a:ext>
                  </a:extLst>
                </p14:cNvPr>
                <p14:cNvContentPartPr/>
                <p14:nvPr/>
              </p14:nvContentPartPr>
              <p14:xfrm>
                <a:off x="6159626" y="485280"/>
                <a:ext cx="34920" cy="7020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8B60E952-8970-08D5-9407-830C061816CA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6152066" y="478080"/>
                  <a:ext cx="5004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8" name="Gruppo 427">
            <a:extLst>
              <a:ext uri="{FF2B5EF4-FFF2-40B4-BE49-F238E27FC236}">
                <a16:creationId xmlns:a16="http://schemas.microsoft.com/office/drawing/2014/main" id="{E7EA3B5B-7A5C-6012-6050-7C9E6A0B6F6F}"/>
              </a:ext>
            </a:extLst>
          </p:cNvPr>
          <p:cNvGrpSpPr/>
          <p:nvPr/>
        </p:nvGrpSpPr>
        <p:grpSpPr>
          <a:xfrm>
            <a:off x="5582186" y="924840"/>
            <a:ext cx="1651443" cy="313560"/>
            <a:chOff x="5582186" y="924840"/>
            <a:chExt cx="1651443" cy="31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65A15F3B-4B11-3C86-875F-23AA40309E03}"/>
                    </a:ext>
                  </a:extLst>
                </p14:cNvPr>
                <p14:cNvContentPartPr/>
                <p14:nvPr/>
              </p14:nvContentPartPr>
              <p14:xfrm>
                <a:off x="5582186" y="924840"/>
                <a:ext cx="143640" cy="31356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65A15F3B-4B11-3C86-875F-23AA40309E0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574626" y="917280"/>
                  <a:ext cx="15876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9EA4D7E2-1D0D-7BCB-1347-AAECF8CDF65E}"/>
                    </a:ext>
                  </a:extLst>
                </p14:cNvPr>
                <p14:cNvContentPartPr/>
                <p14:nvPr/>
              </p14:nvContentPartPr>
              <p14:xfrm>
                <a:off x="5727266" y="959040"/>
                <a:ext cx="106200" cy="17712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9EA4D7E2-1D0D-7BCB-1347-AAECF8CDF65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719706" y="951840"/>
                  <a:ext cx="1209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8E7284FD-07A9-E51E-B043-A9DA97B8302B}"/>
                    </a:ext>
                  </a:extLst>
                </p14:cNvPr>
                <p14:cNvContentPartPr/>
                <p14:nvPr/>
              </p14:nvContentPartPr>
              <p14:xfrm>
                <a:off x="5850026" y="1062360"/>
                <a:ext cx="50040" cy="6588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8E7284FD-07A9-E51E-B043-A9DA97B8302B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842466" y="1054800"/>
                  <a:ext cx="651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06C2ABBB-05DC-D75E-0FB2-E3431A9E6390}"/>
                    </a:ext>
                  </a:extLst>
                </p14:cNvPr>
                <p14:cNvContentPartPr/>
                <p14:nvPr/>
              </p14:nvContentPartPr>
              <p14:xfrm>
                <a:off x="5930306" y="1053360"/>
                <a:ext cx="57600" cy="6768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06C2ABBB-05DC-D75E-0FB2-E3431A9E6390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923106" y="1045800"/>
                  <a:ext cx="727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512BF484-5439-F0A6-746F-86FA1145FC42}"/>
                    </a:ext>
                  </a:extLst>
                </p14:cNvPr>
                <p14:cNvContentPartPr/>
                <p14:nvPr/>
              </p14:nvContentPartPr>
              <p14:xfrm>
                <a:off x="6022106" y="1063080"/>
                <a:ext cx="47880" cy="5544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512BF484-5439-F0A6-746F-86FA1145FC42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014546" y="1055520"/>
                  <a:ext cx="630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98615B1A-F312-B2D2-CDF9-4A79D9C9A646}"/>
                    </a:ext>
                  </a:extLst>
                </p14:cNvPr>
                <p14:cNvContentPartPr/>
                <p14:nvPr/>
              </p14:nvContentPartPr>
              <p14:xfrm>
                <a:off x="6134066" y="1071000"/>
                <a:ext cx="52920" cy="5940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98615B1A-F312-B2D2-CDF9-4A79D9C9A646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6126506" y="1063440"/>
                  <a:ext cx="680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1628097E-3AF8-21FE-834D-7EBA74D3D484}"/>
                    </a:ext>
                  </a:extLst>
                </p14:cNvPr>
                <p14:cNvContentPartPr/>
                <p14:nvPr/>
              </p14:nvContentPartPr>
              <p14:xfrm>
                <a:off x="6318869" y="964818"/>
                <a:ext cx="149760" cy="26784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1628097E-3AF8-21FE-834D-7EBA74D3D484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6311309" y="957258"/>
                  <a:ext cx="1648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154F9030-FF49-A46A-73D5-66016768C7E1}"/>
                    </a:ext>
                  </a:extLst>
                </p14:cNvPr>
                <p14:cNvContentPartPr/>
                <p14:nvPr/>
              </p14:nvContentPartPr>
              <p14:xfrm>
                <a:off x="6542789" y="1010898"/>
                <a:ext cx="80640" cy="9864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154F9030-FF49-A46A-73D5-66016768C7E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6535229" y="1003338"/>
                  <a:ext cx="957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F9843370-6BF7-9103-A6A2-96BA5EF630CA}"/>
                    </a:ext>
                  </a:extLst>
                </p14:cNvPr>
                <p14:cNvContentPartPr/>
                <p14:nvPr/>
              </p14:nvContentPartPr>
              <p14:xfrm>
                <a:off x="6686069" y="988578"/>
                <a:ext cx="36360" cy="10764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F9843370-6BF7-9103-A6A2-96BA5EF630CA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678509" y="981018"/>
                  <a:ext cx="514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0A9C3C03-2DD2-E60C-023E-01EFBC5D8AD1}"/>
                    </a:ext>
                  </a:extLst>
                </p14:cNvPr>
                <p14:cNvContentPartPr/>
                <p14:nvPr/>
              </p14:nvContentPartPr>
              <p14:xfrm>
                <a:off x="6764909" y="1028898"/>
                <a:ext cx="48960" cy="9576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0A9C3C03-2DD2-E60C-023E-01EFBC5D8AD1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757349" y="1021338"/>
                  <a:ext cx="640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F1F07DAB-165D-9990-F6FE-B9CD68B1C529}"/>
                    </a:ext>
                  </a:extLst>
                </p14:cNvPr>
                <p14:cNvContentPartPr/>
                <p14:nvPr/>
              </p14:nvContentPartPr>
              <p14:xfrm>
                <a:off x="6875429" y="1024938"/>
                <a:ext cx="79560" cy="7092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F1F07DAB-165D-9990-F6FE-B9CD68B1C529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6867869" y="1017378"/>
                  <a:ext cx="946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296DFBF9-3EF2-4FED-18AB-C2FF1AE2D46E}"/>
                    </a:ext>
                  </a:extLst>
                </p14:cNvPr>
                <p14:cNvContentPartPr/>
                <p14:nvPr/>
              </p14:nvContentPartPr>
              <p14:xfrm>
                <a:off x="7008989" y="1042218"/>
                <a:ext cx="27360" cy="6048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296DFBF9-3EF2-4FED-18AB-C2FF1AE2D46E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001429" y="1035018"/>
                  <a:ext cx="424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A35D52D1-F18B-5201-5B28-B277AA99666E}"/>
                    </a:ext>
                  </a:extLst>
                </p14:cNvPr>
                <p14:cNvContentPartPr/>
                <p14:nvPr/>
              </p14:nvContentPartPr>
              <p14:xfrm>
                <a:off x="7086749" y="1044018"/>
                <a:ext cx="45720" cy="5256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A35D52D1-F18B-5201-5B28-B277AA99666E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079189" y="1036458"/>
                  <a:ext cx="608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B1C95557-49EF-F263-5A75-0D5999A39163}"/>
                    </a:ext>
                  </a:extLst>
                </p14:cNvPr>
                <p14:cNvContentPartPr/>
                <p14:nvPr/>
              </p14:nvContentPartPr>
              <p14:xfrm>
                <a:off x="7165949" y="1044738"/>
                <a:ext cx="67680" cy="6840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B1C95557-49EF-F263-5A75-0D5999A39163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158389" y="1037178"/>
                  <a:ext cx="8280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2" name="Gruppo 441">
            <a:extLst>
              <a:ext uri="{FF2B5EF4-FFF2-40B4-BE49-F238E27FC236}">
                <a16:creationId xmlns:a16="http://schemas.microsoft.com/office/drawing/2014/main" id="{24F3A9A6-5F7F-77C6-0909-E49610DFEC69}"/>
              </a:ext>
            </a:extLst>
          </p:cNvPr>
          <p:cNvGrpSpPr/>
          <p:nvPr/>
        </p:nvGrpSpPr>
        <p:grpSpPr>
          <a:xfrm>
            <a:off x="3531942" y="3316854"/>
            <a:ext cx="302040" cy="134280"/>
            <a:chOff x="3531942" y="3316854"/>
            <a:chExt cx="302040" cy="1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F8F8D3EF-A183-0F88-7A49-EAE420E6BB14}"/>
                    </a:ext>
                  </a:extLst>
                </p14:cNvPr>
                <p14:cNvContentPartPr/>
                <p14:nvPr/>
              </p14:nvContentPartPr>
              <p14:xfrm>
                <a:off x="3599982" y="3316854"/>
                <a:ext cx="110880" cy="7776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F8F8D3EF-A183-0F88-7A49-EAE420E6BB1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3592422" y="3309294"/>
                  <a:ext cx="1260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075EAB02-BD4F-8B36-3E34-C7F26E151B8F}"/>
                    </a:ext>
                  </a:extLst>
                </p14:cNvPr>
                <p14:cNvContentPartPr/>
                <p14:nvPr/>
              </p14:nvContentPartPr>
              <p14:xfrm>
                <a:off x="3531942" y="3433134"/>
                <a:ext cx="302040" cy="1800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075EAB02-BD4F-8B36-3E34-C7F26E151B8F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3524742" y="3425574"/>
                  <a:ext cx="317160" cy="3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7">
            <p14:nvContentPartPr>
              <p14:cNvPr id="443" name="Input penna 442">
                <a:extLst>
                  <a:ext uri="{FF2B5EF4-FFF2-40B4-BE49-F238E27FC236}">
                    <a16:creationId xmlns:a16="http://schemas.microsoft.com/office/drawing/2014/main" id="{A7A03F1F-A568-CD00-4B91-0CC71D9E19E4}"/>
                  </a:ext>
                </a:extLst>
              </p14:cNvPr>
              <p14:cNvContentPartPr/>
              <p14:nvPr/>
            </p14:nvContentPartPr>
            <p14:xfrm>
              <a:off x="8110829" y="4122632"/>
              <a:ext cx="913680" cy="8280"/>
            </p14:xfrm>
          </p:contentPart>
        </mc:Choice>
        <mc:Fallback xmlns="">
          <p:pic>
            <p:nvPicPr>
              <p:cNvPr id="443" name="Input penna 442">
                <a:extLst>
                  <a:ext uri="{FF2B5EF4-FFF2-40B4-BE49-F238E27FC236}">
                    <a16:creationId xmlns:a16="http://schemas.microsoft.com/office/drawing/2014/main" id="{A7A03F1F-A568-CD00-4B91-0CC71D9E19E4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8103269" y="4115072"/>
                <a:ext cx="92880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8AB1CD4F-4C88-D24F-1550-8D4066EA43C0}"/>
              </a:ext>
            </a:extLst>
          </p:cNvPr>
          <p:cNvGrpSpPr/>
          <p:nvPr/>
        </p:nvGrpSpPr>
        <p:grpSpPr>
          <a:xfrm>
            <a:off x="3510457" y="3842971"/>
            <a:ext cx="237960" cy="127800"/>
            <a:chOff x="3510457" y="3842971"/>
            <a:chExt cx="237960" cy="12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80C959CA-32F8-E871-A9DF-97884544D1A3}"/>
                    </a:ext>
                  </a:extLst>
                </p14:cNvPr>
                <p14:cNvContentPartPr/>
                <p14:nvPr/>
              </p14:nvContentPartPr>
              <p14:xfrm>
                <a:off x="3545737" y="3842971"/>
                <a:ext cx="103320" cy="6696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80C959CA-32F8-E871-A9DF-97884544D1A3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3538177" y="3835411"/>
                  <a:ext cx="118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2D52D12C-E1D9-D520-8983-2EC10196A5A3}"/>
                    </a:ext>
                  </a:extLst>
                </p14:cNvPr>
                <p14:cNvContentPartPr/>
                <p14:nvPr/>
              </p14:nvContentPartPr>
              <p14:xfrm>
                <a:off x="3510457" y="3943411"/>
                <a:ext cx="237960" cy="2736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2D52D12C-E1D9-D520-8983-2EC10196A5A3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3502897" y="3935851"/>
                  <a:ext cx="253080" cy="4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3">
            <p14:nvContentPartPr>
              <p14:cNvPr id="448" name="Input penna 447">
                <a:extLst>
                  <a:ext uri="{FF2B5EF4-FFF2-40B4-BE49-F238E27FC236}">
                    <a16:creationId xmlns:a16="http://schemas.microsoft.com/office/drawing/2014/main" id="{DBC8904D-A8FE-D70A-760D-43EAE1C80AC8}"/>
                  </a:ext>
                </a:extLst>
              </p14:cNvPr>
              <p14:cNvContentPartPr/>
              <p14:nvPr/>
            </p14:nvContentPartPr>
            <p14:xfrm>
              <a:off x="7408804" y="3510691"/>
              <a:ext cx="418320" cy="31320"/>
            </p14:xfrm>
          </p:contentPart>
        </mc:Choice>
        <mc:Fallback xmlns="">
          <p:pic>
            <p:nvPicPr>
              <p:cNvPr id="448" name="Input penna 447">
                <a:extLst>
                  <a:ext uri="{FF2B5EF4-FFF2-40B4-BE49-F238E27FC236}">
                    <a16:creationId xmlns:a16="http://schemas.microsoft.com/office/drawing/2014/main" id="{DBC8904D-A8FE-D70A-760D-43EAE1C80AC8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7401244" y="3503131"/>
                <a:ext cx="43344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5">
            <p14:nvContentPartPr>
              <p14:cNvPr id="450" name="Input penna 449">
                <a:extLst>
                  <a:ext uri="{FF2B5EF4-FFF2-40B4-BE49-F238E27FC236}">
                    <a16:creationId xmlns:a16="http://schemas.microsoft.com/office/drawing/2014/main" id="{26C22F91-3DAC-FB0E-4DD6-8A84D62E7F95}"/>
                  </a:ext>
                </a:extLst>
              </p14:cNvPr>
              <p14:cNvContentPartPr/>
              <p14:nvPr/>
            </p14:nvContentPartPr>
            <p14:xfrm>
              <a:off x="7305147" y="4605315"/>
              <a:ext cx="426600" cy="11880"/>
            </p14:xfrm>
          </p:contentPart>
        </mc:Choice>
        <mc:Fallback xmlns="">
          <p:pic>
            <p:nvPicPr>
              <p:cNvPr id="450" name="Input penna 449">
                <a:extLst>
                  <a:ext uri="{FF2B5EF4-FFF2-40B4-BE49-F238E27FC236}">
                    <a16:creationId xmlns:a16="http://schemas.microsoft.com/office/drawing/2014/main" id="{26C22F91-3DAC-FB0E-4DD6-8A84D62E7F95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7297587" y="4598115"/>
                <a:ext cx="44172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287239A1-EA12-013D-74A9-9F31A408C64B}"/>
              </a:ext>
            </a:extLst>
          </p:cNvPr>
          <p:cNvGrpSpPr/>
          <p:nvPr/>
        </p:nvGrpSpPr>
        <p:grpSpPr>
          <a:xfrm>
            <a:off x="3465462" y="4355934"/>
            <a:ext cx="214200" cy="178560"/>
            <a:chOff x="3465462" y="4355934"/>
            <a:chExt cx="214200" cy="17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90F6462F-94C2-A23E-4AC6-3E8D234D095A}"/>
                    </a:ext>
                  </a:extLst>
                </p14:cNvPr>
                <p14:cNvContentPartPr/>
                <p14:nvPr/>
              </p14:nvContentPartPr>
              <p14:xfrm>
                <a:off x="3465462" y="4367454"/>
                <a:ext cx="153720" cy="1872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90F6462F-94C2-A23E-4AC6-3E8D234D095A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3457902" y="4359894"/>
                  <a:ext cx="1688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9CEF6720-0F18-2609-1DA2-F5B88731D1FE}"/>
                    </a:ext>
                  </a:extLst>
                </p14:cNvPr>
                <p14:cNvContentPartPr/>
                <p14:nvPr/>
              </p14:nvContentPartPr>
              <p14:xfrm>
                <a:off x="3493182" y="4369614"/>
                <a:ext cx="53280" cy="12924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9CEF6720-0F18-2609-1DA2-F5B88731D1FE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485622" y="4362054"/>
                  <a:ext cx="684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07BEED8F-6AD8-4487-09EC-FC5848AE9B63}"/>
                    </a:ext>
                  </a:extLst>
                </p14:cNvPr>
                <p14:cNvContentPartPr/>
                <p14:nvPr/>
              </p14:nvContentPartPr>
              <p14:xfrm>
                <a:off x="3532062" y="4397694"/>
                <a:ext cx="46080" cy="7272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07BEED8F-6AD8-4487-09EC-FC5848AE9B63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524502" y="4390134"/>
                  <a:ext cx="612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3663E699-A765-3C71-3D10-371B8C6EFEEB}"/>
                    </a:ext>
                  </a:extLst>
                </p14:cNvPr>
                <p14:cNvContentPartPr/>
                <p14:nvPr/>
              </p14:nvContentPartPr>
              <p14:xfrm>
                <a:off x="3601182" y="4411374"/>
                <a:ext cx="39240" cy="1080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3663E699-A765-3C71-3D10-371B8C6EFEEB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3593622" y="4403814"/>
                  <a:ext cx="54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6BBAADCB-4A56-EB81-258E-0CBC4A7904DC}"/>
                    </a:ext>
                  </a:extLst>
                </p14:cNvPr>
                <p14:cNvContentPartPr/>
                <p14:nvPr/>
              </p14:nvContentPartPr>
              <p14:xfrm>
                <a:off x="3645822" y="4355934"/>
                <a:ext cx="33840" cy="178560"/>
              </p14:xfrm>
            </p:contentPart>
          </mc:Choice>
          <mc:Fallback xmlns=""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6BBAADCB-4A56-EB81-258E-0CBC4A7904DC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3638262" y="4348374"/>
                  <a:ext cx="48960" cy="193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0551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8648C-71B3-4C15-4851-26D4FDF4C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BEE8FFF-EEE1-14FF-57F7-E3F34891CBC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9DA0D6B-7415-A3B4-3AD9-AB2199A62C5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973E301-B22D-DFC2-067F-33D2636EDBE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BE588D3-A343-2C14-05EA-9958C64FEB4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A2B68D6-FEA2-8D62-C308-910A91ECD24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3E55B99-50AD-473A-9E20-7FD159E5687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E8E122A-325C-A4B3-745D-8517585A95B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075112A-180C-6DBB-8F24-14DB5518553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F9AF1B1-88BF-A988-8848-AAA5E13ABEA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1A19E67-1719-FC51-0CFC-9ADD26BFCA1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43583FA-CBED-1878-188D-DFB20B9E94C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E50B41D-C61B-E891-CF5D-5CCA6B0A0A0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A6B2211-C68B-0BC4-069C-3F577195941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3AC7DE1-4D7B-53D0-7F71-9EC7B417303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E00C4BF-0D61-CFC2-70F8-AD124C75B81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97AB96B-3F3F-6B1A-E69A-D09718641EE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298F548-D508-E726-233D-D3E621A4F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D359E4B-E77B-7D33-E477-27ACC8DAB00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37A2963-B838-5BC5-CAE8-700F2D41730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6AB0B52-B174-1F8B-553E-9AE6345481B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A90BB7E-3DE5-B8C5-015C-81F232B515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BAC03A3-489C-CEF4-56E4-DEEB30FD18D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094A066-B588-C1B4-4A68-854BAA6C67E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DFA6E05-8D6F-9579-FF0F-0D15E5FC4E2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9DD905B-2D64-6BBE-1AE7-8C02E537831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67045CB-1428-B588-2B2C-52B3AC3DEF0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197A3DE-31F8-12DF-225A-0D158A6DC88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F2A1097-E2FB-59A7-7C28-7909C6FE6A4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E9468C5-8076-0003-6B79-14B7E112B9A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FF389F4-F2A1-6CFC-14E4-E06FD9FA28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1A001AD-FCB8-C8D1-D164-922B4A1A297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9B0B7F7-F8A5-C43B-AF62-E29403BC759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157D3EC-277E-9FF2-D4B6-A73C846C2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009E315-468C-DF77-3C59-A8735AB2F2F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F93A1C8-8ED0-2D6A-F7EF-89EC56E23A5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BDEFD52-3DBD-ACD0-1B7B-62D498F822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172DF36-02F9-B919-BEAB-16543D87F1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C01137B-CFD7-51E7-DF3C-26E6AFD9E9B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357F95E-662D-9B50-AAEF-84E6B753A10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4538852-C281-3FBB-3C0A-5D317C69E0A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97136AC-A42B-A296-C73A-9E78EEB34F5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4369A8B-3402-ECF3-E904-EB8D26B4B39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E7E1E32-3838-3B54-5798-74CE3475E17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666A7ED-7037-BF1D-AD0B-092409E8FE3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B40C408-0404-3E95-2A94-CEAAA061F25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583F642-09CA-DE99-4D3B-92FCEF87303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6B74AA0-6949-443D-2958-06527B312D4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33D94DE-D52C-8A77-A2C1-CFE49BEA9BC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6B0953A-326A-6896-8D01-DD7207456AD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21D8AE7-C3CE-ADD4-F9CB-A8117BB3A96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D136FDE2-C518-E897-1493-0780DFE9A62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8391C8A-289C-C9CE-A55F-BC07221A901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D84FAFF-9F00-A54B-2A5F-19CD47034A0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C018BC1-04EF-75B7-DD89-20FC6FBA61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5DDE2C6-840D-D037-E09F-92A3A7761B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A45DAAB-6094-C17D-191B-AC8B2A5C311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6EEE961-8B9B-22B5-A439-D46B9E8360E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7B3F75D-E2B0-D69E-8534-D7FD919A95E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71024E2-B4A5-4F89-47A3-E8D4A96993A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BE1FA22-B460-7324-A1AE-0FE1ABEEEA7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6D56985-7A86-143B-45CC-A91FBC26D8C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689B3D2-A6FA-88D0-BC54-F240D1D7FE0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BDF26247-752D-BA2C-2A2F-7098AB3A0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78" y="500155"/>
            <a:ext cx="4559300" cy="5854700"/>
          </a:xfrm>
          <a:prstGeom prst="rect">
            <a:avLst/>
          </a:prstGeom>
        </p:spPr>
      </p:pic>
      <p:pic>
        <p:nvPicPr>
          <p:cNvPr id="4" name="Immagine 3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35387827-3C63-2EB6-1C7A-48F27C8A1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872" y="1719355"/>
            <a:ext cx="5245100" cy="3416300"/>
          </a:xfrm>
          <a:prstGeom prst="rect">
            <a:avLst/>
          </a:prstGeom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1EAC2186-324A-913A-46AA-73F48FC250A2}"/>
              </a:ext>
            </a:extLst>
          </p:cNvPr>
          <p:cNvGrpSpPr/>
          <p:nvPr/>
        </p:nvGrpSpPr>
        <p:grpSpPr>
          <a:xfrm>
            <a:off x="181212" y="261339"/>
            <a:ext cx="1056960" cy="270360"/>
            <a:chOff x="181212" y="261339"/>
            <a:chExt cx="1056960" cy="27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A310049-0CF6-E351-3B30-D9728ACA299B}"/>
                    </a:ext>
                  </a:extLst>
                </p14:cNvPr>
                <p14:cNvContentPartPr/>
                <p14:nvPr/>
              </p14:nvContentPartPr>
              <p14:xfrm>
                <a:off x="181212" y="261699"/>
                <a:ext cx="124560" cy="1238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A310049-0CF6-E351-3B30-D9728ACA299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3652" y="254499"/>
                  <a:ext cx="1396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04D3A05-BB28-A01A-FAB7-B1021E772A93}"/>
                    </a:ext>
                  </a:extLst>
                </p14:cNvPr>
                <p14:cNvContentPartPr/>
                <p14:nvPr/>
              </p14:nvContentPartPr>
              <p14:xfrm>
                <a:off x="312252" y="309219"/>
                <a:ext cx="84960" cy="75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04D3A05-BB28-A01A-FAB7-B1021E772A9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692" y="301659"/>
                  <a:ext cx="100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3D3716D-4F56-D68F-FB9E-7067040FB0D7}"/>
                    </a:ext>
                  </a:extLst>
                </p14:cNvPr>
                <p14:cNvContentPartPr/>
                <p14:nvPr/>
              </p14:nvContentPartPr>
              <p14:xfrm>
                <a:off x="386052" y="261339"/>
                <a:ext cx="16200" cy="1400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3D3716D-4F56-D68F-FB9E-7067040FB0D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8852" y="253779"/>
                  <a:ext cx="313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89ABF25-0BE6-7D7F-F668-BEB3B3AEAE4F}"/>
                    </a:ext>
                  </a:extLst>
                </p14:cNvPr>
                <p14:cNvContentPartPr/>
                <p14:nvPr/>
              </p14:nvContentPartPr>
              <p14:xfrm>
                <a:off x="304332" y="439539"/>
                <a:ext cx="55080" cy="892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89ABF25-0BE6-7D7F-F668-BEB3B3AEAE4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6772" y="431979"/>
                  <a:ext cx="702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AA0FBAA-3BDB-4148-AE64-245529D21CD8}"/>
                    </a:ext>
                  </a:extLst>
                </p14:cNvPr>
                <p14:cNvContentPartPr/>
                <p14:nvPr/>
              </p14:nvContentPartPr>
              <p14:xfrm>
                <a:off x="324132" y="499299"/>
                <a:ext cx="69840" cy="324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AA0FBAA-3BDB-4148-AE64-245529D21CD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6572" y="491739"/>
                  <a:ext cx="849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3E62738-D45D-5766-8CE1-2E992BFF9D23}"/>
                    </a:ext>
                  </a:extLst>
                </p14:cNvPr>
                <p14:cNvContentPartPr/>
                <p14:nvPr/>
              </p14:nvContentPartPr>
              <p14:xfrm>
                <a:off x="509172" y="347019"/>
                <a:ext cx="47160" cy="75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3E62738-D45D-5766-8CE1-2E992BFF9D2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01612" y="339459"/>
                  <a:ext cx="62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E0EDE57-3E80-D2FF-4EFB-C0E08668BF9A}"/>
                    </a:ext>
                  </a:extLst>
                </p14:cNvPr>
                <p14:cNvContentPartPr/>
                <p14:nvPr/>
              </p14:nvContentPartPr>
              <p14:xfrm>
                <a:off x="509532" y="401739"/>
                <a:ext cx="45000" cy="15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E0EDE57-3E80-D2FF-4EFB-C0E08668BF9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1972" y="394179"/>
                  <a:ext cx="601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88EBF6D-4533-97A9-DAFD-841B798DF5DA}"/>
                    </a:ext>
                  </a:extLst>
                </p14:cNvPr>
                <p14:cNvContentPartPr/>
                <p14:nvPr/>
              </p14:nvContentPartPr>
              <p14:xfrm>
                <a:off x="644892" y="331539"/>
                <a:ext cx="74520" cy="94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88EBF6D-4533-97A9-DAFD-841B798DF5D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37332" y="323979"/>
                  <a:ext cx="892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823318E-8DAB-C9FF-E6C9-11E1730E6BAD}"/>
                    </a:ext>
                  </a:extLst>
                </p14:cNvPr>
                <p14:cNvContentPartPr/>
                <p14:nvPr/>
              </p14:nvContentPartPr>
              <p14:xfrm>
                <a:off x="773052" y="312459"/>
                <a:ext cx="63360" cy="1792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823318E-8DAB-C9FF-E6C9-11E1730E6BA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5852" y="304899"/>
                  <a:ext cx="784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99C4683-29DA-8CD6-1D4D-9137328C3C69}"/>
                    </a:ext>
                  </a:extLst>
                </p14:cNvPr>
                <p14:cNvContentPartPr/>
                <p14:nvPr/>
              </p14:nvContentPartPr>
              <p14:xfrm>
                <a:off x="886092" y="349899"/>
                <a:ext cx="50400" cy="986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99C4683-29DA-8CD6-1D4D-9137328C3C6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78532" y="342339"/>
                  <a:ext cx="651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ED2E01B-34B1-F21E-5702-59DF9E9D70A9}"/>
                    </a:ext>
                  </a:extLst>
                </p14:cNvPr>
                <p14:cNvContentPartPr/>
                <p14:nvPr/>
              </p14:nvContentPartPr>
              <p14:xfrm>
                <a:off x="960612" y="343779"/>
                <a:ext cx="67320" cy="1256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ED2E01B-34B1-F21E-5702-59DF9E9D70A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53052" y="336219"/>
                  <a:ext cx="824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1BF437E-166C-7D88-1BA3-7776C422BAFB}"/>
                    </a:ext>
                  </a:extLst>
                </p14:cNvPr>
                <p14:cNvContentPartPr/>
                <p14:nvPr/>
              </p14:nvContentPartPr>
              <p14:xfrm>
                <a:off x="1086252" y="288339"/>
                <a:ext cx="4320" cy="1234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1BF437E-166C-7D88-1BA3-7776C422BAF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78692" y="280779"/>
                  <a:ext cx="194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E5084DB-3082-21EC-D378-4AF54FEB6ABB}"/>
                    </a:ext>
                  </a:extLst>
                </p14:cNvPr>
                <p14:cNvContentPartPr/>
                <p14:nvPr/>
              </p14:nvContentPartPr>
              <p14:xfrm>
                <a:off x="1070772" y="372219"/>
                <a:ext cx="34920" cy="212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E5084DB-3082-21EC-D378-4AF54FEB6AB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63212" y="364659"/>
                  <a:ext cx="50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B5E5A74-98E3-2F90-5891-32890B140D4D}"/>
                    </a:ext>
                  </a:extLst>
                </p14:cNvPr>
                <p14:cNvContentPartPr/>
                <p14:nvPr/>
              </p14:nvContentPartPr>
              <p14:xfrm>
                <a:off x="1162932" y="275379"/>
                <a:ext cx="7920" cy="1119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B5E5A74-98E3-2F90-5891-32890B140D4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55372" y="267819"/>
                  <a:ext cx="230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6BB201AE-837D-26F0-CE7C-3DCFF1259AA3}"/>
                    </a:ext>
                  </a:extLst>
                </p14:cNvPr>
                <p14:cNvContentPartPr/>
                <p14:nvPr/>
              </p14:nvContentPartPr>
              <p14:xfrm>
                <a:off x="1138452" y="319659"/>
                <a:ext cx="45720" cy="14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6BB201AE-837D-26F0-CE7C-3DCFF1259AA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30892" y="312099"/>
                  <a:ext cx="608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39B939B9-C729-EFBE-05AD-407765B6A40A}"/>
                    </a:ext>
                  </a:extLst>
                </p14:cNvPr>
                <p14:cNvContentPartPr/>
                <p14:nvPr/>
              </p14:nvContentPartPr>
              <p14:xfrm>
                <a:off x="1189932" y="330099"/>
                <a:ext cx="48240" cy="583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39B939B9-C729-EFBE-05AD-407765B6A40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82372" y="322539"/>
                  <a:ext cx="6300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A7F88843-2B9F-6358-36CB-3C1EF047D7A1}"/>
              </a:ext>
            </a:extLst>
          </p:cNvPr>
          <p:cNvGrpSpPr/>
          <p:nvPr/>
        </p:nvGrpSpPr>
        <p:grpSpPr>
          <a:xfrm>
            <a:off x="1549543" y="281859"/>
            <a:ext cx="97200" cy="111960"/>
            <a:chOff x="1549543" y="281859"/>
            <a:chExt cx="97200" cy="11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9AF8E09-0E2C-2C94-A026-A71FDB985812}"/>
                    </a:ext>
                  </a:extLst>
                </p14:cNvPr>
                <p14:cNvContentPartPr/>
                <p14:nvPr/>
              </p14:nvContentPartPr>
              <p14:xfrm>
                <a:off x="1549543" y="326859"/>
                <a:ext cx="68760" cy="122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9AF8E09-0E2C-2C94-A026-A71FDB98581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541983" y="319299"/>
                  <a:ext cx="838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BEC38A5-EDD8-598E-FAC8-B2D1CB450115}"/>
                    </a:ext>
                  </a:extLst>
                </p14:cNvPr>
                <p14:cNvContentPartPr/>
                <p14:nvPr/>
              </p14:nvContentPartPr>
              <p14:xfrm>
                <a:off x="1616503" y="281859"/>
                <a:ext cx="30240" cy="1119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BEC38A5-EDD8-598E-FAC8-B2D1CB45011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08943" y="274299"/>
                  <a:ext cx="4536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5CFC2107-BC84-7FC8-FA5F-C466934C3284}"/>
              </a:ext>
            </a:extLst>
          </p:cNvPr>
          <p:cNvGrpSpPr/>
          <p:nvPr/>
        </p:nvGrpSpPr>
        <p:grpSpPr>
          <a:xfrm>
            <a:off x="1900903" y="138219"/>
            <a:ext cx="458280" cy="282960"/>
            <a:chOff x="1900903" y="138219"/>
            <a:chExt cx="45828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479A9D7-E249-61F1-8336-0E63983A42A1}"/>
                    </a:ext>
                  </a:extLst>
                </p14:cNvPr>
                <p14:cNvContentPartPr/>
                <p14:nvPr/>
              </p14:nvContentPartPr>
              <p14:xfrm>
                <a:off x="1954183" y="246939"/>
                <a:ext cx="122040" cy="1450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479A9D7-E249-61F1-8336-0E63983A42A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946983" y="239379"/>
                  <a:ext cx="1371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F440E53-9205-086E-9752-C04916263345}"/>
                    </a:ext>
                  </a:extLst>
                </p14:cNvPr>
                <p14:cNvContentPartPr/>
                <p14:nvPr/>
              </p14:nvContentPartPr>
              <p14:xfrm>
                <a:off x="2081623" y="298779"/>
                <a:ext cx="67680" cy="86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F440E53-9205-086E-9752-C0491626334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074063" y="291219"/>
                  <a:ext cx="828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27FF490-B627-B0A8-E4C5-0AB1EA4108E0}"/>
                    </a:ext>
                  </a:extLst>
                </p14:cNvPr>
                <p14:cNvContentPartPr/>
                <p14:nvPr/>
              </p14:nvContentPartPr>
              <p14:xfrm>
                <a:off x="2150383" y="232539"/>
                <a:ext cx="14760" cy="1544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27FF490-B627-B0A8-E4C5-0AB1EA4108E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142823" y="225339"/>
                  <a:ext cx="298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F5DB7A3-B074-1B4E-62DA-1DDE0CAF001C}"/>
                    </a:ext>
                  </a:extLst>
                </p14:cNvPr>
                <p14:cNvContentPartPr/>
                <p14:nvPr/>
              </p14:nvContentPartPr>
              <p14:xfrm>
                <a:off x="1900903" y="138219"/>
                <a:ext cx="458280" cy="2829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F5DB7A3-B074-1B4E-62DA-1DDE0CAF001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893343" y="130659"/>
                  <a:ext cx="473400" cy="29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E5062C83-5FA2-A63E-333B-D5ABDB22A588}"/>
              </a:ext>
            </a:extLst>
          </p:cNvPr>
          <p:cNvGrpSpPr/>
          <p:nvPr/>
        </p:nvGrpSpPr>
        <p:grpSpPr>
          <a:xfrm>
            <a:off x="3028994" y="2905366"/>
            <a:ext cx="449640" cy="187920"/>
            <a:chOff x="3028994" y="2905366"/>
            <a:chExt cx="449640" cy="18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E7281F4-AAC1-559E-5CAB-9D7EA7631088}"/>
                    </a:ext>
                  </a:extLst>
                </p14:cNvPr>
                <p14:cNvContentPartPr/>
                <p14:nvPr/>
              </p14:nvContentPartPr>
              <p14:xfrm>
                <a:off x="3028994" y="2970886"/>
                <a:ext cx="54000" cy="12240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E7281F4-AAC1-559E-5CAB-9D7EA763108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021434" y="2963326"/>
                  <a:ext cx="691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CC4FB718-27DF-65F4-EF39-0754F83F626A}"/>
                    </a:ext>
                  </a:extLst>
                </p14:cNvPr>
                <p14:cNvContentPartPr/>
                <p14:nvPr/>
              </p14:nvContentPartPr>
              <p14:xfrm>
                <a:off x="3142754" y="3001846"/>
                <a:ext cx="36000" cy="385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CC4FB718-27DF-65F4-EF39-0754F83F626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135194" y="2994286"/>
                  <a:ext cx="511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A0E7786-09AA-D185-A18B-A8DDB2111265}"/>
                    </a:ext>
                  </a:extLst>
                </p14:cNvPr>
                <p14:cNvContentPartPr/>
                <p14:nvPr/>
              </p14:nvContentPartPr>
              <p14:xfrm>
                <a:off x="3239234" y="2966566"/>
                <a:ext cx="26280" cy="7812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A0E7786-09AA-D185-A18B-A8DDB211126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231674" y="2959006"/>
                  <a:ext cx="41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9CEBCBFF-73E4-7650-3A65-1150D46520A8}"/>
                    </a:ext>
                  </a:extLst>
                </p14:cNvPr>
                <p14:cNvContentPartPr/>
                <p14:nvPr/>
              </p14:nvContentPartPr>
              <p14:xfrm>
                <a:off x="3343994" y="2905366"/>
                <a:ext cx="360" cy="36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9CEBCBFF-73E4-7650-3A65-1150D46520A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336434" y="289780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39BE3FBC-830D-4004-D6D5-48A21F250D5D}"/>
                    </a:ext>
                  </a:extLst>
                </p14:cNvPr>
                <p14:cNvContentPartPr/>
                <p14:nvPr/>
              </p14:nvContentPartPr>
              <p14:xfrm>
                <a:off x="3388994" y="2986366"/>
                <a:ext cx="25920" cy="7056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39BE3FBC-830D-4004-D6D5-48A21F250D5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81434" y="2978806"/>
                  <a:ext cx="406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78BA3A47-99E2-5C8A-843C-A94B30B6F0A5}"/>
                    </a:ext>
                  </a:extLst>
                </p14:cNvPr>
                <p14:cNvContentPartPr/>
                <p14:nvPr/>
              </p14:nvContentPartPr>
              <p14:xfrm>
                <a:off x="3450194" y="2938126"/>
                <a:ext cx="28440" cy="2412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78BA3A47-99E2-5C8A-843C-A94B30B6F0A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442634" y="2930926"/>
                  <a:ext cx="4356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2D5AEFC1-9963-3D7F-7432-2F89CC6DA3D8}"/>
              </a:ext>
            </a:extLst>
          </p:cNvPr>
          <p:cNvGrpSpPr/>
          <p:nvPr/>
        </p:nvGrpSpPr>
        <p:grpSpPr>
          <a:xfrm>
            <a:off x="3747194" y="2907526"/>
            <a:ext cx="400320" cy="159840"/>
            <a:chOff x="3747194" y="2907526"/>
            <a:chExt cx="400320" cy="15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0BC72F1-F478-6719-A593-2FEB3827B8E7}"/>
                    </a:ext>
                  </a:extLst>
                </p14:cNvPr>
                <p14:cNvContentPartPr/>
                <p14:nvPr/>
              </p14:nvContentPartPr>
              <p14:xfrm>
                <a:off x="3747194" y="2999326"/>
                <a:ext cx="50760" cy="6804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0BC72F1-F478-6719-A593-2FEB3827B8E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39634" y="2991766"/>
                  <a:ext cx="65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0D8EC09-5668-FA1F-D994-40861AE97D55}"/>
                    </a:ext>
                  </a:extLst>
                </p14:cNvPr>
                <p14:cNvContentPartPr/>
                <p14:nvPr/>
              </p14:nvContentPartPr>
              <p14:xfrm>
                <a:off x="3855194" y="2979166"/>
                <a:ext cx="31680" cy="586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0D8EC09-5668-FA1F-D994-40861AE97D5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847634" y="2971966"/>
                  <a:ext cx="468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D4BEF19-A08B-2751-2F74-C807984B46B6}"/>
                    </a:ext>
                  </a:extLst>
                </p14:cNvPr>
                <p14:cNvContentPartPr/>
                <p14:nvPr/>
              </p14:nvContentPartPr>
              <p14:xfrm>
                <a:off x="3920714" y="2973766"/>
                <a:ext cx="37080" cy="763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D4BEF19-A08B-2751-2F74-C807984B46B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913154" y="2966206"/>
                  <a:ext cx="522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2127EE6-8730-E15C-9E84-7D607A7EF056}"/>
                    </a:ext>
                  </a:extLst>
                </p14:cNvPr>
                <p14:cNvContentPartPr/>
                <p14:nvPr/>
              </p14:nvContentPartPr>
              <p14:xfrm>
                <a:off x="3974354" y="2982046"/>
                <a:ext cx="28080" cy="820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2127EE6-8730-E15C-9E84-7D607A7EF05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966794" y="2974486"/>
                  <a:ext cx="432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4C022E5D-4AF2-AB6D-10C6-199168441DBE}"/>
                    </a:ext>
                  </a:extLst>
                </p14:cNvPr>
                <p14:cNvContentPartPr/>
                <p14:nvPr/>
              </p14:nvContentPartPr>
              <p14:xfrm>
                <a:off x="4043834" y="2907526"/>
                <a:ext cx="21240" cy="13212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4C022E5D-4AF2-AB6D-10C6-199168441DB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036274" y="2899966"/>
                  <a:ext cx="363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45058AA-12D8-6FD0-2B7E-3A9B3B676C99}"/>
                    </a:ext>
                  </a:extLst>
                </p14:cNvPr>
                <p14:cNvContentPartPr/>
                <p14:nvPr/>
              </p14:nvContentPartPr>
              <p14:xfrm>
                <a:off x="4040954" y="3000766"/>
                <a:ext cx="41760" cy="972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45058AA-12D8-6FD0-2B7E-3A9B3B676C9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033394" y="2993206"/>
                  <a:ext cx="565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999ED8C-388F-1C80-8B67-9BF4475A150D}"/>
                    </a:ext>
                  </a:extLst>
                </p14:cNvPr>
                <p14:cNvContentPartPr/>
                <p14:nvPr/>
              </p14:nvContentPartPr>
              <p14:xfrm>
                <a:off x="4111154" y="2999326"/>
                <a:ext cx="36360" cy="554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999ED8C-388F-1C80-8B67-9BF4475A150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103954" y="2991766"/>
                  <a:ext cx="5112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FB73C723-FF40-A3F8-473B-B0ACEB2F79AB}"/>
              </a:ext>
            </a:extLst>
          </p:cNvPr>
          <p:cNvGrpSpPr/>
          <p:nvPr/>
        </p:nvGrpSpPr>
        <p:grpSpPr>
          <a:xfrm>
            <a:off x="4268114" y="2905726"/>
            <a:ext cx="47520" cy="147240"/>
            <a:chOff x="4268114" y="2905726"/>
            <a:chExt cx="47520" cy="14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091E434-100F-567E-93AE-A18C5D160255}"/>
                    </a:ext>
                  </a:extLst>
                </p14:cNvPr>
                <p14:cNvContentPartPr/>
                <p14:nvPr/>
              </p14:nvContentPartPr>
              <p14:xfrm>
                <a:off x="4268114" y="2905726"/>
                <a:ext cx="47520" cy="842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091E434-100F-567E-93AE-A18C5D16025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260554" y="2898166"/>
                  <a:ext cx="626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2D2E84B-DEFD-6259-3346-A2B20D9385F8}"/>
                    </a:ext>
                  </a:extLst>
                </p14:cNvPr>
                <p14:cNvContentPartPr/>
                <p14:nvPr/>
              </p14:nvContentPartPr>
              <p14:xfrm>
                <a:off x="4292594" y="3048286"/>
                <a:ext cx="3960" cy="46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2D2E84B-DEFD-6259-3346-A2B20D9385F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285034" y="3040726"/>
                  <a:ext cx="1908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4BAB5884-F7F6-FC2A-6154-D1E4A82A6250}"/>
              </a:ext>
            </a:extLst>
          </p:cNvPr>
          <p:cNvGrpSpPr/>
          <p:nvPr/>
        </p:nvGrpSpPr>
        <p:grpSpPr>
          <a:xfrm>
            <a:off x="1866194" y="2926606"/>
            <a:ext cx="313200" cy="171720"/>
            <a:chOff x="1866194" y="2926606"/>
            <a:chExt cx="313200" cy="17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D67D662-1F75-F5C7-E7D5-DF5DB33A0667}"/>
                    </a:ext>
                  </a:extLst>
                </p14:cNvPr>
                <p14:cNvContentPartPr/>
                <p14:nvPr/>
              </p14:nvContentPartPr>
              <p14:xfrm>
                <a:off x="1866194" y="2964406"/>
                <a:ext cx="75960" cy="9540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D67D662-1F75-F5C7-E7D5-DF5DB33A066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858634" y="2956846"/>
                  <a:ext cx="91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A189B7E-8722-8C6E-68B6-027DA42FE68A}"/>
                    </a:ext>
                  </a:extLst>
                </p14:cNvPr>
                <p14:cNvContentPartPr/>
                <p14:nvPr/>
              </p14:nvContentPartPr>
              <p14:xfrm>
                <a:off x="1969514" y="2948566"/>
                <a:ext cx="10440" cy="11232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A189B7E-8722-8C6E-68B6-027DA42FE68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961954" y="2941006"/>
                  <a:ext cx="25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28D583F-2E83-C5C4-9531-F617F99DAB9C}"/>
                    </a:ext>
                  </a:extLst>
                </p14:cNvPr>
                <p14:cNvContentPartPr/>
                <p14:nvPr/>
              </p14:nvContentPartPr>
              <p14:xfrm>
                <a:off x="2028914" y="2930566"/>
                <a:ext cx="66240" cy="1155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28D583F-2E83-C5C4-9531-F617F99DAB9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021354" y="2923366"/>
                  <a:ext cx="813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E1EFDB3D-A4E4-B531-02F7-2546C23919E6}"/>
                    </a:ext>
                  </a:extLst>
                </p14:cNvPr>
                <p14:cNvContentPartPr/>
                <p14:nvPr/>
              </p14:nvContentPartPr>
              <p14:xfrm>
                <a:off x="2105234" y="2984206"/>
                <a:ext cx="49320" cy="1080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E1EFDB3D-A4E4-B531-02F7-2546C23919E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097674" y="2976646"/>
                  <a:ext cx="64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B12DDF34-F85E-24EB-3B1A-4409696F580A}"/>
                    </a:ext>
                  </a:extLst>
                </p14:cNvPr>
                <p14:cNvContentPartPr/>
                <p14:nvPr/>
              </p14:nvContentPartPr>
              <p14:xfrm>
                <a:off x="2158154" y="2926606"/>
                <a:ext cx="21240" cy="17172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B12DDF34-F85E-24EB-3B1A-4409696F580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150594" y="2919046"/>
                  <a:ext cx="3636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B8C133E7-E866-170A-7CAE-677986829F43}"/>
              </a:ext>
            </a:extLst>
          </p:cNvPr>
          <p:cNvGrpSpPr/>
          <p:nvPr/>
        </p:nvGrpSpPr>
        <p:grpSpPr>
          <a:xfrm>
            <a:off x="2767274" y="3539815"/>
            <a:ext cx="315360" cy="139680"/>
            <a:chOff x="2767274" y="3539815"/>
            <a:chExt cx="315360" cy="13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A56474A-8C61-9B85-D148-0359705E4EC1}"/>
                    </a:ext>
                  </a:extLst>
                </p14:cNvPr>
                <p14:cNvContentPartPr/>
                <p14:nvPr/>
              </p14:nvContentPartPr>
              <p14:xfrm>
                <a:off x="2767274" y="3567535"/>
                <a:ext cx="79560" cy="7884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A56474A-8C61-9B85-D148-0359705E4EC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759714" y="3559975"/>
                  <a:ext cx="94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157E3E8-A093-460E-F2E8-FFB54A13A6E6}"/>
                    </a:ext>
                  </a:extLst>
                </p14:cNvPr>
                <p14:cNvContentPartPr/>
                <p14:nvPr/>
              </p14:nvContentPartPr>
              <p14:xfrm>
                <a:off x="2889314" y="3554575"/>
                <a:ext cx="5040" cy="9756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157E3E8-A093-460E-F2E8-FFB54A13A6E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881754" y="3547015"/>
                  <a:ext cx="19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51DD7DDE-3CEE-81A2-3819-2454CB947B25}"/>
                    </a:ext>
                  </a:extLst>
                </p14:cNvPr>
                <p14:cNvContentPartPr/>
                <p14:nvPr/>
              </p14:nvContentPartPr>
              <p14:xfrm>
                <a:off x="2947994" y="3539815"/>
                <a:ext cx="59760" cy="11268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51DD7DDE-3CEE-81A2-3819-2454CB947B2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940434" y="3532255"/>
                  <a:ext cx="748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FCF7E83-82DB-473D-F8B1-F79EF509F952}"/>
                    </a:ext>
                  </a:extLst>
                </p14:cNvPr>
                <p14:cNvContentPartPr/>
                <p14:nvPr/>
              </p14:nvContentPartPr>
              <p14:xfrm>
                <a:off x="3024314" y="3584095"/>
                <a:ext cx="44640" cy="2592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FCF7E83-82DB-473D-F8B1-F79EF509F95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016754" y="3576535"/>
                  <a:ext cx="597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922B616-3378-9DEB-7E0F-CF0CD26BA407}"/>
                    </a:ext>
                  </a:extLst>
                </p14:cNvPr>
                <p14:cNvContentPartPr/>
                <p14:nvPr/>
              </p14:nvContentPartPr>
              <p14:xfrm>
                <a:off x="3067514" y="3557095"/>
                <a:ext cx="15120" cy="12240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922B616-3378-9DEB-7E0F-CF0CD26BA40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059954" y="3549535"/>
                  <a:ext cx="30240" cy="13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4FDC09EC-FE96-4EB6-BF87-5D1C3AEAB736}"/>
              </a:ext>
            </a:extLst>
          </p:cNvPr>
          <p:cNvGrpSpPr/>
          <p:nvPr/>
        </p:nvGrpSpPr>
        <p:grpSpPr>
          <a:xfrm>
            <a:off x="3307274" y="3529015"/>
            <a:ext cx="809280" cy="176040"/>
            <a:chOff x="3307274" y="3529015"/>
            <a:chExt cx="809280" cy="17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C3F7071-2502-5DE9-C361-BE9851F2190E}"/>
                    </a:ext>
                  </a:extLst>
                </p14:cNvPr>
                <p14:cNvContentPartPr/>
                <p14:nvPr/>
              </p14:nvContentPartPr>
              <p14:xfrm>
                <a:off x="3307274" y="3545575"/>
                <a:ext cx="100440" cy="15948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C3F7071-2502-5DE9-C361-BE9851F2190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299714" y="3538015"/>
                  <a:ext cx="1155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5E4FDEB-61D2-D00B-9C3E-77A435C18BCE}"/>
                    </a:ext>
                  </a:extLst>
                </p14:cNvPr>
                <p14:cNvContentPartPr/>
                <p14:nvPr/>
              </p14:nvContentPartPr>
              <p14:xfrm>
                <a:off x="3365234" y="3621895"/>
                <a:ext cx="17280" cy="4572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5E4FDEB-61D2-D00B-9C3E-77A435C18BC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357674" y="3614335"/>
                  <a:ext cx="32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1FC8A58D-A585-276F-5ED0-EE2895CB6D59}"/>
                    </a:ext>
                  </a:extLst>
                </p14:cNvPr>
                <p14:cNvContentPartPr/>
                <p14:nvPr/>
              </p14:nvContentPartPr>
              <p14:xfrm>
                <a:off x="3422474" y="3567175"/>
                <a:ext cx="18000" cy="11268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1FC8A58D-A585-276F-5ED0-EE2895CB6D5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414914" y="3559615"/>
                  <a:ext cx="331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C0E084CB-E91E-E216-B1FF-48F3A7C5D88D}"/>
                    </a:ext>
                  </a:extLst>
                </p14:cNvPr>
                <p14:cNvContentPartPr/>
                <p14:nvPr/>
              </p14:nvContentPartPr>
              <p14:xfrm>
                <a:off x="3435074" y="3619015"/>
                <a:ext cx="44280" cy="1440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C0E084CB-E91E-E216-B1FF-48F3A7C5D88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427514" y="3611455"/>
                  <a:ext cx="594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9C7C60BB-2BA6-4CE2-8057-F2E754423309}"/>
                    </a:ext>
                  </a:extLst>
                </p14:cNvPr>
                <p14:cNvContentPartPr/>
                <p14:nvPr/>
              </p14:nvContentPartPr>
              <p14:xfrm>
                <a:off x="3537674" y="3562495"/>
                <a:ext cx="52200" cy="4896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9C7C60BB-2BA6-4CE2-8057-F2E75442330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530114" y="3554935"/>
                  <a:ext cx="669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E6801C3-65BE-C9D7-BE1C-A3A66BE22FE4}"/>
                    </a:ext>
                  </a:extLst>
                </p14:cNvPr>
                <p14:cNvContentPartPr/>
                <p14:nvPr/>
              </p14:nvContentPartPr>
              <p14:xfrm>
                <a:off x="3580874" y="3625855"/>
                <a:ext cx="5040" cy="3384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E6801C3-65BE-C9D7-BE1C-A3A66BE22FE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573314" y="3618295"/>
                  <a:ext cx="198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9119C978-F0D6-CAEA-CCDE-332E06227423}"/>
                    </a:ext>
                  </a:extLst>
                </p14:cNvPr>
                <p14:cNvContentPartPr/>
                <p14:nvPr/>
              </p14:nvContentPartPr>
              <p14:xfrm>
                <a:off x="3562874" y="3650335"/>
                <a:ext cx="44640" cy="756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9119C978-F0D6-CAEA-CCDE-332E0622742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555674" y="3642775"/>
                  <a:ext cx="597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4E79E321-1568-F186-49DC-44F9A9CCF761}"/>
                    </a:ext>
                  </a:extLst>
                </p14:cNvPr>
                <p14:cNvContentPartPr/>
                <p14:nvPr/>
              </p14:nvContentPartPr>
              <p14:xfrm>
                <a:off x="3629834" y="3559255"/>
                <a:ext cx="15840" cy="10152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4E79E321-1568-F186-49DC-44F9A9CCF76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622274" y="3551695"/>
                  <a:ext cx="309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067C10D-F701-3A8F-35F7-4DF376327F73}"/>
                    </a:ext>
                  </a:extLst>
                </p14:cNvPr>
                <p14:cNvContentPartPr/>
                <p14:nvPr/>
              </p14:nvContentPartPr>
              <p14:xfrm>
                <a:off x="3630194" y="3623335"/>
                <a:ext cx="55080" cy="1980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067C10D-F701-3A8F-35F7-4DF376327F7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622634" y="3615775"/>
                  <a:ext cx="702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A8916DAA-F4DF-7802-95DD-7B3B17C1B47E}"/>
                    </a:ext>
                  </a:extLst>
                </p14:cNvPr>
                <p14:cNvContentPartPr/>
                <p14:nvPr/>
              </p14:nvContentPartPr>
              <p14:xfrm>
                <a:off x="3732074" y="3589855"/>
                <a:ext cx="30240" cy="4644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A8916DAA-F4DF-7802-95DD-7B3B17C1B47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724514" y="3582295"/>
                  <a:ext cx="453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85274155-ED2C-AD31-8A5E-ACF982CE1299}"/>
                    </a:ext>
                  </a:extLst>
                </p14:cNvPr>
                <p14:cNvContentPartPr/>
                <p14:nvPr/>
              </p14:nvContentPartPr>
              <p14:xfrm>
                <a:off x="3794354" y="3572935"/>
                <a:ext cx="49680" cy="972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85274155-ED2C-AD31-8A5E-ACF982CE129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786794" y="3565375"/>
                  <a:ext cx="648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636CE080-0B59-6228-61E2-0C121C20DC27}"/>
                    </a:ext>
                  </a:extLst>
                </p14:cNvPr>
                <p14:cNvContentPartPr/>
                <p14:nvPr/>
              </p14:nvContentPartPr>
              <p14:xfrm>
                <a:off x="3802634" y="3609295"/>
                <a:ext cx="25200" cy="396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636CE080-0B59-6228-61E2-0C121C20DC2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795074" y="3601735"/>
                  <a:ext cx="403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283E8EBE-100B-E0C3-9BAF-43CA1A67000D}"/>
                    </a:ext>
                  </a:extLst>
                </p14:cNvPr>
                <p14:cNvContentPartPr/>
                <p14:nvPr/>
              </p14:nvContentPartPr>
              <p14:xfrm>
                <a:off x="3850514" y="3538735"/>
                <a:ext cx="11520" cy="11088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283E8EBE-100B-E0C3-9BAF-43CA1A67000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842954" y="3531175"/>
                  <a:ext cx="266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C50BA36-BE4C-F34A-7C96-B97332B67CAE}"/>
                    </a:ext>
                  </a:extLst>
                </p14:cNvPr>
                <p14:cNvContentPartPr/>
                <p14:nvPr/>
              </p14:nvContentPartPr>
              <p14:xfrm>
                <a:off x="3902714" y="3529015"/>
                <a:ext cx="5760" cy="9756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C50BA36-BE4C-F34A-7C96-B97332B67CA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895154" y="3521455"/>
                  <a:ext cx="208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2D762B18-C301-0436-90C2-2999113D81BF}"/>
                    </a:ext>
                  </a:extLst>
                </p14:cNvPr>
                <p14:cNvContentPartPr/>
                <p14:nvPr/>
              </p14:nvContentPartPr>
              <p14:xfrm>
                <a:off x="3979754" y="3548455"/>
                <a:ext cx="36720" cy="5976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2D762B18-C301-0436-90C2-2999113D81B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972194" y="3540895"/>
                  <a:ext cx="518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411BD749-F2A5-3F06-ABAA-5753845283ED}"/>
                    </a:ext>
                  </a:extLst>
                </p14:cNvPr>
                <p14:cNvContentPartPr/>
                <p14:nvPr/>
              </p14:nvContentPartPr>
              <p14:xfrm>
                <a:off x="3974354" y="3626215"/>
                <a:ext cx="9000" cy="3816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411BD749-F2A5-3F06-ABAA-5753845283E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966794" y="3618655"/>
                  <a:ext cx="241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8174C28D-DA17-1333-1EDE-4C15E65EA3C6}"/>
                    </a:ext>
                  </a:extLst>
                </p14:cNvPr>
                <p14:cNvContentPartPr/>
                <p14:nvPr/>
              </p14:nvContentPartPr>
              <p14:xfrm>
                <a:off x="4012154" y="3620815"/>
                <a:ext cx="5040" cy="4608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8174C28D-DA17-1333-1EDE-4C15E65EA3C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004594" y="3613255"/>
                  <a:ext cx="198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41A6ECB-0894-75A5-80D7-4324BE9ECA78}"/>
                    </a:ext>
                  </a:extLst>
                </p14:cNvPr>
                <p14:cNvContentPartPr/>
                <p14:nvPr/>
              </p14:nvContentPartPr>
              <p14:xfrm>
                <a:off x="3941234" y="3659695"/>
                <a:ext cx="175320" cy="288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41A6ECB-0894-75A5-80D7-4324BE9ECA7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933674" y="3652135"/>
                  <a:ext cx="190440" cy="1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C34A963F-A103-98A6-835E-7965A843E26E}"/>
              </a:ext>
            </a:extLst>
          </p:cNvPr>
          <p:cNvGrpSpPr/>
          <p:nvPr/>
        </p:nvGrpSpPr>
        <p:grpSpPr>
          <a:xfrm>
            <a:off x="2976295" y="3846803"/>
            <a:ext cx="159120" cy="246240"/>
            <a:chOff x="2976295" y="3846803"/>
            <a:chExt cx="159120" cy="24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4E8D86E6-1971-E405-ECD9-BFD69018EDAF}"/>
                    </a:ext>
                  </a:extLst>
                </p14:cNvPr>
                <p14:cNvContentPartPr/>
                <p14:nvPr/>
              </p14:nvContentPartPr>
              <p14:xfrm>
                <a:off x="3043975" y="3856523"/>
                <a:ext cx="18720" cy="13392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4E8D86E6-1971-E405-ECD9-BFD69018EDA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036415" y="3848963"/>
                  <a:ext cx="334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1617B423-5052-BDE1-0885-D1679EBF448B}"/>
                    </a:ext>
                  </a:extLst>
                </p14:cNvPr>
                <p14:cNvContentPartPr/>
                <p14:nvPr/>
              </p14:nvContentPartPr>
              <p14:xfrm>
                <a:off x="2976295" y="3846803"/>
                <a:ext cx="123120" cy="3708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1617B423-5052-BDE1-0885-D1679EBF448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968735" y="3839243"/>
                  <a:ext cx="1382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E3D39A35-3521-69D1-FDC4-5952194AE56F}"/>
                    </a:ext>
                  </a:extLst>
                </p14:cNvPr>
                <p14:cNvContentPartPr/>
                <p14:nvPr/>
              </p14:nvContentPartPr>
              <p14:xfrm>
                <a:off x="3077095" y="4036883"/>
                <a:ext cx="58320" cy="5616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E3D39A35-3521-69D1-FDC4-5952194AE56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069535" y="4029323"/>
                  <a:ext cx="73440" cy="7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E7DF67F2-4E6B-5E02-6643-D96C2FD1FB51}"/>
                  </a:ext>
                </a:extLst>
              </p14:cNvPr>
              <p14:cNvContentPartPr/>
              <p14:nvPr/>
            </p14:nvContentPartPr>
            <p14:xfrm>
              <a:off x="3109855" y="4230203"/>
              <a:ext cx="2520" cy="15840"/>
            </p14:xfrm>
          </p:contentPart>
        </mc:Choice>
        <mc:Fallback xmlns=""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E7DF67F2-4E6B-5E02-6643-D96C2FD1FB51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3102295" y="4222643"/>
                <a:ext cx="17640" cy="3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FC635944-C093-B463-2CC2-EEBEC2448324}"/>
              </a:ext>
            </a:extLst>
          </p:cNvPr>
          <p:cNvGrpSpPr/>
          <p:nvPr/>
        </p:nvGrpSpPr>
        <p:grpSpPr>
          <a:xfrm>
            <a:off x="3300295" y="4117883"/>
            <a:ext cx="100800" cy="105120"/>
            <a:chOff x="3300295" y="4117883"/>
            <a:chExt cx="100800" cy="10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2A996C4-BE1B-EDD3-B1CA-18A02264FA0B}"/>
                    </a:ext>
                  </a:extLst>
                </p14:cNvPr>
                <p14:cNvContentPartPr/>
                <p14:nvPr/>
              </p14:nvContentPartPr>
              <p14:xfrm>
                <a:off x="3300295" y="4152803"/>
                <a:ext cx="51480" cy="2628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2A996C4-BE1B-EDD3-B1CA-18A02264FA0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292735" y="4145243"/>
                  <a:ext cx="666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66E3B48-B271-D38A-3809-87693E10C25E}"/>
                    </a:ext>
                  </a:extLst>
                </p14:cNvPr>
                <p14:cNvContentPartPr/>
                <p14:nvPr/>
              </p14:nvContentPartPr>
              <p14:xfrm>
                <a:off x="3348895" y="4117883"/>
                <a:ext cx="52200" cy="10512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66E3B48-B271-D38A-3809-87693E10C25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341335" y="4110323"/>
                  <a:ext cx="6696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1356B809-98C0-13BD-4850-4C3D9A8BEFC3}"/>
              </a:ext>
            </a:extLst>
          </p:cNvPr>
          <p:cNvGrpSpPr/>
          <p:nvPr/>
        </p:nvGrpSpPr>
        <p:grpSpPr>
          <a:xfrm>
            <a:off x="3560215" y="4102403"/>
            <a:ext cx="238680" cy="211320"/>
            <a:chOff x="3560215" y="4102403"/>
            <a:chExt cx="238680" cy="21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D2E05D51-4E18-9AE5-B3CD-BBC3D6F070AA}"/>
                    </a:ext>
                  </a:extLst>
                </p14:cNvPr>
                <p14:cNvContentPartPr/>
                <p14:nvPr/>
              </p14:nvContentPartPr>
              <p14:xfrm>
                <a:off x="3560215" y="4102403"/>
                <a:ext cx="102960" cy="21132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D2E05D51-4E18-9AE5-B3CD-BBC3D6F070AA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552655" y="4094843"/>
                  <a:ext cx="1177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8A05453-901D-F743-ADCD-9565D51D35B1}"/>
                    </a:ext>
                  </a:extLst>
                </p14:cNvPr>
                <p14:cNvContentPartPr/>
                <p14:nvPr/>
              </p14:nvContentPartPr>
              <p14:xfrm>
                <a:off x="3682975" y="4136963"/>
                <a:ext cx="42480" cy="8280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8A05453-901D-F743-ADCD-9565D51D35B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675415" y="4129403"/>
                  <a:ext cx="576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D7E5E955-D7EC-B7E3-B036-E99E0F840206}"/>
                    </a:ext>
                  </a:extLst>
                </p14:cNvPr>
                <p14:cNvContentPartPr/>
                <p14:nvPr/>
              </p14:nvContentPartPr>
              <p14:xfrm>
                <a:off x="3751735" y="4139123"/>
                <a:ext cx="47160" cy="8676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D7E5E955-D7EC-B7E3-B036-E99E0F84020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744535" y="4131563"/>
                  <a:ext cx="6228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" name="Gruppo 346">
            <a:extLst>
              <a:ext uri="{FF2B5EF4-FFF2-40B4-BE49-F238E27FC236}">
                <a16:creationId xmlns:a16="http://schemas.microsoft.com/office/drawing/2014/main" id="{C68EE1FC-863D-248A-E834-362246F72B63}"/>
              </a:ext>
            </a:extLst>
          </p:cNvPr>
          <p:cNvGrpSpPr/>
          <p:nvPr/>
        </p:nvGrpSpPr>
        <p:grpSpPr>
          <a:xfrm>
            <a:off x="5271203" y="4025363"/>
            <a:ext cx="189360" cy="194760"/>
            <a:chOff x="5271203" y="4025363"/>
            <a:chExt cx="189360" cy="19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19D4C126-AE28-C3A3-8726-C6E72C0B24E6}"/>
                    </a:ext>
                  </a:extLst>
                </p14:cNvPr>
                <p14:cNvContentPartPr/>
                <p14:nvPr/>
              </p14:nvContentPartPr>
              <p14:xfrm>
                <a:off x="5271203" y="4113563"/>
                <a:ext cx="29880" cy="10656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19D4C126-AE28-C3A3-8726-C6E72C0B24E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263643" y="4106363"/>
                  <a:ext cx="450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CCC38213-2F5F-9897-360E-C805B7515400}"/>
                    </a:ext>
                  </a:extLst>
                </p14:cNvPr>
                <p14:cNvContentPartPr/>
                <p14:nvPr/>
              </p14:nvContentPartPr>
              <p14:xfrm>
                <a:off x="5335283" y="4025363"/>
                <a:ext cx="38880" cy="16848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CCC38213-2F5F-9897-360E-C805B751540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327723" y="4017803"/>
                  <a:ext cx="540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CB2EB7C2-D716-6C2F-10E5-986B108468FF}"/>
                    </a:ext>
                  </a:extLst>
                </p14:cNvPr>
                <p14:cNvContentPartPr/>
                <p14:nvPr/>
              </p14:nvContentPartPr>
              <p14:xfrm>
                <a:off x="5374883" y="4046243"/>
                <a:ext cx="23400" cy="12996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CB2EB7C2-D716-6C2F-10E5-986B108468F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367323" y="4038683"/>
                  <a:ext cx="385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20444160-9AE2-0A0E-AD28-A144A0F7CE35}"/>
                    </a:ext>
                  </a:extLst>
                </p14:cNvPr>
                <p14:cNvContentPartPr/>
                <p14:nvPr/>
              </p14:nvContentPartPr>
              <p14:xfrm>
                <a:off x="5404043" y="4126883"/>
                <a:ext cx="56520" cy="4932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20444160-9AE2-0A0E-AD28-A144A0F7CE3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396483" y="4119323"/>
                  <a:ext cx="71640" cy="6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5" name="Gruppo 344">
            <a:extLst>
              <a:ext uri="{FF2B5EF4-FFF2-40B4-BE49-F238E27FC236}">
                <a16:creationId xmlns:a16="http://schemas.microsoft.com/office/drawing/2014/main" id="{E5102FA8-7B87-C333-8097-09D119E13AE2}"/>
              </a:ext>
            </a:extLst>
          </p:cNvPr>
          <p:cNvGrpSpPr/>
          <p:nvPr/>
        </p:nvGrpSpPr>
        <p:grpSpPr>
          <a:xfrm>
            <a:off x="5630123" y="4008803"/>
            <a:ext cx="527400" cy="163800"/>
            <a:chOff x="5630123" y="4008803"/>
            <a:chExt cx="527400" cy="16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1D78E720-AD48-C392-7C2D-1AF2AC82ACAD}"/>
                    </a:ext>
                  </a:extLst>
                </p14:cNvPr>
                <p14:cNvContentPartPr/>
                <p14:nvPr/>
              </p14:nvContentPartPr>
              <p14:xfrm>
                <a:off x="5630123" y="4008803"/>
                <a:ext cx="65160" cy="15516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1D78E720-AD48-C392-7C2D-1AF2AC82ACA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622563" y="4001603"/>
                  <a:ext cx="799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83D970F3-C37C-79F9-02C7-CAC42B84B477}"/>
                    </a:ext>
                  </a:extLst>
                </p14:cNvPr>
                <p14:cNvContentPartPr/>
                <p14:nvPr/>
              </p14:nvContentPartPr>
              <p14:xfrm>
                <a:off x="5719043" y="4114283"/>
                <a:ext cx="35640" cy="5148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83D970F3-C37C-79F9-02C7-CAC42B84B47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711843" y="4106723"/>
                  <a:ext cx="507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7CB7A2E4-5240-0EA3-E5FF-8DB6A83D8AEB}"/>
                    </a:ext>
                  </a:extLst>
                </p14:cNvPr>
                <p14:cNvContentPartPr/>
                <p14:nvPr/>
              </p14:nvContentPartPr>
              <p14:xfrm>
                <a:off x="5784923" y="4111403"/>
                <a:ext cx="61200" cy="5364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7CB7A2E4-5240-0EA3-E5FF-8DB6A83D8AEB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777363" y="4103843"/>
                  <a:ext cx="76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5F4DC75D-CEEE-8B6D-3DC3-6A961B0B4C1C}"/>
                    </a:ext>
                  </a:extLst>
                </p14:cNvPr>
                <p14:cNvContentPartPr/>
                <p14:nvPr/>
              </p14:nvContentPartPr>
              <p14:xfrm>
                <a:off x="5869163" y="4123283"/>
                <a:ext cx="38160" cy="4932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5F4DC75D-CEEE-8B6D-3DC3-6A961B0B4C1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861603" y="4115723"/>
                  <a:ext cx="529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1C7E2120-040B-EA82-C194-FEFB6365A64F}"/>
                    </a:ext>
                  </a:extLst>
                </p14:cNvPr>
                <p14:cNvContentPartPr/>
                <p14:nvPr/>
              </p14:nvContentPartPr>
              <p14:xfrm>
                <a:off x="5937203" y="4125083"/>
                <a:ext cx="37440" cy="3780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1C7E2120-040B-EA82-C194-FEFB6365A64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929643" y="4117523"/>
                  <a:ext cx="52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B03CAB7F-24C9-A30F-C6D9-28C4944655AB}"/>
                    </a:ext>
                  </a:extLst>
                </p14:cNvPr>
                <p14:cNvContentPartPr/>
                <p14:nvPr/>
              </p14:nvContentPartPr>
              <p14:xfrm>
                <a:off x="6010283" y="4041563"/>
                <a:ext cx="41760" cy="10512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B03CAB7F-24C9-A30F-C6D9-28C4944655A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002723" y="4034003"/>
                  <a:ext cx="565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7CC81AFA-9FA9-8A91-F32E-7604C4B1E136}"/>
                    </a:ext>
                  </a:extLst>
                </p14:cNvPr>
                <p14:cNvContentPartPr/>
                <p14:nvPr/>
              </p14:nvContentPartPr>
              <p14:xfrm>
                <a:off x="6098123" y="4094483"/>
                <a:ext cx="59400" cy="4896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7CC81AFA-9FA9-8A91-F32E-7604C4B1E13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090563" y="4086923"/>
                  <a:ext cx="7452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6" name="Gruppo 355">
            <a:extLst>
              <a:ext uri="{FF2B5EF4-FFF2-40B4-BE49-F238E27FC236}">
                <a16:creationId xmlns:a16="http://schemas.microsoft.com/office/drawing/2014/main" id="{B350FE4A-D7D1-FBF5-EAFC-E6CB754248A1}"/>
              </a:ext>
            </a:extLst>
          </p:cNvPr>
          <p:cNvGrpSpPr/>
          <p:nvPr/>
        </p:nvGrpSpPr>
        <p:grpSpPr>
          <a:xfrm>
            <a:off x="1313945" y="3355080"/>
            <a:ext cx="168480" cy="115920"/>
            <a:chOff x="1313945" y="3355080"/>
            <a:chExt cx="168480" cy="11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0AD57010-D2BE-7B72-2341-2EAEFFE47376}"/>
                    </a:ext>
                  </a:extLst>
                </p14:cNvPr>
                <p14:cNvContentPartPr/>
                <p14:nvPr/>
              </p14:nvContentPartPr>
              <p14:xfrm>
                <a:off x="1313945" y="3375600"/>
                <a:ext cx="161280" cy="1044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0AD57010-D2BE-7B72-2341-2EAEFFE4737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306385" y="3368400"/>
                  <a:ext cx="176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9DCF5568-67D9-0AE6-6373-770CA6954288}"/>
                    </a:ext>
                  </a:extLst>
                </p14:cNvPr>
                <p14:cNvContentPartPr/>
                <p14:nvPr/>
              </p14:nvContentPartPr>
              <p14:xfrm>
                <a:off x="1461545" y="3355080"/>
                <a:ext cx="20880" cy="11592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9DCF5568-67D9-0AE6-6373-770CA695428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453985" y="3347520"/>
                  <a:ext cx="36000" cy="13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357" name="Input penna 356">
                <a:extLst>
                  <a:ext uri="{FF2B5EF4-FFF2-40B4-BE49-F238E27FC236}">
                    <a16:creationId xmlns:a16="http://schemas.microsoft.com/office/drawing/2014/main" id="{4FB3DA1A-DB66-97A8-9900-C05F30912FCB}"/>
                  </a:ext>
                </a:extLst>
              </p14:cNvPr>
              <p14:cNvContentPartPr/>
              <p14:nvPr/>
            </p14:nvContentPartPr>
            <p14:xfrm>
              <a:off x="2599320" y="1196077"/>
              <a:ext cx="194040" cy="28080"/>
            </p14:xfrm>
          </p:contentPart>
        </mc:Choice>
        <mc:Fallback xmlns="">
          <p:pic>
            <p:nvPicPr>
              <p:cNvPr id="357" name="Input penna 356">
                <a:extLst>
                  <a:ext uri="{FF2B5EF4-FFF2-40B4-BE49-F238E27FC236}">
                    <a16:creationId xmlns:a16="http://schemas.microsoft.com/office/drawing/2014/main" id="{4FB3DA1A-DB66-97A8-9900-C05F30912FCB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2591760" y="1188517"/>
                <a:ext cx="20916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358" name="Input penna 357">
                <a:extLst>
                  <a:ext uri="{FF2B5EF4-FFF2-40B4-BE49-F238E27FC236}">
                    <a16:creationId xmlns:a16="http://schemas.microsoft.com/office/drawing/2014/main" id="{01608F5C-279F-25ED-0A91-F2D06AF04BB7}"/>
                  </a:ext>
                </a:extLst>
              </p14:cNvPr>
              <p14:cNvContentPartPr/>
              <p14:nvPr/>
            </p14:nvContentPartPr>
            <p14:xfrm>
              <a:off x="3476640" y="1210477"/>
              <a:ext cx="190440" cy="38160"/>
            </p14:xfrm>
          </p:contentPart>
        </mc:Choice>
        <mc:Fallback xmlns="">
          <p:pic>
            <p:nvPicPr>
              <p:cNvPr id="358" name="Input penna 357">
                <a:extLst>
                  <a:ext uri="{FF2B5EF4-FFF2-40B4-BE49-F238E27FC236}">
                    <a16:creationId xmlns:a16="http://schemas.microsoft.com/office/drawing/2014/main" id="{01608F5C-279F-25ED-0A91-F2D06AF04BB7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3469080" y="1202917"/>
                <a:ext cx="205560" cy="5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8A3044C8-985A-82D6-8C79-46CB7A3B004C}"/>
              </a:ext>
            </a:extLst>
          </p:cNvPr>
          <p:cNvGrpSpPr/>
          <p:nvPr/>
        </p:nvGrpSpPr>
        <p:grpSpPr>
          <a:xfrm>
            <a:off x="3810351" y="4683028"/>
            <a:ext cx="123120" cy="113760"/>
            <a:chOff x="3810351" y="4683028"/>
            <a:chExt cx="123120" cy="11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FF45EA73-BB43-11AC-FCEA-5F6160418B3E}"/>
                    </a:ext>
                  </a:extLst>
                </p14:cNvPr>
                <p14:cNvContentPartPr/>
                <p14:nvPr/>
              </p14:nvContentPartPr>
              <p14:xfrm>
                <a:off x="3810351" y="4724068"/>
                <a:ext cx="66600" cy="7272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FF45EA73-BB43-11AC-FCEA-5F6160418B3E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802791" y="4716868"/>
                  <a:ext cx="817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9F4C474A-1192-EADB-EF30-422252729E6D}"/>
                    </a:ext>
                  </a:extLst>
                </p14:cNvPr>
                <p14:cNvContentPartPr/>
                <p14:nvPr/>
              </p14:nvContentPartPr>
              <p14:xfrm>
                <a:off x="3901071" y="4683028"/>
                <a:ext cx="32400" cy="1872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9F4C474A-1192-EADB-EF30-422252729E6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893511" y="4675828"/>
                  <a:ext cx="4752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" name="Gruppo 370">
            <a:extLst>
              <a:ext uri="{FF2B5EF4-FFF2-40B4-BE49-F238E27FC236}">
                <a16:creationId xmlns:a16="http://schemas.microsoft.com/office/drawing/2014/main" id="{3B605189-CE02-7062-342C-D451CB646041}"/>
              </a:ext>
            </a:extLst>
          </p:cNvPr>
          <p:cNvGrpSpPr/>
          <p:nvPr/>
        </p:nvGrpSpPr>
        <p:grpSpPr>
          <a:xfrm>
            <a:off x="4099791" y="4713988"/>
            <a:ext cx="314640" cy="103680"/>
            <a:chOff x="4099791" y="4713988"/>
            <a:chExt cx="314640" cy="10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CE678565-8823-64D6-6039-6A1513B2152E}"/>
                    </a:ext>
                  </a:extLst>
                </p14:cNvPr>
                <p14:cNvContentPartPr/>
                <p14:nvPr/>
              </p14:nvContentPartPr>
              <p14:xfrm>
                <a:off x="4099791" y="4715788"/>
                <a:ext cx="93240" cy="10188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CE678565-8823-64D6-6039-6A1513B2152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092231" y="4708228"/>
                  <a:ext cx="1083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75754E21-BC7A-039E-197E-23CDAF14113C}"/>
                    </a:ext>
                  </a:extLst>
                </p14:cNvPr>
                <p14:cNvContentPartPr/>
                <p14:nvPr/>
              </p14:nvContentPartPr>
              <p14:xfrm>
                <a:off x="4198071" y="4733788"/>
                <a:ext cx="53280" cy="5616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75754E21-BC7A-039E-197E-23CDAF14113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190511" y="4726228"/>
                  <a:ext cx="684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5B32C28B-CBA1-33B2-2DAC-F054EF61C921}"/>
                    </a:ext>
                  </a:extLst>
                </p14:cNvPr>
                <p14:cNvContentPartPr/>
                <p14:nvPr/>
              </p14:nvContentPartPr>
              <p14:xfrm>
                <a:off x="4297071" y="4713988"/>
                <a:ext cx="37440" cy="8820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5B32C28B-CBA1-33B2-2DAC-F054EF61C92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289511" y="4706428"/>
                  <a:ext cx="525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7B96953A-D8FB-F343-B5DE-124A4716311B}"/>
                    </a:ext>
                  </a:extLst>
                </p14:cNvPr>
                <p14:cNvContentPartPr/>
                <p14:nvPr/>
              </p14:nvContentPartPr>
              <p14:xfrm>
                <a:off x="4370871" y="4714708"/>
                <a:ext cx="43560" cy="8568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7B96953A-D8FB-F343-B5DE-124A4716311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363311" y="4707148"/>
                  <a:ext cx="58680" cy="10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368" name="Input penna 367">
                <a:extLst>
                  <a:ext uri="{FF2B5EF4-FFF2-40B4-BE49-F238E27FC236}">
                    <a16:creationId xmlns:a16="http://schemas.microsoft.com/office/drawing/2014/main" id="{55DD8FC6-37E3-0AF2-3096-78DAC287250E}"/>
                  </a:ext>
                </a:extLst>
              </p14:cNvPr>
              <p14:cNvContentPartPr/>
              <p14:nvPr/>
            </p14:nvContentPartPr>
            <p14:xfrm>
              <a:off x="4521351" y="4612108"/>
              <a:ext cx="54360" cy="86760"/>
            </p14:xfrm>
          </p:contentPart>
        </mc:Choice>
        <mc:Fallback xmlns="">
          <p:pic>
            <p:nvPicPr>
              <p:cNvPr id="368" name="Input penna 367">
                <a:extLst>
                  <a:ext uri="{FF2B5EF4-FFF2-40B4-BE49-F238E27FC236}">
                    <a16:creationId xmlns:a16="http://schemas.microsoft.com/office/drawing/2014/main" id="{55DD8FC6-37E3-0AF2-3096-78DAC287250E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4513791" y="4604548"/>
                <a:ext cx="6948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369" name="Input penna 368">
                <a:extLst>
                  <a:ext uri="{FF2B5EF4-FFF2-40B4-BE49-F238E27FC236}">
                    <a16:creationId xmlns:a16="http://schemas.microsoft.com/office/drawing/2014/main" id="{912FE3DD-73F1-2789-CFA7-D1713625F955}"/>
                  </a:ext>
                </a:extLst>
              </p14:cNvPr>
              <p14:cNvContentPartPr/>
              <p14:nvPr/>
            </p14:nvContentPartPr>
            <p14:xfrm>
              <a:off x="4521711" y="4820188"/>
              <a:ext cx="7560" cy="2160"/>
            </p14:xfrm>
          </p:contentPart>
        </mc:Choice>
        <mc:Fallback xmlns="">
          <p:pic>
            <p:nvPicPr>
              <p:cNvPr id="369" name="Input penna 368">
                <a:extLst>
                  <a:ext uri="{FF2B5EF4-FFF2-40B4-BE49-F238E27FC236}">
                    <a16:creationId xmlns:a16="http://schemas.microsoft.com/office/drawing/2014/main" id="{912FE3DD-73F1-2789-CFA7-D1713625F955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4514511" y="4812628"/>
                <a:ext cx="2268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372" name="Input penna 371">
                <a:extLst>
                  <a:ext uri="{FF2B5EF4-FFF2-40B4-BE49-F238E27FC236}">
                    <a16:creationId xmlns:a16="http://schemas.microsoft.com/office/drawing/2014/main" id="{9B05D912-C5C4-AE43-1226-CE28E432F2B6}"/>
                  </a:ext>
                </a:extLst>
              </p14:cNvPr>
              <p14:cNvContentPartPr/>
              <p14:nvPr/>
            </p14:nvContentPartPr>
            <p14:xfrm>
              <a:off x="3931311" y="5242828"/>
              <a:ext cx="366480" cy="9000"/>
            </p14:xfrm>
          </p:contentPart>
        </mc:Choice>
        <mc:Fallback xmlns="">
          <p:pic>
            <p:nvPicPr>
              <p:cNvPr id="372" name="Input penna 371">
                <a:extLst>
                  <a:ext uri="{FF2B5EF4-FFF2-40B4-BE49-F238E27FC236}">
                    <a16:creationId xmlns:a16="http://schemas.microsoft.com/office/drawing/2014/main" id="{9B05D912-C5C4-AE43-1226-CE28E432F2B6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3923751" y="5235268"/>
                <a:ext cx="381240" cy="2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8671D192-6E55-DB9D-F214-2463811C4404}"/>
              </a:ext>
            </a:extLst>
          </p:cNvPr>
          <p:cNvGrpSpPr/>
          <p:nvPr/>
        </p:nvGrpSpPr>
        <p:grpSpPr>
          <a:xfrm>
            <a:off x="1884351" y="4663228"/>
            <a:ext cx="289800" cy="109440"/>
            <a:chOff x="1884351" y="4663228"/>
            <a:chExt cx="289800" cy="10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D3E6CBB9-957F-189C-B060-DE18928F68C0}"/>
                    </a:ext>
                  </a:extLst>
                </p14:cNvPr>
                <p14:cNvContentPartPr/>
                <p14:nvPr/>
              </p14:nvContentPartPr>
              <p14:xfrm>
                <a:off x="1884351" y="4663228"/>
                <a:ext cx="120600" cy="2124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D3E6CBB9-957F-189C-B060-DE18928F68C0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876791" y="4655668"/>
                  <a:ext cx="135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9217175A-B6C3-4F4A-9F58-55CA846600E7}"/>
                    </a:ext>
                  </a:extLst>
                </p14:cNvPr>
                <p14:cNvContentPartPr/>
                <p14:nvPr/>
              </p14:nvContentPartPr>
              <p14:xfrm>
                <a:off x="1892991" y="4671868"/>
                <a:ext cx="57600" cy="10080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9217175A-B6C3-4F4A-9F58-55CA846600E7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885431" y="4664308"/>
                  <a:ext cx="72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784A1060-992C-C6EF-F6AE-5AD33DBD30D5}"/>
                    </a:ext>
                  </a:extLst>
                </p14:cNvPr>
                <p14:cNvContentPartPr/>
                <p14:nvPr/>
              </p14:nvContentPartPr>
              <p14:xfrm>
                <a:off x="1924671" y="4690588"/>
                <a:ext cx="21960" cy="5832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784A1060-992C-C6EF-F6AE-5AD33DBD30D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917111" y="4683028"/>
                  <a:ext cx="370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1A7D5492-87C7-FC43-9285-602F45BDF867}"/>
                    </a:ext>
                  </a:extLst>
                </p14:cNvPr>
                <p14:cNvContentPartPr/>
                <p14:nvPr/>
              </p14:nvContentPartPr>
              <p14:xfrm>
                <a:off x="1991271" y="4705348"/>
                <a:ext cx="31680" cy="504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1A7D5492-87C7-FC43-9285-602F45BDF867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983711" y="4697788"/>
                  <a:ext cx="468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C80603F6-7947-1AD0-A685-47DB22FD43F8}"/>
                    </a:ext>
                  </a:extLst>
                </p14:cNvPr>
                <p14:cNvContentPartPr/>
                <p14:nvPr/>
              </p14:nvContentPartPr>
              <p14:xfrm>
                <a:off x="2034831" y="4666828"/>
                <a:ext cx="9360" cy="9396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C80603F6-7947-1AD0-A685-47DB22FD43F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027271" y="4659268"/>
                  <a:ext cx="244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E1CA17F-D712-BDDB-B137-6EE45E37ED9A}"/>
                    </a:ext>
                  </a:extLst>
                </p14:cNvPr>
                <p14:cNvContentPartPr/>
                <p14:nvPr/>
              </p14:nvContentPartPr>
              <p14:xfrm>
                <a:off x="2072991" y="4676908"/>
                <a:ext cx="56520" cy="7524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E1CA17F-D712-BDDB-B137-6EE45E37ED9A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065431" y="4669348"/>
                  <a:ext cx="716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5729FDB6-32F6-5950-DD3C-A51EC94A8194}"/>
                    </a:ext>
                  </a:extLst>
                </p14:cNvPr>
                <p14:cNvContentPartPr/>
                <p14:nvPr/>
              </p14:nvContentPartPr>
              <p14:xfrm>
                <a:off x="2135631" y="4718668"/>
                <a:ext cx="23760" cy="1980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5729FDB6-32F6-5950-DD3C-A51EC94A819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128071" y="4711108"/>
                  <a:ext cx="388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8ED80C74-23DF-4245-2071-2CB18AEEC74F}"/>
                    </a:ext>
                  </a:extLst>
                </p14:cNvPr>
                <p14:cNvContentPartPr/>
                <p14:nvPr/>
              </p14:nvContentPartPr>
              <p14:xfrm>
                <a:off x="2170551" y="4680868"/>
                <a:ext cx="3600" cy="9036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8ED80C74-23DF-4245-2071-2CB18AEEC74F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162991" y="4673308"/>
                  <a:ext cx="1872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8B27DC95-B495-E13A-242A-3EA5E7FC58EB}"/>
              </a:ext>
            </a:extLst>
          </p:cNvPr>
          <p:cNvGrpSpPr/>
          <p:nvPr/>
        </p:nvGrpSpPr>
        <p:grpSpPr>
          <a:xfrm>
            <a:off x="2976231" y="4584028"/>
            <a:ext cx="699120" cy="233640"/>
            <a:chOff x="2976231" y="4584028"/>
            <a:chExt cx="699120" cy="23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51F15C6A-8470-E5A5-E317-E9ECE67EA777}"/>
                    </a:ext>
                  </a:extLst>
                </p14:cNvPr>
                <p14:cNvContentPartPr/>
                <p14:nvPr/>
              </p14:nvContentPartPr>
              <p14:xfrm>
                <a:off x="2976231" y="4684468"/>
                <a:ext cx="88200" cy="13320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51F15C6A-8470-E5A5-E317-E9ECE67EA77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968671" y="4676908"/>
                  <a:ext cx="103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CE436223-D8AF-0103-968D-0D6440384F7B}"/>
                    </a:ext>
                  </a:extLst>
                </p14:cNvPr>
                <p14:cNvContentPartPr/>
                <p14:nvPr/>
              </p14:nvContentPartPr>
              <p14:xfrm>
                <a:off x="3093231" y="4708228"/>
                <a:ext cx="43560" cy="6228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CE436223-D8AF-0103-968D-0D6440384F7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085671" y="4700668"/>
                  <a:ext cx="586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801E7182-C522-DDB8-C549-7D394412EE04}"/>
                    </a:ext>
                  </a:extLst>
                </p14:cNvPr>
                <p14:cNvContentPartPr/>
                <p14:nvPr/>
              </p14:nvContentPartPr>
              <p14:xfrm>
                <a:off x="3162351" y="4685188"/>
                <a:ext cx="30600" cy="8820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801E7182-C522-DDB8-C549-7D394412EE0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154791" y="4677628"/>
                  <a:ext cx="457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97C52FF4-33CB-A03F-D3EC-94F9D90628FB}"/>
                    </a:ext>
                  </a:extLst>
                </p14:cNvPr>
                <p14:cNvContentPartPr/>
                <p14:nvPr/>
              </p14:nvContentPartPr>
              <p14:xfrm>
                <a:off x="3216351" y="4584028"/>
                <a:ext cx="47160" cy="18756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97C52FF4-33CB-A03F-D3EC-94F9D90628F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208791" y="4576468"/>
                  <a:ext cx="62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66F8DF50-6D75-8639-8331-0989CC0D3039}"/>
                    </a:ext>
                  </a:extLst>
                </p14:cNvPr>
                <p14:cNvContentPartPr/>
                <p14:nvPr/>
              </p14:nvContentPartPr>
              <p14:xfrm>
                <a:off x="3256671" y="4594468"/>
                <a:ext cx="40680" cy="16020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66F8DF50-6D75-8639-8331-0989CC0D303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249111" y="4586908"/>
                  <a:ext cx="558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02F8B9D3-6BE6-147E-6085-0B94C228C978}"/>
                    </a:ext>
                  </a:extLst>
                </p14:cNvPr>
                <p14:cNvContentPartPr/>
                <p14:nvPr/>
              </p14:nvContentPartPr>
              <p14:xfrm>
                <a:off x="3305271" y="4708228"/>
                <a:ext cx="19440" cy="3492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02F8B9D3-6BE6-147E-6085-0B94C228C97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297711" y="4700668"/>
                  <a:ext cx="34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FC9B125C-BE20-3F26-69F4-FCF3B2EA58F9}"/>
                    </a:ext>
                  </a:extLst>
                </p14:cNvPr>
                <p14:cNvContentPartPr/>
                <p14:nvPr/>
              </p14:nvContentPartPr>
              <p14:xfrm>
                <a:off x="3417591" y="4585108"/>
                <a:ext cx="45720" cy="17604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FC9B125C-BE20-3F26-69F4-FCF3B2EA58F9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410031" y="4577548"/>
                  <a:ext cx="608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C57B5B80-1E35-F5AF-1F13-E0E9F8F9F66A}"/>
                    </a:ext>
                  </a:extLst>
                </p14:cNvPr>
                <p14:cNvContentPartPr/>
                <p14:nvPr/>
              </p14:nvContentPartPr>
              <p14:xfrm>
                <a:off x="3466191" y="4689148"/>
                <a:ext cx="23400" cy="3960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C57B5B80-1E35-F5AF-1F13-E0E9F8F9F66A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458631" y="4681948"/>
                  <a:ext cx="385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3A963C23-FD1C-90C0-C771-5015476A9ED5}"/>
                    </a:ext>
                  </a:extLst>
                </p14:cNvPr>
                <p14:cNvContentPartPr/>
                <p14:nvPr/>
              </p14:nvContentPartPr>
              <p14:xfrm>
                <a:off x="3510111" y="4672948"/>
                <a:ext cx="28080" cy="6588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3A963C23-FD1C-90C0-C771-5015476A9ED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502551" y="4665388"/>
                  <a:ext cx="432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8A675A64-9B98-27BE-BDA5-EEDAFEC8ED45}"/>
                    </a:ext>
                  </a:extLst>
                </p14:cNvPr>
                <p14:cNvContentPartPr/>
                <p14:nvPr/>
              </p14:nvContentPartPr>
              <p14:xfrm>
                <a:off x="3554031" y="4695988"/>
                <a:ext cx="18360" cy="5904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8A675A64-9B98-27BE-BDA5-EEDAFEC8ED45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546471" y="4688428"/>
                  <a:ext cx="334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17053A51-CB71-9D14-C053-F2E7AC799F70}"/>
                    </a:ext>
                  </a:extLst>
                </p14:cNvPr>
                <p14:cNvContentPartPr/>
                <p14:nvPr/>
              </p14:nvContentPartPr>
              <p14:xfrm>
                <a:off x="3599391" y="4710388"/>
                <a:ext cx="3960" cy="3528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17053A51-CB71-9D14-C053-F2E7AC799F70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591831" y="4703188"/>
                  <a:ext cx="190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A70F293-7816-6EBA-07F0-00BE91B9D221}"/>
                    </a:ext>
                  </a:extLst>
                </p14:cNvPr>
                <p14:cNvContentPartPr/>
                <p14:nvPr/>
              </p14:nvContentPartPr>
              <p14:xfrm>
                <a:off x="3627111" y="4713268"/>
                <a:ext cx="17640" cy="4284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A70F293-7816-6EBA-07F0-00BE91B9D22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619551" y="4705708"/>
                  <a:ext cx="32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24570A20-5963-3216-C1E4-9C0C9F9DAB40}"/>
                    </a:ext>
                  </a:extLst>
                </p14:cNvPr>
                <p14:cNvContentPartPr/>
                <p14:nvPr/>
              </p14:nvContentPartPr>
              <p14:xfrm>
                <a:off x="3659871" y="4672948"/>
                <a:ext cx="15480" cy="936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24570A20-5963-3216-C1E4-9C0C9F9DAB4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652311" y="4665388"/>
                  <a:ext cx="3024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" name="Gruppo 410">
            <a:extLst>
              <a:ext uri="{FF2B5EF4-FFF2-40B4-BE49-F238E27FC236}">
                <a16:creationId xmlns:a16="http://schemas.microsoft.com/office/drawing/2014/main" id="{062B1A19-469C-E55E-317E-E222ADD729CA}"/>
              </a:ext>
            </a:extLst>
          </p:cNvPr>
          <p:cNvGrpSpPr/>
          <p:nvPr/>
        </p:nvGrpSpPr>
        <p:grpSpPr>
          <a:xfrm>
            <a:off x="4040215" y="4044443"/>
            <a:ext cx="1065120" cy="259874"/>
            <a:chOff x="4040215" y="4044443"/>
            <a:chExt cx="1065120" cy="25987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0697F5CA-4ED9-00A2-CDEF-2BA7E832BAE5}"/>
                    </a:ext>
                  </a:extLst>
                </p14:cNvPr>
                <p14:cNvContentPartPr/>
                <p14:nvPr/>
              </p14:nvContentPartPr>
              <p14:xfrm>
                <a:off x="4055215" y="4083683"/>
                <a:ext cx="27720" cy="3240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0697F5CA-4ED9-00A2-CDEF-2BA7E832BAE5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047655" y="4076123"/>
                  <a:ext cx="42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334CEE8D-5957-B2DB-E299-6619D8803073}"/>
                    </a:ext>
                  </a:extLst>
                </p14:cNvPr>
                <p14:cNvContentPartPr/>
                <p14:nvPr/>
              </p14:nvContentPartPr>
              <p14:xfrm>
                <a:off x="4096615" y="4079363"/>
                <a:ext cx="24480" cy="1080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334CEE8D-5957-B2DB-E299-6619D880307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089055" y="4071803"/>
                  <a:ext cx="39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CCE981B4-A7B5-FA3C-DFF7-499040816369}"/>
                    </a:ext>
                  </a:extLst>
                </p14:cNvPr>
                <p14:cNvContentPartPr/>
                <p14:nvPr/>
              </p14:nvContentPartPr>
              <p14:xfrm>
                <a:off x="4141615" y="4100603"/>
                <a:ext cx="42840" cy="11664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CCE981B4-A7B5-FA3C-DFF7-499040816369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134055" y="4093043"/>
                  <a:ext cx="579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54D95AD8-6DDE-80AF-8AF2-ABF94491615D}"/>
                    </a:ext>
                  </a:extLst>
                </p14:cNvPr>
                <p14:cNvContentPartPr/>
                <p14:nvPr/>
              </p14:nvContentPartPr>
              <p14:xfrm>
                <a:off x="4233415" y="4117163"/>
                <a:ext cx="7560" cy="6552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54D95AD8-6DDE-80AF-8AF2-ABF94491615D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225855" y="4109603"/>
                  <a:ext cx="226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9A6C1878-F2C3-C5DB-753D-EE7E99A0BF90}"/>
                    </a:ext>
                  </a:extLst>
                </p14:cNvPr>
                <p14:cNvContentPartPr/>
                <p14:nvPr/>
              </p14:nvContentPartPr>
              <p14:xfrm>
                <a:off x="4272655" y="4118963"/>
                <a:ext cx="28080" cy="6840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9A6C1878-F2C3-C5DB-753D-EE7E99A0BF9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265095" y="4111403"/>
                  <a:ext cx="432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81A07E72-771F-6595-0031-39742ED6828F}"/>
                    </a:ext>
                  </a:extLst>
                </p14:cNvPr>
                <p14:cNvContentPartPr/>
                <p14:nvPr/>
              </p14:nvContentPartPr>
              <p14:xfrm>
                <a:off x="4332415" y="4132283"/>
                <a:ext cx="61920" cy="9720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81A07E72-771F-6595-0031-39742ED6828F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324855" y="4124723"/>
                  <a:ext cx="77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FE9648FE-CEFD-0684-70E8-44726DC3669F}"/>
                    </a:ext>
                  </a:extLst>
                </p14:cNvPr>
                <p14:cNvContentPartPr/>
                <p14:nvPr/>
              </p14:nvContentPartPr>
              <p14:xfrm>
                <a:off x="4442575" y="4134803"/>
                <a:ext cx="39960" cy="6588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FE9648FE-CEFD-0684-70E8-44726DC3669F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435015" y="4127243"/>
                  <a:ext cx="547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54BC6646-ECC8-34CA-7661-1CE76995BDE2}"/>
                    </a:ext>
                  </a:extLst>
                </p14:cNvPr>
                <p14:cNvContentPartPr/>
                <p14:nvPr/>
              </p14:nvContentPartPr>
              <p14:xfrm>
                <a:off x="4542655" y="4117523"/>
                <a:ext cx="54360" cy="6732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54BC6646-ECC8-34CA-7661-1CE76995BDE2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535095" y="4109963"/>
                  <a:ext cx="694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34AF9980-C9D2-C3A0-9640-FCF5FDC6A79F}"/>
                    </a:ext>
                  </a:extLst>
                </p14:cNvPr>
                <p14:cNvContentPartPr/>
                <p14:nvPr/>
              </p14:nvContentPartPr>
              <p14:xfrm>
                <a:off x="4640215" y="4065683"/>
                <a:ext cx="47160" cy="12312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34AF9980-C9D2-C3A0-9640-FCF5FDC6A79F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4632655" y="4058123"/>
                  <a:ext cx="622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F97B742-3E7A-66F1-1611-D946D6AB0CD8}"/>
                    </a:ext>
                  </a:extLst>
                </p14:cNvPr>
                <p14:cNvContentPartPr/>
                <p14:nvPr/>
              </p14:nvContentPartPr>
              <p14:xfrm>
                <a:off x="4735255" y="4134443"/>
                <a:ext cx="46440" cy="6372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F97B742-3E7A-66F1-1611-D946D6AB0CD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727695" y="4126883"/>
                  <a:ext cx="615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9DAD1784-8C8E-BCFD-225D-44DFFF0CD6E8}"/>
                    </a:ext>
                  </a:extLst>
                </p14:cNvPr>
                <p14:cNvContentPartPr/>
                <p14:nvPr/>
              </p14:nvContentPartPr>
              <p14:xfrm>
                <a:off x="4813015" y="4146683"/>
                <a:ext cx="25200" cy="5652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9DAD1784-8C8E-BCFD-225D-44DFFF0CD6E8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805455" y="4139123"/>
                  <a:ext cx="403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D3458231-7003-9DE1-C796-EBC7D49B03E9}"/>
                    </a:ext>
                  </a:extLst>
                </p14:cNvPr>
                <p14:cNvContentPartPr/>
                <p14:nvPr/>
              </p14:nvContentPartPr>
              <p14:xfrm>
                <a:off x="4900135" y="4044443"/>
                <a:ext cx="15840" cy="13824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D3458231-7003-9DE1-C796-EBC7D49B03E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892575" y="4036883"/>
                  <a:ext cx="30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95BDA9DB-643F-3609-FD3E-2C19699D3F53}"/>
                    </a:ext>
                  </a:extLst>
                </p14:cNvPr>
                <p14:cNvContentPartPr/>
                <p14:nvPr/>
              </p14:nvContentPartPr>
              <p14:xfrm>
                <a:off x="4899775" y="4132283"/>
                <a:ext cx="32400" cy="540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95BDA9DB-643F-3609-FD3E-2C19699D3F5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892215" y="4124723"/>
                  <a:ext cx="475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E91ED5D0-8CA3-37CE-43BA-05575E124FDC}"/>
                    </a:ext>
                  </a:extLst>
                </p14:cNvPr>
                <p14:cNvContentPartPr/>
                <p14:nvPr/>
              </p14:nvContentPartPr>
              <p14:xfrm>
                <a:off x="4960615" y="4134443"/>
                <a:ext cx="3600" cy="4140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E91ED5D0-8CA3-37CE-43BA-05575E124FD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953055" y="4126883"/>
                  <a:ext cx="187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03ABC169-74CD-C44C-CF71-8ACF98785282}"/>
                    </a:ext>
                  </a:extLst>
                </p14:cNvPr>
                <p14:cNvContentPartPr/>
                <p14:nvPr/>
              </p14:nvContentPartPr>
              <p14:xfrm>
                <a:off x="5070775" y="4068923"/>
                <a:ext cx="360" cy="36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03ABC169-74CD-C44C-CF71-8ACF9878528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063215" y="406136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DE56AAF0-2145-1570-D2BB-667F624DC3D6}"/>
                    </a:ext>
                  </a:extLst>
                </p14:cNvPr>
                <p14:cNvContentPartPr/>
                <p14:nvPr/>
              </p14:nvContentPartPr>
              <p14:xfrm>
                <a:off x="5078335" y="4066043"/>
                <a:ext cx="27000" cy="4752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DE56AAF0-2145-1570-D2BB-667F624DC3D6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5070775" y="4058483"/>
                  <a:ext cx="421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E824FD09-6988-4347-17FF-E5285ECAE0CA}"/>
                    </a:ext>
                  </a:extLst>
                </p14:cNvPr>
                <p14:cNvContentPartPr/>
                <p14:nvPr/>
              </p14:nvContentPartPr>
              <p14:xfrm>
                <a:off x="4040215" y="4243837"/>
                <a:ext cx="1023840" cy="6048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E824FD09-6988-4347-17FF-E5285ECAE0C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032655" y="4236277"/>
                  <a:ext cx="103896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3" name="Gruppo 432">
            <a:extLst>
              <a:ext uri="{FF2B5EF4-FFF2-40B4-BE49-F238E27FC236}">
                <a16:creationId xmlns:a16="http://schemas.microsoft.com/office/drawing/2014/main" id="{731D53FE-0D12-2020-5D38-98E7E7EE128E}"/>
              </a:ext>
            </a:extLst>
          </p:cNvPr>
          <p:cNvGrpSpPr/>
          <p:nvPr/>
        </p:nvGrpSpPr>
        <p:grpSpPr>
          <a:xfrm>
            <a:off x="8443876" y="1768348"/>
            <a:ext cx="109800" cy="188640"/>
            <a:chOff x="8443876" y="1768348"/>
            <a:chExt cx="109800" cy="18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7CC1BFAA-4F2A-C085-C0EC-09F6B6D2B1FD}"/>
                    </a:ext>
                  </a:extLst>
                </p14:cNvPr>
                <p14:cNvContentPartPr/>
                <p14:nvPr/>
              </p14:nvContentPartPr>
              <p14:xfrm>
                <a:off x="8443876" y="1768348"/>
                <a:ext cx="99000" cy="18864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7CC1BFAA-4F2A-C085-C0EC-09F6B6D2B1FD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436316" y="1760788"/>
                  <a:ext cx="1141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5234316C-B67A-2B49-63A7-C09CD48FA3E6}"/>
                    </a:ext>
                  </a:extLst>
                </p14:cNvPr>
                <p14:cNvContentPartPr/>
                <p14:nvPr/>
              </p14:nvContentPartPr>
              <p14:xfrm>
                <a:off x="8539996" y="1904068"/>
                <a:ext cx="13680" cy="5112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5234316C-B67A-2B49-63A7-C09CD48FA3E6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532436" y="1896508"/>
                  <a:ext cx="2844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1" name="Gruppo 430">
            <a:extLst>
              <a:ext uri="{FF2B5EF4-FFF2-40B4-BE49-F238E27FC236}">
                <a16:creationId xmlns:a16="http://schemas.microsoft.com/office/drawing/2014/main" id="{593C0194-7C07-C5EE-BB7F-C73DF9FFF717}"/>
              </a:ext>
            </a:extLst>
          </p:cNvPr>
          <p:cNvGrpSpPr/>
          <p:nvPr/>
        </p:nvGrpSpPr>
        <p:grpSpPr>
          <a:xfrm>
            <a:off x="8744116" y="1796068"/>
            <a:ext cx="119160" cy="154800"/>
            <a:chOff x="8744116" y="1796068"/>
            <a:chExt cx="119160" cy="15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55E64AF5-E2A4-CFD6-2F8A-1ADF24FE6D02}"/>
                    </a:ext>
                  </a:extLst>
                </p14:cNvPr>
                <p14:cNvContentPartPr/>
                <p14:nvPr/>
              </p14:nvContentPartPr>
              <p14:xfrm>
                <a:off x="8744116" y="1861948"/>
                <a:ext cx="35640" cy="8892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55E64AF5-E2A4-CFD6-2F8A-1ADF24FE6D0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736556" y="1854388"/>
                  <a:ext cx="507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0EECE6F7-A810-AB3C-6FDD-1D250D914B70}"/>
                    </a:ext>
                  </a:extLst>
                </p14:cNvPr>
                <p14:cNvContentPartPr/>
                <p14:nvPr/>
              </p14:nvContentPartPr>
              <p14:xfrm>
                <a:off x="8788756" y="1796068"/>
                <a:ext cx="45360" cy="10620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0EECE6F7-A810-AB3C-6FDD-1D250D914B70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781196" y="1788508"/>
                  <a:ext cx="60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B9BD07B6-7C47-639B-92B8-BD1735FC30EE}"/>
                    </a:ext>
                  </a:extLst>
                </p14:cNvPr>
                <p14:cNvContentPartPr/>
                <p14:nvPr/>
              </p14:nvContentPartPr>
              <p14:xfrm>
                <a:off x="8859676" y="1878508"/>
                <a:ext cx="3600" cy="5616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B9BD07B6-7C47-639B-92B8-BD1735FC30EE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852116" y="1870948"/>
                  <a:ext cx="1872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9" name="Gruppo 428">
            <a:extLst>
              <a:ext uri="{FF2B5EF4-FFF2-40B4-BE49-F238E27FC236}">
                <a16:creationId xmlns:a16="http://schemas.microsoft.com/office/drawing/2014/main" id="{F8232F74-DB3F-713C-33D8-5A5DBC30B0F7}"/>
              </a:ext>
            </a:extLst>
          </p:cNvPr>
          <p:cNvGrpSpPr/>
          <p:nvPr/>
        </p:nvGrpSpPr>
        <p:grpSpPr>
          <a:xfrm>
            <a:off x="9024556" y="1833148"/>
            <a:ext cx="92520" cy="106560"/>
            <a:chOff x="9024556" y="1833148"/>
            <a:chExt cx="92520" cy="10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940AE8A0-A384-5349-77B3-741D528D1411}"/>
                    </a:ext>
                  </a:extLst>
                </p14:cNvPr>
                <p14:cNvContentPartPr/>
                <p14:nvPr/>
              </p14:nvContentPartPr>
              <p14:xfrm>
                <a:off x="9024556" y="1892188"/>
                <a:ext cx="38880" cy="4752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940AE8A0-A384-5349-77B3-741D528D141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016996" y="1884628"/>
                  <a:ext cx="540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D83A2AF3-C635-3909-A15A-1246E4A37DF4}"/>
                    </a:ext>
                  </a:extLst>
                </p14:cNvPr>
                <p14:cNvContentPartPr/>
                <p14:nvPr/>
              </p14:nvContentPartPr>
              <p14:xfrm>
                <a:off x="9085396" y="1833148"/>
                <a:ext cx="31680" cy="2196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D83A2AF3-C635-3909-A15A-1246E4A37DF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077836" y="1825588"/>
                  <a:ext cx="4680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7" name="Gruppo 426">
            <a:extLst>
              <a:ext uri="{FF2B5EF4-FFF2-40B4-BE49-F238E27FC236}">
                <a16:creationId xmlns:a16="http://schemas.microsoft.com/office/drawing/2014/main" id="{CF22DDFC-243F-3F27-15B8-0041AB127940}"/>
              </a:ext>
            </a:extLst>
          </p:cNvPr>
          <p:cNvGrpSpPr/>
          <p:nvPr/>
        </p:nvGrpSpPr>
        <p:grpSpPr>
          <a:xfrm>
            <a:off x="9426960" y="1835592"/>
            <a:ext cx="361080" cy="188280"/>
            <a:chOff x="9426960" y="1835592"/>
            <a:chExt cx="361080" cy="18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0176C2FC-2267-6CEC-C39A-3E8DA74E0533}"/>
                    </a:ext>
                  </a:extLst>
                </p14:cNvPr>
                <p14:cNvContentPartPr/>
                <p14:nvPr/>
              </p14:nvContentPartPr>
              <p14:xfrm>
                <a:off x="9426960" y="1896792"/>
                <a:ext cx="53640" cy="10044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0176C2FC-2267-6CEC-C39A-3E8DA74E0533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419400" y="1889232"/>
                  <a:ext cx="684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47A33615-0E4A-790F-4EA7-63E2EBC7FD9E}"/>
                    </a:ext>
                  </a:extLst>
                </p14:cNvPr>
                <p14:cNvContentPartPr/>
                <p14:nvPr/>
              </p14:nvContentPartPr>
              <p14:xfrm>
                <a:off x="9506520" y="1903632"/>
                <a:ext cx="54720" cy="8604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47A33615-0E4A-790F-4EA7-63E2EBC7FD9E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498960" y="1896072"/>
                  <a:ext cx="698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59DFFA18-91A2-1BF4-F45C-31EC385BA1D8}"/>
                    </a:ext>
                  </a:extLst>
                </p14:cNvPr>
                <p14:cNvContentPartPr/>
                <p14:nvPr/>
              </p14:nvContentPartPr>
              <p14:xfrm>
                <a:off x="9569160" y="1918032"/>
                <a:ext cx="47520" cy="7884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59DFFA18-91A2-1BF4-F45C-31EC385BA1D8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561600" y="1910832"/>
                  <a:ext cx="626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4182684E-B3D2-63B9-96C3-99F7622A32BB}"/>
                    </a:ext>
                  </a:extLst>
                </p14:cNvPr>
                <p14:cNvContentPartPr/>
                <p14:nvPr/>
              </p14:nvContentPartPr>
              <p14:xfrm>
                <a:off x="9622080" y="1918752"/>
                <a:ext cx="49680" cy="10512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4182684E-B3D2-63B9-96C3-99F7622A32BB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614520" y="1911192"/>
                  <a:ext cx="648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04251AA8-E15E-CF00-E8E1-FB2B0585A5C7}"/>
                    </a:ext>
                  </a:extLst>
                </p14:cNvPr>
                <p14:cNvContentPartPr/>
                <p14:nvPr/>
              </p14:nvContentPartPr>
              <p14:xfrm>
                <a:off x="9709200" y="1835592"/>
                <a:ext cx="17640" cy="11268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04251AA8-E15E-CF00-E8E1-FB2B0585A5C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701640" y="1828032"/>
                  <a:ext cx="327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B9FDA222-9DD3-53F9-FEC6-8C894A476464}"/>
                    </a:ext>
                  </a:extLst>
                </p14:cNvPr>
                <p14:cNvContentPartPr/>
                <p14:nvPr/>
              </p14:nvContentPartPr>
              <p14:xfrm>
                <a:off x="9699840" y="1926672"/>
                <a:ext cx="42480" cy="756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B9FDA222-9DD3-53F9-FEC6-8C894A476464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692280" y="1919112"/>
                  <a:ext cx="576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08D24027-23B8-120D-0F00-653BBE42340A}"/>
                    </a:ext>
                  </a:extLst>
                </p14:cNvPr>
                <p14:cNvContentPartPr/>
                <p14:nvPr/>
              </p14:nvContentPartPr>
              <p14:xfrm>
                <a:off x="9740880" y="1901472"/>
                <a:ext cx="47160" cy="8172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08D24027-23B8-120D-0F00-653BBE42340A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733680" y="1893912"/>
                  <a:ext cx="6228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0" name="Gruppo 439">
            <a:extLst>
              <a:ext uri="{FF2B5EF4-FFF2-40B4-BE49-F238E27FC236}">
                <a16:creationId xmlns:a16="http://schemas.microsoft.com/office/drawing/2014/main" id="{B34243B1-E0F1-E4B7-3F5E-02EC050F6D25}"/>
              </a:ext>
            </a:extLst>
          </p:cNvPr>
          <p:cNvGrpSpPr/>
          <p:nvPr/>
        </p:nvGrpSpPr>
        <p:grpSpPr>
          <a:xfrm>
            <a:off x="6981833" y="1817363"/>
            <a:ext cx="243720" cy="131760"/>
            <a:chOff x="6981833" y="1817363"/>
            <a:chExt cx="243720" cy="13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52F54AA6-B5F8-804A-2D43-C48BCD1A644F}"/>
                    </a:ext>
                  </a:extLst>
                </p14:cNvPr>
                <p14:cNvContentPartPr/>
                <p14:nvPr/>
              </p14:nvContentPartPr>
              <p14:xfrm>
                <a:off x="6981833" y="1855883"/>
                <a:ext cx="56520" cy="9324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52F54AA6-B5F8-804A-2D43-C48BCD1A644F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6974633" y="1848323"/>
                  <a:ext cx="71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2F120507-ECCA-2F7B-00A6-519F5B97317A}"/>
                    </a:ext>
                  </a:extLst>
                </p14:cNvPr>
                <p14:cNvContentPartPr/>
                <p14:nvPr/>
              </p14:nvContentPartPr>
              <p14:xfrm>
                <a:off x="7062473" y="1851923"/>
                <a:ext cx="9360" cy="8352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2F120507-ECCA-2F7B-00A6-519F5B97317A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7054913" y="1844363"/>
                  <a:ext cx="244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3FA0E876-4F03-D508-1051-1D43EB19D164}"/>
                    </a:ext>
                  </a:extLst>
                </p14:cNvPr>
                <p14:cNvContentPartPr/>
                <p14:nvPr/>
              </p14:nvContentPartPr>
              <p14:xfrm>
                <a:off x="7111073" y="1819163"/>
                <a:ext cx="58320" cy="9324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3FA0E876-4F03-D508-1051-1D43EB19D164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7103873" y="1811603"/>
                  <a:ext cx="73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6656A545-9BD6-A0A8-AF4D-FA4F0A0D9ABE}"/>
                    </a:ext>
                  </a:extLst>
                </p14:cNvPr>
                <p14:cNvContentPartPr/>
                <p14:nvPr/>
              </p14:nvContentPartPr>
              <p14:xfrm>
                <a:off x="7170833" y="1869923"/>
                <a:ext cx="34200" cy="1548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6656A545-9BD6-A0A8-AF4D-FA4F0A0D9ABE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7163273" y="1862363"/>
                  <a:ext cx="493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08583EBB-9966-7C36-6F59-890C8EF6E43C}"/>
                    </a:ext>
                  </a:extLst>
                </p14:cNvPr>
                <p14:cNvContentPartPr/>
                <p14:nvPr/>
              </p14:nvContentPartPr>
              <p14:xfrm>
                <a:off x="7204313" y="1817363"/>
                <a:ext cx="21240" cy="11808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08583EBB-9966-7C36-6F59-890C8EF6E43C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7196753" y="1809803"/>
                  <a:ext cx="3636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89A91501-4554-0213-FE5E-5194D45B81D9}"/>
              </a:ext>
            </a:extLst>
          </p:cNvPr>
          <p:cNvGrpSpPr/>
          <p:nvPr/>
        </p:nvGrpSpPr>
        <p:grpSpPr>
          <a:xfrm>
            <a:off x="7040577" y="1285503"/>
            <a:ext cx="311400" cy="324000"/>
            <a:chOff x="7040577" y="1285503"/>
            <a:chExt cx="311400" cy="32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BFF0A18B-57DD-27A5-E5E1-5446C1E34E4E}"/>
                    </a:ext>
                  </a:extLst>
                </p14:cNvPr>
                <p14:cNvContentPartPr/>
                <p14:nvPr/>
              </p14:nvContentPartPr>
              <p14:xfrm>
                <a:off x="7089177" y="1450743"/>
                <a:ext cx="74160" cy="12204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BFF0A18B-57DD-27A5-E5E1-5446C1E34E4E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7081617" y="1443183"/>
                  <a:ext cx="89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7E0BE9EC-61F6-F41F-7F30-194EC87C43EA}"/>
                    </a:ext>
                  </a:extLst>
                </p14:cNvPr>
                <p14:cNvContentPartPr/>
                <p14:nvPr/>
              </p14:nvContentPartPr>
              <p14:xfrm>
                <a:off x="7154337" y="1494303"/>
                <a:ext cx="48600" cy="1728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7E0BE9EC-61F6-F41F-7F30-194EC87C43E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7146777" y="1486743"/>
                  <a:ext cx="637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247C23D2-591C-6F9E-B0A5-A67BD69728AB}"/>
                    </a:ext>
                  </a:extLst>
                </p14:cNvPr>
                <p14:cNvContentPartPr/>
                <p14:nvPr/>
              </p14:nvContentPartPr>
              <p14:xfrm>
                <a:off x="7195017" y="1449303"/>
                <a:ext cx="25560" cy="12204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247C23D2-591C-6F9E-B0A5-A67BD69728AB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7187457" y="1441743"/>
                  <a:ext cx="406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3BCD2A42-44E2-E887-BD16-78595186A535}"/>
                    </a:ext>
                  </a:extLst>
                </p14:cNvPr>
                <p14:cNvContentPartPr/>
                <p14:nvPr/>
              </p14:nvContentPartPr>
              <p14:xfrm>
                <a:off x="7040577" y="1285503"/>
                <a:ext cx="311400" cy="32400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3BCD2A42-44E2-E887-BD16-78595186A535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033017" y="1277943"/>
                  <a:ext cx="326520" cy="33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3" name="Gruppo 452">
            <a:extLst>
              <a:ext uri="{FF2B5EF4-FFF2-40B4-BE49-F238E27FC236}">
                <a16:creationId xmlns:a16="http://schemas.microsoft.com/office/drawing/2014/main" id="{7EA8B555-8E91-9A13-2BCB-F7F53310D5AE}"/>
              </a:ext>
            </a:extLst>
          </p:cNvPr>
          <p:cNvGrpSpPr/>
          <p:nvPr/>
        </p:nvGrpSpPr>
        <p:grpSpPr>
          <a:xfrm>
            <a:off x="7672377" y="1308183"/>
            <a:ext cx="394920" cy="349200"/>
            <a:chOff x="7672377" y="1308183"/>
            <a:chExt cx="394920" cy="34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C2382F58-7ADB-0B2A-9841-5E933885F26E}"/>
                    </a:ext>
                  </a:extLst>
                </p14:cNvPr>
                <p14:cNvContentPartPr/>
                <p14:nvPr/>
              </p14:nvContentPartPr>
              <p14:xfrm>
                <a:off x="7765977" y="1472703"/>
                <a:ext cx="51120" cy="10944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C2382F58-7ADB-0B2A-9841-5E933885F26E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7758417" y="1465143"/>
                  <a:ext cx="662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7F15F12F-2A87-6151-85AE-03554B05DFE8}"/>
                    </a:ext>
                  </a:extLst>
                </p14:cNvPr>
                <p14:cNvContentPartPr/>
                <p14:nvPr/>
              </p14:nvContentPartPr>
              <p14:xfrm>
                <a:off x="7829337" y="1498983"/>
                <a:ext cx="47160" cy="1296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7F15F12F-2A87-6151-85AE-03554B05DFE8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7821777" y="1491423"/>
                  <a:ext cx="622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1A1E2CF9-BF5A-09A1-D39E-425C72018238}"/>
                    </a:ext>
                  </a:extLst>
                </p14:cNvPr>
                <p14:cNvContentPartPr/>
                <p14:nvPr/>
              </p14:nvContentPartPr>
              <p14:xfrm>
                <a:off x="7871457" y="1447503"/>
                <a:ext cx="28080" cy="142560"/>
              </p14:xfrm>
            </p:contentPart>
          </mc:Choice>
          <mc:Fallback xmlns=""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1A1E2CF9-BF5A-09A1-D39E-425C72018238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863897" y="1439943"/>
                  <a:ext cx="432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D31D6659-3549-2F33-58B1-272F8F6D8644}"/>
                    </a:ext>
                  </a:extLst>
                </p14:cNvPr>
                <p14:cNvContentPartPr/>
                <p14:nvPr/>
              </p14:nvContentPartPr>
              <p14:xfrm>
                <a:off x="7672377" y="1308183"/>
                <a:ext cx="394920" cy="34920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D31D6659-3549-2F33-58B1-272F8F6D8644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664817" y="1300623"/>
                  <a:ext cx="410040" cy="36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2" name="Gruppo 461">
            <a:extLst>
              <a:ext uri="{FF2B5EF4-FFF2-40B4-BE49-F238E27FC236}">
                <a16:creationId xmlns:a16="http://schemas.microsoft.com/office/drawing/2014/main" id="{A7D94089-33E8-CEE2-6980-5317035FD49D}"/>
              </a:ext>
            </a:extLst>
          </p:cNvPr>
          <p:cNvGrpSpPr/>
          <p:nvPr/>
        </p:nvGrpSpPr>
        <p:grpSpPr>
          <a:xfrm>
            <a:off x="7494177" y="775865"/>
            <a:ext cx="191160" cy="134280"/>
            <a:chOff x="7494177" y="775865"/>
            <a:chExt cx="191160" cy="1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C4F9E618-2891-6A44-86B5-F537A32CFEA7}"/>
                    </a:ext>
                  </a:extLst>
                </p14:cNvPr>
                <p14:cNvContentPartPr/>
                <p14:nvPr/>
              </p14:nvContentPartPr>
              <p14:xfrm>
                <a:off x="7494177" y="789545"/>
                <a:ext cx="87120" cy="8496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C4F9E618-2891-6A44-86B5-F537A32CFEA7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486617" y="781985"/>
                  <a:ext cx="1022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B47AC7C4-CAF9-8C1C-9798-0EC4A4A1AB3B}"/>
                    </a:ext>
                  </a:extLst>
                </p14:cNvPr>
                <p14:cNvContentPartPr/>
                <p14:nvPr/>
              </p14:nvContentPartPr>
              <p14:xfrm>
                <a:off x="7610097" y="804665"/>
                <a:ext cx="63000" cy="27720"/>
              </p14:xfrm>
            </p:contentPart>
          </mc:Choice>
          <mc:Fallback xmlns=""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B47AC7C4-CAF9-8C1C-9798-0EC4A4A1AB3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7602537" y="797105"/>
                  <a:ext cx="781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B4306958-8300-E302-C737-99C83CCE87BD}"/>
                    </a:ext>
                  </a:extLst>
                </p14:cNvPr>
                <p14:cNvContentPartPr/>
                <p14:nvPr/>
              </p14:nvContentPartPr>
              <p14:xfrm>
                <a:off x="7656897" y="775865"/>
                <a:ext cx="28440" cy="134280"/>
              </p14:xfrm>
            </p:contentPart>
          </mc:Choice>
          <mc:Fallback xmlns=""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B4306958-8300-E302-C737-99C83CCE87BD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649337" y="768305"/>
                  <a:ext cx="4356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0" name="Gruppo 459">
            <a:extLst>
              <a:ext uri="{FF2B5EF4-FFF2-40B4-BE49-F238E27FC236}">
                <a16:creationId xmlns:a16="http://schemas.microsoft.com/office/drawing/2014/main" id="{B8495805-D0D2-D626-BAAF-0D2FFDBE0364}"/>
              </a:ext>
            </a:extLst>
          </p:cNvPr>
          <p:cNvGrpSpPr/>
          <p:nvPr/>
        </p:nvGrpSpPr>
        <p:grpSpPr>
          <a:xfrm>
            <a:off x="7822137" y="787025"/>
            <a:ext cx="88920" cy="55800"/>
            <a:chOff x="7822137" y="787025"/>
            <a:chExt cx="88920" cy="5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13095F2D-0A9D-2525-8B7A-C62808F810C1}"/>
                    </a:ext>
                  </a:extLst>
                </p14:cNvPr>
                <p14:cNvContentPartPr/>
                <p14:nvPr/>
              </p14:nvContentPartPr>
              <p14:xfrm>
                <a:off x="7822137" y="787025"/>
                <a:ext cx="88920" cy="612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13095F2D-0A9D-2525-8B7A-C62808F810C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814577" y="779465"/>
                  <a:ext cx="1040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267F6794-C1FE-8C07-7544-C1792090E41A}"/>
                    </a:ext>
                  </a:extLst>
                </p14:cNvPr>
                <p14:cNvContentPartPr/>
                <p14:nvPr/>
              </p14:nvContentPartPr>
              <p14:xfrm>
                <a:off x="7838337" y="834545"/>
                <a:ext cx="62640" cy="828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267F6794-C1FE-8C07-7544-C1792090E41A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830777" y="826985"/>
                  <a:ext cx="7776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4" name="Gruppo 483">
            <a:extLst>
              <a:ext uri="{FF2B5EF4-FFF2-40B4-BE49-F238E27FC236}">
                <a16:creationId xmlns:a16="http://schemas.microsoft.com/office/drawing/2014/main" id="{DA94824F-6455-77F7-1F3F-FC9504BF203A}"/>
              </a:ext>
            </a:extLst>
          </p:cNvPr>
          <p:cNvGrpSpPr/>
          <p:nvPr/>
        </p:nvGrpSpPr>
        <p:grpSpPr>
          <a:xfrm>
            <a:off x="8124545" y="684515"/>
            <a:ext cx="171720" cy="240840"/>
            <a:chOff x="8124545" y="684515"/>
            <a:chExt cx="171720" cy="24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FD4D012F-B39F-CE66-D345-6DDE1ABD02BC}"/>
                    </a:ext>
                  </a:extLst>
                </p14:cNvPr>
                <p14:cNvContentPartPr/>
                <p14:nvPr/>
              </p14:nvContentPartPr>
              <p14:xfrm>
                <a:off x="8124545" y="694955"/>
                <a:ext cx="77760" cy="11232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FD4D012F-B39F-CE66-D345-6DDE1ABD02BC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8117345" y="687395"/>
                  <a:ext cx="928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033FED71-7415-2350-0ACD-BDDF4E9E6F5F}"/>
                    </a:ext>
                  </a:extLst>
                </p14:cNvPr>
                <p14:cNvContentPartPr/>
                <p14:nvPr/>
              </p14:nvContentPartPr>
              <p14:xfrm>
                <a:off x="8204105" y="743915"/>
                <a:ext cx="71640" cy="1188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033FED71-7415-2350-0ACD-BDDF4E9E6F5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8196545" y="736355"/>
                  <a:ext cx="867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F8346C50-FBDC-A06A-A314-70009D0436E8}"/>
                    </a:ext>
                  </a:extLst>
                </p14:cNvPr>
                <p14:cNvContentPartPr/>
                <p14:nvPr/>
              </p14:nvContentPartPr>
              <p14:xfrm>
                <a:off x="8257385" y="684515"/>
                <a:ext cx="38880" cy="12852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F8346C50-FBDC-A06A-A314-70009D0436E8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8249825" y="676955"/>
                  <a:ext cx="540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09AAB0D5-3920-0377-5FA6-D02460E0591C}"/>
                    </a:ext>
                  </a:extLst>
                </p14:cNvPr>
                <p14:cNvContentPartPr/>
                <p14:nvPr/>
              </p14:nvContentPartPr>
              <p14:xfrm>
                <a:off x="8152985" y="839675"/>
                <a:ext cx="85680" cy="8028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09AAB0D5-3920-0377-5FA6-D02460E0591C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8145425" y="832115"/>
                  <a:ext cx="1008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68A9662F-12EA-0225-B906-8738C34129FD}"/>
                    </a:ext>
                  </a:extLst>
                </p14:cNvPr>
                <p14:cNvContentPartPr/>
                <p14:nvPr/>
              </p14:nvContentPartPr>
              <p14:xfrm>
                <a:off x="8217065" y="869555"/>
                <a:ext cx="59040" cy="55800"/>
              </p14:xfrm>
            </p:contentPart>
          </mc:Choice>
          <mc:Fallback xmlns=""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68A9662F-12EA-0225-B906-8738C34129FD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209505" y="861995"/>
                  <a:ext cx="7416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2" name="Gruppo 481">
            <a:extLst>
              <a:ext uri="{FF2B5EF4-FFF2-40B4-BE49-F238E27FC236}">
                <a16:creationId xmlns:a16="http://schemas.microsoft.com/office/drawing/2014/main" id="{27842C9E-3A07-C091-2055-15713F1AFF52}"/>
              </a:ext>
            </a:extLst>
          </p:cNvPr>
          <p:cNvGrpSpPr/>
          <p:nvPr/>
        </p:nvGrpSpPr>
        <p:grpSpPr>
          <a:xfrm>
            <a:off x="8459345" y="774875"/>
            <a:ext cx="87840" cy="81720"/>
            <a:chOff x="8459345" y="774875"/>
            <a:chExt cx="87840" cy="8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248BEC8C-9AA3-1F91-ED8D-99F90D84534B}"/>
                    </a:ext>
                  </a:extLst>
                </p14:cNvPr>
                <p14:cNvContentPartPr/>
                <p14:nvPr/>
              </p14:nvContentPartPr>
              <p14:xfrm>
                <a:off x="8466545" y="774875"/>
                <a:ext cx="65520" cy="11160"/>
              </p14:xfrm>
            </p:contentPart>
          </mc:Choice>
          <mc:Fallback xmlns=""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248BEC8C-9AA3-1F91-ED8D-99F90D84534B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458985" y="767315"/>
                  <a:ext cx="806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8ABB042E-2A0D-F231-41EA-B18B1AAAC7BB}"/>
                    </a:ext>
                  </a:extLst>
                </p14:cNvPr>
                <p14:cNvContentPartPr/>
                <p14:nvPr/>
              </p14:nvContentPartPr>
              <p14:xfrm>
                <a:off x="8459345" y="850115"/>
                <a:ext cx="87840" cy="6480"/>
              </p14:xfrm>
            </p:contentPart>
          </mc:Choice>
          <mc:Fallback xmlns=""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8ABB042E-2A0D-F231-41EA-B18B1AAAC7BB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8451785" y="842555"/>
                  <a:ext cx="10296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0" name="Gruppo 479">
            <a:extLst>
              <a:ext uri="{FF2B5EF4-FFF2-40B4-BE49-F238E27FC236}">
                <a16:creationId xmlns:a16="http://schemas.microsoft.com/office/drawing/2014/main" id="{D1395C33-B9FE-D323-A6CE-6492C0F272CB}"/>
              </a:ext>
            </a:extLst>
          </p:cNvPr>
          <p:cNvGrpSpPr/>
          <p:nvPr/>
        </p:nvGrpSpPr>
        <p:grpSpPr>
          <a:xfrm>
            <a:off x="8741225" y="682355"/>
            <a:ext cx="583920" cy="190080"/>
            <a:chOff x="8741225" y="682355"/>
            <a:chExt cx="583920" cy="19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EDEADCD8-D63B-EF7D-B077-FB31601F95F7}"/>
                    </a:ext>
                  </a:extLst>
                </p14:cNvPr>
                <p14:cNvContentPartPr/>
                <p14:nvPr/>
              </p14:nvContentPartPr>
              <p14:xfrm>
                <a:off x="8741225" y="766955"/>
                <a:ext cx="65160" cy="100080"/>
              </p14:xfrm>
            </p:contentPart>
          </mc:Choice>
          <mc:Fallback xmlns=""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EDEADCD8-D63B-EF7D-B077-FB31601F95F7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733665" y="759395"/>
                  <a:ext cx="802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665E819F-620F-52DB-6EF0-096198744AF7}"/>
                    </a:ext>
                  </a:extLst>
                </p14:cNvPr>
                <p14:cNvContentPartPr/>
                <p14:nvPr/>
              </p14:nvContentPartPr>
              <p14:xfrm>
                <a:off x="8846345" y="771635"/>
                <a:ext cx="48600" cy="100800"/>
              </p14:xfrm>
            </p:contentPart>
          </mc:Choice>
          <mc:Fallback xmlns=""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665E819F-620F-52DB-6EF0-096198744AF7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838785" y="764075"/>
                  <a:ext cx="63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32E86B25-AFFE-382A-BE08-0043FFEF8BB9}"/>
                    </a:ext>
                  </a:extLst>
                </p14:cNvPr>
                <p14:cNvContentPartPr/>
                <p14:nvPr/>
              </p14:nvContentPartPr>
              <p14:xfrm>
                <a:off x="8943185" y="785315"/>
                <a:ext cx="39240" cy="71640"/>
              </p14:xfrm>
            </p:contentPart>
          </mc:Choice>
          <mc:Fallback xmlns=""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32E86B25-AFFE-382A-BE08-0043FFEF8BB9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935625" y="777755"/>
                  <a:ext cx="54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95D5E0AD-0E15-6511-E559-545AFDDF77A5}"/>
                    </a:ext>
                  </a:extLst>
                </p14:cNvPr>
                <p14:cNvContentPartPr/>
                <p14:nvPr/>
              </p14:nvContentPartPr>
              <p14:xfrm>
                <a:off x="9032825" y="751835"/>
                <a:ext cx="32400" cy="95400"/>
              </p14:xfrm>
            </p:contentPart>
          </mc:Choice>
          <mc:Fallback xmlns=""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95D5E0AD-0E15-6511-E559-545AFDDF77A5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025265" y="744275"/>
                  <a:ext cx="47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3C104A27-54C8-B1B3-93CF-76C786D5CA15}"/>
                    </a:ext>
                  </a:extLst>
                </p14:cNvPr>
                <p14:cNvContentPartPr/>
                <p14:nvPr/>
              </p14:nvContentPartPr>
              <p14:xfrm>
                <a:off x="9118505" y="693155"/>
                <a:ext cx="24840" cy="148680"/>
              </p14:xfrm>
            </p:contentPart>
          </mc:Choice>
          <mc:Fallback xmlns=""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3C104A27-54C8-B1B3-93CF-76C786D5CA15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110945" y="685595"/>
                  <a:ext cx="39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EFDA24E9-EE15-82A4-2F59-8105F229F912}"/>
                    </a:ext>
                  </a:extLst>
                </p14:cNvPr>
                <p14:cNvContentPartPr/>
                <p14:nvPr/>
              </p14:nvContentPartPr>
              <p14:xfrm>
                <a:off x="9128585" y="792155"/>
                <a:ext cx="30600" cy="396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EFDA24E9-EE15-82A4-2F59-8105F229F912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121025" y="784595"/>
                  <a:ext cx="457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2D610D6F-4982-2A8B-164A-7477947B37CA}"/>
                    </a:ext>
                  </a:extLst>
                </p14:cNvPr>
                <p14:cNvContentPartPr/>
                <p14:nvPr/>
              </p14:nvContentPartPr>
              <p14:xfrm>
                <a:off x="9209585" y="682355"/>
                <a:ext cx="12240" cy="12636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2D610D6F-4982-2A8B-164A-7477947B37CA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202025" y="674795"/>
                  <a:ext cx="273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447A521B-091A-7394-DE0F-94877DE75216}"/>
                    </a:ext>
                  </a:extLst>
                </p14:cNvPr>
                <p14:cNvContentPartPr/>
                <p14:nvPr/>
              </p14:nvContentPartPr>
              <p14:xfrm>
                <a:off x="9205625" y="756515"/>
                <a:ext cx="26640" cy="396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447A521B-091A-7394-DE0F-94877DE7521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198065" y="748955"/>
                  <a:ext cx="414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9CB2B6F2-9AC3-0F8A-998C-7AD4662037C7}"/>
                    </a:ext>
                  </a:extLst>
                </p14:cNvPr>
                <p14:cNvContentPartPr/>
                <p14:nvPr/>
              </p14:nvContentPartPr>
              <p14:xfrm>
                <a:off x="9291305" y="726275"/>
                <a:ext cx="33840" cy="10044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9CB2B6F2-9AC3-0F8A-998C-7AD4662037C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9283745" y="718715"/>
                  <a:ext cx="4896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7" name="Gruppo 516">
            <a:extLst>
              <a:ext uri="{FF2B5EF4-FFF2-40B4-BE49-F238E27FC236}">
                <a16:creationId xmlns:a16="http://schemas.microsoft.com/office/drawing/2014/main" id="{4D3714D6-B6B2-56E2-F898-FB3D75E093D4}"/>
              </a:ext>
            </a:extLst>
          </p:cNvPr>
          <p:cNvGrpSpPr/>
          <p:nvPr/>
        </p:nvGrpSpPr>
        <p:grpSpPr>
          <a:xfrm>
            <a:off x="7822145" y="2409685"/>
            <a:ext cx="300600" cy="164160"/>
            <a:chOff x="7822145" y="2409685"/>
            <a:chExt cx="300600" cy="16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4A8DBDF6-D19B-786C-AD59-69561AE73607}"/>
                    </a:ext>
                  </a:extLst>
                </p14:cNvPr>
                <p14:cNvContentPartPr/>
                <p14:nvPr/>
              </p14:nvContentPartPr>
              <p14:xfrm>
                <a:off x="7822145" y="2413645"/>
                <a:ext cx="90720" cy="13428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4A8DBDF6-D19B-786C-AD59-69561AE73607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814585" y="2406085"/>
                  <a:ext cx="1058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07E87373-72EE-D20A-D42B-9E448A7B731F}"/>
                    </a:ext>
                  </a:extLst>
                </p14:cNvPr>
                <p14:cNvContentPartPr/>
                <p14:nvPr/>
              </p14:nvContentPartPr>
              <p14:xfrm>
                <a:off x="7913585" y="2435965"/>
                <a:ext cx="21960" cy="9828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07E87373-72EE-D20A-D42B-9E448A7B731F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906025" y="2428405"/>
                  <a:ext cx="37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FF2A6961-04AA-03EC-7E87-29ACAF483D5B}"/>
                    </a:ext>
                  </a:extLst>
                </p14:cNvPr>
                <p14:cNvContentPartPr/>
                <p14:nvPr/>
              </p14:nvContentPartPr>
              <p14:xfrm>
                <a:off x="7967585" y="2452165"/>
                <a:ext cx="79200" cy="7560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FF2A6961-04AA-03EC-7E87-29ACAF483D5B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7960025" y="2444605"/>
                  <a:ext cx="943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B8412294-3BD1-A659-5BAF-9770486FC7AF}"/>
                    </a:ext>
                  </a:extLst>
                </p14:cNvPr>
                <p14:cNvContentPartPr/>
                <p14:nvPr/>
              </p14:nvContentPartPr>
              <p14:xfrm>
                <a:off x="8059745" y="2471605"/>
                <a:ext cx="48960" cy="1116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B8412294-3BD1-A659-5BAF-9770486FC7A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052185" y="2464045"/>
                  <a:ext cx="640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84427117-A812-D46E-260F-298369F0CA56}"/>
                    </a:ext>
                  </a:extLst>
                </p14:cNvPr>
                <p14:cNvContentPartPr/>
                <p14:nvPr/>
              </p14:nvContentPartPr>
              <p14:xfrm>
                <a:off x="8099705" y="2409685"/>
                <a:ext cx="23040" cy="16416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84427117-A812-D46E-260F-298369F0CA56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8092145" y="2402485"/>
                  <a:ext cx="3816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5" name="Gruppo 514">
            <a:extLst>
              <a:ext uri="{FF2B5EF4-FFF2-40B4-BE49-F238E27FC236}">
                <a16:creationId xmlns:a16="http://schemas.microsoft.com/office/drawing/2014/main" id="{F2E7A859-7293-48A9-A6C2-2E9495EB4E79}"/>
              </a:ext>
            </a:extLst>
          </p:cNvPr>
          <p:cNvGrpSpPr/>
          <p:nvPr/>
        </p:nvGrpSpPr>
        <p:grpSpPr>
          <a:xfrm>
            <a:off x="8384105" y="2441725"/>
            <a:ext cx="202680" cy="121680"/>
            <a:chOff x="8384105" y="2441725"/>
            <a:chExt cx="202680" cy="12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98EE0AE1-EB12-8F3F-1B10-A177E654DD46}"/>
                    </a:ext>
                  </a:extLst>
                </p14:cNvPr>
                <p14:cNvContentPartPr/>
                <p14:nvPr/>
              </p14:nvContentPartPr>
              <p14:xfrm>
                <a:off x="8384105" y="2468365"/>
                <a:ext cx="93960" cy="1908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98EE0AE1-EB12-8F3F-1B10-A177E654DD46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8376545" y="2460805"/>
                  <a:ext cx="1087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E51FC1CB-004A-1F1F-B139-A394F418DBB0}"/>
                    </a:ext>
                  </a:extLst>
                </p14:cNvPr>
                <p14:cNvContentPartPr/>
                <p14:nvPr/>
              </p14:nvContentPartPr>
              <p14:xfrm>
                <a:off x="8399945" y="2452885"/>
                <a:ext cx="43920" cy="89640"/>
              </p14:xfrm>
            </p:contentPart>
          </mc:Choice>
          <mc:Fallback xmlns=""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E51FC1CB-004A-1F1F-B139-A394F418DBB0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8392385" y="2445325"/>
                  <a:ext cx="590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A38C2A15-3BF5-C85E-33A6-12F0077373CF}"/>
                    </a:ext>
                  </a:extLst>
                </p14:cNvPr>
                <p14:cNvContentPartPr/>
                <p14:nvPr/>
              </p14:nvContentPartPr>
              <p14:xfrm>
                <a:off x="8419745" y="2504005"/>
                <a:ext cx="50040" cy="3528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A38C2A15-3BF5-C85E-33A6-12F0077373CF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8412185" y="2496445"/>
                  <a:ext cx="651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3B2FDA7C-E1AF-1E0F-712E-4E96946FC381}"/>
                    </a:ext>
                  </a:extLst>
                </p14:cNvPr>
                <p14:cNvContentPartPr/>
                <p14:nvPr/>
              </p14:nvContentPartPr>
              <p14:xfrm>
                <a:off x="8488865" y="2495725"/>
                <a:ext cx="52200" cy="1224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3B2FDA7C-E1AF-1E0F-712E-4E96946FC381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481305" y="2488165"/>
                  <a:ext cx="673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DBF5BA40-688C-67C3-595F-3E06DDB62341}"/>
                    </a:ext>
                  </a:extLst>
                </p14:cNvPr>
                <p14:cNvContentPartPr/>
                <p14:nvPr/>
              </p14:nvContentPartPr>
              <p14:xfrm>
                <a:off x="8531345" y="2441725"/>
                <a:ext cx="24480" cy="121680"/>
              </p14:xfrm>
            </p:contentPart>
          </mc:Choice>
          <mc:Fallback xmlns=""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DBF5BA40-688C-67C3-595F-3E06DDB62341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523785" y="2434165"/>
                  <a:ext cx="396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B96795DE-3E81-B781-CAE4-645CF2A72BC2}"/>
                    </a:ext>
                  </a:extLst>
                </p14:cNvPr>
                <p14:cNvContentPartPr/>
                <p14:nvPr/>
              </p14:nvContentPartPr>
              <p14:xfrm>
                <a:off x="8582465" y="2474845"/>
                <a:ext cx="4320" cy="77760"/>
              </p14:xfrm>
            </p:contentPart>
          </mc:Choice>
          <mc:Fallback xmlns=""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B96795DE-3E81-B781-CAE4-645CF2A72BC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574905" y="2467285"/>
                  <a:ext cx="1944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3" name="Gruppo 512">
            <a:extLst>
              <a:ext uri="{FF2B5EF4-FFF2-40B4-BE49-F238E27FC236}">
                <a16:creationId xmlns:a16="http://schemas.microsoft.com/office/drawing/2014/main" id="{4C247A63-85D0-D1FF-0A73-A2BD19238562}"/>
              </a:ext>
            </a:extLst>
          </p:cNvPr>
          <p:cNvGrpSpPr/>
          <p:nvPr/>
        </p:nvGrpSpPr>
        <p:grpSpPr>
          <a:xfrm>
            <a:off x="8806385" y="2412565"/>
            <a:ext cx="660960" cy="250560"/>
            <a:chOff x="8806385" y="2412565"/>
            <a:chExt cx="660960" cy="25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F0F5F59C-11C9-3374-1D10-A203137D939E}"/>
                    </a:ext>
                  </a:extLst>
                </p14:cNvPr>
                <p14:cNvContentPartPr/>
                <p14:nvPr/>
              </p14:nvContentPartPr>
              <p14:xfrm>
                <a:off x="8806385" y="2461525"/>
                <a:ext cx="75240" cy="8280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F0F5F59C-11C9-3374-1D10-A203137D939E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799185" y="2453965"/>
                  <a:ext cx="903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BF54D940-DEDE-4B3B-8CE0-B55564BAA1C1}"/>
                    </a:ext>
                  </a:extLst>
                </p14:cNvPr>
                <p14:cNvContentPartPr/>
                <p14:nvPr/>
              </p14:nvContentPartPr>
              <p14:xfrm>
                <a:off x="8882345" y="2492125"/>
                <a:ext cx="48960" cy="1764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BF54D940-DEDE-4B3B-8CE0-B55564BAA1C1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874785" y="2484565"/>
                  <a:ext cx="64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6A8CF127-7A1D-286E-26C1-0BCED6493E27}"/>
                    </a:ext>
                  </a:extLst>
                </p14:cNvPr>
                <p14:cNvContentPartPr/>
                <p14:nvPr/>
              </p14:nvContentPartPr>
              <p14:xfrm>
                <a:off x="8938865" y="2439565"/>
                <a:ext cx="16560" cy="101160"/>
              </p14:xfrm>
            </p:contentPart>
          </mc:Choice>
          <mc:Fallback xmlns=""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6A8CF127-7A1D-286E-26C1-0BCED6493E27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931305" y="2432005"/>
                  <a:ext cx="316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F3D0ECEE-7BF8-1CBC-086E-2A9F669E9066}"/>
                    </a:ext>
                  </a:extLst>
                </p14:cNvPr>
                <p14:cNvContentPartPr/>
                <p14:nvPr/>
              </p14:nvContentPartPr>
              <p14:xfrm>
                <a:off x="8997545" y="2456845"/>
                <a:ext cx="36720" cy="61560"/>
              </p14:xfrm>
            </p:contentPart>
          </mc:Choice>
          <mc:Fallback xmlns=""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F3D0ECEE-7BF8-1CBC-086E-2A9F669E9066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8989985" y="2449285"/>
                  <a:ext cx="514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5D13BB1C-4A12-675A-7935-13D393DFDD43}"/>
                    </a:ext>
                  </a:extLst>
                </p14:cNvPr>
                <p14:cNvContentPartPr/>
                <p14:nvPr/>
              </p14:nvContentPartPr>
              <p14:xfrm>
                <a:off x="9063425" y="2459005"/>
                <a:ext cx="48960" cy="180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5D13BB1C-4A12-675A-7935-13D393DFDD43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9055865" y="2451445"/>
                  <a:ext cx="640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465618E8-B55F-0E89-6AC7-F0259879FB9A}"/>
                    </a:ext>
                  </a:extLst>
                </p14:cNvPr>
                <p14:cNvContentPartPr/>
                <p14:nvPr/>
              </p14:nvContentPartPr>
              <p14:xfrm>
                <a:off x="9078905" y="2484565"/>
                <a:ext cx="41400" cy="22680"/>
              </p14:xfrm>
            </p:contentPart>
          </mc:Choice>
          <mc:Fallback xmlns=""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465618E8-B55F-0E89-6AC7-F0259879FB9A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9071345" y="2477005"/>
                  <a:ext cx="565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B38BD4D6-394A-61E1-3CA5-DE21872CD57A}"/>
                    </a:ext>
                  </a:extLst>
                </p14:cNvPr>
                <p14:cNvContentPartPr/>
                <p14:nvPr/>
              </p14:nvContentPartPr>
              <p14:xfrm>
                <a:off x="9120665" y="2417605"/>
                <a:ext cx="27360" cy="110520"/>
              </p14:xfrm>
            </p:contentPart>
          </mc:Choice>
          <mc:Fallback xmlns=""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B38BD4D6-394A-61E1-3CA5-DE21872CD57A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9113105" y="2410045"/>
                  <a:ext cx="424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0457ACCC-16DB-3C43-7F58-4F0A5A53B075}"/>
                    </a:ext>
                  </a:extLst>
                </p14:cNvPr>
                <p14:cNvContentPartPr/>
                <p14:nvPr/>
              </p14:nvContentPartPr>
              <p14:xfrm>
                <a:off x="9169985" y="2412565"/>
                <a:ext cx="19080" cy="11592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0457ACCC-16DB-3C43-7F58-4F0A5A53B075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9162425" y="2405005"/>
                  <a:ext cx="338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575D53DA-92B5-5C4E-5EB3-54F9153BB70D}"/>
                    </a:ext>
                  </a:extLst>
                </p14:cNvPr>
                <p14:cNvContentPartPr/>
                <p14:nvPr/>
              </p14:nvContentPartPr>
              <p14:xfrm>
                <a:off x="9266465" y="2420485"/>
                <a:ext cx="48960" cy="9396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575D53DA-92B5-5C4E-5EB3-54F9153BB70D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9258905" y="2412925"/>
                  <a:ext cx="640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9932C9E1-707F-E614-F2A6-AC7B66964F98}"/>
                    </a:ext>
                  </a:extLst>
                </p14:cNvPr>
                <p14:cNvContentPartPr/>
                <p14:nvPr/>
              </p14:nvContentPartPr>
              <p14:xfrm>
                <a:off x="9246665" y="2519125"/>
                <a:ext cx="23400" cy="8352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9932C9E1-707F-E614-F2A6-AC7B66964F98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9239105" y="2511565"/>
                  <a:ext cx="385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8D946F09-18F8-5A93-AA37-B48B11B1AC5E}"/>
                    </a:ext>
                  </a:extLst>
                </p14:cNvPr>
                <p14:cNvContentPartPr/>
                <p14:nvPr/>
              </p14:nvContentPartPr>
              <p14:xfrm>
                <a:off x="9303905" y="2544325"/>
                <a:ext cx="11520" cy="6264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8D946F09-18F8-5A93-AA37-B48B11B1AC5E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9296345" y="2536765"/>
                  <a:ext cx="266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E48E7163-18CF-B6BF-C0F4-FB17F255D3F6}"/>
                    </a:ext>
                  </a:extLst>
                </p14:cNvPr>
                <p14:cNvContentPartPr/>
                <p14:nvPr/>
              </p14:nvContentPartPr>
              <p14:xfrm>
                <a:off x="9182945" y="2631445"/>
                <a:ext cx="284400" cy="3168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E48E7163-18CF-B6BF-C0F4-FB17F255D3F6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9175385" y="2623885"/>
                  <a:ext cx="29916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6" name="Gruppo 585">
            <a:extLst>
              <a:ext uri="{FF2B5EF4-FFF2-40B4-BE49-F238E27FC236}">
                <a16:creationId xmlns:a16="http://schemas.microsoft.com/office/drawing/2014/main" id="{B2D15E22-0088-4B0F-33DD-98625E12853D}"/>
              </a:ext>
            </a:extLst>
          </p:cNvPr>
          <p:cNvGrpSpPr/>
          <p:nvPr/>
        </p:nvGrpSpPr>
        <p:grpSpPr>
          <a:xfrm>
            <a:off x="8098265" y="2780485"/>
            <a:ext cx="2531913" cy="627120"/>
            <a:chOff x="8098265" y="2780485"/>
            <a:chExt cx="2531913" cy="62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BF4042C4-DD39-F1F7-030A-DD9C6F135EDD}"/>
                    </a:ext>
                  </a:extLst>
                </p14:cNvPr>
                <p14:cNvContentPartPr/>
                <p14:nvPr/>
              </p14:nvContentPartPr>
              <p14:xfrm>
                <a:off x="8098265" y="2813605"/>
                <a:ext cx="68040" cy="145440"/>
              </p14:xfrm>
            </p:contentPart>
          </mc:Choice>
          <mc:Fallback xmlns=""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BF4042C4-DD39-F1F7-030A-DD9C6F135EDD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8090705" y="2806045"/>
                  <a:ext cx="831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2AB6B7BB-1020-E16A-492D-0796280B0726}"/>
                    </a:ext>
                  </a:extLst>
                </p14:cNvPr>
                <p14:cNvContentPartPr/>
                <p14:nvPr/>
              </p14:nvContentPartPr>
              <p14:xfrm>
                <a:off x="8201945" y="2820445"/>
                <a:ext cx="24480" cy="153720"/>
              </p14:xfrm>
            </p:contentPart>
          </mc:Choice>
          <mc:Fallback xmlns=""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2AB6B7BB-1020-E16A-492D-0796280B0726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8194385" y="2812885"/>
                  <a:ext cx="396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4618CA95-BF01-5DAE-158D-E97BDC49A512}"/>
                    </a:ext>
                  </a:extLst>
                </p14:cNvPr>
                <p14:cNvContentPartPr/>
                <p14:nvPr/>
              </p14:nvContentPartPr>
              <p14:xfrm>
                <a:off x="8626745" y="2807845"/>
                <a:ext cx="128520" cy="30600"/>
              </p14:xfrm>
            </p:contentPart>
          </mc:Choice>
          <mc:Fallback xmlns=""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4618CA95-BF01-5DAE-158D-E97BDC49A512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8619185" y="2800285"/>
                  <a:ext cx="1436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A08E1250-86B6-62D8-AF8A-39487517003B}"/>
                    </a:ext>
                  </a:extLst>
                </p14:cNvPr>
                <p14:cNvContentPartPr/>
                <p14:nvPr/>
              </p14:nvContentPartPr>
              <p14:xfrm>
                <a:off x="8634305" y="2841325"/>
                <a:ext cx="57600" cy="82080"/>
              </p14:xfrm>
            </p:contentPart>
          </mc:Choice>
          <mc:Fallback xmlns=""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A08E1250-86B6-62D8-AF8A-39487517003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8626745" y="2833765"/>
                  <a:ext cx="727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FEBE90E2-8E7E-2536-79EB-EBCC79610F00}"/>
                    </a:ext>
                  </a:extLst>
                </p14:cNvPr>
                <p14:cNvContentPartPr/>
                <p14:nvPr/>
              </p14:nvContentPartPr>
              <p14:xfrm>
                <a:off x="8686865" y="2849965"/>
                <a:ext cx="57960" cy="65880"/>
              </p14:xfrm>
            </p:contentPart>
          </mc:Choice>
          <mc:Fallback xmlns=""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FEBE90E2-8E7E-2536-79EB-EBCC79610F00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8679305" y="2842405"/>
                  <a:ext cx="730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1FA4539E-4D19-F8AB-4FEC-CC3084F6ED76}"/>
                    </a:ext>
                  </a:extLst>
                </p14:cNvPr>
                <p14:cNvContentPartPr/>
                <p14:nvPr/>
              </p14:nvContentPartPr>
              <p14:xfrm>
                <a:off x="8767505" y="2887765"/>
                <a:ext cx="37080" cy="34200"/>
              </p14:xfrm>
            </p:contentPart>
          </mc:Choice>
          <mc:Fallback xmlns=""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1FA4539E-4D19-F8AB-4FEC-CC3084F6ED76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8759945" y="2880205"/>
                  <a:ext cx="522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8CC460FE-F50F-2466-AC23-0B8EE42F194D}"/>
                    </a:ext>
                  </a:extLst>
                </p14:cNvPr>
                <p14:cNvContentPartPr/>
                <p14:nvPr/>
              </p14:nvContentPartPr>
              <p14:xfrm>
                <a:off x="8806385" y="2848885"/>
                <a:ext cx="19080" cy="119520"/>
              </p14:xfrm>
            </p:contentPart>
          </mc:Choice>
          <mc:Fallback xmlns=""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8CC460FE-F50F-2466-AC23-0B8EE42F194D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8799185" y="2841685"/>
                  <a:ext cx="338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B295AAE5-2A47-D5DB-8AE9-BB9740E828C0}"/>
                    </a:ext>
                  </a:extLst>
                </p14:cNvPr>
                <p14:cNvContentPartPr/>
                <p14:nvPr/>
              </p14:nvContentPartPr>
              <p14:xfrm>
                <a:off x="8883425" y="2835925"/>
                <a:ext cx="8280" cy="128520"/>
              </p14:xfrm>
            </p:contentPart>
          </mc:Choice>
          <mc:Fallback xmlns=""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B295AAE5-2A47-D5DB-8AE9-BB9740E828C0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8875865" y="2828365"/>
                  <a:ext cx="234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C88A2DCF-561E-AEF3-B9F8-F128BAB4EE53}"/>
                    </a:ext>
                  </a:extLst>
                </p14:cNvPr>
                <p14:cNvContentPartPr/>
                <p14:nvPr/>
              </p14:nvContentPartPr>
              <p14:xfrm>
                <a:off x="9055865" y="2821165"/>
                <a:ext cx="83160" cy="92880"/>
              </p14:xfrm>
            </p:contentPart>
          </mc:Choice>
          <mc:Fallback xmlns=""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C88A2DCF-561E-AEF3-B9F8-F128BAB4EE53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9048305" y="2813965"/>
                  <a:ext cx="982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8EDC1E9D-036C-5E02-3266-5B26D1B1D2E7}"/>
                    </a:ext>
                  </a:extLst>
                </p14:cNvPr>
                <p14:cNvContentPartPr/>
                <p14:nvPr/>
              </p14:nvContentPartPr>
              <p14:xfrm>
                <a:off x="9157745" y="2870845"/>
                <a:ext cx="44640" cy="27000"/>
              </p14:xfrm>
            </p:contentPart>
          </mc:Choice>
          <mc:Fallback xmlns=""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8EDC1E9D-036C-5E02-3266-5B26D1B1D2E7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9150185" y="2863285"/>
                  <a:ext cx="597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32F453E4-ED50-6D07-E64E-6869A42178B5}"/>
                    </a:ext>
                  </a:extLst>
                </p14:cNvPr>
                <p14:cNvContentPartPr/>
                <p14:nvPr/>
              </p14:nvContentPartPr>
              <p14:xfrm>
                <a:off x="9205985" y="2828725"/>
                <a:ext cx="23400" cy="111240"/>
              </p14:xfrm>
            </p:contentPart>
          </mc:Choice>
          <mc:Fallback xmlns=""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32F453E4-ED50-6D07-E64E-6869A42178B5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9198425" y="2821165"/>
                  <a:ext cx="385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56AF3C9A-32E9-0D12-CE3B-AEFC03D8784A}"/>
                    </a:ext>
                  </a:extLst>
                </p14:cNvPr>
                <p14:cNvContentPartPr/>
                <p14:nvPr/>
              </p14:nvContentPartPr>
              <p14:xfrm>
                <a:off x="9317945" y="2834845"/>
                <a:ext cx="37080" cy="79920"/>
              </p14:xfrm>
            </p:contentPart>
          </mc:Choice>
          <mc:Fallback xmlns=""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56AF3C9A-32E9-0D12-CE3B-AEFC03D8784A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9310385" y="2827285"/>
                  <a:ext cx="522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9DF3833F-5C56-5921-E38F-F5725A6CE2A6}"/>
                    </a:ext>
                  </a:extLst>
                </p14:cNvPr>
                <p14:cNvContentPartPr/>
                <p14:nvPr/>
              </p14:nvContentPartPr>
              <p14:xfrm>
                <a:off x="9396425" y="2837005"/>
                <a:ext cx="62280" cy="6120"/>
              </p14:xfrm>
            </p:contentPart>
          </mc:Choice>
          <mc:Fallback xmlns=""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9DF3833F-5C56-5921-E38F-F5725A6CE2A6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9388865" y="2829445"/>
                  <a:ext cx="774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24132947-DC2D-CAD2-DC0F-F1F9FFF42926}"/>
                    </a:ext>
                  </a:extLst>
                </p14:cNvPr>
                <p14:cNvContentPartPr/>
                <p14:nvPr/>
              </p14:nvContentPartPr>
              <p14:xfrm>
                <a:off x="9402545" y="2885605"/>
                <a:ext cx="38160" cy="1044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24132947-DC2D-CAD2-DC0F-F1F9FFF4292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9394985" y="2878045"/>
                  <a:ext cx="53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5E3AAA13-A753-DAF5-9ACA-407B05276364}"/>
                    </a:ext>
                  </a:extLst>
                </p14:cNvPr>
                <p14:cNvContentPartPr/>
                <p14:nvPr/>
              </p14:nvContentPartPr>
              <p14:xfrm>
                <a:off x="9453305" y="2800285"/>
                <a:ext cx="38520" cy="11736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5E3AAA13-A753-DAF5-9ACA-407B05276364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9445745" y="2792725"/>
                  <a:ext cx="536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E66D7887-2823-795D-478B-A1E98F9A48A4}"/>
                    </a:ext>
                  </a:extLst>
                </p14:cNvPr>
                <p14:cNvContentPartPr/>
                <p14:nvPr/>
              </p14:nvContentPartPr>
              <p14:xfrm>
                <a:off x="9511625" y="2780485"/>
                <a:ext cx="33480" cy="11736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E66D7887-2823-795D-478B-A1E98F9A48A4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9504065" y="2772925"/>
                  <a:ext cx="48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DC825A2F-C1F4-AD5B-3D3F-AF52A2790AB5}"/>
                    </a:ext>
                  </a:extLst>
                </p14:cNvPr>
                <p14:cNvContentPartPr/>
                <p14:nvPr/>
              </p14:nvContentPartPr>
              <p14:xfrm>
                <a:off x="9627905" y="2815405"/>
                <a:ext cx="48600" cy="65160"/>
              </p14:xfrm>
            </p:contentPart>
          </mc:Choice>
          <mc:Fallback xmlns=""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DC825A2F-C1F4-AD5B-3D3F-AF52A2790AB5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9620345" y="2808205"/>
                  <a:ext cx="637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BAB5D587-7EDB-4C91-51EC-7E414417AD16}"/>
                    </a:ext>
                  </a:extLst>
                </p14:cNvPr>
                <p14:cNvContentPartPr/>
                <p14:nvPr/>
              </p14:nvContentPartPr>
              <p14:xfrm>
                <a:off x="9607025" y="2896765"/>
                <a:ext cx="17280" cy="5616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BAB5D587-7EDB-4C91-51EC-7E414417AD16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9599465" y="2889205"/>
                  <a:ext cx="324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74AEBAFB-7C5E-2A15-5A23-50632494A5AE}"/>
                    </a:ext>
                  </a:extLst>
                </p14:cNvPr>
                <p14:cNvContentPartPr/>
                <p14:nvPr/>
              </p14:nvContentPartPr>
              <p14:xfrm>
                <a:off x="9679385" y="2886685"/>
                <a:ext cx="6480" cy="60480"/>
              </p14:xfrm>
            </p:contentPart>
          </mc:Choice>
          <mc:Fallback xmlns=""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74AEBAFB-7C5E-2A15-5A23-50632494A5AE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9671825" y="2879125"/>
                  <a:ext cx="216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7852AA2C-F25D-29FA-EF0B-42B375B01D49}"/>
                    </a:ext>
                  </a:extLst>
                </p14:cNvPr>
                <p14:cNvContentPartPr/>
                <p14:nvPr/>
              </p14:nvContentPartPr>
              <p14:xfrm>
                <a:off x="9549065" y="2968405"/>
                <a:ext cx="263160" cy="7560"/>
              </p14:xfrm>
            </p:contentPart>
          </mc:Choice>
          <mc:Fallback xmlns=""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7852AA2C-F25D-29FA-EF0B-42B375B01D49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9541505" y="2960845"/>
                  <a:ext cx="278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8DA42A68-3FEA-63DC-C5F9-A3F985487739}"/>
                    </a:ext>
                  </a:extLst>
                </p14:cNvPr>
                <p14:cNvContentPartPr/>
                <p14:nvPr/>
              </p14:nvContentPartPr>
              <p14:xfrm>
                <a:off x="10122545" y="2826925"/>
                <a:ext cx="92160" cy="129960"/>
              </p14:xfrm>
            </p:contentPart>
          </mc:Choice>
          <mc:Fallback xmlns=""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8DA42A68-3FEA-63DC-C5F9-A3F985487739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10114985" y="2819725"/>
                  <a:ext cx="107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362FC4F2-0AD6-98B5-CBD5-C376C5B79837}"/>
                    </a:ext>
                  </a:extLst>
                </p14:cNvPr>
                <p14:cNvContentPartPr/>
                <p14:nvPr/>
              </p14:nvContentPartPr>
              <p14:xfrm>
                <a:off x="10070705" y="2846365"/>
                <a:ext cx="264240" cy="160560"/>
              </p14:xfrm>
            </p:contentPart>
          </mc:Choice>
          <mc:Fallback xmlns=""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362FC4F2-0AD6-98B5-CBD5-C376C5B79837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0063145" y="2838805"/>
                  <a:ext cx="2793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75C956EA-977C-5799-B732-BD6949E96AE3}"/>
                    </a:ext>
                  </a:extLst>
                </p14:cNvPr>
                <p14:cNvContentPartPr/>
                <p14:nvPr/>
              </p14:nvContentPartPr>
              <p14:xfrm>
                <a:off x="8215625" y="3233725"/>
                <a:ext cx="99720" cy="11808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75C956EA-977C-5799-B732-BD6949E96AE3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8208065" y="3226165"/>
                  <a:ext cx="1148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DA1FAFB7-C588-4BA1-F58F-ADD9EEB1836C}"/>
                    </a:ext>
                  </a:extLst>
                </p14:cNvPr>
                <p14:cNvContentPartPr/>
                <p14:nvPr/>
              </p14:nvContentPartPr>
              <p14:xfrm>
                <a:off x="8344145" y="3217525"/>
                <a:ext cx="18360" cy="12600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DA1FAFB7-C588-4BA1-F58F-ADD9EEB1836C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8336585" y="3209965"/>
                  <a:ext cx="334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B83FB377-5C98-2F05-F6E0-C3B2F079BFEC}"/>
                    </a:ext>
                  </a:extLst>
                </p14:cNvPr>
                <p14:cNvContentPartPr/>
                <p14:nvPr/>
              </p14:nvContentPartPr>
              <p14:xfrm>
                <a:off x="8429825" y="3213565"/>
                <a:ext cx="70200" cy="13320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B83FB377-5C98-2F05-F6E0-C3B2F079BFEC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8422265" y="3206005"/>
                  <a:ext cx="85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9D2E1057-8D04-EFE9-CF1E-2D8F6C1C7817}"/>
                    </a:ext>
                  </a:extLst>
                </p14:cNvPr>
                <p14:cNvContentPartPr/>
                <p14:nvPr/>
              </p14:nvContentPartPr>
              <p14:xfrm>
                <a:off x="8507945" y="3297805"/>
                <a:ext cx="36720" cy="1080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9D2E1057-8D04-EFE9-CF1E-2D8F6C1C7817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8500385" y="3290245"/>
                  <a:ext cx="514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5A1CF2B5-7951-D85C-9EE8-944C926A2A12}"/>
                    </a:ext>
                  </a:extLst>
                </p14:cNvPr>
                <p14:cNvContentPartPr/>
                <p14:nvPr/>
              </p14:nvContentPartPr>
              <p14:xfrm>
                <a:off x="8563025" y="3239125"/>
                <a:ext cx="12240" cy="11700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5A1CF2B5-7951-D85C-9EE8-944C926A2A12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8555465" y="3231565"/>
                  <a:ext cx="273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2C4943E6-63F7-E74B-1AD9-05F95AB6CE9E}"/>
                    </a:ext>
                  </a:extLst>
                </p14:cNvPr>
                <p14:cNvContentPartPr/>
                <p14:nvPr/>
              </p14:nvContentPartPr>
              <p14:xfrm>
                <a:off x="8831585" y="3227605"/>
                <a:ext cx="118440" cy="468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2C4943E6-63F7-E74B-1AD9-05F95AB6CE9E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824025" y="3220045"/>
                  <a:ext cx="1335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6C1C0ABB-D90F-E575-9B9C-9A53632AD8CE}"/>
                    </a:ext>
                  </a:extLst>
                </p14:cNvPr>
                <p14:cNvContentPartPr/>
                <p14:nvPr/>
              </p14:nvContentPartPr>
              <p14:xfrm>
                <a:off x="8887385" y="3212845"/>
                <a:ext cx="33480" cy="72360"/>
              </p14:xfrm>
            </p:contentPart>
          </mc:Choice>
          <mc:Fallback xmlns=""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6C1C0ABB-D90F-E575-9B9C-9A53632AD8CE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879825" y="3205285"/>
                  <a:ext cx="486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3A4BE722-9A74-0F20-B691-741EDD4860A0}"/>
                    </a:ext>
                  </a:extLst>
                </p14:cNvPr>
                <p14:cNvContentPartPr/>
                <p14:nvPr/>
              </p14:nvContentPartPr>
              <p14:xfrm>
                <a:off x="8917265" y="3227965"/>
                <a:ext cx="10800" cy="82080"/>
              </p14:xfrm>
            </p:contentPart>
          </mc:Choice>
          <mc:Fallback xmlns=""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3A4BE722-9A74-0F20-B691-741EDD4860A0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909705" y="3220405"/>
                  <a:ext cx="259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99697F7B-16DE-648E-B726-3A2972289486}"/>
                    </a:ext>
                  </a:extLst>
                </p14:cNvPr>
                <p14:cNvContentPartPr/>
                <p14:nvPr/>
              </p14:nvContentPartPr>
              <p14:xfrm>
                <a:off x="8965505" y="3261085"/>
                <a:ext cx="33480" cy="360"/>
              </p14:xfrm>
            </p:contentPart>
          </mc:Choice>
          <mc:Fallback xmlns=""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99697F7B-16DE-648E-B726-3A2972289486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957945" y="3253525"/>
                  <a:ext cx="486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930FB00A-5666-825D-483B-FB4CDADB02AD}"/>
                    </a:ext>
                  </a:extLst>
                </p14:cNvPr>
                <p14:cNvContentPartPr/>
                <p14:nvPr/>
              </p14:nvContentPartPr>
              <p14:xfrm>
                <a:off x="8996465" y="3215365"/>
                <a:ext cx="22320" cy="10584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930FB00A-5666-825D-483B-FB4CDADB02AD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988905" y="3208165"/>
                  <a:ext cx="374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1757E15F-0673-EED3-F635-60C3493177B2}"/>
                    </a:ext>
                  </a:extLst>
                </p14:cNvPr>
                <p14:cNvContentPartPr/>
                <p14:nvPr/>
              </p14:nvContentPartPr>
              <p14:xfrm>
                <a:off x="9052265" y="3207805"/>
                <a:ext cx="16560" cy="10188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1757E15F-0673-EED3-F635-60C3493177B2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9044705" y="3200245"/>
                  <a:ext cx="316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D7AB36BD-703B-B3B0-D3EA-ABC68B963C5D}"/>
                    </a:ext>
                  </a:extLst>
                </p14:cNvPr>
                <p14:cNvContentPartPr/>
                <p14:nvPr/>
              </p14:nvContentPartPr>
              <p14:xfrm>
                <a:off x="9364745" y="3225085"/>
                <a:ext cx="50040" cy="91800"/>
              </p14:xfrm>
            </p:contentPart>
          </mc:Choice>
          <mc:Fallback xmlns=""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D7AB36BD-703B-B3B0-D3EA-ABC68B963C5D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9357185" y="3217525"/>
                  <a:ext cx="651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B4F55004-D2FC-FFE0-C73E-C8994631A4CE}"/>
                    </a:ext>
                  </a:extLst>
                </p14:cNvPr>
                <p14:cNvContentPartPr/>
                <p14:nvPr/>
              </p14:nvContentPartPr>
              <p14:xfrm>
                <a:off x="9449705" y="3266125"/>
                <a:ext cx="39600" cy="11880"/>
              </p14:xfrm>
            </p:contentPart>
          </mc:Choice>
          <mc:Fallback xmlns=""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B4F55004-D2FC-FFE0-C73E-C8994631A4CE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9442145" y="3258565"/>
                  <a:ext cx="547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E5A4317C-3B09-5554-2D08-17EB203A69CF}"/>
                    </a:ext>
                  </a:extLst>
                </p14:cNvPr>
                <p14:cNvContentPartPr/>
                <p14:nvPr/>
              </p14:nvContentPartPr>
              <p14:xfrm>
                <a:off x="9496505" y="3226525"/>
                <a:ext cx="25920" cy="10188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E5A4317C-3B09-5554-2D08-17EB203A69CF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9488945" y="3218965"/>
                  <a:ext cx="406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A630DD23-2A81-B981-2927-0D504845875F}"/>
                    </a:ext>
                  </a:extLst>
                </p14:cNvPr>
                <p14:cNvContentPartPr/>
                <p14:nvPr/>
              </p14:nvContentPartPr>
              <p14:xfrm>
                <a:off x="9608105" y="3239125"/>
                <a:ext cx="31680" cy="6876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A630DD23-2A81-B981-2927-0D504845875F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9600545" y="3231565"/>
                  <a:ext cx="464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B3515AC7-9AF6-6494-77A6-23B9CB85F7CD}"/>
                    </a:ext>
                  </a:extLst>
                </p14:cNvPr>
                <p14:cNvContentPartPr/>
                <p14:nvPr/>
              </p14:nvContentPartPr>
              <p14:xfrm>
                <a:off x="9694865" y="3264685"/>
                <a:ext cx="60120" cy="2880"/>
              </p14:xfrm>
            </p:contentPart>
          </mc:Choice>
          <mc:Fallback xmlns=""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B3515AC7-9AF6-6494-77A6-23B9CB85F7CD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9687305" y="3257125"/>
                  <a:ext cx="75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46158A39-FB22-6446-9481-1821EC9AFBD6}"/>
                    </a:ext>
                  </a:extLst>
                </p14:cNvPr>
                <p14:cNvContentPartPr/>
                <p14:nvPr/>
              </p14:nvContentPartPr>
              <p14:xfrm>
                <a:off x="9713945" y="3295645"/>
                <a:ext cx="27360" cy="14040"/>
              </p14:xfrm>
            </p:contentPart>
          </mc:Choice>
          <mc:Fallback xmlns=""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46158A39-FB22-6446-9481-1821EC9AFBD6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9706385" y="3288085"/>
                  <a:ext cx="424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AB6BA63E-8C80-B6A1-FFAE-5DFFD5872E86}"/>
                    </a:ext>
                  </a:extLst>
                </p14:cNvPr>
                <p14:cNvContentPartPr/>
                <p14:nvPr/>
              </p14:nvContentPartPr>
              <p14:xfrm>
                <a:off x="9771185" y="3195565"/>
                <a:ext cx="33120" cy="13752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AB6BA63E-8C80-B6A1-FFAE-5DFFD5872E86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9763625" y="3188005"/>
                  <a:ext cx="482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1CB28725-70B3-25CB-1F08-A91C1BF39FA8}"/>
                    </a:ext>
                  </a:extLst>
                </p14:cNvPr>
                <p14:cNvContentPartPr/>
                <p14:nvPr/>
              </p14:nvContentPartPr>
              <p14:xfrm>
                <a:off x="9802865" y="3190885"/>
                <a:ext cx="36000" cy="11448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1CB28725-70B3-25CB-1F08-A91C1BF39FA8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9795305" y="3183325"/>
                  <a:ext cx="511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805860D2-E953-8B85-74DB-DB4BBD7DAFE4}"/>
                    </a:ext>
                  </a:extLst>
                </p14:cNvPr>
                <p14:cNvContentPartPr/>
                <p14:nvPr/>
              </p14:nvContentPartPr>
              <p14:xfrm>
                <a:off x="9922385" y="3218965"/>
                <a:ext cx="59040" cy="67680"/>
              </p14:xfrm>
            </p:contentPart>
          </mc:Choice>
          <mc:Fallback xmlns=""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805860D2-E953-8B85-74DB-DB4BBD7DAFE4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9914825" y="3211405"/>
                  <a:ext cx="741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B91F1BB2-C4F9-7E4F-47C3-57A99638BBC4}"/>
                    </a:ext>
                  </a:extLst>
                </p14:cNvPr>
                <p14:cNvContentPartPr/>
                <p14:nvPr/>
              </p14:nvContentPartPr>
              <p14:xfrm>
                <a:off x="9931385" y="3288085"/>
                <a:ext cx="11520" cy="61920"/>
              </p14:xfrm>
            </p:contentPart>
          </mc:Choice>
          <mc:Fallback xmlns=""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B91F1BB2-C4F9-7E4F-47C3-57A99638BBC4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9924185" y="3280525"/>
                  <a:ext cx="266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841FADC7-4168-5A9A-556E-D85BD724624B}"/>
                    </a:ext>
                  </a:extLst>
                </p14:cNvPr>
                <p14:cNvContentPartPr/>
                <p14:nvPr/>
              </p14:nvContentPartPr>
              <p14:xfrm>
                <a:off x="9980345" y="3293485"/>
                <a:ext cx="9720" cy="5004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841FADC7-4168-5A9A-556E-D85BD724624B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9972785" y="3285925"/>
                  <a:ext cx="248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9D2B83C5-91B2-43BF-0898-92CEB629D924}"/>
                    </a:ext>
                  </a:extLst>
                </p14:cNvPr>
                <p14:cNvContentPartPr/>
                <p14:nvPr/>
              </p14:nvContentPartPr>
              <p14:xfrm>
                <a:off x="9855065" y="3369085"/>
                <a:ext cx="316800" cy="38520"/>
              </p14:xfrm>
            </p:contentPart>
          </mc:Choice>
          <mc:Fallback xmlns=""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9D2B83C5-91B2-43BF-0898-92CEB629D924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9847505" y="3361885"/>
                  <a:ext cx="3319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18FFC586-B17A-87BE-C0DC-E9A4F5E74B6C}"/>
                    </a:ext>
                  </a:extLst>
                </p14:cNvPr>
                <p14:cNvContentPartPr/>
                <p14:nvPr/>
              </p14:nvContentPartPr>
              <p14:xfrm>
                <a:off x="10309778" y="2913840"/>
                <a:ext cx="320400" cy="40104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18FFC586-B17A-87BE-C0DC-E9A4F5E74B6C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10302218" y="2906280"/>
                  <a:ext cx="335520" cy="41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9">
            <p14:nvContentPartPr>
              <p14:cNvPr id="589" name="Input penna 588">
                <a:extLst>
                  <a:ext uri="{FF2B5EF4-FFF2-40B4-BE49-F238E27FC236}">
                    <a16:creationId xmlns:a16="http://schemas.microsoft.com/office/drawing/2014/main" id="{86C12143-B545-C153-762F-CF3C4E2CB225}"/>
                  </a:ext>
                </a:extLst>
              </p14:cNvPr>
              <p14:cNvContentPartPr/>
              <p14:nvPr/>
            </p14:nvContentPartPr>
            <p14:xfrm>
              <a:off x="8926241" y="4125166"/>
              <a:ext cx="723960" cy="34200"/>
            </p14:xfrm>
          </p:contentPart>
        </mc:Choice>
        <mc:Fallback xmlns="">
          <p:pic>
            <p:nvPicPr>
              <p:cNvPr id="589" name="Input penna 588">
                <a:extLst>
                  <a:ext uri="{FF2B5EF4-FFF2-40B4-BE49-F238E27FC236}">
                    <a16:creationId xmlns:a16="http://schemas.microsoft.com/office/drawing/2014/main" id="{86C12143-B545-C153-762F-CF3C4E2CB225}"/>
                  </a:ext>
                </a:extLst>
              </p:cNvPr>
              <p:cNvPicPr/>
              <p:nvPr/>
            </p:nvPicPr>
            <p:blipFill>
              <a:blip r:embed="rId510"/>
              <a:stretch>
                <a:fillRect/>
              </a:stretch>
            </p:blipFill>
            <p:spPr>
              <a:xfrm>
                <a:off x="8918681" y="4117606"/>
                <a:ext cx="73908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99" name="Gruppo 598">
            <a:extLst>
              <a:ext uri="{FF2B5EF4-FFF2-40B4-BE49-F238E27FC236}">
                <a16:creationId xmlns:a16="http://schemas.microsoft.com/office/drawing/2014/main" id="{482F8547-36C3-7B8D-07D4-67B5DA40D2EB}"/>
              </a:ext>
            </a:extLst>
          </p:cNvPr>
          <p:cNvGrpSpPr/>
          <p:nvPr/>
        </p:nvGrpSpPr>
        <p:grpSpPr>
          <a:xfrm>
            <a:off x="9452561" y="3523246"/>
            <a:ext cx="371160" cy="181440"/>
            <a:chOff x="9452561" y="3523246"/>
            <a:chExt cx="371160" cy="1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96B6C640-C113-9D7A-B680-2AD0AB2A35F0}"/>
                    </a:ext>
                  </a:extLst>
                </p14:cNvPr>
                <p14:cNvContentPartPr/>
                <p14:nvPr/>
              </p14:nvContentPartPr>
              <p14:xfrm>
                <a:off x="9452561" y="3608566"/>
                <a:ext cx="38520" cy="96120"/>
              </p14:xfrm>
            </p:contentPart>
          </mc:Choice>
          <mc:Fallback xmlns=""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96B6C640-C113-9D7A-B680-2AD0AB2A35F0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9445001" y="3601006"/>
                  <a:ext cx="536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A5310692-B339-0CB1-9E79-5F0C79EE92D9}"/>
                    </a:ext>
                  </a:extLst>
                </p14:cNvPr>
                <p14:cNvContentPartPr/>
                <p14:nvPr/>
              </p14:nvContentPartPr>
              <p14:xfrm>
                <a:off x="9519521" y="3615406"/>
                <a:ext cx="39960" cy="60840"/>
              </p14:xfrm>
            </p:contentPart>
          </mc:Choice>
          <mc:Fallback xmlns=""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A5310692-B339-0CB1-9E79-5F0C79EE92D9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9511961" y="3607846"/>
                  <a:ext cx="550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FE12F5E9-45F2-5ACE-1FBF-56441BFC54FA}"/>
                    </a:ext>
                  </a:extLst>
                </p14:cNvPr>
                <p14:cNvContentPartPr/>
                <p14:nvPr/>
              </p14:nvContentPartPr>
              <p14:xfrm>
                <a:off x="9589001" y="3626926"/>
                <a:ext cx="18000" cy="70560"/>
              </p14:xfrm>
            </p:contentPart>
          </mc:Choice>
          <mc:Fallback xmlns=""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FE12F5E9-45F2-5ACE-1FBF-56441BFC54FA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9581441" y="3619366"/>
                  <a:ext cx="331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E7185EE4-315E-6CDF-5F56-98F3D21D6229}"/>
                    </a:ext>
                  </a:extLst>
                </p14:cNvPr>
                <p14:cNvContentPartPr/>
                <p14:nvPr/>
              </p14:nvContentPartPr>
              <p14:xfrm>
                <a:off x="9649121" y="3625486"/>
                <a:ext cx="37440" cy="52560"/>
              </p14:xfrm>
            </p:contentPart>
          </mc:Choice>
          <mc:Fallback xmlns=""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E7185EE4-315E-6CDF-5F56-98F3D21D6229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9641561" y="3617926"/>
                  <a:ext cx="525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3EDA1AD9-5497-8D79-BEA2-481819A10377}"/>
                    </a:ext>
                  </a:extLst>
                </p14:cNvPr>
                <p14:cNvContentPartPr/>
                <p14:nvPr/>
              </p14:nvContentPartPr>
              <p14:xfrm>
                <a:off x="9736241" y="3523246"/>
                <a:ext cx="16560" cy="131760"/>
              </p14:xfrm>
            </p:contentPart>
          </mc:Choice>
          <mc:Fallback xmlns=""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3EDA1AD9-5497-8D79-BEA2-481819A10377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9728681" y="3515686"/>
                  <a:ext cx="316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2B59346A-BBD3-AE42-26BD-8A714C7D8DFD}"/>
                    </a:ext>
                  </a:extLst>
                </p14:cNvPr>
                <p14:cNvContentPartPr/>
                <p14:nvPr/>
              </p14:nvContentPartPr>
              <p14:xfrm>
                <a:off x="9788801" y="3607126"/>
                <a:ext cx="34920" cy="56160"/>
              </p14:xfrm>
            </p:contentPart>
          </mc:Choice>
          <mc:Fallback xmlns=""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2B59346A-BBD3-AE42-26BD-8A714C7D8DFD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9781241" y="3599566"/>
                  <a:ext cx="5004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8" name="Gruppo 607">
            <a:extLst>
              <a:ext uri="{FF2B5EF4-FFF2-40B4-BE49-F238E27FC236}">
                <a16:creationId xmlns:a16="http://schemas.microsoft.com/office/drawing/2014/main" id="{3F79A3E7-E025-BBC0-28B3-F1488011589C}"/>
              </a:ext>
            </a:extLst>
          </p:cNvPr>
          <p:cNvGrpSpPr/>
          <p:nvPr/>
        </p:nvGrpSpPr>
        <p:grpSpPr>
          <a:xfrm>
            <a:off x="6995839" y="3565775"/>
            <a:ext cx="239400" cy="145800"/>
            <a:chOff x="6995839" y="3565775"/>
            <a:chExt cx="239400" cy="14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5CB3E0CD-54E1-B196-5811-E8A3B27AB99A}"/>
                    </a:ext>
                  </a:extLst>
                </p14:cNvPr>
                <p14:cNvContentPartPr/>
                <p14:nvPr/>
              </p14:nvContentPartPr>
              <p14:xfrm>
                <a:off x="7017439" y="3565775"/>
                <a:ext cx="54000" cy="7668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5CB3E0CD-54E1-B196-5811-E8A3B27AB99A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7009879" y="3558215"/>
                  <a:ext cx="691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8EFD1AEB-4CE2-E1B5-2D9C-4C14036C4FA1}"/>
                    </a:ext>
                  </a:extLst>
                </p14:cNvPr>
                <p14:cNvContentPartPr/>
                <p14:nvPr/>
              </p14:nvContentPartPr>
              <p14:xfrm>
                <a:off x="6995839" y="3654695"/>
                <a:ext cx="61560" cy="1692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8EFD1AEB-4CE2-E1B5-2D9C-4C14036C4FA1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6988279" y="3647135"/>
                  <a:ext cx="76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C75D5DB1-046B-9767-5F13-C74561E4B32B}"/>
                    </a:ext>
                  </a:extLst>
                </p14:cNvPr>
                <p14:cNvContentPartPr/>
                <p14:nvPr/>
              </p14:nvContentPartPr>
              <p14:xfrm>
                <a:off x="7120759" y="3585215"/>
                <a:ext cx="45720" cy="95400"/>
              </p14:xfrm>
            </p:contentPart>
          </mc:Choice>
          <mc:Fallback xmlns=""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C75D5DB1-046B-9767-5F13-C74561E4B32B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7113199" y="3577655"/>
                  <a:ext cx="604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B6CECB0E-9143-DDD2-6B89-88336B9F30BF}"/>
                    </a:ext>
                  </a:extLst>
                </p14:cNvPr>
                <p14:cNvContentPartPr/>
                <p14:nvPr/>
              </p14:nvContentPartPr>
              <p14:xfrm>
                <a:off x="7180159" y="3627335"/>
                <a:ext cx="32400" cy="2520"/>
              </p14:xfrm>
            </p:contentPart>
          </mc:Choice>
          <mc:Fallback xmlns=""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B6CECB0E-9143-DDD2-6B89-88336B9F30BF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7172599" y="3620135"/>
                  <a:ext cx="475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30A17D0F-1A24-E5F1-12F7-624B157B365C}"/>
                    </a:ext>
                  </a:extLst>
                </p14:cNvPr>
                <p14:cNvContentPartPr/>
                <p14:nvPr/>
              </p14:nvContentPartPr>
              <p14:xfrm>
                <a:off x="7207159" y="3582695"/>
                <a:ext cx="28080" cy="128880"/>
              </p14:xfrm>
            </p:contentPart>
          </mc:Choice>
          <mc:Fallback xmlns=""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30A17D0F-1A24-E5F1-12F7-624B157B365C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7199599" y="3575135"/>
                  <a:ext cx="4320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3">
            <p14:nvContentPartPr>
              <p14:cNvPr id="619" name="Input penna 618">
                <a:extLst>
                  <a:ext uri="{FF2B5EF4-FFF2-40B4-BE49-F238E27FC236}">
                    <a16:creationId xmlns:a16="http://schemas.microsoft.com/office/drawing/2014/main" id="{4E4B4B97-3804-A40C-6ADD-DB788542DA52}"/>
                  </a:ext>
                </a:extLst>
              </p14:cNvPr>
              <p14:cNvContentPartPr/>
              <p14:nvPr/>
            </p14:nvContentPartPr>
            <p14:xfrm>
              <a:off x="9974929" y="3525971"/>
              <a:ext cx="58680" cy="86040"/>
            </p14:xfrm>
          </p:contentPart>
        </mc:Choice>
        <mc:Fallback xmlns="">
          <p:pic>
            <p:nvPicPr>
              <p:cNvPr id="619" name="Input penna 618">
                <a:extLst>
                  <a:ext uri="{FF2B5EF4-FFF2-40B4-BE49-F238E27FC236}">
                    <a16:creationId xmlns:a16="http://schemas.microsoft.com/office/drawing/2014/main" id="{4E4B4B97-3804-A40C-6ADD-DB788542DA52}"/>
                  </a:ext>
                </a:extLst>
              </p:cNvPr>
              <p:cNvPicPr/>
              <p:nvPr/>
            </p:nvPicPr>
            <p:blipFill>
              <a:blip r:embed="rId534"/>
              <a:stretch>
                <a:fillRect/>
              </a:stretch>
            </p:blipFill>
            <p:spPr>
              <a:xfrm>
                <a:off x="9967369" y="3518411"/>
                <a:ext cx="7380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5">
            <p14:nvContentPartPr>
              <p14:cNvPr id="620" name="Input penna 619">
                <a:extLst>
                  <a:ext uri="{FF2B5EF4-FFF2-40B4-BE49-F238E27FC236}">
                    <a16:creationId xmlns:a16="http://schemas.microsoft.com/office/drawing/2014/main" id="{E57E6C36-E006-9015-BB5C-DB9E324380B3}"/>
                  </a:ext>
                </a:extLst>
              </p14:cNvPr>
              <p14:cNvContentPartPr/>
              <p14:nvPr/>
            </p14:nvContentPartPr>
            <p14:xfrm>
              <a:off x="9994009" y="3739451"/>
              <a:ext cx="360" cy="360"/>
            </p14:xfrm>
          </p:contentPart>
        </mc:Choice>
        <mc:Fallback xmlns="">
          <p:pic>
            <p:nvPicPr>
              <p:cNvPr id="620" name="Input penna 619">
                <a:extLst>
                  <a:ext uri="{FF2B5EF4-FFF2-40B4-BE49-F238E27FC236}">
                    <a16:creationId xmlns:a16="http://schemas.microsoft.com/office/drawing/2014/main" id="{E57E6C36-E006-9015-BB5C-DB9E324380B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986449" y="3731891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35" name="Gruppo 634">
            <a:extLst>
              <a:ext uri="{FF2B5EF4-FFF2-40B4-BE49-F238E27FC236}">
                <a16:creationId xmlns:a16="http://schemas.microsoft.com/office/drawing/2014/main" id="{DD191EEC-D044-EDD2-A6CC-C10819632820}"/>
              </a:ext>
            </a:extLst>
          </p:cNvPr>
          <p:cNvGrpSpPr/>
          <p:nvPr/>
        </p:nvGrpSpPr>
        <p:grpSpPr>
          <a:xfrm>
            <a:off x="8416489" y="3546491"/>
            <a:ext cx="423360" cy="321120"/>
            <a:chOff x="8416489" y="3546491"/>
            <a:chExt cx="423360" cy="32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37F5D0B9-793D-9F6E-4753-F3AC823038F9}"/>
                    </a:ext>
                  </a:extLst>
                </p14:cNvPr>
                <p14:cNvContentPartPr/>
                <p14:nvPr/>
              </p14:nvContentPartPr>
              <p14:xfrm>
                <a:off x="8416489" y="3630011"/>
                <a:ext cx="48960" cy="12420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37F5D0B9-793D-9F6E-4753-F3AC823038F9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8408929" y="3622451"/>
                  <a:ext cx="640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865BEF02-83B7-7FE0-4F5A-97B1D2B7C377}"/>
                    </a:ext>
                  </a:extLst>
                </p14:cNvPr>
                <p14:cNvContentPartPr/>
                <p14:nvPr/>
              </p14:nvContentPartPr>
              <p14:xfrm>
                <a:off x="8504329" y="3647291"/>
                <a:ext cx="49680" cy="6120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865BEF02-83B7-7FE0-4F5A-97B1D2B7C377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8496769" y="3639731"/>
                  <a:ext cx="648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1892EDB4-0BA0-9D39-5C63-3FA6B0C9D4AE}"/>
                    </a:ext>
                  </a:extLst>
                </p14:cNvPr>
                <p14:cNvContentPartPr/>
                <p14:nvPr/>
              </p14:nvContentPartPr>
              <p14:xfrm>
                <a:off x="8552569" y="3630011"/>
                <a:ext cx="37440" cy="9432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1892EDB4-0BA0-9D39-5C63-3FA6B0C9D4AE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8545009" y="3622451"/>
                  <a:ext cx="525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2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8DE36D68-3DB3-4DA1-920D-5E73CCCB2D06}"/>
                    </a:ext>
                  </a:extLst>
                </p14:cNvPr>
                <p14:cNvContentPartPr/>
                <p14:nvPr/>
              </p14:nvContentPartPr>
              <p14:xfrm>
                <a:off x="8588569" y="3560531"/>
                <a:ext cx="42480" cy="17604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8DE36D68-3DB3-4DA1-920D-5E73CCCB2D06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8581009" y="3552971"/>
                  <a:ext cx="576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2BC2A753-BAA7-AC3D-2CA9-FB667EAA35CD}"/>
                    </a:ext>
                  </a:extLst>
                </p14:cNvPr>
                <p14:cNvContentPartPr/>
                <p14:nvPr/>
              </p14:nvContentPartPr>
              <p14:xfrm>
                <a:off x="8627809" y="3546491"/>
                <a:ext cx="47160" cy="17136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2BC2A753-BAA7-AC3D-2CA9-FB667EAA35CD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8620249" y="3538931"/>
                  <a:ext cx="622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F4EECEE3-4D1D-A596-DB12-7D96282373FC}"/>
                    </a:ext>
                  </a:extLst>
                </p14:cNvPr>
                <p14:cNvContentPartPr/>
                <p14:nvPr/>
              </p14:nvContentPartPr>
              <p14:xfrm>
                <a:off x="8660929" y="3648011"/>
                <a:ext cx="42480" cy="7344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F4EECEE3-4D1D-A596-DB12-7D96282373FC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8653369" y="3640451"/>
                  <a:ext cx="576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C4C9D85A-24B2-2236-6C1E-DEF1D3DCBF3C}"/>
                    </a:ext>
                  </a:extLst>
                </p14:cNvPr>
                <p14:cNvContentPartPr/>
                <p14:nvPr/>
              </p14:nvContentPartPr>
              <p14:xfrm>
                <a:off x="8545009" y="3816131"/>
                <a:ext cx="45000" cy="5148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C4C9D85A-24B2-2236-6C1E-DEF1D3DCBF3C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8537449" y="3808571"/>
                  <a:ext cx="601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3593EA52-831D-27EF-6C6D-7F33F5D7373C}"/>
                    </a:ext>
                  </a:extLst>
                </p14:cNvPr>
                <p14:cNvContentPartPr/>
                <p14:nvPr/>
              </p14:nvContentPartPr>
              <p14:xfrm>
                <a:off x="8609809" y="3815771"/>
                <a:ext cx="4320" cy="2952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3593EA52-831D-27EF-6C6D-7F33F5D7373C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8602249" y="3808211"/>
                  <a:ext cx="19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114E4F7F-3DF1-58EA-ECB2-34831CF73544}"/>
                    </a:ext>
                  </a:extLst>
                </p14:cNvPr>
                <p14:cNvContentPartPr/>
                <p14:nvPr/>
              </p14:nvContentPartPr>
              <p14:xfrm>
                <a:off x="8664889" y="3801011"/>
                <a:ext cx="18360" cy="3528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114E4F7F-3DF1-58EA-ECB2-34831CF73544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8657329" y="3793451"/>
                  <a:ext cx="334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0D0145B9-815F-4D62-94D1-7BB2AB76A1EE}"/>
                    </a:ext>
                  </a:extLst>
                </p14:cNvPr>
                <p14:cNvContentPartPr/>
                <p14:nvPr/>
              </p14:nvContentPartPr>
              <p14:xfrm>
                <a:off x="8714209" y="3799571"/>
                <a:ext cx="10800" cy="5364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0D0145B9-815F-4D62-94D1-7BB2AB76A1EE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8706649" y="3792011"/>
                  <a:ext cx="259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2C2779DE-D5A8-1E61-25F2-8352772482F8}"/>
                    </a:ext>
                  </a:extLst>
                </p14:cNvPr>
                <p14:cNvContentPartPr/>
                <p14:nvPr/>
              </p14:nvContentPartPr>
              <p14:xfrm>
                <a:off x="8750569" y="3807851"/>
                <a:ext cx="21600" cy="3384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2C2779DE-D5A8-1E61-25F2-8352772482F8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8743009" y="3800291"/>
                  <a:ext cx="363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2A022090-1FCC-509C-B6E8-9DE5D66C1C17}"/>
                    </a:ext>
                  </a:extLst>
                </p14:cNvPr>
                <p14:cNvContentPartPr/>
                <p14:nvPr/>
              </p14:nvContentPartPr>
              <p14:xfrm>
                <a:off x="8816089" y="3800291"/>
                <a:ext cx="23760" cy="3348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2A022090-1FCC-509C-B6E8-9DE5D66C1C17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8808529" y="3792731"/>
                  <a:ext cx="3888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3" name="Gruppo 632">
            <a:extLst>
              <a:ext uri="{FF2B5EF4-FFF2-40B4-BE49-F238E27FC236}">
                <a16:creationId xmlns:a16="http://schemas.microsoft.com/office/drawing/2014/main" id="{18CF897C-C0A2-FF3A-7965-131CD3B2A0C2}"/>
              </a:ext>
            </a:extLst>
          </p:cNvPr>
          <p:cNvGrpSpPr/>
          <p:nvPr/>
        </p:nvGrpSpPr>
        <p:grpSpPr>
          <a:xfrm>
            <a:off x="8990321" y="3555646"/>
            <a:ext cx="283688" cy="329965"/>
            <a:chOff x="8990321" y="3555646"/>
            <a:chExt cx="283688" cy="32996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0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9C92CF9B-5031-BDF0-5846-7A9AB45EB50C}"/>
                    </a:ext>
                  </a:extLst>
                </p14:cNvPr>
                <p14:cNvContentPartPr/>
                <p14:nvPr/>
              </p14:nvContentPartPr>
              <p14:xfrm>
                <a:off x="8990321" y="3630526"/>
                <a:ext cx="66600" cy="76320"/>
              </p14:xfrm>
            </p:contentPart>
          </mc:Choice>
          <mc:Fallback xmlns=""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9C92CF9B-5031-BDF0-5846-7A9AB45EB50C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8982761" y="3622966"/>
                  <a:ext cx="817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7A8AEB90-05A9-FD97-3B35-2461EDF5840B}"/>
                    </a:ext>
                  </a:extLst>
                </p14:cNvPr>
                <p14:cNvContentPartPr/>
                <p14:nvPr/>
              </p14:nvContentPartPr>
              <p14:xfrm>
                <a:off x="9072401" y="3555646"/>
                <a:ext cx="56160" cy="26640"/>
              </p14:xfrm>
            </p:contentPart>
          </mc:Choice>
          <mc:Fallback xmlns=""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7A8AEB90-05A9-FD97-3B35-2461EDF5840B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9064841" y="3548446"/>
                  <a:ext cx="712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4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AA72DD15-284C-CC3A-FF88-AE775B2E7777}"/>
                    </a:ext>
                  </a:extLst>
                </p14:cNvPr>
                <p14:cNvContentPartPr/>
                <p14:nvPr/>
              </p14:nvContentPartPr>
              <p14:xfrm>
                <a:off x="9151249" y="3642611"/>
                <a:ext cx="48240" cy="67680"/>
              </p14:xfrm>
            </p:contentPart>
          </mc:Choice>
          <mc:Fallback xmlns=""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AA72DD15-284C-CC3A-FF88-AE775B2E7777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9144049" y="3635051"/>
                  <a:ext cx="63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6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055CB3B3-316B-E2B0-E2F6-E5E453EEC6A8}"/>
                    </a:ext>
                  </a:extLst>
                </p14:cNvPr>
                <p14:cNvContentPartPr/>
                <p14:nvPr/>
              </p14:nvContentPartPr>
              <p14:xfrm>
                <a:off x="9232609" y="3657731"/>
                <a:ext cx="41400" cy="8460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055CB3B3-316B-E2B0-E2F6-E5E453EEC6A8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9225049" y="3650171"/>
                  <a:ext cx="561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8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4FE089DE-045C-CE47-ED06-B2F13C18E8FC}"/>
                    </a:ext>
                  </a:extLst>
                </p14:cNvPr>
                <p14:cNvContentPartPr/>
                <p14:nvPr/>
              </p14:nvContentPartPr>
              <p14:xfrm>
                <a:off x="9007249" y="3776531"/>
                <a:ext cx="28440" cy="91800"/>
              </p14:xfrm>
            </p:contentPart>
          </mc:Choice>
          <mc:Fallback xmlns=""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4FE089DE-045C-CE47-ED06-B2F13C18E8FC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8999689" y="3768971"/>
                  <a:ext cx="435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0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21BC356B-F854-30A2-350F-A5F9CBE1CA06}"/>
                    </a:ext>
                  </a:extLst>
                </p14:cNvPr>
                <p14:cNvContentPartPr/>
                <p14:nvPr/>
              </p14:nvContentPartPr>
              <p14:xfrm>
                <a:off x="9023809" y="3819371"/>
                <a:ext cx="23040" cy="2520"/>
              </p14:xfrm>
            </p:contentPart>
          </mc:Choice>
          <mc:Fallback xmlns=""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21BC356B-F854-30A2-350F-A5F9CBE1CA06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9016249" y="3811811"/>
                  <a:ext cx="381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2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7FD63771-1227-CE11-18B5-A5B8FAAAE0EF}"/>
                    </a:ext>
                  </a:extLst>
                </p14:cNvPr>
                <p14:cNvContentPartPr/>
                <p14:nvPr/>
              </p14:nvContentPartPr>
              <p14:xfrm>
                <a:off x="9083569" y="3788051"/>
                <a:ext cx="41400" cy="97560"/>
              </p14:xfrm>
            </p:contentPart>
          </mc:Choice>
          <mc:Fallback xmlns=""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7FD63771-1227-CE11-18B5-A5B8FAAAE0EF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9076009" y="3780491"/>
                  <a:ext cx="56520" cy="11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74">
            <p14:nvContentPartPr>
              <p14:cNvPr id="636" name="Input penna 635">
                <a:extLst>
                  <a:ext uri="{FF2B5EF4-FFF2-40B4-BE49-F238E27FC236}">
                    <a16:creationId xmlns:a16="http://schemas.microsoft.com/office/drawing/2014/main" id="{5BCE74E7-056C-5CF7-37BE-4B90FD5D590C}"/>
                  </a:ext>
                </a:extLst>
              </p14:cNvPr>
              <p14:cNvContentPartPr/>
              <p14:nvPr/>
            </p14:nvContentPartPr>
            <p14:xfrm>
              <a:off x="7195508" y="4077303"/>
              <a:ext cx="231120" cy="37440"/>
            </p14:xfrm>
          </p:contentPart>
        </mc:Choice>
        <mc:Fallback xmlns="">
          <p:pic>
            <p:nvPicPr>
              <p:cNvPr id="636" name="Input penna 635">
                <a:extLst>
                  <a:ext uri="{FF2B5EF4-FFF2-40B4-BE49-F238E27FC236}">
                    <a16:creationId xmlns:a16="http://schemas.microsoft.com/office/drawing/2014/main" id="{5BCE74E7-056C-5CF7-37BE-4B90FD5D590C}"/>
                  </a:ext>
                </a:extLst>
              </p:cNvPr>
              <p:cNvPicPr/>
              <p:nvPr/>
            </p:nvPicPr>
            <p:blipFill>
              <a:blip r:embed="rId575"/>
              <a:stretch>
                <a:fillRect/>
              </a:stretch>
            </p:blipFill>
            <p:spPr>
              <a:xfrm>
                <a:off x="7187948" y="4069743"/>
                <a:ext cx="245880" cy="5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67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B5C82-528C-9514-095E-3E4911500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0964038-5C40-0195-C240-2605800101E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3B75ED30-0DC0-E2E5-283E-71CE44867EE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A4EB05B-CE87-D175-4E50-3466FC5F24F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35D6A1E-A626-46D7-2EE7-45A91AB9D81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5BDB215-E240-99D7-D44D-C813575B214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49193B7-F806-A882-7318-639D6EA9F36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A441E77-A7F5-463B-ED51-0746172BC43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1D8770D-CAD2-CBF4-3E15-32B671A1561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21D81C9-B3DA-78D2-2BC7-6F3B8A1396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ED38088-70B7-8E4B-13D4-BC3C527359B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C2AE904-3387-CBAD-D795-86B4DC8BBF8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64E87A8-4E1A-DC14-6D69-1FA203C604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5352208-8D45-5309-41A6-1DD74C943C4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11C12A6-ECF4-BF51-0123-61BB05AA929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742A0E7-5771-7E6D-B162-12E040381AA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30A1E64-B5CD-6C67-F351-27752BAEF9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0FC1E6F-3FA9-6718-6BA9-08A672C49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DE1C480-9482-BD99-E71C-7DA925D5B27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189CC6E-2A7C-C33F-325A-48B5EB8E594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78FC6B1-9577-F410-229E-C4DD77C5AC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6EF5238-DA9D-0AA7-9EC3-8B832588B0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1CB2EC9-C2BA-02AE-B112-E5157F04050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3467B80-7A9F-13E4-C105-93F6DAAC083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1030DC7-C966-AECD-0A74-F951FE64267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8B3E3CB-66A1-D091-ECFF-63FC1CFB76C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252ABD0-E23A-615B-5F78-98D7C0727E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6023825-4D02-2CAC-4EA0-E452DAFE57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D8034A7-83EC-A211-41E1-37EB3DB060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946E961-2E1C-5237-7057-DB3A8A4CBF9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4B48BA6-9624-908E-5BC8-6637109943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073F1C1-DE30-3B1F-813E-555CA4DAEC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A2012A8-9B7D-5A26-7EA2-89786A8C189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FDA7821-726B-4DAB-A015-42F8E5467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7BEEE40-4815-00AC-3714-50DFC309041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E6264AE-A545-C001-BBFC-0620BBBD07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5B3474E0-5EE9-54EB-91A4-DE9A977CAA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A195D35-7999-53B7-8FF0-F15B3BE96B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BF1B1F0-FDAF-EFC1-CB7C-BD90C394C2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0322C19-1F73-779E-F05D-60B1715F68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38C51B1-227B-294E-9E06-906E0F53FA3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FD467B2-45D2-7C37-EB5F-09132E4D8B1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DC5E76A-7825-5A18-BD8F-967336E055B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8DD9981-72CB-2983-ABDD-B7CC43D42F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605A430-8B0A-A002-14DF-32C4CF577A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9E82B04-2E8D-7B42-8FCE-EB97F9E8641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B419490-6A12-DEBE-4037-A18DB6FB2FA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47A0058-F5A3-A8FD-B0DF-01002FEE61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7FB9252-7512-43DF-E9D1-0491F6A6EE6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4F234ED-0B66-1166-D756-846FFE54EC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5E0E117-ED93-077F-C787-CF2D1985EF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A3D30A5-3AC2-FD28-FBCA-4C32C082566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53595B7-AB56-2169-44BA-CF5C24BCEE6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D553AC7-14D6-6596-39A0-4299F42E27E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9B235EB-D622-A066-C353-96ECA01CDAB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9108E9B-B7DE-6BCE-E0E9-19C5FE513A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28B22A4-D5FC-BD3E-47A0-C09C5B4AF9B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F3FC8A0-E1A0-A4C4-7C46-7D5F64B37A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D3135E8-5569-80A7-4E5E-D6BEA524555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F6B124A-2691-2205-5C27-C7A92642042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894C198-30FD-32CF-6FC1-67925F568BF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72F8CB9-E91A-D88B-876E-003C5B2BB17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00F1DA3-55B9-39F7-2B40-683C517F2A4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5" name="Immagine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11030986-FB74-D14C-9A0B-EB7CCD58E6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0" y="2184400"/>
            <a:ext cx="4445000" cy="2489200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837F5CE1-2E9A-5ECD-F400-BD5CC8A9B65C}"/>
              </a:ext>
            </a:extLst>
          </p:cNvPr>
          <p:cNvGrpSpPr/>
          <p:nvPr/>
        </p:nvGrpSpPr>
        <p:grpSpPr>
          <a:xfrm>
            <a:off x="4492645" y="2664819"/>
            <a:ext cx="264240" cy="122040"/>
            <a:chOff x="4492645" y="2664819"/>
            <a:chExt cx="264240" cy="12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7EBBC2F-B65B-A71D-8DDD-5FC4500AB719}"/>
                    </a:ext>
                  </a:extLst>
                </p14:cNvPr>
                <p14:cNvContentPartPr/>
                <p14:nvPr/>
              </p14:nvContentPartPr>
              <p14:xfrm>
                <a:off x="4492645" y="2696139"/>
                <a:ext cx="73800" cy="882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7EBBC2F-B65B-A71D-8DDD-5FC4500AB71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85085" y="2688579"/>
                  <a:ext cx="885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81C0E68-3DDE-DAAB-89F5-D78E1D8FB47D}"/>
                    </a:ext>
                  </a:extLst>
                </p14:cNvPr>
                <p14:cNvContentPartPr/>
                <p14:nvPr/>
              </p14:nvContentPartPr>
              <p14:xfrm>
                <a:off x="4583005" y="2676339"/>
                <a:ext cx="10800" cy="1105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81C0E68-3DDE-DAAB-89F5-D78E1D8FB4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75445" y="2668779"/>
                  <a:ext cx="255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9E6A4ED-DE91-3843-1D77-2460258CBB9D}"/>
                    </a:ext>
                  </a:extLst>
                </p14:cNvPr>
                <p14:cNvContentPartPr/>
                <p14:nvPr/>
              </p14:nvContentPartPr>
              <p14:xfrm>
                <a:off x="4637365" y="2664819"/>
                <a:ext cx="60120" cy="1029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9E6A4ED-DE91-3843-1D77-2460258CBB9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629805" y="2657619"/>
                  <a:ext cx="74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27C3446-9573-5618-DD19-CB7A03FEC9CC}"/>
                    </a:ext>
                  </a:extLst>
                </p14:cNvPr>
                <p14:cNvContentPartPr/>
                <p14:nvPr/>
              </p14:nvContentPartPr>
              <p14:xfrm>
                <a:off x="4712245" y="2708379"/>
                <a:ext cx="32040" cy="136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27C3446-9573-5618-DD19-CB7A03FEC9C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04685" y="2700819"/>
                  <a:ext cx="47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275EB0D-85A9-82C1-FC8D-596A8E9EC5C4}"/>
                    </a:ext>
                  </a:extLst>
                </p14:cNvPr>
                <p14:cNvContentPartPr/>
                <p14:nvPr/>
              </p14:nvContentPartPr>
              <p14:xfrm>
                <a:off x="4750765" y="2669139"/>
                <a:ext cx="6120" cy="1011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275EB0D-85A9-82C1-FC8D-596A8E9EC5C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43205" y="2661579"/>
                  <a:ext cx="21240" cy="11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FD0CE09A-98F7-C6D4-FB95-EE52FAC00DB4}"/>
                  </a:ext>
                </a:extLst>
              </p14:cNvPr>
              <p14:cNvContentPartPr/>
              <p14:nvPr/>
            </p14:nvContentPartPr>
            <p14:xfrm>
              <a:off x="5101826" y="2924798"/>
              <a:ext cx="489600" cy="2808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FD0CE09A-98F7-C6D4-FB95-EE52FAC00DB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94266" y="2917238"/>
                <a:ext cx="50472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AA459681-8EF8-0542-3321-70ADB7B333C7}"/>
              </a:ext>
            </a:extLst>
          </p:cNvPr>
          <p:cNvGrpSpPr/>
          <p:nvPr/>
        </p:nvGrpSpPr>
        <p:grpSpPr>
          <a:xfrm>
            <a:off x="1186312" y="2052518"/>
            <a:ext cx="836280" cy="253800"/>
            <a:chOff x="1186312" y="2052518"/>
            <a:chExt cx="836280" cy="25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0E3B8B9-A843-F82D-E94C-011341B0DA7E}"/>
                    </a:ext>
                  </a:extLst>
                </p14:cNvPr>
                <p14:cNvContentPartPr/>
                <p14:nvPr/>
              </p14:nvContentPartPr>
              <p14:xfrm>
                <a:off x="1186312" y="2120198"/>
                <a:ext cx="30240" cy="1861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0E3B8B9-A843-F82D-E94C-011341B0DA7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78752" y="2112638"/>
                  <a:ext cx="453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9FF80D2-D9AE-7984-474A-A18E8D0B78FE}"/>
                    </a:ext>
                  </a:extLst>
                </p14:cNvPr>
                <p14:cNvContentPartPr/>
                <p14:nvPr/>
              </p14:nvContentPartPr>
              <p14:xfrm>
                <a:off x="1206472" y="2191838"/>
                <a:ext cx="40320" cy="738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9FF80D2-D9AE-7984-474A-A18E8D0B78F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99272" y="2184278"/>
                  <a:ext cx="554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756187B-2702-1859-28EC-6B0940FAC40D}"/>
                    </a:ext>
                  </a:extLst>
                </p14:cNvPr>
                <p14:cNvContentPartPr/>
                <p14:nvPr/>
              </p14:nvContentPartPr>
              <p14:xfrm>
                <a:off x="1237432" y="2153318"/>
                <a:ext cx="74880" cy="471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756187B-2702-1859-28EC-6B0940FAC40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29872" y="2145758"/>
                  <a:ext cx="900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61D3624-A39B-033F-A10B-CEAC66EB968B}"/>
                    </a:ext>
                  </a:extLst>
                </p14:cNvPr>
                <p14:cNvContentPartPr/>
                <p14:nvPr/>
              </p14:nvContentPartPr>
              <p14:xfrm>
                <a:off x="1348672" y="2129198"/>
                <a:ext cx="61200" cy="1098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61D3624-A39B-033F-A10B-CEAC66EB968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341112" y="2121638"/>
                  <a:ext cx="763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B160893-CDAA-5C93-EE69-E6F9D363EF55}"/>
                    </a:ext>
                  </a:extLst>
                </p14:cNvPr>
                <p14:cNvContentPartPr/>
                <p14:nvPr/>
              </p14:nvContentPartPr>
              <p14:xfrm>
                <a:off x="1443352" y="2137118"/>
                <a:ext cx="76680" cy="1123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B160893-CDAA-5C93-EE69-E6F9D363EF5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435792" y="2129558"/>
                  <a:ext cx="918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780F57B-0637-FBBD-271D-6311C527962C}"/>
                    </a:ext>
                  </a:extLst>
                </p14:cNvPr>
                <p14:cNvContentPartPr/>
                <p14:nvPr/>
              </p14:nvContentPartPr>
              <p14:xfrm>
                <a:off x="1555672" y="2171318"/>
                <a:ext cx="39600" cy="1159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780F57B-0637-FBBD-271D-6311C527962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48112" y="2163758"/>
                  <a:ext cx="54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BBE7911-149F-5F47-E2C0-11F4F11741CD}"/>
                    </a:ext>
                  </a:extLst>
                </p14:cNvPr>
                <p14:cNvContentPartPr/>
                <p14:nvPr/>
              </p14:nvContentPartPr>
              <p14:xfrm>
                <a:off x="1636672" y="2053238"/>
                <a:ext cx="56520" cy="2185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BBE7911-149F-5F47-E2C0-11F4F11741C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29112" y="2045678"/>
                  <a:ext cx="716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1ABF445-8651-4F12-5F78-DFD0769AA008}"/>
                    </a:ext>
                  </a:extLst>
                </p14:cNvPr>
                <p14:cNvContentPartPr/>
                <p14:nvPr/>
              </p14:nvContentPartPr>
              <p14:xfrm>
                <a:off x="1711552" y="2167718"/>
                <a:ext cx="9720" cy="828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1ABF445-8651-4F12-5F78-DFD0769AA00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03992" y="2160158"/>
                  <a:ext cx="248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DE11DDA-34B1-9E23-AC69-138A914CF8EB}"/>
                    </a:ext>
                  </a:extLst>
                </p14:cNvPr>
                <p14:cNvContentPartPr/>
                <p14:nvPr/>
              </p14:nvContentPartPr>
              <p14:xfrm>
                <a:off x="1790032" y="2153318"/>
                <a:ext cx="28800" cy="1274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DE11DDA-34B1-9E23-AC69-138A914CF8E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82472" y="2145758"/>
                  <a:ext cx="439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978CB99-83D5-F71E-2E4C-E9D2E2A4A105}"/>
                    </a:ext>
                  </a:extLst>
                </p14:cNvPr>
                <p14:cNvContentPartPr/>
                <p14:nvPr/>
              </p14:nvContentPartPr>
              <p14:xfrm>
                <a:off x="1908112" y="2052518"/>
                <a:ext cx="114480" cy="2232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978CB99-83D5-F71E-2E4C-E9D2E2A4A10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900552" y="2044958"/>
                  <a:ext cx="12960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64F4F28C-FDDD-7CB8-8A87-916B359036B3}"/>
              </a:ext>
            </a:extLst>
          </p:cNvPr>
          <p:cNvGrpSpPr/>
          <p:nvPr/>
        </p:nvGrpSpPr>
        <p:grpSpPr>
          <a:xfrm>
            <a:off x="837112" y="2601878"/>
            <a:ext cx="683640" cy="216000"/>
            <a:chOff x="837112" y="2601878"/>
            <a:chExt cx="68364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B95CB04-006E-A327-4FC7-8A118EC95B22}"/>
                    </a:ext>
                  </a:extLst>
                </p14:cNvPr>
                <p14:cNvContentPartPr/>
                <p14:nvPr/>
              </p14:nvContentPartPr>
              <p14:xfrm>
                <a:off x="837112" y="2601878"/>
                <a:ext cx="47880" cy="2160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B95CB04-006E-A327-4FC7-8A118EC95B2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29552" y="2594318"/>
                  <a:ext cx="630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5F474D2-6596-F64F-604A-8EDC2A94D4DB}"/>
                    </a:ext>
                  </a:extLst>
                </p14:cNvPr>
                <p14:cNvContentPartPr/>
                <p14:nvPr/>
              </p14:nvContentPartPr>
              <p14:xfrm>
                <a:off x="864832" y="2703398"/>
                <a:ext cx="45720" cy="846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5F474D2-6596-F64F-604A-8EDC2A94D4D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57272" y="2696198"/>
                  <a:ext cx="60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643E3E1-6C35-B5E6-062C-AFFDE8546FD2}"/>
                    </a:ext>
                  </a:extLst>
                </p14:cNvPr>
                <p14:cNvContentPartPr/>
                <p14:nvPr/>
              </p14:nvContentPartPr>
              <p14:xfrm>
                <a:off x="878872" y="2658398"/>
                <a:ext cx="86760" cy="669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643E3E1-6C35-B5E6-062C-AFFDE8546FD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71672" y="2650838"/>
                  <a:ext cx="1015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5031237-2ADA-223B-316F-F9DA2A6FDF43}"/>
                    </a:ext>
                  </a:extLst>
                </p14:cNvPr>
                <p14:cNvContentPartPr/>
                <p14:nvPr/>
              </p14:nvContentPartPr>
              <p14:xfrm>
                <a:off x="1007032" y="2688278"/>
                <a:ext cx="72720" cy="709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5031237-2ADA-223B-316F-F9DA2A6FDF4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99472" y="2680718"/>
                  <a:ext cx="878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FA0C9F8-1BB9-E358-6F75-5803C3282575}"/>
                    </a:ext>
                  </a:extLst>
                </p14:cNvPr>
                <p14:cNvContentPartPr/>
                <p14:nvPr/>
              </p14:nvContentPartPr>
              <p14:xfrm>
                <a:off x="1117192" y="2667398"/>
                <a:ext cx="39240" cy="1152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FA0C9F8-1BB9-E358-6F75-5803C328257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09632" y="2659838"/>
                  <a:ext cx="543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62A628C-C4B4-DC23-83BF-4A112182B864}"/>
                    </a:ext>
                  </a:extLst>
                </p14:cNvPr>
                <p14:cNvContentPartPr/>
                <p14:nvPr/>
              </p14:nvContentPartPr>
              <p14:xfrm>
                <a:off x="1207192" y="2693678"/>
                <a:ext cx="50760" cy="936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62A628C-C4B4-DC23-83BF-4A112182B86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199632" y="2686118"/>
                  <a:ext cx="658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2B0D2D4-899B-116B-6A11-CF1A1AFF929D}"/>
                    </a:ext>
                  </a:extLst>
                </p14:cNvPr>
                <p14:cNvContentPartPr/>
                <p14:nvPr/>
              </p14:nvContentPartPr>
              <p14:xfrm>
                <a:off x="1321312" y="2692238"/>
                <a:ext cx="74880" cy="7668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2B0D2D4-899B-116B-6A11-CF1A1AFF929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313752" y="2684678"/>
                  <a:ext cx="900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F4992A6-BDD1-FE12-C085-8475A9874E89}"/>
                    </a:ext>
                  </a:extLst>
                </p14:cNvPr>
                <p14:cNvContentPartPr/>
                <p14:nvPr/>
              </p14:nvContentPartPr>
              <p14:xfrm>
                <a:off x="1447672" y="2676758"/>
                <a:ext cx="73080" cy="802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F4992A6-BDD1-FE12-C085-8475A9874E8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440112" y="2669198"/>
                  <a:ext cx="8820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D09E3659-F9F3-30C0-78B1-5BCD8B1E93E4}"/>
              </a:ext>
            </a:extLst>
          </p:cNvPr>
          <p:cNvGrpSpPr/>
          <p:nvPr/>
        </p:nvGrpSpPr>
        <p:grpSpPr>
          <a:xfrm>
            <a:off x="1826392" y="2650478"/>
            <a:ext cx="112320" cy="162360"/>
            <a:chOff x="1826392" y="2650478"/>
            <a:chExt cx="112320" cy="16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29BC754-3141-8FCD-32AD-9D0613259F25}"/>
                    </a:ext>
                  </a:extLst>
                </p14:cNvPr>
                <p14:cNvContentPartPr/>
                <p14:nvPr/>
              </p14:nvContentPartPr>
              <p14:xfrm>
                <a:off x="1859152" y="2650478"/>
                <a:ext cx="12960" cy="1623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29BC754-3141-8FCD-32AD-9D0613259F2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851592" y="2642918"/>
                  <a:ext cx="280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9863436-B37B-0419-190E-3FA6280D2586}"/>
                    </a:ext>
                  </a:extLst>
                </p14:cNvPr>
                <p14:cNvContentPartPr/>
                <p14:nvPr/>
              </p14:nvContentPartPr>
              <p14:xfrm>
                <a:off x="1826392" y="2728238"/>
                <a:ext cx="112320" cy="86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9863436-B37B-0419-190E-3FA6280D258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818832" y="2720678"/>
                  <a:ext cx="12744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1951E301-3238-E2C6-4D54-13C7A9CB4B99}"/>
              </a:ext>
            </a:extLst>
          </p:cNvPr>
          <p:cNvGrpSpPr/>
          <p:nvPr/>
        </p:nvGrpSpPr>
        <p:grpSpPr>
          <a:xfrm>
            <a:off x="2207272" y="2581718"/>
            <a:ext cx="587160" cy="217080"/>
            <a:chOff x="2207272" y="2581718"/>
            <a:chExt cx="587160" cy="21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9515AC6-54BE-0F35-7582-C61B9392C57E}"/>
                    </a:ext>
                  </a:extLst>
                </p14:cNvPr>
                <p14:cNvContentPartPr/>
                <p14:nvPr/>
              </p14:nvContentPartPr>
              <p14:xfrm>
                <a:off x="2207272" y="2676758"/>
                <a:ext cx="56520" cy="1062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9515AC6-54BE-0F35-7582-C61B9392C57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99712" y="2669198"/>
                  <a:ext cx="716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EF9D31D-1CCA-B68C-7A9D-0F3FACDE7FBF}"/>
                    </a:ext>
                  </a:extLst>
                </p14:cNvPr>
                <p14:cNvContentPartPr/>
                <p14:nvPr/>
              </p14:nvContentPartPr>
              <p14:xfrm>
                <a:off x="2303392" y="2685398"/>
                <a:ext cx="48600" cy="882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EF9D31D-1CCA-B68C-7A9D-0F3FACDE7FB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295832" y="2677838"/>
                  <a:ext cx="637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65A4287-66AC-C7B9-8360-B7EAE7FE34FC}"/>
                    </a:ext>
                  </a:extLst>
                </p14:cNvPr>
                <p14:cNvContentPartPr/>
                <p14:nvPr/>
              </p14:nvContentPartPr>
              <p14:xfrm>
                <a:off x="2416432" y="2687558"/>
                <a:ext cx="51480" cy="842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65A4287-66AC-C7B9-8360-B7EAE7FE34F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408872" y="2679998"/>
                  <a:ext cx="662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D59E8C4-D849-DA46-6717-A3DA6FAABDA5}"/>
                    </a:ext>
                  </a:extLst>
                </p14:cNvPr>
                <p14:cNvContentPartPr/>
                <p14:nvPr/>
              </p14:nvContentPartPr>
              <p14:xfrm>
                <a:off x="2490592" y="2581718"/>
                <a:ext cx="25920" cy="1771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D59E8C4-D849-DA46-6717-A3DA6FAABDA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483032" y="2574158"/>
                  <a:ext cx="410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5FABCE3-81AC-AEE7-09B6-97565B034B5D}"/>
                    </a:ext>
                  </a:extLst>
                </p14:cNvPr>
                <p14:cNvContentPartPr/>
                <p14:nvPr/>
              </p14:nvContentPartPr>
              <p14:xfrm>
                <a:off x="2539552" y="2685758"/>
                <a:ext cx="7920" cy="6444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5FABCE3-81AC-AEE7-09B6-97565B034B5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531992" y="2678198"/>
                  <a:ext cx="226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D4BA7A7-A486-7952-12E7-BF2FA74C3845}"/>
                    </a:ext>
                  </a:extLst>
                </p14:cNvPr>
                <p14:cNvContentPartPr/>
                <p14:nvPr/>
              </p14:nvContentPartPr>
              <p14:xfrm>
                <a:off x="2609392" y="2683958"/>
                <a:ext cx="12240" cy="982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D4BA7A7-A486-7952-12E7-BF2FA74C384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601832" y="2676398"/>
                  <a:ext cx="273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BFCF6A8-3485-142F-CF11-9ECAD6F10BB2}"/>
                    </a:ext>
                  </a:extLst>
                </p14:cNvPr>
                <p14:cNvContentPartPr/>
                <p14:nvPr/>
              </p14:nvContentPartPr>
              <p14:xfrm>
                <a:off x="2698672" y="2587118"/>
                <a:ext cx="95760" cy="2116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BFCF6A8-3485-142F-CF11-9ECAD6F10BB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691112" y="2579558"/>
                  <a:ext cx="110880" cy="22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B35DFCE1-B2CD-2CC1-5286-DCD265A22769}"/>
              </a:ext>
            </a:extLst>
          </p:cNvPr>
          <p:cNvGrpSpPr/>
          <p:nvPr/>
        </p:nvGrpSpPr>
        <p:grpSpPr>
          <a:xfrm>
            <a:off x="1598152" y="3002198"/>
            <a:ext cx="524160" cy="147960"/>
            <a:chOff x="1598152" y="3002198"/>
            <a:chExt cx="524160" cy="14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1E33C3E-5F8F-EFE0-C424-126A211E72BD}"/>
                    </a:ext>
                  </a:extLst>
                </p14:cNvPr>
                <p14:cNvContentPartPr/>
                <p14:nvPr/>
              </p14:nvContentPartPr>
              <p14:xfrm>
                <a:off x="1598152" y="3002198"/>
                <a:ext cx="100080" cy="14580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1E33C3E-5F8F-EFE0-C424-126A211E72B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590592" y="2994638"/>
                  <a:ext cx="1152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4350C5E0-DC38-EF44-91BD-81A9E5F3451C}"/>
                    </a:ext>
                  </a:extLst>
                </p14:cNvPr>
                <p14:cNvContentPartPr/>
                <p14:nvPr/>
              </p14:nvContentPartPr>
              <p14:xfrm>
                <a:off x="1753672" y="3012278"/>
                <a:ext cx="8640" cy="11736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4350C5E0-DC38-EF44-91BD-81A9E5F3451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746112" y="3004718"/>
                  <a:ext cx="237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C445D23-E9FE-D2E7-1AA8-E254DBB4EBAA}"/>
                    </a:ext>
                  </a:extLst>
                </p14:cNvPr>
                <p14:cNvContentPartPr/>
                <p14:nvPr/>
              </p14:nvContentPartPr>
              <p14:xfrm>
                <a:off x="1833592" y="3016238"/>
                <a:ext cx="27720" cy="1242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C445D23-E9FE-D2E7-1AA8-E254DBB4EBA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826032" y="3008678"/>
                  <a:ext cx="428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6B8FB58-9EEA-7F6A-4610-433CCBD81830}"/>
                    </a:ext>
                  </a:extLst>
                </p14:cNvPr>
                <p14:cNvContentPartPr/>
                <p14:nvPr/>
              </p14:nvContentPartPr>
              <p14:xfrm>
                <a:off x="1914592" y="3028838"/>
                <a:ext cx="92880" cy="3060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6B8FB58-9EEA-7F6A-4610-433CCBD8183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07032" y="3021638"/>
                  <a:ext cx="1076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DB74B60-2409-439F-2249-2CCF500A4FE8}"/>
                    </a:ext>
                  </a:extLst>
                </p14:cNvPr>
                <p14:cNvContentPartPr/>
                <p14:nvPr/>
              </p14:nvContentPartPr>
              <p14:xfrm>
                <a:off x="1970752" y="3037118"/>
                <a:ext cx="24480" cy="752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DB74B60-2409-439F-2249-2CCF500A4FE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963192" y="3029558"/>
                  <a:ext cx="392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4BE7DC2-BA6C-2D63-5597-D218C7302991}"/>
                    </a:ext>
                  </a:extLst>
                </p14:cNvPr>
                <p14:cNvContentPartPr/>
                <p14:nvPr/>
              </p14:nvContentPartPr>
              <p14:xfrm>
                <a:off x="2064352" y="3055478"/>
                <a:ext cx="57960" cy="946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4BE7DC2-BA6C-2D63-5597-D218C730299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056792" y="3047918"/>
                  <a:ext cx="7308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849D6279-0BE1-50D5-5719-27584D48E87E}"/>
              </a:ext>
            </a:extLst>
          </p:cNvPr>
          <p:cNvGrpSpPr/>
          <p:nvPr/>
        </p:nvGrpSpPr>
        <p:grpSpPr>
          <a:xfrm>
            <a:off x="684622" y="3443526"/>
            <a:ext cx="699120" cy="341640"/>
            <a:chOff x="684622" y="3443526"/>
            <a:chExt cx="699120" cy="34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A0CACD89-D1AD-D53A-44F5-E64082802634}"/>
                    </a:ext>
                  </a:extLst>
                </p14:cNvPr>
                <p14:cNvContentPartPr/>
                <p14:nvPr/>
              </p14:nvContentPartPr>
              <p14:xfrm>
                <a:off x="684622" y="3443526"/>
                <a:ext cx="113760" cy="158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A0CACD89-D1AD-D53A-44F5-E6408280263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77062" y="3435966"/>
                  <a:ext cx="128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FBB0A45-A462-95C2-B58F-DF3E6E7CCF3A}"/>
                    </a:ext>
                  </a:extLst>
                </p14:cNvPr>
                <p14:cNvContentPartPr/>
                <p14:nvPr/>
              </p14:nvContentPartPr>
              <p14:xfrm>
                <a:off x="728542" y="3505086"/>
                <a:ext cx="62280" cy="50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FBB0A45-A462-95C2-B58F-DF3E6E7CCF3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20982" y="3497526"/>
                  <a:ext cx="774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6E95E1F0-AC52-B893-9AB0-AF9A717D8C87}"/>
                    </a:ext>
                  </a:extLst>
                </p14:cNvPr>
                <p14:cNvContentPartPr/>
                <p14:nvPr/>
              </p14:nvContentPartPr>
              <p14:xfrm>
                <a:off x="743302" y="3529206"/>
                <a:ext cx="41400" cy="604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6E95E1F0-AC52-B893-9AB0-AF9A717D8C8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35742" y="3521646"/>
                  <a:ext cx="565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1895D0B3-08C5-EE98-DF25-EE0F0C768BDE}"/>
                    </a:ext>
                  </a:extLst>
                </p14:cNvPr>
                <p14:cNvContentPartPr/>
                <p14:nvPr/>
              </p14:nvContentPartPr>
              <p14:xfrm>
                <a:off x="816022" y="3459726"/>
                <a:ext cx="24840" cy="1047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1895D0B3-08C5-EE98-DF25-EE0F0C768BD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08462" y="3452166"/>
                  <a:ext cx="399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F822F0C-F958-7BD7-0888-4C1232A163BC}"/>
                    </a:ext>
                  </a:extLst>
                </p14:cNvPr>
                <p14:cNvContentPartPr/>
                <p14:nvPr/>
              </p14:nvContentPartPr>
              <p14:xfrm>
                <a:off x="823582" y="3515886"/>
                <a:ext cx="39600" cy="280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F822F0C-F958-7BD7-0888-4C1232A163B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16022" y="3508326"/>
                  <a:ext cx="547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EA18331-D158-2898-13F2-90B95FAF3D6D}"/>
                    </a:ext>
                  </a:extLst>
                </p14:cNvPr>
                <p14:cNvContentPartPr/>
                <p14:nvPr/>
              </p14:nvContentPartPr>
              <p14:xfrm>
                <a:off x="862102" y="3461526"/>
                <a:ext cx="26640" cy="1119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EA18331-D158-2898-13F2-90B95FAF3D6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54542" y="3453966"/>
                  <a:ext cx="417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E6B094D-4CAD-7AA4-9425-0A4D39453C15}"/>
                    </a:ext>
                  </a:extLst>
                </p14:cNvPr>
                <p14:cNvContentPartPr/>
                <p14:nvPr/>
              </p14:nvContentPartPr>
              <p14:xfrm>
                <a:off x="788302" y="3617046"/>
                <a:ext cx="73800" cy="698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E6B094D-4CAD-7AA4-9425-0A4D39453C1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80742" y="3609486"/>
                  <a:ext cx="88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2CCCF5D-6AE6-F172-53E1-3D606DFB3E06}"/>
                    </a:ext>
                  </a:extLst>
                </p14:cNvPr>
                <p14:cNvContentPartPr/>
                <p14:nvPr/>
              </p14:nvContentPartPr>
              <p14:xfrm>
                <a:off x="979822" y="3489246"/>
                <a:ext cx="67320" cy="72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2CCCF5D-6AE6-F172-53E1-3D606DFB3E0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72262" y="3481686"/>
                  <a:ext cx="824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C8660AC-ECD1-8EE9-F6C6-CE8F8FCA93EF}"/>
                    </a:ext>
                  </a:extLst>
                </p14:cNvPr>
                <p14:cNvContentPartPr/>
                <p14:nvPr/>
              </p14:nvContentPartPr>
              <p14:xfrm>
                <a:off x="980182" y="3497886"/>
                <a:ext cx="61200" cy="864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C8660AC-ECD1-8EE9-F6C6-CE8F8FCA93E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72622" y="3490326"/>
                  <a:ext cx="763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768D0320-A8AD-C835-8F0A-ADB17564F431}"/>
                    </a:ext>
                  </a:extLst>
                </p14:cNvPr>
                <p14:cNvContentPartPr/>
                <p14:nvPr/>
              </p14:nvContentPartPr>
              <p14:xfrm>
                <a:off x="936262" y="3619926"/>
                <a:ext cx="174600" cy="2988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768D0320-A8AD-C835-8F0A-ADB17564F43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28702" y="3612366"/>
                  <a:ext cx="189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1A654E2-2AA8-44C0-983E-40D1855ABD4C}"/>
                    </a:ext>
                  </a:extLst>
                </p14:cNvPr>
                <p14:cNvContentPartPr/>
                <p14:nvPr/>
              </p14:nvContentPartPr>
              <p14:xfrm>
                <a:off x="1201222" y="3477366"/>
                <a:ext cx="177840" cy="720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1A654E2-2AA8-44C0-983E-40D1855ABD4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93662" y="3469806"/>
                  <a:ext cx="1926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4795A8DE-BEAA-F655-BF83-3F0C1D621354}"/>
                    </a:ext>
                  </a:extLst>
                </p14:cNvPr>
                <p14:cNvContentPartPr/>
                <p14:nvPr/>
              </p14:nvContentPartPr>
              <p14:xfrm>
                <a:off x="1266022" y="3480606"/>
                <a:ext cx="19440" cy="8640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4795A8DE-BEAA-F655-BF83-3F0C1D62135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258462" y="3473046"/>
                  <a:ext cx="34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13B1F75-690A-C365-B967-2C6F5711B137}"/>
                    </a:ext>
                  </a:extLst>
                </p14:cNvPr>
                <p14:cNvContentPartPr/>
                <p14:nvPr/>
              </p14:nvContentPartPr>
              <p14:xfrm>
                <a:off x="1318222" y="3491406"/>
                <a:ext cx="6480" cy="453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13B1F75-690A-C365-B967-2C6F5711B13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310662" y="3483846"/>
                  <a:ext cx="216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9B2D1C2-3E12-1EF1-127F-48EEE5B97FB1}"/>
                    </a:ext>
                  </a:extLst>
                </p14:cNvPr>
                <p14:cNvContentPartPr/>
                <p14:nvPr/>
              </p14:nvContentPartPr>
              <p14:xfrm>
                <a:off x="1228582" y="3543606"/>
                <a:ext cx="149400" cy="1800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9B2D1C2-3E12-1EF1-127F-48EEE5B97FB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221022" y="3536046"/>
                  <a:ext cx="1645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2DF3ADB-65A5-9247-1987-81EBEE32038B}"/>
                    </a:ext>
                  </a:extLst>
                </p14:cNvPr>
                <p14:cNvContentPartPr/>
                <p14:nvPr/>
              </p14:nvContentPartPr>
              <p14:xfrm>
                <a:off x="1313182" y="3578166"/>
                <a:ext cx="10800" cy="4248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2DF3ADB-65A5-9247-1987-81EBEE32038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305622" y="3570606"/>
                  <a:ext cx="259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33A1D7D-F2C6-622C-C92B-ECD074040F21}"/>
                    </a:ext>
                  </a:extLst>
                </p14:cNvPr>
                <p14:cNvContentPartPr/>
                <p14:nvPr/>
              </p14:nvContentPartPr>
              <p14:xfrm>
                <a:off x="1262422" y="3634686"/>
                <a:ext cx="121320" cy="936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33A1D7D-F2C6-622C-C92B-ECD074040F2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254862" y="3627126"/>
                  <a:ext cx="1364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1494BE54-8898-7737-A5B1-F6F45E60A229}"/>
                    </a:ext>
                  </a:extLst>
                </p14:cNvPr>
                <p14:cNvContentPartPr/>
                <p14:nvPr/>
              </p14:nvContentPartPr>
              <p14:xfrm>
                <a:off x="1274302" y="3712806"/>
                <a:ext cx="101160" cy="7236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1494BE54-8898-7737-A5B1-F6F45E60A22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266742" y="3705246"/>
                  <a:ext cx="11592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FDE38A75-D354-2D83-EDC5-A19A71D2302D}"/>
              </a:ext>
            </a:extLst>
          </p:cNvPr>
          <p:cNvGrpSpPr/>
          <p:nvPr/>
        </p:nvGrpSpPr>
        <p:grpSpPr>
          <a:xfrm>
            <a:off x="639262" y="4047606"/>
            <a:ext cx="442440" cy="182160"/>
            <a:chOff x="639262" y="4047606"/>
            <a:chExt cx="442440" cy="18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AF9419A-68CD-CB8F-42C5-EEBE5DDF94C1}"/>
                    </a:ext>
                  </a:extLst>
                </p14:cNvPr>
                <p14:cNvContentPartPr/>
                <p14:nvPr/>
              </p14:nvContentPartPr>
              <p14:xfrm>
                <a:off x="639262" y="4047606"/>
                <a:ext cx="23400" cy="18216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AF9419A-68CD-CB8F-42C5-EEBE5DDF94C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31702" y="4040046"/>
                  <a:ext cx="3852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DCFF6C1-03F7-3D73-9675-71AA2C86B588}"/>
                    </a:ext>
                  </a:extLst>
                </p14:cNvPr>
                <p14:cNvContentPartPr/>
                <p14:nvPr/>
              </p14:nvContentPartPr>
              <p14:xfrm>
                <a:off x="650782" y="4109886"/>
                <a:ext cx="60840" cy="4356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DCFF6C1-03F7-3D73-9675-71AA2C86B58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43222" y="4102326"/>
                  <a:ext cx="759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DC894B7-CF95-E926-677F-A35AA1A8E0B0}"/>
                    </a:ext>
                  </a:extLst>
                </p14:cNvPr>
                <p14:cNvContentPartPr/>
                <p14:nvPr/>
              </p14:nvContentPartPr>
              <p14:xfrm>
                <a:off x="719182" y="4062726"/>
                <a:ext cx="19440" cy="14004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DC894B7-CF95-E926-677F-A35AA1A8E0B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11622" y="4055166"/>
                  <a:ext cx="345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B8FC9DC-C77E-D89D-079C-419EC6D08E8D}"/>
                    </a:ext>
                  </a:extLst>
                </p14:cNvPr>
                <p14:cNvContentPartPr/>
                <p14:nvPr/>
              </p14:nvContentPartPr>
              <p14:xfrm>
                <a:off x="758062" y="4075326"/>
                <a:ext cx="71280" cy="13464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B8FC9DC-C77E-D89D-079C-419EC6D08E8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50502" y="4067766"/>
                  <a:ext cx="864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794CB2A4-2476-40FC-74F5-C43C90DEE46E}"/>
                    </a:ext>
                  </a:extLst>
                </p14:cNvPr>
                <p14:cNvContentPartPr/>
                <p14:nvPr/>
              </p14:nvContentPartPr>
              <p14:xfrm>
                <a:off x="796942" y="4126446"/>
                <a:ext cx="43560" cy="1404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794CB2A4-2476-40FC-74F5-C43C90DEE46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89382" y="4118886"/>
                  <a:ext cx="586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C791F61-813E-B29C-D872-0D6A1A94DEF6}"/>
                    </a:ext>
                  </a:extLst>
                </p14:cNvPr>
                <p14:cNvContentPartPr/>
                <p14:nvPr/>
              </p14:nvContentPartPr>
              <p14:xfrm>
                <a:off x="881542" y="4066686"/>
                <a:ext cx="90360" cy="12816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C791F61-813E-B29C-D872-0D6A1A94DEF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73982" y="4059126"/>
                  <a:ext cx="1054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4B4F1DB-51C9-42C6-33B3-3C29ABA678E4}"/>
                    </a:ext>
                  </a:extLst>
                </p14:cNvPr>
                <p14:cNvContentPartPr/>
                <p14:nvPr/>
              </p14:nvContentPartPr>
              <p14:xfrm>
                <a:off x="1024822" y="4113846"/>
                <a:ext cx="56880" cy="10332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4B4F1DB-51C9-42C6-33B3-3C29ABA678E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17262" y="4106286"/>
                  <a:ext cx="7200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911426D0-727F-1027-EF03-0F6582CE5648}"/>
              </a:ext>
            </a:extLst>
          </p:cNvPr>
          <p:cNvGrpSpPr/>
          <p:nvPr/>
        </p:nvGrpSpPr>
        <p:grpSpPr>
          <a:xfrm>
            <a:off x="1375822" y="4015206"/>
            <a:ext cx="361440" cy="266040"/>
            <a:chOff x="1375822" y="4015206"/>
            <a:chExt cx="361440" cy="26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36EE86F3-9A53-46BB-856E-375EB3DE6EB9}"/>
                    </a:ext>
                  </a:extLst>
                </p14:cNvPr>
                <p14:cNvContentPartPr/>
                <p14:nvPr/>
              </p14:nvContentPartPr>
              <p14:xfrm>
                <a:off x="1375822" y="4031046"/>
                <a:ext cx="74520" cy="25020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36EE86F3-9A53-46BB-856E-375EB3DE6EB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368262" y="4023486"/>
                  <a:ext cx="896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05B7677-3C75-3D64-8263-C7EE735187DD}"/>
                    </a:ext>
                  </a:extLst>
                </p14:cNvPr>
                <p14:cNvContentPartPr/>
                <p14:nvPr/>
              </p14:nvContentPartPr>
              <p14:xfrm>
                <a:off x="1459342" y="4015206"/>
                <a:ext cx="54360" cy="16884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05B7677-3C75-3D64-8263-C7EE735187D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451782" y="4007646"/>
                  <a:ext cx="691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AF6664E-6B9A-6914-5697-1C6840A152A8}"/>
                    </a:ext>
                  </a:extLst>
                </p14:cNvPr>
                <p14:cNvContentPartPr/>
                <p14:nvPr/>
              </p14:nvContentPartPr>
              <p14:xfrm>
                <a:off x="1557982" y="4113846"/>
                <a:ext cx="40320" cy="594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AF6664E-6B9A-6914-5697-1C6840A152A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550422" y="4106286"/>
                  <a:ext cx="554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5AF87DF-7389-0FA8-CB87-FD67276D2719}"/>
                    </a:ext>
                  </a:extLst>
                </p14:cNvPr>
                <p14:cNvContentPartPr/>
                <p14:nvPr/>
              </p14:nvContentPartPr>
              <p14:xfrm>
                <a:off x="1624582" y="4109526"/>
                <a:ext cx="47880" cy="5220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5AF87DF-7389-0FA8-CB87-FD67276D271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617022" y="4101966"/>
                  <a:ext cx="63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572CFD7-C316-B94A-3BB7-2B086FD7BEA3}"/>
                    </a:ext>
                  </a:extLst>
                </p14:cNvPr>
                <p14:cNvContentPartPr/>
                <p14:nvPr/>
              </p14:nvContentPartPr>
              <p14:xfrm>
                <a:off x="1709182" y="4093326"/>
                <a:ext cx="28080" cy="10692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572CFD7-C316-B94A-3BB7-2B086FD7BEA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701622" y="4085766"/>
                  <a:ext cx="4320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0FF3AE87-642E-C767-4DFE-49F3286C779E}"/>
              </a:ext>
            </a:extLst>
          </p:cNvPr>
          <p:cNvGrpSpPr/>
          <p:nvPr/>
        </p:nvGrpSpPr>
        <p:grpSpPr>
          <a:xfrm>
            <a:off x="1959382" y="4021326"/>
            <a:ext cx="847440" cy="216360"/>
            <a:chOff x="1959382" y="4021326"/>
            <a:chExt cx="847440" cy="21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DA6819AA-3892-A7A9-D64C-F5703F927E79}"/>
                    </a:ext>
                  </a:extLst>
                </p14:cNvPr>
                <p14:cNvContentPartPr/>
                <p14:nvPr/>
              </p14:nvContentPartPr>
              <p14:xfrm>
                <a:off x="1981342" y="4131846"/>
                <a:ext cx="13680" cy="1656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DA6819AA-3892-A7A9-D64C-F5703F927E7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973782" y="4124646"/>
                  <a:ext cx="288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93874BAC-199A-0059-08AF-C8EC07FC706E}"/>
                    </a:ext>
                  </a:extLst>
                </p14:cNvPr>
                <p14:cNvContentPartPr/>
                <p14:nvPr/>
              </p14:nvContentPartPr>
              <p14:xfrm>
                <a:off x="1959382" y="4179726"/>
                <a:ext cx="80640" cy="3888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93874BAC-199A-0059-08AF-C8EC07FC706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952182" y="4172166"/>
                  <a:ext cx="954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F8F4101B-AA7A-E4CB-E8E4-3ECC14F144F1}"/>
                    </a:ext>
                  </a:extLst>
                </p14:cNvPr>
                <p14:cNvContentPartPr/>
                <p14:nvPr/>
              </p14:nvContentPartPr>
              <p14:xfrm>
                <a:off x="2131102" y="4021686"/>
                <a:ext cx="24480" cy="21600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F8F4101B-AA7A-E4CB-E8E4-3ECC14F144F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123542" y="4014126"/>
                  <a:ext cx="392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A41A9C9-A551-C9C6-1E4A-CABD9065F67E}"/>
                    </a:ext>
                  </a:extLst>
                </p14:cNvPr>
                <p14:cNvContentPartPr/>
                <p14:nvPr/>
              </p14:nvContentPartPr>
              <p14:xfrm>
                <a:off x="2146582" y="4126086"/>
                <a:ext cx="37800" cy="2268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A41A9C9-A551-C9C6-1E4A-CABD9065F67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139022" y="4118526"/>
                  <a:ext cx="529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03911D94-7869-BD92-877B-52E821C86E77}"/>
                    </a:ext>
                  </a:extLst>
                </p14:cNvPr>
                <p14:cNvContentPartPr/>
                <p14:nvPr/>
              </p14:nvContentPartPr>
              <p14:xfrm>
                <a:off x="2199502" y="4106646"/>
                <a:ext cx="63000" cy="12096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03911D94-7869-BD92-877B-52E821C86E7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191942" y="4099086"/>
                  <a:ext cx="781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FD55F128-9698-F795-30F8-4E99F32FA3F7}"/>
                    </a:ext>
                  </a:extLst>
                </p14:cNvPr>
                <p14:cNvContentPartPr/>
                <p14:nvPr/>
              </p14:nvContentPartPr>
              <p14:xfrm>
                <a:off x="2281582" y="4021326"/>
                <a:ext cx="42120" cy="16344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FD55F128-9698-F795-30F8-4E99F32FA3F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274022" y="4013766"/>
                  <a:ext cx="572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0FF2D11E-A5BB-AA1E-C295-7408CD044067}"/>
                    </a:ext>
                  </a:extLst>
                </p14:cNvPr>
                <p14:cNvContentPartPr/>
                <p14:nvPr/>
              </p14:nvContentPartPr>
              <p14:xfrm>
                <a:off x="2326942" y="4109526"/>
                <a:ext cx="51480" cy="11088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0FF2D11E-A5BB-AA1E-C295-7408CD04406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319382" y="4101966"/>
                  <a:ext cx="662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D32B4D16-3B86-3523-4247-847FA67CE14D}"/>
                    </a:ext>
                  </a:extLst>
                </p14:cNvPr>
                <p14:cNvContentPartPr/>
                <p14:nvPr/>
              </p14:nvContentPartPr>
              <p14:xfrm>
                <a:off x="2425942" y="4026366"/>
                <a:ext cx="35280" cy="20124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D32B4D16-3B86-3523-4247-847FA67CE14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418742" y="4018806"/>
                  <a:ext cx="504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E8717DD-EF70-D55E-A683-076793826369}"/>
                    </a:ext>
                  </a:extLst>
                </p14:cNvPr>
                <p14:cNvContentPartPr/>
                <p14:nvPr/>
              </p14:nvContentPartPr>
              <p14:xfrm>
                <a:off x="2444302" y="4137966"/>
                <a:ext cx="42120" cy="504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E8717DD-EF70-D55E-A683-07679382636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436742" y="4130406"/>
                  <a:ext cx="572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CB1EC19-9CDD-9612-1265-BA335C50688F}"/>
                    </a:ext>
                  </a:extLst>
                </p14:cNvPr>
                <p14:cNvContentPartPr/>
                <p14:nvPr/>
              </p14:nvContentPartPr>
              <p14:xfrm>
                <a:off x="2503342" y="4150206"/>
                <a:ext cx="39960" cy="6336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CB1EC19-9CDD-9612-1265-BA335C50688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495782" y="4142646"/>
                  <a:ext cx="550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6D2651B1-3CB3-7800-A10C-DEF4AF6359F7}"/>
                    </a:ext>
                  </a:extLst>
                </p14:cNvPr>
                <p14:cNvContentPartPr/>
                <p14:nvPr/>
              </p14:nvContentPartPr>
              <p14:xfrm>
                <a:off x="2568142" y="4141206"/>
                <a:ext cx="52920" cy="6336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6D2651B1-3CB3-7800-A10C-DEF4AF6359F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560582" y="4133646"/>
                  <a:ext cx="680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E01018F4-78E2-AD00-6FAA-38F58A48F8AA}"/>
                    </a:ext>
                  </a:extLst>
                </p14:cNvPr>
                <p14:cNvContentPartPr/>
                <p14:nvPr/>
              </p14:nvContentPartPr>
              <p14:xfrm>
                <a:off x="2657782" y="4158486"/>
                <a:ext cx="720" cy="4284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E01018F4-78E2-AD00-6FAA-38F58A48F8A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650222" y="4150926"/>
                  <a:ext cx="158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BB5AAA18-57FE-492F-457E-FF24D495B484}"/>
                    </a:ext>
                  </a:extLst>
                </p14:cNvPr>
                <p14:cNvContentPartPr/>
                <p14:nvPr/>
              </p14:nvContentPartPr>
              <p14:xfrm>
                <a:off x="2690542" y="4158846"/>
                <a:ext cx="40320" cy="5292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BB5AAA18-57FE-492F-457E-FF24D495B48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682982" y="4151286"/>
                  <a:ext cx="554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CEDD0518-3A00-C591-B76E-C60101AD42BD}"/>
                    </a:ext>
                  </a:extLst>
                </p14:cNvPr>
                <p14:cNvContentPartPr/>
                <p14:nvPr/>
              </p14:nvContentPartPr>
              <p14:xfrm>
                <a:off x="2773342" y="4133286"/>
                <a:ext cx="33480" cy="8712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CEDD0518-3A00-C591-B76E-C60101AD42B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765782" y="4125726"/>
                  <a:ext cx="4860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" name="Gruppo 309">
            <a:extLst>
              <a:ext uri="{FF2B5EF4-FFF2-40B4-BE49-F238E27FC236}">
                <a16:creationId xmlns:a16="http://schemas.microsoft.com/office/drawing/2014/main" id="{E0053898-6F9C-5C91-A7CD-4975502084A4}"/>
              </a:ext>
            </a:extLst>
          </p:cNvPr>
          <p:cNvGrpSpPr/>
          <p:nvPr/>
        </p:nvGrpSpPr>
        <p:grpSpPr>
          <a:xfrm>
            <a:off x="4526002" y="3114896"/>
            <a:ext cx="311400" cy="151920"/>
            <a:chOff x="4526002" y="3114896"/>
            <a:chExt cx="311400" cy="15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F1CAD92A-A82F-1166-6C8A-FC52D505D049}"/>
                    </a:ext>
                  </a:extLst>
                </p14:cNvPr>
                <p14:cNvContentPartPr/>
                <p14:nvPr/>
              </p14:nvContentPartPr>
              <p14:xfrm>
                <a:off x="4526002" y="3146576"/>
                <a:ext cx="118080" cy="396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F1CAD92A-A82F-1166-6C8A-FC52D505D04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518442" y="3139376"/>
                  <a:ext cx="1332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F7D6F19A-1075-8093-CA98-652BF39424C0}"/>
                    </a:ext>
                  </a:extLst>
                </p14:cNvPr>
                <p14:cNvContentPartPr/>
                <p14:nvPr/>
              </p14:nvContentPartPr>
              <p14:xfrm>
                <a:off x="4550482" y="3159536"/>
                <a:ext cx="44280" cy="5400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F7D6F19A-1075-8093-CA98-652BF39424C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542922" y="3151976"/>
                  <a:ext cx="594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10386E5E-1352-6A1B-31D7-7B22FCE8CC8F}"/>
                    </a:ext>
                  </a:extLst>
                </p14:cNvPr>
                <p14:cNvContentPartPr/>
                <p14:nvPr/>
              </p14:nvContentPartPr>
              <p14:xfrm>
                <a:off x="4592962" y="3144776"/>
                <a:ext cx="16560" cy="6444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10386E5E-1352-6A1B-31D7-7B22FCE8CC8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585402" y="3137576"/>
                  <a:ext cx="316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C3938D22-0D5B-4714-DCDE-43761A1F249C}"/>
                    </a:ext>
                  </a:extLst>
                </p14:cNvPr>
                <p14:cNvContentPartPr/>
                <p14:nvPr/>
              </p14:nvContentPartPr>
              <p14:xfrm>
                <a:off x="4644082" y="3176816"/>
                <a:ext cx="44640" cy="504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C3938D22-0D5B-4714-DCDE-43761A1F249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636522" y="3169256"/>
                  <a:ext cx="597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80DA3412-ECA7-5D5F-12C3-A4F818E3EDEF}"/>
                    </a:ext>
                  </a:extLst>
                </p14:cNvPr>
                <p14:cNvContentPartPr/>
                <p14:nvPr/>
              </p14:nvContentPartPr>
              <p14:xfrm>
                <a:off x="4691962" y="3130016"/>
                <a:ext cx="18360" cy="9360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80DA3412-ECA7-5D5F-12C3-A4F818E3EDE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684762" y="3122456"/>
                  <a:ext cx="331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0A8316EA-2FF1-C069-8B02-BF30892ADE8A}"/>
                    </a:ext>
                  </a:extLst>
                </p14:cNvPr>
                <p14:cNvContentPartPr/>
                <p14:nvPr/>
              </p14:nvContentPartPr>
              <p14:xfrm>
                <a:off x="4732642" y="3133256"/>
                <a:ext cx="62640" cy="9252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0A8316EA-2FF1-C069-8B02-BF30892ADE8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725082" y="3125696"/>
                  <a:ext cx="777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CEF9388-F0BB-40BF-6825-693FDEFE75DA}"/>
                    </a:ext>
                  </a:extLst>
                </p14:cNvPr>
                <p14:cNvContentPartPr/>
                <p14:nvPr/>
              </p14:nvContentPartPr>
              <p14:xfrm>
                <a:off x="4794922" y="3164576"/>
                <a:ext cx="30240" cy="1944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CEF9388-F0BB-40BF-6825-693FDEFE75D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787362" y="3157016"/>
                  <a:ext cx="45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3B605ACC-C1B5-38D4-7A1C-3C7B2354F990}"/>
                    </a:ext>
                  </a:extLst>
                </p14:cNvPr>
                <p14:cNvContentPartPr/>
                <p14:nvPr/>
              </p14:nvContentPartPr>
              <p14:xfrm>
                <a:off x="4810042" y="3114896"/>
                <a:ext cx="27360" cy="15192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3B605ACC-C1B5-38D4-7A1C-3C7B2354F99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802482" y="3107336"/>
                  <a:ext cx="4248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013A94A1-2C18-3EE7-C499-0F93B8906E62}"/>
              </a:ext>
            </a:extLst>
          </p:cNvPr>
          <p:cNvGrpSpPr/>
          <p:nvPr/>
        </p:nvGrpSpPr>
        <p:grpSpPr>
          <a:xfrm>
            <a:off x="4510889" y="3477524"/>
            <a:ext cx="242280" cy="152280"/>
            <a:chOff x="4510889" y="3477524"/>
            <a:chExt cx="242280" cy="15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38A87FA0-E7FD-071E-BF4A-10D28CF04EC8}"/>
                    </a:ext>
                  </a:extLst>
                </p14:cNvPr>
                <p14:cNvContentPartPr/>
                <p14:nvPr/>
              </p14:nvContentPartPr>
              <p14:xfrm>
                <a:off x="4515569" y="3526124"/>
                <a:ext cx="72720" cy="8604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38A87FA0-E7FD-071E-BF4A-10D28CF04EC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508009" y="3518564"/>
                  <a:ext cx="878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CCD63985-A3C8-FB61-CCDC-3E670D364D83}"/>
                    </a:ext>
                  </a:extLst>
                </p14:cNvPr>
                <p14:cNvContentPartPr/>
                <p14:nvPr/>
              </p14:nvContentPartPr>
              <p14:xfrm>
                <a:off x="4510889" y="3610364"/>
                <a:ext cx="83160" cy="1944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CCD63985-A3C8-FB61-CCDC-3E670D364D8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503329" y="3602804"/>
                  <a:ext cx="982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291E40D1-EA0D-980E-2B48-9303E92AB0AA}"/>
                    </a:ext>
                  </a:extLst>
                </p14:cNvPr>
                <p14:cNvContentPartPr/>
                <p14:nvPr/>
              </p14:nvContentPartPr>
              <p14:xfrm>
                <a:off x="4623209" y="3510644"/>
                <a:ext cx="54720" cy="8784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291E40D1-EA0D-980E-2B48-9303E92AB0A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615649" y="3503084"/>
                  <a:ext cx="69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7D9ED507-3B4C-9188-1CA4-606DFD0E91E6}"/>
                    </a:ext>
                  </a:extLst>
                </p14:cNvPr>
                <p14:cNvContentPartPr/>
                <p14:nvPr/>
              </p14:nvContentPartPr>
              <p14:xfrm>
                <a:off x="4688009" y="3532604"/>
                <a:ext cx="46440" cy="2448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7D9ED507-3B4C-9188-1CA4-606DFD0E91E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680449" y="3525044"/>
                  <a:ext cx="615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0E01E4A-8CAF-4A66-9504-04B8970086FD}"/>
                    </a:ext>
                  </a:extLst>
                </p14:cNvPr>
                <p14:cNvContentPartPr/>
                <p14:nvPr/>
              </p14:nvContentPartPr>
              <p14:xfrm>
                <a:off x="4735529" y="3477524"/>
                <a:ext cx="17640" cy="14904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0E01E4A-8CAF-4A66-9504-04B8970086F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727969" y="3469964"/>
                  <a:ext cx="32760" cy="16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318" name="Input penna 317">
                <a:extLst>
                  <a:ext uri="{FF2B5EF4-FFF2-40B4-BE49-F238E27FC236}">
                    <a16:creationId xmlns:a16="http://schemas.microsoft.com/office/drawing/2014/main" id="{30CA238B-2A4F-61EF-3A9B-63B2F2134459}"/>
                  </a:ext>
                </a:extLst>
              </p14:cNvPr>
              <p14:cNvContentPartPr/>
              <p14:nvPr/>
            </p14:nvContentPartPr>
            <p14:xfrm>
              <a:off x="4940408" y="3701233"/>
              <a:ext cx="587880" cy="29520"/>
            </p14:xfrm>
          </p:contentPart>
        </mc:Choice>
        <mc:Fallback xmlns="">
          <p:pic>
            <p:nvPicPr>
              <p:cNvPr id="318" name="Input penna 317">
                <a:extLst>
                  <a:ext uri="{FF2B5EF4-FFF2-40B4-BE49-F238E27FC236}">
                    <a16:creationId xmlns:a16="http://schemas.microsoft.com/office/drawing/2014/main" id="{30CA238B-2A4F-61EF-3A9B-63B2F2134459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4932848" y="3693673"/>
                <a:ext cx="603000" cy="4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59" name="Gruppo 358">
            <a:extLst>
              <a:ext uri="{FF2B5EF4-FFF2-40B4-BE49-F238E27FC236}">
                <a16:creationId xmlns:a16="http://schemas.microsoft.com/office/drawing/2014/main" id="{146D167F-7758-9C21-E76A-6DB4CE73288F}"/>
              </a:ext>
            </a:extLst>
          </p:cNvPr>
          <p:cNvGrpSpPr/>
          <p:nvPr/>
        </p:nvGrpSpPr>
        <p:grpSpPr>
          <a:xfrm>
            <a:off x="131839" y="4486430"/>
            <a:ext cx="3280589" cy="708468"/>
            <a:chOff x="131839" y="4486430"/>
            <a:chExt cx="3280589" cy="70846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7BC6CC9-E287-D2D0-026F-B4C250F699EF}"/>
                    </a:ext>
                  </a:extLst>
                </p14:cNvPr>
                <p14:cNvContentPartPr/>
                <p14:nvPr/>
              </p14:nvContentPartPr>
              <p14:xfrm>
                <a:off x="431359" y="4789751"/>
                <a:ext cx="106200" cy="26280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7BC6CC9-E287-D2D0-026F-B4C250F699E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23799" y="4782191"/>
                  <a:ext cx="12132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FA89510C-1B1E-E5C7-FEEF-B32EBA553AB0}"/>
                    </a:ext>
                  </a:extLst>
                </p14:cNvPr>
                <p14:cNvContentPartPr/>
                <p14:nvPr/>
              </p14:nvContentPartPr>
              <p14:xfrm>
                <a:off x="604519" y="4881191"/>
                <a:ext cx="92520" cy="11700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FA89510C-1B1E-E5C7-FEEF-B32EBA553AB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96959" y="4873631"/>
                  <a:ext cx="1076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9DAF9E68-204D-AEB1-BCE7-3C178611AF9A}"/>
                    </a:ext>
                  </a:extLst>
                </p14:cNvPr>
                <p14:cNvContentPartPr/>
                <p14:nvPr/>
              </p14:nvContentPartPr>
              <p14:xfrm>
                <a:off x="728719" y="4897031"/>
                <a:ext cx="73080" cy="9828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9DAF9E68-204D-AEB1-BCE7-3C178611AF9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21519" y="4889471"/>
                  <a:ext cx="882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3A28DD67-CC78-85CF-839E-6C4D0D789BF4}"/>
                    </a:ext>
                  </a:extLst>
                </p14:cNvPr>
                <p14:cNvContentPartPr/>
                <p14:nvPr/>
              </p14:nvContentPartPr>
              <p14:xfrm>
                <a:off x="833119" y="4880111"/>
                <a:ext cx="100440" cy="9072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3A28DD67-CC78-85CF-839E-6C4D0D789BF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25559" y="4872551"/>
                  <a:ext cx="1155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B48B2B36-3C50-D749-9E0D-555337CAA7F1}"/>
                    </a:ext>
                  </a:extLst>
                </p14:cNvPr>
                <p14:cNvContentPartPr/>
                <p14:nvPr/>
              </p14:nvContentPartPr>
              <p14:xfrm>
                <a:off x="962359" y="4900631"/>
                <a:ext cx="36000" cy="5832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B48B2B36-3C50-D749-9E0D-555337CAA7F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54799" y="4893071"/>
                  <a:ext cx="511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3D7B787E-57C7-D4F6-E4CB-4EC9A3D54D00}"/>
                    </a:ext>
                  </a:extLst>
                </p14:cNvPr>
                <p14:cNvContentPartPr/>
                <p14:nvPr/>
              </p14:nvContentPartPr>
              <p14:xfrm>
                <a:off x="1332439" y="4845911"/>
                <a:ext cx="82440" cy="11736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3D7B787E-57C7-D4F6-E4CB-4EC9A3D54D0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324879" y="4838351"/>
                  <a:ext cx="975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ADD955C3-4C87-9219-E479-EB8CDD1C2323}"/>
                    </a:ext>
                  </a:extLst>
                </p14:cNvPr>
                <p14:cNvContentPartPr/>
                <p14:nvPr/>
              </p14:nvContentPartPr>
              <p14:xfrm>
                <a:off x="1452679" y="4833671"/>
                <a:ext cx="46800" cy="11448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ADD955C3-4C87-9219-E479-EB8CDD1C2323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445119" y="4826111"/>
                  <a:ext cx="619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BA29D9AB-D9DB-2DA9-C779-F113EC37F08E}"/>
                    </a:ext>
                  </a:extLst>
                </p14:cNvPr>
                <p14:cNvContentPartPr/>
                <p14:nvPr/>
              </p14:nvContentPartPr>
              <p14:xfrm>
                <a:off x="286279" y="4676858"/>
                <a:ext cx="875160" cy="46656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BA29D9AB-D9DB-2DA9-C779-F113EC37F08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278719" y="4669298"/>
                  <a:ext cx="88992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8E088B8F-FCF6-9FAB-5DD9-AE93DD2D5108}"/>
                    </a:ext>
                  </a:extLst>
                </p14:cNvPr>
                <p14:cNvContentPartPr/>
                <p14:nvPr/>
              </p14:nvContentPartPr>
              <p14:xfrm>
                <a:off x="131839" y="5078978"/>
                <a:ext cx="1232280" cy="11592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8E088B8F-FCF6-9FAB-5DD9-AE93DD2D510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24279" y="5071418"/>
                  <a:ext cx="12474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08A6CE6D-127A-C821-D103-DC4E3EB4B3F5}"/>
                    </a:ext>
                  </a:extLst>
                </p14:cNvPr>
                <p14:cNvContentPartPr/>
                <p14:nvPr/>
              </p14:nvContentPartPr>
              <p14:xfrm>
                <a:off x="1877479" y="4824671"/>
                <a:ext cx="135360" cy="14688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08A6CE6D-127A-C821-D103-DC4E3EB4B3F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869919" y="4817111"/>
                  <a:ext cx="1504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72958218-0936-B479-E4C6-478BAD273AC6}"/>
                    </a:ext>
                  </a:extLst>
                </p14:cNvPr>
                <p14:cNvContentPartPr/>
                <p14:nvPr/>
              </p14:nvContentPartPr>
              <p14:xfrm>
                <a:off x="2037679" y="4859231"/>
                <a:ext cx="66960" cy="9360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72958218-0936-B479-E4C6-478BAD273AC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2030119" y="4851671"/>
                  <a:ext cx="820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1C095FD1-1425-9893-EAE5-40941A42117C}"/>
                    </a:ext>
                  </a:extLst>
                </p14:cNvPr>
                <p14:cNvContentPartPr/>
                <p14:nvPr/>
              </p14:nvContentPartPr>
              <p14:xfrm>
                <a:off x="2124079" y="4846631"/>
                <a:ext cx="100440" cy="10800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1C095FD1-1425-9893-EAE5-40941A42117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2116519" y="4839071"/>
                  <a:ext cx="1155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986CCBD6-3B5F-781B-E8A1-30A5BA7B1941}"/>
                    </a:ext>
                  </a:extLst>
                </p14:cNvPr>
                <p14:cNvContentPartPr/>
                <p14:nvPr/>
              </p14:nvContentPartPr>
              <p14:xfrm>
                <a:off x="2662792" y="4839791"/>
                <a:ext cx="93600" cy="18720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986CCBD6-3B5F-781B-E8A1-30A5BA7B194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655232" y="4832591"/>
                  <a:ext cx="1087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04A63353-B187-328A-D429-17D8BE761704}"/>
                    </a:ext>
                  </a:extLst>
                </p14:cNvPr>
                <p14:cNvContentPartPr/>
                <p14:nvPr/>
              </p14:nvContentPartPr>
              <p14:xfrm>
                <a:off x="2806432" y="4871471"/>
                <a:ext cx="63000" cy="10188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04A63353-B187-328A-D429-17D8BE761704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798872" y="4863911"/>
                  <a:ext cx="781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0A823F15-4D57-258A-56D5-05C5CB9A8CD5}"/>
                    </a:ext>
                  </a:extLst>
                </p14:cNvPr>
                <p14:cNvContentPartPr/>
                <p14:nvPr/>
              </p14:nvContentPartPr>
              <p14:xfrm>
                <a:off x="2889952" y="4888031"/>
                <a:ext cx="55440" cy="8856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0A823F15-4D57-258A-56D5-05C5CB9A8CD5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2882392" y="4880471"/>
                  <a:ext cx="705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AACE0887-9444-F355-E1A7-62940092D4A4}"/>
                    </a:ext>
                  </a:extLst>
                </p14:cNvPr>
                <p14:cNvContentPartPr/>
                <p14:nvPr/>
              </p14:nvContentPartPr>
              <p14:xfrm>
                <a:off x="2954392" y="4872191"/>
                <a:ext cx="94680" cy="10944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AACE0887-9444-F355-E1A7-62940092D4A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2946832" y="4864631"/>
                  <a:ext cx="1098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28E21E86-9896-6083-5F92-A8286B70B38B}"/>
                    </a:ext>
                  </a:extLst>
                </p14:cNvPr>
                <p14:cNvContentPartPr/>
                <p14:nvPr/>
              </p14:nvContentPartPr>
              <p14:xfrm>
                <a:off x="3086512" y="4863911"/>
                <a:ext cx="57960" cy="12492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28E21E86-9896-6083-5F92-A8286B70B38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3078952" y="4856351"/>
                  <a:ext cx="730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7E692777-B5B1-F1DF-53C3-DB216BB41D70}"/>
                    </a:ext>
                  </a:extLst>
                </p14:cNvPr>
                <p14:cNvContentPartPr/>
                <p14:nvPr/>
              </p14:nvContentPartPr>
              <p14:xfrm>
                <a:off x="1745628" y="4657058"/>
                <a:ext cx="1581840" cy="49716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7E692777-B5B1-F1DF-53C3-DB216BB41D7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738068" y="4649498"/>
                  <a:ext cx="159696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DE18967B-2E71-8BB6-F189-9140E67B82ED}"/>
                    </a:ext>
                  </a:extLst>
                </p14:cNvPr>
                <p14:cNvContentPartPr/>
                <p14:nvPr/>
              </p14:nvContentPartPr>
              <p14:xfrm>
                <a:off x="1689108" y="5111738"/>
                <a:ext cx="1723320" cy="7884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DE18967B-2E71-8BB6-F189-9140E67B82E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681548" y="5104178"/>
                  <a:ext cx="17384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04B3E9F6-B8DD-AC5E-5719-67C4A90AAAB5}"/>
                    </a:ext>
                  </a:extLst>
                </p14:cNvPr>
                <p14:cNvContentPartPr/>
                <p14:nvPr/>
              </p14:nvContentPartPr>
              <p14:xfrm>
                <a:off x="1305134" y="4551950"/>
                <a:ext cx="92880" cy="11448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04B3E9F6-B8DD-AC5E-5719-67C4A90AAAB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297574" y="4544390"/>
                  <a:ext cx="1080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27B23DE4-B156-4587-E67D-B1340E741C80}"/>
                    </a:ext>
                  </a:extLst>
                </p14:cNvPr>
                <p14:cNvContentPartPr/>
                <p14:nvPr/>
              </p14:nvContentPartPr>
              <p14:xfrm>
                <a:off x="1425014" y="4532510"/>
                <a:ext cx="29880" cy="11988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27B23DE4-B156-4587-E67D-B1340E741C8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417814" y="4524950"/>
                  <a:ext cx="450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2E72C1A9-8370-8D42-340A-80F828FFE3F7}"/>
                    </a:ext>
                  </a:extLst>
                </p14:cNvPr>
                <p14:cNvContentPartPr/>
                <p14:nvPr/>
              </p14:nvContentPartPr>
              <p14:xfrm>
                <a:off x="1487654" y="4486430"/>
                <a:ext cx="24840" cy="14148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2E72C1A9-8370-8D42-340A-80F828FFE3F7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480094" y="4478870"/>
                  <a:ext cx="399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3749425A-C625-E44A-06CC-C8CE4B11F722}"/>
                    </a:ext>
                  </a:extLst>
                </p14:cNvPr>
                <p14:cNvContentPartPr/>
                <p14:nvPr/>
              </p14:nvContentPartPr>
              <p14:xfrm>
                <a:off x="1522214" y="4567070"/>
                <a:ext cx="8640" cy="5472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3749425A-C625-E44A-06CC-C8CE4B11F722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514654" y="4559510"/>
                  <a:ext cx="237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BAA17D31-9E58-81D8-1B44-2FA8E1B7BCF0}"/>
                    </a:ext>
                  </a:extLst>
                </p14:cNvPr>
                <p14:cNvContentPartPr/>
                <p14:nvPr/>
              </p14:nvContentPartPr>
              <p14:xfrm>
                <a:off x="1575134" y="4580390"/>
                <a:ext cx="25200" cy="6660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BAA17D31-9E58-81D8-1B44-2FA8E1B7BCF0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567574" y="4572830"/>
                  <a:ext cx="403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B0B43F69-0E66-37FF-FC5B-1DEF3820DD86}"/>
                    </a:ext>
                  </a:extLst>
                </p14:cNvPr>
                <p14:cNvContentPartPr/>
                <p14:nvPr/>
              </p14:nvContentPartPr>
              <p14:xfrm>
                <a:off x="1656494" y="4576070"/>
                <a:ext cx="2880" cy="3888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B0B43F69-0E66-37FF-FC5B-1DEF3820DD8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648934" y="4568510"/>
                  <a:ext cx="180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644B07F3-9483-3C47-6FF8-751DBFCC9792}"/>
                    </a:ext>
                  </a:extLst>
                </p14:cNvPr>
                <p14:cNvContentPartPr/>
                <p14:nvPr/>
              </p14:nvContentPartPr>
              <p14:xfrm>
                <a:off x="1697894" y="4570310"/>
                <a:ext cx="78480" cy="5220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644B07F3-9483-3C47-6FF8-751DBFCC9792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690334" y="4562750"/>
                  <a:ext cx="9360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4E42A7FF-893D-E1F4-B51A-E5C437D19B60}"/>
              </a:ext>
            </a:extLst>
          </p:cNvPr>
          <p:cNvGrpSpPr/>
          <p:nvPr/>
        </p:nvGrpSpPr>
        <p:grpSpPr>
          <a:xfrm>
            <a:off x="92599" y="5463043"/>
            <a:ext cx="852480" cy="212400"/>
            <a:chOff x="92599" y="5463043"/>
            <a:chExt cx="852480" cy="21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D3DF3913-3971-42A8-20EF-C6043DC58010}"/>
                    </a:ext>
                  </a:extLst>
                </p14:cNvPr>
                <p14:cNvContentPartPr/>
                <p14:nvPr/>
              </p14:nvContentPartPr>
              <p14:xfrm>
                <a:off x="92599" y="5506603"/>
                <a:ext cx="29880" cy="3888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D3DF3913-3971-42A8-20EF-C6043DC58010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5039" y="5499043"/>
                  <a:ext cx="450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6324E07E-4694-DA57-AF98-F1B20234F287}"/>
                    </a:ext>
                  </a:extLst>
                </p14:cNvPr>
                <p14:cNvContentPartPr/>
                <p14:nvPr/>
              </p14:nvContentPartPr>
              <p14:xfrm>
                <a:off x="137599" y="5483923"/>
                <a:ext cx="27000" cy="2232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6324E07E-4694-DA57-AF98-F1B20234F287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30039" y="5476363"/>
                  <a:ext cx="42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AEFA534D-805B-4736-2217-6A09AD09D954}"/>
                    </a:ext>
                  </a:extLst>
                </p14:cNvPr>
                <p14:cNvContentPartPr/>
                <p14:nvPr/>
              </p14:nvContentPartPr>
              <p14:xfrm>
                <a:off x="225079" y="5522443"/>
                <a:ext cx="55080" cy="15300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AEFA534D-805B-4736-2217-6A09AD09D954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17879" y="5514883"/>
                  <a:ext cx="702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6AE96D6E-007D-0B32-F3FA-FD7217B104C2}"/>
                    </a:ext>
                  </a:extLst>
                </p14:cNvPr>
                <p14:cNvContentPartPr/>
                <p14:nvPr/>
              </p14:nvContentPartPr>
              <p14:xfrm>
                <a:off x="319399" y="5527843"/>
                <a:ext cx="25920" cy="6876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6AE96D6E-007D-0B32-F3FA-FD7217B104C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11839" y="5520283"/>
                  <a:ext cx="410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3F81068D-CF16-FACF-A988-8C6B2947F7A6}"/>
                    </a:ext>
                  </a:extLst>
                </p14:cNvPr>
                <p14:cNvContentPartPr/>
                <p14:nvPr/>
              </p14:nvContentPartPr>
              <p14:xfrm>
                <a:off x="387799" y="5539723"/>
                <a:ext cx="35280" cy="5760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3F81068D-CF16-FACF-A988-8C6B2947F7A6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80239" y="5532163"/>
                  <a:ext cx="504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83DA7583-2A7F-C71C-EBB9-FAA046734771}"/>
                    </a:ext>
                  </a:extLst>
                </p14:cNvPr>
                <p14:cNvContentPartPr/>
                <p14:nvPr/>
              </p14:nvContentPartPr>
              <p14:xfrm>
                <a:off x="448279" y="5534683"/>
                <a:ext cx="33840" cy="4320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83DA7583-2A7F-C71C-EBB9-FAA046734771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40719" y="5527123"/>
                  <a:ext cx="489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5A994775-6E59-6F91-EB61-238E8A6BEB5D}"/>
                    </a:ext>
                  </a:extLst>
                </p14:cNvPr>
                <p14:cNvContentPartPr/>
                <p14:nvPr/>
              </p14:nvContentPartPr>
              <p14:xfrm>
                <a:off x="515959" y="5528923"/>
                <a:ext cx="36000" cy="5868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5A994775-6E59-6F91-EB61-238E8A6BEB5D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08399" y="5521363"/>
                  <a:ext cx="511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970AD282-4E34-A35E-23B2-6F91A27EFDCB}"/>
                    </a:ext>
                  </a:extLst>
                </p14:cNvPr>
                <p14:cNvContentPartPr/>
                <p14:nvPr/>
              </p14:nvContentPartPr>
              <p14:xfrm>
                <a:off x="575719" y="5553763"/>
                <a:ext cx="30600" cy="4068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970AD282-4E34-A35E-23B2-6F91A27EFDCB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68159" y="5546203"/>
                  <a:ext cx="45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81BC8DA6-D37D-0EB2-25F9-6CD675BF2422}"/>
                    </a:ext>
                  </a:extLst>
                </p14:cNvPr>
                <p14:cNvContentPartPr/>
                <p14:nvPr/>
              </p14:nvContentPartPr>
              <p14:xfrm>
                <a:off x="652039" y="5530003"/>
                <a:ext cx="26640" cy="6876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81BC8DA6-D37D-0EB2-25F9-6CD675BF2422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44479" y="5522443"/>
                  <a:ext cx="417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50C738E6-A6AF-752E-1F09-0824E6895E77}"/>
                    </a:ext>
                  </a:extLst>
                </p14:cNvPr>
                <p14:cNvContentPartPr/>
                <p14:nvPr/>
              </p14:nvContentPartPr>
              <p14:xfrm>
                <a:off x="715399" y="5541883"/>
                <a:ext cx="8280" cy="5148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50C738E6-A6AF-752E-1F09-0824E6895E7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707839" y="5534323"/>
                  <a:ext cx="234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858E89F7-4D9D-A2D6-3C63-12AB2051B1AD}"/>
                    </a:ext>
                  </a:extLst>
                </p14:cNvPr>
                <p14:cNvContentPartPr/>
                <p14:nvPr/>
              </p14:nvContentPartPr>
              <p14:xfrm>
                <a:off x="763999" y="5543683"/>
                <a:ext cx="30240" cy="5112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858E89F7-4D9D-A2D6-3C63-12AB2051B1A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756439" y="5536123"/>
                  <a:ext cx="453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F7C5B7EF-9FA6-71F3-A071-41981D67AD81}"/>
                    </a:ext>
                  </a:extLst>
                </p14:cNvPr>
                <p14:cNvContentPartPr/>
                <p14:nvPr/>
              </p14:nvContentPartPr>
              <p14:xfrm>
                <a:off x="874519" y="5463043"/>
                <a:ext cx="6840" cy="3960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F7C5B7EF-9FA6-71F3-A071-41981D67AD8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866959" y="5455483"/>
                  <a:ext cx="219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6173F6CF-262E-00C9-FE14-F842B30FA20A}"/>
                    </a:ext>
                  </a:extLst>
                </p14:cNvPr>
                <p14:cNvContentPartPr/>
                <p14:nvPr/>
              </p14:nvContentPartPr>
              <p14:xfrm>
                <a:off x="918799" y="5467723"/>
                <a:ext cx="26280" cy="5256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6173F6CF-262E-00C9-FE14-F842B30FA20A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11239" y="5460163"/>
                  <a:ext cx="4140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E5CDB1DE-355D-05E6-D446-9AF4062444B5}"/>
              </a:ext>
            </a:extLst>
          </p:cNvPr>
          <p:cNvGrpSpPr/>
          <p:nvPr/>
        </p:nvGrpSpPr>
        <p:grpSpPr>
          <a:xfrm>
            <a:off x="1107799" y="5559523"/>
            <a:ext cx="81360" cy="57600"/>
            <a:chOff x="1107799" y="5559523"/>
            <a:chExt cx="81360" cy="5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44B7F9D7-316B-1B2C-C35D-5D91B8321FA8}"/>
                    </a:ext>
                  </a:extLst>
                </p14:cNvPr>
                <p14:cNvContentPartPr/>
                <p14:nvPr/>
              </p14:nvContentPartPr>
              <p14:xfrm>
                <a:off x="1107799" y="5587603"/>
                <a:ext cx="37440" cy="1368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44B7F9D7-316B-1B2C-C35D-5D91B8321FA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100239" y="5580043"/>
                  <a:ext cx="525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862B4D81-B449-5E2A-D837-6C113F4973FB}"/>
                    </a:ext>
                  </a:extLst>
                </p14:cNvPr>
                <p14:cNvContentPartPr/>
                <p14:nvPr/>
              </p14:nvContentPartPr>
              <p14:xfrm>
                <a:off x="1166839" y="5559523"/>
                <a:ext cx="22320" cy="5760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862B4D81-B449-5E2A-D837-6C113F4973F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159279" y="5551963"/>
                  <a:ext cx="3744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9" name="Gruppo 398">
            <a:extLst>
              <a:ext uri="{FF2B5EF4-FFF2-40B4-BE49-F238E27FC236}">
                <a16:creationId xmlns:a16="http://schemas.microsoft.com/office/drawing/2014/main" id="{097607B9-CA65-8783-F05A-D693EFF4982C}"/>
              </a:ext>
            </a:extLst>
          </p:cNvPr>
          <p:cNvGrpSpPr/>
          <p:nvPr/>
        </p:nvGrpSpPr>
        <p:grpSpPr>
          <a:xfrm>
            <a:off x="1506856" y="5385984"/>
            <a:ext cx="1154160" cy="265320"/>
            <a:chOff x="1506856" y="5385984"/>
            <a:chExt cx="1154160" cy="26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9D84B9FD-2535-93B6-2192-43C0E0C2EDD7}"/>
                    </a:ext>
                  </a:extLst>
                </p14:cNvPr>
                <p14:cNvContentPartPr/>
                <p14:nvPr/>
              </p14:nvContentPartPr>
              <p14:xfrm>
                <a:off x="1506856" y="5484624"/>
                <a:ext cx="108000" cy="16668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9D84B9FD-2535-93B6-2192-43C0E0C2EDD7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499296" y="5477064"/>
                  <a:ext cx="1231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ED982837-3CBE-5F37-F9E5-723C4D9FBF1D}"/>
                    </a:ext>
                  </a:extLst>
                </p14:cNvPr>
                <p14:cNvContentPartPr/>
                <p14:nvPr/>
              </p14:nvContentPartPr>
              <p14:xfrm>
                <a:off x="1620256" y="5500464"/>
                <a:ext cx="81720" cy="10692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ED982837-3CBE-5F37-F9E5-723C4D9FBF1D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612696" y="5492904"/>
                  <a:ext cx="968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6E358F6D-2817-05D6-8B00-9531284D2A50}"/>
                    </a:ext>
                  </a:extLst>
                </p14:cNvPr>
                <p14:cNvContentPartPr/>
                <p14:nvPr/>
              </p14:nvContentPartPr>
              <p14:xfrm>
                <a:off x="1704136" y="5499384"/>
                <a:ext cx="39960" cy="11736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6E358F6D-2817-05D6-8B00-9531284D2A50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696576" y="5491824"/>
                  <a:ext cx="550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C61352C9-E0E4-B56B-F93E-F894F5DA697A}"/>
                    </a:ext>
                  </a:extLst>
                </p14:cNvPr>
                <p14:cNvContentPartPr/>
                <p14:nvPr/>
              </p14:nvContentPartPr>
              <p14:xfrm>
                <a:off x="1792336" y="5445744"/>
                <a:ext cx="10440" cy="12996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C61352C9-E0E4-B56B-F93E-F894F5DA697A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784776" y="5438184"/>
                  <a:ext cx="25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955D3326-8625-E305-6AAE-F7BD453A089D}"/>
                    </a:ext>
                  </a:extLst>
                </p14:cNvPr>
                <p14:cNvContentPartPr/>
                <p14:nvPr/>
              </p14:nvContentPartPr>
              <p14:xfrm>
                <a:off x="1795936" y="5526384"/>
                <a:ext cx="20520" cy="612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955D3326-8625-E305-6AAE-F7BD453A089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788376" y="5518824"/>
                  <a:ext cx="356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3F33BED6-5FB4-C5C2-372B-C850FF2E3654}"/>
                    </a:ext>
                  </a:extLst>
                </p14:cNvPr>
                <p14:cNvContentPartPr/>
                <p14:nvPr/>
              </p14:nvContentPartPr>
              <p14:xfrm>
                <a:off x="1837696" y="5524584"/>
                <a:ext cx="28800" cy="5652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3F33BED6-5FB4-C5C2-372B-C850FF2E365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830136" y="5517384"/>
                  <a:ext cx="439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BC4232F3-044F-EF76-4C63-84E09D53470B}"/>
                    </a:ext>
                  </a:extLst>
                </p14:cNvPr>
                <p14:cNvContentPartPr/>
                <p14:nvPr/>
              </p14:nvContentPartPr>
              <p14:xfrm>
                <a:off x="1989976" y="5399664"/>
                <a:ext cx="66600" cy="21240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BC4232F3-044F-EF76-4C63-84E09D53470B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982416" y="5392104"/>
                  <a:ext cx="817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9A3A5E99-0BFB-1F7C-5D24-C941F30B4474}"/>
                    </a:ext>
                  </a:extLst>
                </p14:cNvPr>
                <p14:cNvContentPartPr/>
                <p14:nvPr/>
              </p14:nvContentPartPr>
              <p14:xfrm>
                <a:off x="2074216" y="5483544"/>
                <a:ext cx="63720" cy="15300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9A3A5E99-0BFB-1F7C-5D24-C941F30B4474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2066656" y="5475984"/>
                  <a:ext cx="78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771056AB-081A-B0AC-C465-21DC1003900B}"/>
                    </a:ext>
                  </a:extLst>
                </p14:cNvPr>
                <p14:cNvContentPartPr/>
                <p14:nvPr/>
              </p14:nvContentPartPr>
              <p14:xfrm>
                <a:off x="2150536" y="5523144"/>
                <a:ext cx="45000" cy="6048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771056AB-081A-B0AC-C465-21DC1003900B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2142976" y="5515584"/>
                  <a:ext cx="601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FCF9FACB-D9E7-7AE6-C1A1-B96000DD8A31}"/>
                    </a:ext>
                  </a:extLst>
                </p14:cNvPr>
                <p14:cNvContentPartPr/>
                <p14:nvPr/>
              </p14:nvContentPartPr>
              <p14:xfrm>
                <a:off x="2215696" y="5421264"/>
                <a:ext cx="46800" cy="17928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FCF9FACB-D9E7-7AE6-C1A1-B96000DD8A31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208136" y="5414064"/>
                  <a:ext cx="619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3DB82C37-79C7-0883-4A1F-EC4CA0E06FC3}"/>
                    </a:ext>
                  </a:extLst>
                </p14:cNvPr>
                <p14:cNvContentPartPr/>
                <p14:nvPr/>
              </p14:nvContentPartPr>
              <p14:xfrm>
                <a:off x="2258536" y="5524584"/>
                <a:ext cx="41040" cy="7236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3DB82C37-79C7-0883-4A1F-EC4CA0E06FC3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251336" y="5517384"/>
                  <a:ext cx="561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D4013045-A77D-814D-D542-5556D5A347B5}"/>
                    </a:ext>
                  </a:extLst>
                </p14:cNvPr>
                <p14:cNvContentPartPr/>
                <p14:nvPr/>
              </p14:nvContentPartPr>
              <p14:xfrm>
                <a:off x="2336296" y="5432424"/>
                <a:ext cx="20160" cy="13896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D4013045-A77D-814D-D542-5556D5A347B5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328736" y="5424864"/>
                  <a:ext cx="352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5EADB3F8-2899-B76F-B61B-12CDFAC57E5C}"/>
                    </a:ext>
                  </a:extLst>
                </p14:cNvPr>
                <p14:cNvContentPartPr/>
                <p14:nvPr/>
              </p14:nvContentPartPr>
              <p14:xfrm>
                <a:off x="2340976" y="5526744"/>
                <a:ext cx="34200" cy="540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5EADB3F8-2899-B76F-B61B-12CDFAC57E5C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333776" y="5519184"/>
                  <a:ext cx="49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0FAEC7DC-E334-2244-7864-9631CE1CA978}"/>
                    </a:ext>
                  </a:extLst>
                </p14:cNvPr>
                <p14:cNvContentPartPr/>
                <p14:nvPr/>
              </p14:nvContentPartPr>
              <p14:xfrm>
                <a:off x="2400016" y="5513784"/>
                <a:ext cx="28800" cy="5076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0FAEC7DC-E334-2244-7864-9631CE1CA97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392456" y="5506224"/>
                  <a:ext cx="439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AC7784DD-2A25-F25D-4AB2-2A54FC13F3D2}"/>
                    </a:ext>
                  </a:extLst>
                </p14:cNvPr>
                <p14:cNvContentPartPr/>
                <p14:nvPr/>
              </p14:nvContentPartPr>
              <p14:xfrm>
                <a:off x="2482456" y="5385984"/>
                <a:ext cx="27000" cy="23868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AC7784DD-2A25-F25D-4AB2-2A54FC13F3D2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474896" y="5378424"/>
                  <a:ext cx="421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CD82EF5A-304A-5E7A-21D3-B2FA139773EA}"/>
                    </a:ext>
                  </a:extLst>
                </p14:cNvPr>
                <p14:cNvContentPartPr/>
                <p14:nvPr/>
              </p14:nvContentPartPr>
              <p14:xfrm>
                <a:off x="2590096" y="5530344"/>
                <a:ext cx="43200" cy="1332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CD82EF5A-304A-5E7A-21D3-B2FA139773E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582536" y="5522784"/>
                  <a:ext cx="579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7E716EDD-93EC-7FD3-4122-027EB34750F0}"/>
                    </a:ext>
                  </a:extLst>
                </p14:cNvPr>
                <p14:cNvContentPartPr/>
                <p14:nvPr/>
              </p14:nvContentPartPr>
              <p14:xfrm>
                <a:off x="2654536" y="5520984"/>
                <a:ext cx="6480" cy="5868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7E716EDD-93EC-7FD3-4122-027EB34750F0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2646976" y="5513424"/>
                  <a:ext cx="2160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9" name="Gruppo 448">
            <a:extLst>
              <a:ext uri="{FF2B5EF4-FFF2-40B4-BE49-F238E27FC236}">
                <a16:creationId xmlns:a16="http://schemas.microsoft.com/office/drawing/2014/main" id="{E78C08AF-F3E9-0024-DA69-F42F9688C56A}"/>
              </a:ext>
            </a:extLst>
          </p:cNvPr>
          <p:cNvGrpSpPr/>
          <p:nvPr/>
        </p:nvGrpSpPr>
        <p:grpSpPr>
          <a:xfrm>
            <a:off x="4208839" y="5063180"/>
            <a:ext cx="133920" cy="192960"/>
            <a:chOff x="4208839" y="5063180"/>
            <a:chExt cx="133920" cy="19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D4964D79-5D52-B888-120A-38A30FF67476}"/>
                    </a:ext>
                  </a:extLst>
                </p14:cNvPr>
                <p14:cNvContentPartPr/>
                <p14:nvPr/>
              </p14:nvContentPartPr>
              <p14:xfrm>
                <a:off x="4208839" y="5158220"/>
                <a:ext cx="85320" cy="9792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D4964D79-5D52-B888-120A-38A30FF67476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201279" y="5150660"/>
                  <a:ext cx="1004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5D45609A-F4E5-029B-6FEF-592E83A868B8}"/>
                    </a:ext>
                  </a:extLst>
                </p14:cNvPr>
                <p14:cNvContentPartPr/>
                <p14:nvPr/>
              </p14:nvContentPartPr>
              <p14:xfrm>
                <a:off x="4305679" y="5063180"/>
                <a:ext cx="37080" cy="4680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5D45609A-F4E5-029B-6FEF-592E83A868B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298119" y="5055620"/>
                  <a:ext cx="5220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A08FE7DA-12B6-195D-5D29-BCA2749919BB}"/>
              </a:ext>
            </a:extLst>
          </p:cNvPr>
          <p:cNvGrpSpPr/>
          <p:nvPr/>
        </p:nvGrpSpPr>
        <p:grpSpPr>
          <a:xfrm>
            <a:off x="4649119" y="5051660"/>
            <a:ext cx="520560" cy="196920"/>
            <a:chOff x="4649119" y="5051660"/>
            <a:chExt cx="520560" cy="19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0B17D43F-B5F2-2C57-F3A5-097132248F9C}"/>
                    </a:ext>
                  </a:extLst>
                </p14:cNvPr>
                <p14:cNvContentPartPr/>
                <p14:nvPr/>
              </p14:nvContentPartPr>
              <p14:xfrm>
                <a:off x="4649119" y="5051660"/>
                <a:ext cx="52200" cy="19692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0B17D43F-B5F2-2C57-F3A5-097132248F9C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641559" y="5044100"/>
                  <a:ext cx="669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0EEF588B-7158-4C10-7C5F-5ED094FC0D4A}"/>
                    </a:ext>
                  </a:extLst>
                </p14:cNvPr>
                <p14:cNvContentPartPr/>
                <p14:nvPr/>
              </p14:nvContentPartPr>
              <p14:xfrm>
                <a:off x="4746679" y="5161100"/>
                <a:ext cx="68400" cy="8100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0EEF588B-7158-4C10-7C5F-5ED094FC0D4A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739119" y="5153540"/>
                  <a:ext cx="83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9E45B346-2E03-BBDC-CA18-FC52EEB24FFA}"/>
                    </a:ext>
                  </a:extLst>
                </p14:cNvPr>
                <p14:cNvContentPartPr/>
                <p14:nvPr/>
              </p14:nvContentPartPr>
              <p14:xfrm>
                <a:off x="4841359" y="5162180"/>
                <a:ext cx="38880" cy="6732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9E45B346-2E03-BBDC-CA18-FC52EEB24FFA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833799" y="5154620"/>
                  <a:ext cx="540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6A5CC6C8-5A7E-AEE7-B2EA-FB9F89615959}"/>
                    </a:ext>
                  </a:extLst>
                </p14:cNvPr>
                <p14:cNvContentPartPr/>
                <p14:nvPr/>
              </p14:nvContentPartPr>
              <p14:xfrm>
                <a:off x="4917679" y="5167220"/>
                <a:ext cx="29160" cy="6444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6A5CC6C8-5A7E-AEE7-B2EA-FB9F89615959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910119" y="5159660"/>
                  <a:ext cx="442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8BB78185-49CC-5B50-0DC9-622580CB35DB}"/>
                    </a:ext>
                  </a:extLst>
                </p14:cNvPr>
                <p14:cNvContentPartPr/>
                <p14:nvPr/>
              </p14:nvContentPartPr>
              <p14:xfrm>
                <a:off x="4981399" y="5178740"/>
                <a:ext cx="21240" cy="6732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8BB78185-49CC-5B50-0DC9-622580CB35D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973839" y="5171180"/>
                  <a:ext cx="363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68EFE56F-E065-2EDC-7A73-520565C63CD6}"/>
                    </a:ext>
                  </a:extLst>
                </p14:cNvPr>
                <p14:cNvContentPartPr/>
                <p14:nvPr/>
              </p14:nvContentPartPr>
              <p14:xfrm>
                <a:off x="5111719" y="5186300"/>
                <a:ext cx="18720" cy="900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68EFE56F-E065-2EDC-7A73-520565C63CD6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104159" y="5178740"/>
                  <a:ext cx="338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51168A09-7473-6106-394F-F43E88BBA3BB}"/>
                    </a:ext>
                  </a:extLst>
                </p14:cNvPr>
                <p14:cNvContentPartPr/>
                <p14:nvPr/>
              </p14:nvContentPartPr>
              <p14:xfrm>
                <a:off x="5158879" y="5169740"/>
                <a:ext cx="10800" cy="5184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51168A09-7473-6106-394F-F43E88BBA3BB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151319" y="5162180"/>
                  <a:ext cx="2592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2C8215B2-227F-2230-FA50-B6FB853ED1EC}"/>
              </a:ext>
            </a:extLst>
          </p:cNvPr>
          <p:cNvGrpSpPr/>
          <p:nvPr/>
        </p:nvGrpSpPr>
        <p:grpSpPr>
          <a:xfrm>
            <a:off x="5741719" y="5081125"/>
            <a:ext cx="176400" cy="218160"/>
            <a:chOff x="5741719" y="5081125"/>
            <a:chExt cx="176400" cy="21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CB53D649-8CE6-CBA4-C704-50E93A544940}"/>
                    </a:ext>
                  </a:extLst>
                </p14:cNvPr>
                <p14:cNvContentPartPr/>
                <p14:nvPr/>
              </p14:nvContentPartPr>
              <p14:xfrm>
                <a:off x="5741719" y="5095165"/>
                <a:ext cx="17280" cy="112320"/>
              </p14:xfrm>
            </p:contentPart>
          </mc:Choice>
          <mc:Fallback xmlns=""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CB53D649-8CE6-CBA4-C704-50E93A544940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734159" y="5087965"/>
                  <a:ext cx="324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A94CC4E0-DA8A-8D7B-99B6-AE98264B3F4C}"/>
                    </a:ext>
                  </a:extLst>
                </p14:cNvPr>
                <p14:cNvContentPartPr/>
                <p14:nvPr/>
              </p14:nvContentPartPr>
              <p14:xfrm>
                <a:off x="5753959" y="5081125"/>
                <a:ext cx="69840" cy="15624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A94CC4E0-DA8A-8D7B-99B6-AE98264B3F4C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746399" y="5073925"/>
                  <a:ext cx="846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B63A797B-F01D-DD52-9B47-587EEE88D617}"/>
                    </a:ext>
                  </a:extLst>
                </p14:cNvPr>
                <p14:cNvContentPartPr/>
                <p14:nvPr/>
              </p14:nvContentPartPr>
              <p14:xfrm>
                <a:off x="5866639" y="5085085"/>
                <a:ext cx="17280" cy="9936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B63A797B-F01D-DD52-9B47-587EEE88D617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859079" y="5077525"/>
                  <a:ext cx="324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C8BF7A9F-31A1-3A8C-9482-E4EE12A63BD6}"/>
                    </a:ext>
                  </a:extLst>
                </p14:cNvPr>
                <p14:cNvContentPartPr/>
                <p14:nvPr/>
              </p14:nvContentPartPr>
              <p14:xfrm>
                <a:off x="5872039" y="5168245"/>
                <a:ext cx="46080" cy="1044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C8BF7A9F-31A1-3A8C-9482-E4EE12A63BD6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5864479" y="5160685"/>
                  <a:ext cx="612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3D288ECD-5C8A-97E7-852B-05CAFDBA787D}"/>
                    </a:ext>
                  </a:extLst>
                </p14:cNvPr>
                <p14:cNvContentPartPr/>
                <p14:nvPr/>
              </p14:nvContentPartPr>
              <p14:xfrm>
                <a:off x="5794639" y="5235925"/>
                <a:ext cx="51120" cy="6336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3D288ECD-5C8A-97E7-852B-05CAFDBA787D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787079" y="5228725"/>
                  <a:ext cx="658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5C33A114-E627-85FF-6CE0-1EECF66C0FF1}"/>
                    </a:ext>
                  </a:extLst>
                </p14:cNvPr>
                <p14:cNvContentPartPr/>
                <p14:nvPr/>
              </p14:nvContentPartPr>
              <p14:xfrm>
                <a:off x="5843599" y="5257525"/>
                <a:ext cx="54360" cy="24840"/>
              </p14:xfrm>
            </p:contentPart>
          </mc:Choice>
          <mc:Fallback xmlns=""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5C33A114-E627-85FF-6CE0-1EECF66C0FF1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836039" y="5249965"/>
                  <a:ext cx="6948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4" name="Gruppo 473">
            <a:extLst>
              <a:ext uri="{FF2B5EF4-FFF2-40B4-BE49-F238E27FC236}">
                <a16:creationId xmlns:a16="http://schemas.microsoft.com/office/drawing/2014/main" id="{BB7B711C-6451-CFDE-D9AF-BF0A2ACBCFDC}"/>
              </a:ext>
            </a:extLst>
          </p:cNvPr>
          <p:cNvGrpSpPr/>
          <p:nvPr/>
        </p:nvGrpSpPr>
        <p:grpSpPr>
          <a:xfrm>
            <a:off x="6272585" y="5071228"/>
            <a:ext cx="571680" cy="206640"/>
            <a:chOff x="6272585" y="5071228"/>
            <a:chExt cx="571680" cy="2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37E50230-176F-984B-D8E1-A55C4EC8F717}"/>
                    </a:ext>
                  </a:extLst>
                </p14:cNvPr>
                <p14:cNvContentPartPr/>
                <p14:nvPr/>
              </p14:nvContentPartPr>
              <p14:xfrm>
                <a:off x="6272585" y="5094988"/>
                <a:ext cx="68040" cy="8316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37E50230-176F-984B-D8E1-A55C4EC8F71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6265025" y="5087428"/>
                  <a:ext cx="831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9AAE2B6E-122D-93C0-EF1B-4553E6046B5A}"/>
                    </a:ext>
                  </a:extLst>
                </p14:cNvPr>
                <p14:cNvContentPartPr/>
                <p14:nvPr/>
              </p14:nvContentPartPr>
              <p14:xfrm>
                <a:off x="6410105" y="5071228"/>
                <a:ext cx="9360" cy="8856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9AAE2B6E-122D-93C0-EF1B-4553E6046B5A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6402545" y="5063668"/>
                  <a:ext cx="244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CB5690CE-667C-07AD-35D3-C4286B2510F0}"/>
                    </a:ext>
                  </a:extLst>
                </p14:cNvPr>
                <p14:cNvContentPartPr/>
                <p14:nvPr/>
              </p14:nvContentPartPr>
              <p14:xfrm>
                <a:off x="6311105" y="5198668"/>
                <a:ext cx="56520" cy="69840"/>
              </p14:xfrm>
            </p:contentPart>
          </mc:Choice>
          <mc:Fallback xmlns=""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CB5690CE-667C-07AD-35D3-C4286B2510F0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6303545" y="5191108"/>
                  <a:ext cx="71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92D7D9F5-9F8A-4B11-1BE2-6E9F74D80F81}"/>
                    </a:ext>
                  </a:extLst>
                </p14:cNvPr>
                <p14:cNvContentPartPr/>
                <p14:nvPr/>
              </p14:nvContentPartPr>
              <p14:xfrm>
                <a:off x="6345305" y="5225668"/>
                <a:ext cx="18360" cy="41760"/>
              </p14:xfrm>
            </p:contentPart>
          </mc:Choice>
          <mc:Fallback xmlns=""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92D7D9F5-9F8A-4B11-1BE2-6E9F74D80F81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337745" y="5218108"/>
                  <a:ext cx="334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4E6EBBA3-B2F7-8B23-4441-69C15B11129B}"/>
                    </a:ext>
                  </a:extLst>
                </p14:cNvPr>
                <p14:cNvContentPartPr/>
                <p14:nvPr/>
              </p14:nvContentPartPr>
              <p14:xfrm>
                <a:off x="6382745" y="5193628"/>
                <a:ext cx="65160" cy="84240"/>
              </p14:xfrm>
            </p:contentPart>
          </mc:Choice>
          <mc:Fallback xmlns=""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4E6EBBA3-B2F7-8B23-4441-69C15B11129B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375185" y="5186068"/>
                  <a:ext cx="802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A913F3C5-022F-3034-9C45-D1BA46B5B4ED}"/>
                    </a:ext>
                  </a:extLst>
                </p14:cNvPr>
                <p14:cNvContentPartPr/>
                <p14:nvPr/>
              </p14:nvContentPartPr>
              <p14:xfrm>
                <a:off x="6414065" y="5240788"/>
                <a:ext cx="21240" cy="2736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A913F3C5-022F-3034-9C45-D1BA46B5B4ED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406865" y="5233228"/>
                  <a:ext cx="363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10D6DBBD-A2C0-BEA3-A5F4-12EC623AC196}"/>
                    </a:ext>
                  </a:extLst>
                </p14:cNvPr>
                <p14:cNvContentPartPr/>
                <p14:nvPr/>
              </p14:nvContentPartPr>
              <p14:xfrm>
                <a:off x="6514505" y="5128468"/>
                <a:ext cx="35640" cy="6696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10D6DBBD-A2C0-BEA3-A5F4-12EC623AC196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6507305" y="5120908"/>
                  <a:ext cx="507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36AB8DC2-3329-296A-DF7A-EFF199351F1F}"/>
                    </a:ext>
                  </a:extLst>
                </p14:cNvPr>
                <p14:cNvContentPartPr/>
                <p14:nvPr/>
              </p14:nvContentPartPr>
              <p14:xfrm>
                <a:off x="6542945" y="5133508"/>
                <a:ext cx="360" cy="36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36AB8DC2-3329-296A-DF7A-EFF199351F1F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535385" y="51259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E44CB368-9A75-3BB9-3965-03BB54D2EDF2}"/>
                    </a:ext>
                  </a:extLst>
                </p14:cNvPr>
                <p14:cNvContentPartPr/>
                <p14:nvPr/>
              </p14:nvContentPartPr>
              <p14:xfrm>
                <a:off x="6542945" y="5133508"/>
                <a:ext cx="360" cy="36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E44CB368-9A75-3BB9-3965-03BB54D2EDF2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535385" y="51259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A57819A7-B326-3143-5A80-9FB142FD5D50}"/>
                    </a:ext>
                  </a:extLst>
                </p14:cNvPr>
                <p14:cNvContentPartPr/>
                <p14:nvPr/>
              </p14:nvContentPartPr>
              <p14:xfrm>
                <a:off x="6602345" y="5104348"/>
                <a:ext cx="24120" cy="107280"/>
              </p14:xfrm>
            </p:contentPart>
          </mc:Choice>
          <mc:Fallback xmlns=""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A57819A7-B326-3143-5A80-9FB142FD5D50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6594785" y="5096788"/>
                  <a:ext cx="388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BC5631B6-2F65-2862-62C5-F6110E38E33F}"/>
                    </a:ext>
                  </a:extLst>
                </p14:cNvPr>
                <p14:cNvContentPartPr/>
                <p14:nvPr/>
              </p14:nvContentPartPr>
              <p14:xfrm>
                <a:off x="6570305" y="5165188"/>
                <a:ext cx="31680" cy="7560"/>
              </p14:xfrm>
            </p:contentPart>
          </mc:Choice>
          <mc:Fallback xmlns=""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BC5631B6-2F65-2862-62C5-F6110E38E33F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562745" y="5157628"/>
                  <a:ext cx="468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627A9CB4-1377-070C-E799-3463E10ACB50}"/>
                    </a:ext>
                  </a:extLst>
                </p14:cNvPr>
                <p14:cNvContentPartPr/>
                <p14:nvPr/>
              </p14:nvContentPartPr>
              <p14:xfrm>
                <a:off x="6681545" y="5095348"/>
                <a:ext cx="60840" cy="75960"/>
              </p14:xfrm>
            </p:contentPart>
          </mc:Choice>
          <mc:Fallback xmlns=""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627A9CB4-1377-070C-E799-3463E10ACB50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673985" y="5087788"/>
                  <a:ext cx="756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B940131B-6B11-AB7D-373F-EF9CAF0C417D}"/>
                    </a:ext>
                  </a:extLst>
                </p14:cNvPr>
                <p14:cNvContentPartPr/>
                <p14:nvPr/>
              </p14:nvContentPartPr>
              <p14:xfrm>
                <a:off x="6697025" y="5191828"/>
                <a:ext cx="6840" cy="52560"/>
              </p14:xfrm>
            </p:contentPart>
          </mc:Choice>
          <mc:Fallback xmlns=""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B940131B-6B11-AB7D-373F-EF9CAF0C417D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689465" y="5184268"/>
                  <a:ext cx="219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FB1B9E84-8810-066D-31E3-6B53A616C6E8}"/>
                    </a:ext>
                  </a:extLst>
                </p14:cNvPr>
                <p14:cNvContentPartPr/>
                <p14:nvPr/>
              </p14:nvContentPartPr>
              <p14:xfrm>
                <a:off x="6735905" y="5185348"/>
                <a:ext cx="14760" cy="78120"/>
              </p14:xfrm>
            </p:contentPart>
          </mc:Choice>
          <mc:Fallback xmlns=""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FB1B9E84-8810-066D-31E3-6B53A616C6E8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6728345" y="5177788"/>
                  <a:ext cx="29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4757B4DC-7382-9B24-DD62-5CEBA5BB241B}"/>
                    </a:ext>
                  </a:extLst>
                </p14:cNvPr>
                <p14:cNvContentPartPr/>
                <p14:nvPr/>
              </p14:nvContentPartPr>
              <p14:xfrm>
                <a:off x="6656705" y="5242948"/>
                <a:ext cx="187560" cy="28440"/>
              </p14:xfrm>
            </p:contentPart>
          </mc:Choice>
          <mc:Fallback xmlns=""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4757B4DC-7382-9B24-DD62-5CEBA5BB241B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6649145" y="5235388"/>
                  <a:ext cx="20268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8" name="Gruppo 487">
            <a:extLst>
              <a:ext uri="{FF2B5EF4-FFF2-40B4-BE49-F238E27FC236}">
                <a16:creationId xmlns:a16="http://schemas.microsoft.com/office/drawing/2014/main" id="{36249D56-2239-4819-EF9B-17FBD658B216}"/>
              </a:ext>
            </a:extLst>
          </p:cNvPr>
          <p:cNvGrpSpPr/>
          <p:nvPr/>
        </p:nvGrpSpPr>
        <p:grpSpPr>
          <a:xfrm>
            <a:off x="5641987" y="5428056"/>
            <a:ext cx="409320" cy="152280"/>
            <a:chOff x="5641987" y="5428056"/>
            <a:chExt cx="409320" cy="15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CC5E2074-94CF-13CB-BBC7-6FED22B30E83}"/>
                    </a:ext>
                  </a:extLst>
                </p14:cNvPr>
                <p14:cNvContentPartPr/>
                <p14:nvPr/>
              </p14:nvContentPartPr>
              <p14:xfrm>
                <a:off x="5641987" y="5428056"/>
                <a:ext cx="111240" cy="14184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CC5E2074-94CF-13CB-BBC7-6FED22B30E83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634427" y="5420496"/>
                  <a:ext cx="1263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43AB6BC6-92CD-9A62-AE3C-61C41B4F143A}"/>
                    </a:ext>
                  </a:extLst>
                </p14:cNvPr>
                <p14:cNvContentPartPr/>
                <p14:nvPr/>
              </p14:nvContentPartPr>
              <p14:xfrm>
                <a:off x="5769427" y="5460096"/>
                <a:ext cx="69480" cy="10404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43AB6BC6-92CD-9A62-AE3C-61C41B4F143A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762227" y="5452536"/>
                  <a:ext cx="842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9E41F498-6D6B-C4B4-FFDD-E0FD78595982}"/>
                    </a:ext>
                  </a:extLst>
                </p14:cNvPr>
                <p14:cNvContentPartPr/>
                <p14:nvPr/>
              </p14:nvContentPartPr>
              <p14:xfrm>
                <a:off x="5865907" y="5474496"/>
                <a:ext cx="22320" cy="10584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9E41F498-6D6B-C4B4-FFDD-E0FD78595982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858347" y="5466936"/>
                  <a:ext cx="374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4CD53667-4ED5-853A-3545-FE31B5BCA9C4}"/>
                    </a:ext>
                  </a:extLst>
                </p14:cNvPr>
                <p14:cNvContentPartPr/>
                <p14:nvPr/>
              </p14:nvContentPartPr>
              <p14:xfrm>
                <a:off x="5941507" y="5428416"/>
                <a:ext cx="3600" cy="10728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4CD53667-4ED5-853A-3545-FE31B5BCA9C4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933947" y="5420856"/>
                  <a:ext cx="187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92E55189-75C8-DBD8-0002-B734FE98983E}"/>
                    </a:ext>
                  </a:extLst>
                </p14:cNvPr>
                <p14:cNvContentPartPr/>
                <p14:nvPr/>
              </p14:nvContentPartPr>
              <p14:xfrm>
                <a:off x="5954467" y="5482416"/>
                <a:ext cx="39600" cy="6480"/>
              </p14:xfrm>
            </p:contentPart>
          </mc:Choice>
          <mc:Fallback xmlns=""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92E55189-75C8-DBD8-0002-B734FE98983E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5946907" y="5474856"/>
                  <a:ext cx="547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F0B76F1B-A2E2-FE15-CEA0-9F37A0BEE614}"/>
                    </a:ext>
                  </a:extLst>
                </p14:cNvPr>
                <p14:cNvContentPartPr/>
                <p14:nvPr/>
              </p14:nvContentPartPr>
              <p14:xfrm>
                <a:off x="6011707" y="5482776"/>
                <a:ext cx="39600" cy="57960"/>
              </p14:xfrm>
            </p:contentPart>
          </mc:Choice>
          <mc:Fallback xmlns=""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F0B76F1B-A2E2-FE15-CEA0-9F37A0BEE614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6004147" y="5475216"/>
                  <a:ext cx="5472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8" name="Gruppo 497">
            <a:extLst>
              <a:ext uri="{FF2B5EF4-FFF2-40B4-BE49-F238E27FC236}">
                <a16:creationId xmlns:a16="http://schemas.microsoft.com/office/drawing/2014/main" id="{D679D651-6B47-D764-3954-D0CADA6D3F66}"/>
              </a:ext>
            </a:extLst>
          </p:cNvPr>
          <p:cNvGrpSpPr/>
          <p:nvPr/>
        </p:nvGrpSpPr>
        <p:grpSpPr>
          <a:xfrm>
            <a:off x="6451267" y="5401776"/>
            <a:ext cx="846720" cy="240480"/>
            <a:chOff x="6451267" y="5401776"/>
            <a:chExt cx="846720" cy="24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D4590F5B-C0ED-2E98-B723-319C4A39FFFD}"/>
                    </a:ext>
                  </a:extLst>
                </p14:cNvPr>
                <p14:cNvContentPartPr/>
                <p14:nvPr/>
              </p14:nvContentPartPr>
              <p14:xfrm>
                <a:off x="6451267" y="5474496"/>
                <a:ext cx="57240" cy="72720"/>
              </p14:xfrm>
            </p:contentPart>
          </mc:Choice>
          <mc:Fallback xmlns=""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D4590F5B-C0ED-2E98-B723-319C4A39FFFD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6443707" y="5466936"/>
                  <a:ext cx="723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B18624EA-45D9-781F-D65A-60267922A039}"/>
                    </a:ext>
                  </a:extLst>
                </p14:cNvPr>
                <p14:cNvContentPartPr/>
                <p14:nvPr/>
              </p14:nvContentPartPr>
              <p14:xfrm>
                <a:off x="6530467" y="5430936"/>
                <a:ext cx="29880" cy="22320"/>
              </p14:xfrm>
            </p:contentPart>
          </mc:Choice>
          <mc:Fallback xmlns=""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B18624EA-45D9-781F-D65A-60267922A039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6523267" y="5423376"/>
                  <a:ext cx="45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1010E585-2DA8-3120-4A63-2F527F3F0A76}"/>
                    </a:ext>
                  </a:extLst>
                </p14:cNvPr>
                <p14:cNvContentPartPr/>
                <p14:nvPr/>
              </p14:nvContentPartPr>
              <p14:xfrm>
                <a:off x="6578707" y="5487456"/>
                <a:ext cx="32760" cy="6552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1010E585-2DA8-3120-4A63-2F527F3F0A76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6571147" y="5479896"/>
                  <a:ext cx="475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04411A6C-F1A2-518B-509E-470E41DD76E6}"/>
                    </a:ext>
                  </a:extLst>
                </p14:cNvPr>
                <p14:cNvContentPartPr/>
                <p14:nvPr/>
              </p14:nvContentPartPr>
              <p14:xfrm>
                <a:off x="6630547" y="5460456"/>
                <a:ext cx="30600" cy="1620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04411A6C-F1A2-518B-509E-470E41DD76E6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6622987" y="5452896"/>
                  <a:ext cx="457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8FFFA44D-9EB2-C38A-43F7-50D354E37288}"/>
                    </a:ext>
                  </a:extLst>
                </p14:cNvPr>
                <p14:cNvContentPartPr/>
                <p14:nvPr/>
              </p14:nvContentPartPr>
              <p14:xfrm>
                <a:off x="6774547" y="5401776"/>
                <a:ext cx="89280" cy="24048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8FFFA44D-9EB2-C38A-43F7-50D354E37288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6766987" y="5394216"/>
                  <a:ext cx="1044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97926E67-D56C-6C55-D701-AA64DEC6A22E}"/>
                    </a:ext>
                  </a:extLst>
                </p14:cNvPr>
                <p14:cNvContentPartPr/>
                <p14:nvPr/>
              </p14:nvContentPartPr>
              <p14:xfrm>
                <a:off x="6901627" y="5481696"/>
                <a:ext cx="48240" cy="6624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97926E67-D56C-6C55-D701-AA64DEC6A22E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6894067" y="5474136"/>
                  <a:ext cx="633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661B26E0-5FB0-7B75-59AB-8C4A4084CE8B}"/>
                    </a:ext>
                  </a:extLst>
                </p14:cNvPr>
                <p14:cNvContentPartPr/>
                <p14:nvPr/>
              </p14:nvContentPartPr>
              <p14:xfrm>
                <a:off x="6988027" y="5480976"/>
                <a:ext cx="32760" cy="7884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661B26E0-5FB0-7B75-59AB-8C4A4084CE8B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6980467" y="5473776"/>
                  <a:ext cx="475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97AF146F-45A1-ABBA-610F-BF65C2A4E1D7}"/>
                    </a:ext>
                  </a:extLst>
                </p14:cNvPr>
                <p14:cNvContentPartPr/>
                <p14:nvPr/>
              </p14:nvContentPartPr>
              <p14:xfrm>
                <a:off x="7060387" y="5477376"/>
                <a:ext cx="15120" cy="5832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97AF146F-45A1-ABBA-610F-BF65C2A4E1D7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7052827" y="5469816"/>
                  <a:ext cx="29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FCA45A4C-02F2-F183-B985-D9E7A6AFE45D}"/>
                    </a:ext>
                  </a:extLst>
                </p14:cNvPr>
                <p14:cNvContentPartPr/>
                <p14:nvPr/>
              </p14:nvContentPartPr>
              <p14:xfrm>
                <a:off x="7103587" y="5474496"/>
                <a:ext cx="29880" cy="8748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FCA45A4C-02F2-F183-B985-D9E7A6AFE45D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096027" y="5466936"/>
                  <a:ext cx="450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F2A637FD-EFAC-CB4A-44B9-A7B7AE03EADF}"/>
                    </a:ext>
                  </a:extLst>
                </p14:cNvPr>
                <p14:cNvContentPartPr/>
                <p14:nvPr/>
              </p14:nvContentPartPr>
              <p14:xfrm>
                <a:off x="7169827" y="5410416"/>
                <a:ext cx="21960" cy="11628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F2A637FD-EFAC-CB4A-44B9-A7B7AE03EADF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7162267" y="5402856"/>
                  <a:ext cx="370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F581B557-F474-3E8A-71E8-93E4D8DD4B46}"/>
                    </a:ext>
                  </a:extLst>
                </p14:cNvPr>
                <p14:cNvContentPartPr/>
                <p14:nvPr/>
              </p14:nvContentPartPr>
              <p14:xfrm>
                <a:off x="7184227" y="5464776"/>
                <a:ext cx="27360" cy="11520"/>
              </p14:xfrm>
            </p:contentPart>
          </mc:Choice>
          <mc:Fallback xmlns=""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F581B557-F474-3E8A-71E8-93E4D8DD4B46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7176667" y="5457216"/>
                  <a:ext cx="424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B40EBDAB-E3FB-31F3-C219-D1A80E7F28B8}"/>
                    </a:ext>
                  </a:extLst>
                </p14:cNvPr>
                <p14:cNvContentPartPr/>
                <p14:nvPr/>
              </p14:nvContentPartPr>
              <p14:xfrm>
                <a:off x="7248307" y="5456496"/>
                <a:ext cx="49680" cy="8640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B40EBDAB-E3FB-31F3-C219-D1A80E7F28B8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7240747" y="5448936"/>
                  <a:ext cx="6480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2" name="Gruppo 501">
            <a:extLst>
              <a:ext uri="{FF2B5EF4-FFF2-40B4-BE49-F238E27FC236}">
                <a16:creationId xmlns:a16="http://schemas.microsoft.com/office/drawing/2014/main" id="{CE2FBDFE-F609-91CE-E987-F7E3898F78AD}"/>
              </a:ext>
            </a:extLst>
          </p:cNvPr>
          <p:cNvGrpSpPr/>
          <p:nvPr/>
        </p:nvGrpSpPr>
        <p:grpSpPr>
          <a:xfrm>
            <a:off x="7430211" y="5165768"/>
            <a:ext cx="85320" cy="70200"/>
            <a:chOff x="7430211" y="5165768"/>
            <a:chExt cx="85320" cy="7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BDCD4215-2A1A-0A57-AC10-9B0E5459BF81}"/>
                    </a:ext>
                  </a:extLst>
                </p14:cNvPr>
                <p14:cNvContentPartPr/>
                <p14:nvPr/>
              </p14:nvContentPartPr>
              <p14:xfrm>
                <a:off x="7430211" y="5170088"/>
                <a:ext cx="48240" cy="22680"/>
              </p14:xfrm>
            </p:contentPart>
          </mc:Choice>
          <mc:Fallback xmlns=""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BDCD4215-2A1A-0A57-AC10-9B0E5459BF81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7422651" y="5162528"/>
                  <a:ext cx="633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FD9E9C40-304B-5593-ED16-60A7018F7437}"/>
                    </a:ext>
                  </a:extLst>
                </p14:cNvPr>
                <p14:cNvContentPartPr/>
                <p14:nvPr/>
              </p14:nvContentPartPr>
              <p14:xfrm>
                <a:off x="7487811" y="5165768"/>
                <a:ext cx="27720" cy="7020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FD9E9C40-304B-5593-ED16-60A7018F7437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480251" y="5158208"/>
                  <a:ext cx="4284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3" name="Gruppo 522">
            <a:extLst>
              <a:ext uri="{FF2B5EF4-FFF2-40B4-BE49-F238E27FC236}">
                <a16:creationId xmlns:a16="http://schemas.microsoft.com/office/drawing/2014/main" id="{93BA5199-EB23-D906-29CF-E7AEA0984CBA}"/>
              </a:ext>
            </a:extLst>
          </p:cNvPr>
          <p:cNvGrpSpPr/>
          <p:nvPr/>
        </p:nvGrpSpPr>
        <p:grpSpPr>
          <a:xfrm>
            <a:off x="7829030" y="5067726"/>
            <a:ext cx="724320" cy="219600"/>
            <a:chOff x="7829030" y="5067726"/>
            <a:chExt cx="724320" cy="2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DD6B66DE-BAD0-ABF3-AFA4-873F0A78CE5F}"/>
                    </a:ext>
                  </a:extLst>
                </p14:cNvPr>
                <p14:cNvContentPartPr/>
                <p14:nvPr/>
              </p14:nvContentPartPr>
              <p14:xfrm>
                <a:off x="7829030" y="5091846"/>
                <a:ext cx="6840" cy="91440"/>
              </p14:xfrm>
            </p:contentPart>
          </mc:Choice>
          <mc:Fallback xmlns=""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DD6B66DE-BAD0-ABF3-AFA4-873F0A78CE5F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7821470" y="5084286"/>
                  <a:ext cx="21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1EFB6466-57F3-7118-33A5-7FFA0505FFF6}"/>
                    </a:ext>
                  </a:extLst>
                </p14:cNvPr>
                <p14:cNvContentPartPr/>
                <p14:nvPr/>
              </p14:nvContentPartPr>
              <p14:xfrm>
                <a:off x="7837670" y="5069526"/>
                <a:ext cx="57960" cy="12852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1EFB6466-57F3-7118-33A5-7FFA0505FFF6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7830110" y="5061966"/>
                  <a:ext cx="730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81B12062-849B-317F-FCF1-D23F6A18D725}"/>
                    </a:ext>
                  </a:extLst>
                </p14:cNvPr>
                <p14:cNvContentPartPr/>
                <p14:nvPr/>
              </p14:nvContentPartPr>
              <p14:xfrm>
                <a:off x="7926230" y="5067726"/>
                <a:ext cx="14040" cy="89280"/>
              </p14:xfrm>
            </p:contentPart>
          </mc:Choice>
          <mc:Fallback xmlns=""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81B12062-849B-317F-FCF1-D23F6A18D725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7918670" y="5060166"/>
                  <a:ext cx="288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97208B60-633A-69CC-E5D0-3DA50BF882FA}"/>
                    </a:ext>
                  </a:extLst>
                </p14:cNvPr>
                <p14:cNvContentPartPr/>
                <p14:nvPr/>
              </p14:nvContentPartPr>
              <p14:xfrm>
                <a:off x="7933430" y="5132886"/>
                <a:ext cx="42120" cy="8640"/>
              </p14:xfrm>
            </p:contentPart>
          </mc:Choice>
          <mc:Fallback xmlns=""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97208B60-633A-69CC-E5D0-3DA50BF882FA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7926230" y="5125326"/>
                  <a:ext cx="568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1D770B95-C4C2-D030-29D4-26035EEE0BCD}"/>
                    </a:ext>
                  </a:extLst>
                </p14:cNvPr>
                <p14:cNvContentPartPr/>
                <p14:nvPr/>
              </p14:nvContentPartPr>
              <p14:xfrm>
                <a:off x="7874390" y="5235486"/>
                <a:ext cx="33120" cy="5184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1D770B95-C4C2-D030-29D4-26035EEE0BCD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7866830" y="5227926"/>
                  <a:ext cx="478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D35F4CDF-6528-FDE7-CC3C-1A11FBF8B5DE}"/>
                    </a:ext>
                  </a:extLst>
                </p14:cNvPr>
                <p14:cNvContentPartPr/>
                <p14:nvPr/>
              </p14:nvContentPartPr>
              <p14:xfrm>
                <a:off x="7902110" y="5245206"/>
                <a:ext cx="38160" cy="3312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D35F4CDF-6528-FDE7-CC3C-1A11FBF8B5DE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7894550" y="5237646"/>
                  <a:ext cx="53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74E21775-87AA-8E2E-8C35-4C0A1849B42C}"/>
                    </a:ext>
                  </a:extLst>
                </p14:cNvPr>
                <p14:cNvContentPartPr/>
                <p14:nvPr/>
              </p14:nvContentPartPr>
              <p14:xfrm>
                <a:off x="8030270" y="5115246"/>
                <a:ext cx="44280" cy="5472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74E21775-87AA-8E2E-8C35-4C0A1849B42C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8022710" y="5107686"/>
                  <a:ext cx="594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93C9F41C-602C-47E3-1DBE-B1582C5673FA}"/>
                    </a:ext>
                  </a:extLst>
                </p14:cNvPr>
                <p14:cNvContentPartPr/>
                <p14:nvPr/>
              </p14:nvContentPartPr>
              <p14:xfrm>
                <a:off x="8110190" y="5104446"/>
                <a:ext cx="11520" cy="6696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93C9F41C-602C-47E3-1DBE-B1582C5673FA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8102630" y="5096886"/>
                  <a:ext cx="266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5744DDDF-D4EC-FBD5-27B3-CF57DFE4D9C7}"/>
                    </a:ext>
                  </a:extLst>
                </p14:cNvPr>
                <p14:cNvContentPartPr/>
                <p14:nvPr/>
              </p14:nvContentPartPr>
              <p14:xfrm>
                <a:off x="8038190" y="5204886"/>
                <a:ext cx="48960" cy="6228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5744DDDF-D4EC-FBD5-27B3-CF57DFE4D9C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8030630" y="5197326"/>
                  <a:ext cx="640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E9800AF5-5501-08D5-32EC-16B04409D66C}"/>
                    </a:ext>
                  </a:extLst>
                </p14:cNvPr>
                <p14:cNvContentPartPr/>
                <p14:nvPr/>
              </p14:nvContentPartPr>
              <p14:xfrm>
                <a:off x="8055830" y="5241246"/>
                <a:ext cx="26280" cy="18360"/>
              </p14:xfrm>
            </p:contentPart>
          </mc:Choice>
          <mc:Fallback xmlns=""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E9800AF5-5501-08D5-32EC-16B04409D66C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8048270" y="5233686"/>
                  <a:ext cx="414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6D271E52-BC23-F126-B9B6-B3FAF30623F8}"/>
                    </a:ext>
                  </a:extLst>
                </p14:cNvPr>
                <p14:cNvContentPartPr/>
                <p14:nvPr/>
              </p14:nvContentPartPr>
              <p14:xfrm>
                <a:off x="8106230" y="5202726"/>
                <a:ext cx="32760" cy="54000"/>
              </p14:xfrm>
            </p:contentPart>
          </mc:Choice>
          <mc:Fallback xmlns=""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6D271E52-BC23-F126-B9B6-B3FAF30623F8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8098670" y="5195166"/>
                  <a:ext cx="475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8EE0B28A-C179-AB89-7EFF-42613D549831}"/>
                    </a:ext>
                  </a:extLst>
                </p14:cNvPr>
                <p14:cNvContentPartPr/>
                <p14:nvPr/>
              </p14:nvContentPartPr>
              <p14:xfrm>
                <a:off x="8118110" y="5242326"/>
                <a:ext cx="15840" cy="28800"/>
              </p14:xfrm>
            </p:contentPart>
          </mc:Choice>
          <mc:Fallback xmlns=""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8EE0B28A-C179-AB89-7EFF-42613D549831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8110550" y="5234766"/>
                  <a:ext cx="309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C40B1F5D-4433-804A-B7C0-1180149BD794}"/>
                    </a:ext>
                  </a:extLst>
                </p14:cNvPr>
                <p14:cNvContentPartPr/>
                <p14:nvPr/>
              </p14:nvContentPartPr>
              <p14:xfrm>
                <a:off x="8218910" y="5134326"/>
                <a:ext cx="22320" cy="52200"/>
              </p14:xfrm>
            </p:contentPart>
          </mc:Choice>
          <mc:Fallback xmlns=""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C40B1F5D-4433-804A-B7C0-1180149BD794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8211350" y="5126766"/>
                  <a:ext cx="374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6BEAFD34-F6C1-9FC8-9EBC-67619343087B}"/>
                    </a:ext>
                  </a:extLst>
                </p14:cNvPr>
                <p14:cNvContentPartPr/>
                <p14:nvPr/>
              </p14:nvContentPartPr>
              <p14:xfrm>
                <a:off x="8266070" y="5165286"/>
                <a:ext cx="45360" cy="4680"/>
              </p14:xfrm>
            </p:contentPart>
          </mc:Choice>
          <mc:Fallback xmlns=""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6BEAFD34-F6C1-9FC8-9EBC-67619343087B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8258510" y="5157726"/>
                  <a:ext cx="604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231ED030-C5F8-C7C6-A66C-AC62E8A0490E}"/>
                    </a:ext>
                  </a:extLst>
                </p14:cNvPr>
                <p14:cNvContentPartPr/>
                <p14:nvPr/>
              </p14:nvContentPartPr>
              <p14:xfrm>
                <a:off x="8308910" y="5143686"/>
                <a:ext cx="11160" cy="50400"/>
              </p14:xfrm>
            </p:contentPart>
          </mc:Choice>
          <mc:Fallback xmlns=""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231ED030-C5F8-C7C6-A66C-AC62E8A0490E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8301710" y="5136126"/>
                  <a:ext cx="26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9EEB0798-DC3F-71A1-E81F-794766EFE2AD}"/>
                    </a:ext>
                  </a:extLst>
                </p14:cNvPr>
                <p14:cNvContentPartPr/>
                <p14:nvPr/>
              </p14:nvContentPartPr>
              <p14:xfrm>
                <a:off x="8407550" y="5126766"/>
                <a:ext cx="43200" cy="61560"/>
              </p14:xfrm>
            </p:contentPart>
          </mc:Choice>
          <mc:Fallback xmlns=""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9EEB0798-DC3F-71A1-E81F-794766EFE2AD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8399990" y="5119206"/>
                  <a:ext cx="583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33B258A3-7F44-5D6D-FB81-8E4EC63E2974}"/>
                    </a:ext>
                  </a:extLst>
                </p14:cNvPr>
                <p14:cNvContentPartPr/>
                <p14:nvPr/>
              </p14:nvContentPartPr>
              <p14:xfrm>
                <a:off x="8392790" y="5205246"/>
                <a:ext cx="4680" cy="50400"/>
              </p14:xfrm>
            </p:contentPart>
          </mc:Choice>
          <mc:Fallback xmlns=""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33B258A3-7F44-5D6D-FB81-8E4EC63E2974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8385230" y="5198046"/>
                  <a:ext cx="198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2BF27A6D-0A1E-30B5-876C-F87EC124A89D}"/>
                    </a:ext>
                  </a:extLst>
                </p14:cNvPr>
                <p14:cNvContentPartPr/>
                <p14:nvPr/>
              </p14:nvContentPartPr>
              <p14:xfrm>
                <a:off x="8431310" y="5207766"/>
                <a:ext cx="7200" cy="54720"/>
              </p14:xfrm>
            </p:contentPart>
          </mc:Choice>
          <mc:Fallback xmlns=""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2BF27A6D-0A1E-30B5-876C-F87EC124A89D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8423750" y="5200206"/>
                  <a:ext cx="223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2B3EE623-532A-5212-38C3-8995F02DDC23}"/>
                    </a:ext>
                  </a:extLst>
                </p14:cNvPr>
                <p14:cNvContentPartPr/>
                <p14:nvPr/>
              </p14:nvContentPartPr>
              <p14:xfrm>
                <a:off x="8351030" y="5257806"/>
                <a:ext cx="202320" cy="5040"/>
              </p14:xfrm>
            </p:contentPart>
          </mc:Choice>
          <mc:Fallback xmlns=""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2B3EE623-532A-5212-38C3-8995F02DDC23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8343470" y="5250246"/>
                  <a:ext cx="217440" cy="2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0">
            <p14:nvContentPartPr>
              <p14:cNvPr id="524" name="Input penna 523">
                <a:extLst>
                  <a:ext uri="{FF2B5EF4-FFF2-40B4-BE49-F238E27FC236}">
                    <a16:creationId xmlns:a16="http://schemas.microsoft.com/office/drawing/2014/main" id="{9F4D7BA0-931C-78A0-B917-5466B429FCAD}"/>
                  </a:ext>
                </a:extLst>
              </p14:cNvPr>
              <p14:cNvContentPartPr/>
              <p14:nvPr/>
            </p14:nvContentPartPr>
            <p14:xfrm>
              <a:off x="7799876" y="5426561"/>
              <a:ext cx="360" cy="3600"/>
            </p14:xfrm>
          </p:contentPart>
        </mc:Choice>
        <mc:Fallback xmlns="">
          <p:pic>
            <p:nvPicPr>
              <p:cNvPr id="524" name="Input penna 523">
                <a:extLst>
                  <a:ext uri="{FF2B5EF4-FFF2-40B4-BE49-F238E27FC236}">
                    <a16:creationId xmlns:a16="http://schemas.microsoft.com/office/drawing/2014/main" id="{9F4D7BA0-931C-78A0-B917-5466B429FCAD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7792316" y="5419001"/>
                <a:ext cx="1548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2">
            <p14:nvContentPartPr>
              <p14:cNvPr id="563" name="Input penna 562">
                <a:extLst>
                  <a:ext uri="{FF2B5EF4-FFF2-40B4-BE49-F238E27FC236}">
                    <a16:creationId xmlns:a16="http://schemas.microsoft.com/office/drawing/2014/main" id="{E485423D-FEA3-15DC-C5F6-D7983CCB962E}"/>
                  </a:ext>
                </a:extLst>
              </p14:cNvPr>
              <p14:cNvContentPartPr/>
              <p14:nvPr/>
            </p14:nvContentPartPr>
            <p14:xfrm>
              <a:off x="4825281" y="5886195"/>
              <a:ext cx="59760" cy="68040"/>
            </p14:xfrm>
          </p:contentPart>
        </mc:Choice>
        <mc:Fallback xmlns="">
          <p:pic>
            <p:nvPicPr>
              <p:cNvPr id="563" name="Input penna 562">
                <a:extLst>
                  <a:ext uri="{FF2B5EF4-FFF2-40B4-BE49-F238E27FC236}">
                    <a16:creationId xmlns:a16="http://schemas.microsoft.com/office/drawing/2014/main" id="{E485423D-FEA3-15DC-C5F6-D7983CCB962E}"/>
                  </a:ext>
                </a:extLst>
              </p:cNvPr>
              <p:cNvPicPr/>
              <p:nvPr/>
            </p:nvPicPr>
            <p:blipFill>
              <a:blip r:embed="rId453"/>
              <a:stretch>
                <a:fillRect/>
              </a:stretch>
            </p:blipFill>
            <p:spPr>
              <a:xfrm>
                <a:off x="4817721" y="5878635"/>
                <a:ext cx="7488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4">
            <p14:nvContentPartPr>
              <p14:cNvPr id="564" name="Input penna 563">
                <a:extLst>
                  <a:ext uri="{FF2B5EF4-FFF2-40B4-BE49-F238E27FC236}">
                    <a16:creationId xmlns:a16="http://schemas.microsoft.com/office/drawing/2014/main" id="{780A2D68-C992-3342-1A09-18582BE5BBD8}"/>
                  </a:ext>
                </a:extLst>
              </p14:cNvPr>
              <p14:cNvContentPartPr/>
              <p14:nvPr/>
            </p14:nvContentPartPr>
            <p14:xfrm>
              <a:off x="4905561" y="5828955"/>
              <a:ext cx="51840" cy="32400"/>
            </p14:xfrm>
          </p:contentPart>
        </mc:Choice>
        <mc:Fallback xmlns="">
          <p:pic>
            <p:nvPicPr>
              <p:cNvPr id="564" name="Input penna 563">
                <a:extLst>
                  <a:ext uri="{FF2B5EF4-FFF2-40B4-BE49-F238E27FC236}">
                    <a16:creationId xmlns:a16="http://schemas.microsoft.com/office/drawing/2014/main" id="{780A2D68-C992-3342-1A09-18582BE5BBD8}"/>
                  </a:ext>
                </a:extLst>
              </p:cNvPr>
              <p:cNvPicPr/>
              <p:nvPr/>
            </p:nvPicPr>
            <p:blipFill>
              <a:blip r:embed="rId455"/>
              <a:stretch>
                <a:fillRect/>
              </a:stretch>
            </p:blipFill>
            <p:spPr>
              <a:xfrm>
                <a:off x="4898001" y="5821395"/>
                <a:ext cx="6660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6">
            <p14:nvContentPartPr>
              <p14:cNvPr id="565" name="Input penna 564">
                <a:extLst>
                  <a:ext uri="{FF2B5EF4-FFF2-40B4-BE49-F238E27FC236}">
                    <a16:creationId xmlns:a16="http://schemas.microsoft.com/office/drawing/2014/main" id="{C75B0D6F-0BDE-5248-59CA-831118705E70}"/>
                  </a:ext>
                </a:extLst>
              </p14:cNvPr>
              <p14:cNvContentPartPr/>
              <p14:nvPr/>
            </p14:nvContentPartPr>
            <p14:xfrm>
              <a:off x="5059281" y="5809875"/>
              <a:ext cx="72000" cy="195480"/>
            </p14:xfrm>
          </p:contentPart>
        </mc:Choice>
        <mc:Fallback xmlns="">
          <p:pic>
            <p:nvPicPr>
              <p:cNvPr id="565" name="Input penna 564">
                <a:extLst>
                  <a:ext uri="{FF2B5EF4-FFF2-40B4-BE49-F238E27FC236}">
                    <a16:creationId xmlns:a16="http://schemas.microsoft.com/office/drawing/2014/main" id="{C75B0D6F-0BDE-5248-59CA-831118705E70}"/>
                  </a:ext>
                </a:extLst>
              </p:cNvPr>
              <p:cNvPicPr/>
              <p:nvPr/>
            </p:nvPicPr>
            <p:blipFill>
              <a:blip r:embed="rId457"/>
              <a:stretch>
                <a:fillRect/>
              </a:stretch>
            </p:blipFill>
            <p:spPr>
              <a:xfrm>
                <a:off x="5051721" y="5802315"/>
                <a:ext cx="8712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8">
            <p14:nvContentPartPr>
              <p14:cNvPr id="566" name="Input penna 565">
                <a:extLst>
                  <a:ext uri="{FF2B5EF4-FFF2-40B4-BE49-F238E27FC236}">
                    <a16:creationId xmlns:a16="http://schemas.microsoft.com/office/drawing/2014/main" id="{7929223E-7D70-6ED6-E36C-EC8403653BAD}"/>
                  </a:ext>
                </a:extLst>
              </p14:cNvPr>
              <p14:cNvContentPartPr/>
              <p14:nvPr/>
            </p14:nvContentPartPr>
            <p14:xfrm>
              <a:off x="5154321" y="5934435"/>
              <a:ext cx="41040" cy="62280"/>
            </p14:xfrm>
          </p:contentPart>
        </mc:Choice>
        <mc:Fallback xmlns="">
          <p:pic>
            <p:nvPicPr>
              <p:cNvPr id="566" name="Input penna 565">
                <a:extLst>
                  <a:ext uri="{FF2B5EF4-FFF2-40B4-BE49-F238E27FC236}">
                    <a16:creationId xmlns:a16="http://schemas.microsoft.com/office/drawing/2014/main" id="{7929223E-7D70-6ED6-E36C-EC8403653BAD}"/>
                  </a:ext>
                </a:extLst>
              </p:cNvPr>
              <p:cNvPicPr/>
              <p:nvPr/>
            </p:nvPicPr>
            <p:blipFill>
              <a:blip r:embed="rId459"/>
              <a:stretch>
                <a:fillRect/>
              </a:stretch>
            </p:blipFill>
            <p:spPr>
              <a:xfrm>
                <a:off x="5146761" y="5926875"/>
                <a:ext cx="5616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0">
            <p14:nvContentPartPr>
              <p14:cNvPr id="567" name="Input penna 566">
                <a:extLst>
                  <a:ext uri="{FF2B5EF4-FFF2-40B4-BE49-F238E27FC236}">
                    <a16:creationId xmlns:a16="http://schemas.microsoft.com/office/drawing/2014/main" id="{E9922D80-FC2C-F78B-49C6-17FADAEDA8E5}"/>
                  </a:ext>
                </a:extLst>
              </p14:cNvPr>
              <p14:cNvContentPartPr/>
              <p14:nvPr/>
            </p14:nvContentPartPr>
            <p14:xfrm>
              <a:off x="5222001" y="5930475"/>
              <a:ext cx="44280" cy="62640"/>
            </p14:xfrm>
          </p:contentPart>
        </mc:Choice>
        <mc:Fallback xmlns="">
          <p:pic>
            <p:nvPicPr>
              <p:cNvPr id="567" name="Input penna 566">
                <a:extLst>
                  <a:ext uri="{FF2B5EF4-FFF2-40B4-BE49-F238E27FC236}">
                    <a16:creationId xmlns:a16="http://schemas.microsoft.com/office/drawing/2014/main" id="{E9922D80-FC2C-F78B-49C6-17FADAEDA8E5}"/>
                  </a:ext>
                </a:extLst>
              </p:cNvPr>
              <p:cNvPicPr/>
              <p:nvPr/>
            </p:nvPicPr>
            <p:blipFill>
              <a:blip r:embed="rId461"/>
              <a:stretch>
                <a:fillRect/>
              </a:stretch>
            </p:blipFill>
            <p:spPr>
              <a:xfrm>
                <a:off x="5214441" y="5922915"/>
                <a:ext cx="5940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2">
            <p14:nvContentPartPr>
              <p14:cNvPr id="568" name="Input penna 567">
                <a:extLst>
                  <a:ext uri="{FF2B5EF4-FFF2-40B4-BE49-F238E27FC236}">
                    <a16:creationId xmlns:a16="http://schemas.microsoft.com/office/drawing/2014/main" id="{AC5A0300-AE09-5C14-82B3-2AEC74319032}"/>
                  </a:ext>
                </a:extLst>
              </p14:cNvPr>
              <p14:cNvContentPartPr/>
              <p14:nvPr/>
            </p14:nvContentPartPr>
            <p14:xfrm>
              <a:off x="5295441" y="5934435"/>
              <a:ext cx="40320" cy="48600"/>
            </p14:xfrm>
          </p:contentPart>
        </mc:Choice>
        <mc:Fallback xmlns="">
          <p:pic>
            <p:nvPicPr>
              <p:cNvPr id="568" name="Input penna 567">
                <a:extLst>
                  <a:ext uri="{FF2B5EF4-FFF2-40B4-BE49-F238E27FC236}">
                    <a16:creationId xmlns:a16="http://schemas.microsoft.com/office/drawing/2014/main" id="{AC5A0300-AE09-5C14-82B3-2AEC74319032}"/>
                  </a:ext>
                </a:extLst>
              </p:cNvPr>
              <p:cNvPicPr/>
              <p:nvPr/>
            </p:nvPicPr>
            <p:blipFill>
              <a:blip r:embed="rId463"/>
              <a:stretch>
                <a:fillRect/>
              </a:stretch>
            </p:blipFill>
            <p:spPr>
              <a:xfrm>
                <a:off x="5287881" y="5926875"/>
                <a:ext cx="5544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4">
            <p14:nvContentPartPr>
              <p14:cNvPr id="569" name="Input penna 568">
                <a:extLst>
                  <a:ext uri="{FF2B5EF4-FFF2-40B4-BE49-F238E27FC236}">
                    <a16:creationId xmlns:a16="http://schemas.microsoft.com/office/drawing/2014/main" id="{9A6BEF37-6848-181F-90A5-E482204840FF}"/>
                  </a:ext>
                </a:extLst>
              </p14:cNvPr>
              <p14:cNvContentPartPr/>
              <p14:nvPr/>
            </p14:nvContentPartPr>
            <p14:xfrm>
              <a:off x="5372841" y="5917875"/>
              <a:ext cx="39240" cy="78120"/>
            </p14:xfrm>
          </p:contentPart>
        </mc:Choice>
        <mc:Fallback xmlns="">
          <p:pic>
            <p:nvPicPr>
              <p:cNvPr id="569" name="Input penna 568">
                <a:extLst>
                  <a:ext uri="{FF2B5EF4-FFF2-40B4-BE49-F238E27FC236}">
                    <a16:creationId xmlns:a16="http://schemas.microsoft.com/office/drawing/2014/main" id="{9A6BEF37-6848-181F-90A5-E482204840FF}"/>
                  </a:ext>
                </a:extLst>
              </p:cNvPr>
              <p:cNvPicPr/>
              <p:nvPr/>
            </p:nvPicPr>
            <p:blipFill>
              <a:blip r:embed="rId465"/>
              <a:stretch>
                <a:fillRect/>
              </a:stretch>
            </p:blipFill>
            <p:spPr>
              <a:xfrm>
                <a:off x="5365281" y="5910315"/>
                <a:ext cx="54360" cy="93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79" name="Gruppo 578">
            <a:extLst>
              <a:ext uri="{FF2B5EF4-FFF2-40B4-BE49-F238E27FC236}">
                <a16:creationId xmlns:a16="http://schemas.microsoft.com/office/drawing/2014/main" id="{BBFBA516-0335-2732-DF4D-3A00DD1EBA5B}"/>
              </a:ext>
            </a:extLst>
          </p:cNvPr>
          <p:cNvGrpSpPr/>
          <p:nvPr/>
        </p:nvGrpSpPr>
        <p:grpSpPr>
          <a:xfrm>
            <a:off x="5528575" y="5945595"/>
            <a:ext cx="100440" cy="58320"/>
            <a:chOff x="5528575" y="5945595"/>
            <a:chExt cx="100440" cy="5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166AF9F6-AFBE-3BAB-B942-22B547283947}"/>
                    </a:ext>
                  </a:extLst>
                </p14:cNvPr>
                <p14:cNvContentPartPr/>
                <p14:nvPr/>
              </p14:nvContentPartPr>
              <p14:xfrm>
                <a:off x="5528575" y="5954955"/>
                <a:ext cx="64440" cy="2340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166AF9F6-AFBE-3BAB-B942-22B547283947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5521015" y="5947395"/>
                  <a:ext cx="795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5A6CA5D8-1595-0DE7-2285-C34AA372D4ED}"/>
                    </a:ext>
                  </a:extLst>
                </p14:cNvPr>
                <p14:cNvContentPartPr/>
                <p14:nvPr/>
              </p14:nvContentPartPr>
              <p14:xfrm>
                <a:off x="5599495" y="5945595"/>
                <a:ext cx="29520" cy="58320"/>
              </p14:xfrm>
            </p:contentPart>
          </mc:Choice>
          <mc:Fallback xmlns=""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5A6CA5D8-1595-0DE7-2285-C34AA372D4ED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5591935" y="5938035"/>
                  <a:ext cx="4464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48814887-D1D6-C7B8-7521-A6B969138BC0}"/>
              </a:ext>
            </a:extLst>
          </p:cNvPr>
          <p:cNvGrpSpPr/>
          <p:nvPr/>
        </p:nvGrpSpPr>
        <p:grpSpPr>
          <a:xfrm>
            <a:off x="5798447" y="6249606"/>
            <a:ext cx="403200" cy="116280"/>
            <a:chOff x="5798447" y="6249606"/>
            <a:chExt cx="403200" cy="1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FDCC5B27-802B-DA62-D353-152CCD926A10}"/>
                    </a:ext>
                  </a:extLst>
                </p14:cNvPr>
                <p14:cNvContentPartPr/>
                <p14:nvPr/>
              </p14:nvContentPartPr>
              <p14:xfrm>
                <a:off x="5798447" y="6270846"/>
                <a:ext cx="118800" cy="95040"/>
              </p14:xfrm>
            </p:contentPart>
          </mc:Choice>
          <mc:Fallback xmlns=""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FDCC5B27-802B-DA62-D353-152CCD926A10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5790887" y="6263286"/>
                  <a:ext cx="1339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F91C8D7C-47B6-2C54-C9AE-FA0BE9A40212}"/>
                    </a:ext>
                  </a:extLst>
                </p14:cNvPr>
                <p14:cNvContentPartPr/>
                <p14:nvPr/>
              </p14:nvContentPartPr>
              <p14:xfrm>
                <a:off x="5923727" y="6264006"/>
                <a:ext cx="72000" cy="76320"/>
              </p14:xfrm>
            </p:contentPart>
          </mc:Choice>
          <mc:Fallback xmlns=""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F91C8D7C-47B6-2C54-C9AE-FA0BE9A40212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5916167" y="6256446"/>
                  <a:ext cx="871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8AA0B387-0FA6-53A8-E554-E0033BF10BB0}"/>
                    </a:ext>
                  </a:extLst>
                </p14:cNvPr>
                <p14:cNvContentPartPr/>
                <p14:nvPr/>
              </p14:nvContentPartPr>
              <p14:xfrm>
                <a:off x="6003287" y="6273726"/>
                <a:ext cx="44640" cy="91080"/>
              </p14:xfrm>
            </p:contentPart>
          </mc:Choice>
          <mc:Fallback xmlns=""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8AA0B387-0FA6-53A8-E554-E0033BF10BB0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5996087" y="6266166"/>
                  <a:ext cx="59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EDDE6FAE-314B-E251-6624-50B2131AEA75}"/>
                    </a:ext>
                  </a:extLst>
                </p14:cNvPr>
                <p14:cNvContentPartPr/>
                <p14:nvPr/>
              </p14:nvContentPartPr>
              <p14:xfrm>
                <a:off x="6085367" y="6249606"/>
                <a:ext cx="40320" cy="98280"/>
              </p14:xfrm>
            </p:contentPart>
          </mc:Choice>
          <mc:Fallback xmlns=""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EDDE6FAE-314B-E251-6624-50B2131AEA75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6078167" y="6242046"/>
                  <a:ext cx="554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F83B1AD7-4724-3FFE-296A-203019366A76}"/>
                    </a:ext>
                  </a:extLst>
                </p14:cNvPr>
                <p14:cNvContentPartPr/>
                <p14:nvPr/>
              </p14:nvContentPartPr>
              <p14:xfrm>
                <a:off x="6153407" y="6294246"/>
                <a:ext cx="48240" cy="5832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F83B1AD7-4724-3FFE-296A-203019366A76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6145847" y="6286686"/>
                  <a:ext cx="6336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9" name="Gruppo 588">
            <a:extLst>
              <a:ext uri="{FF2B5EF4-FFF2-40B4-BE49-F238E27FC236}">
                <a16:creationId xmlns:a16="http://schemas.microsoft.com/office/drawing/2014/main" id="{524EFCA4-423F-2BE4-B9D0-409A2D247AAF}"/>
              </a:ext>
            </a:extLst>
          </p:cNvPr>
          <p:cNvGrpSpPr/>
          <p:nvPr/>
        </p:nvGrpSpPr>
        <p:grpSpPr>
          <a:xfrm>
            <a:off x="6594047" y="6325566"/>
            <a:ext cx="235080" cy="107280"/>
            <a:chOff x="6594047" y="6325566"/>
            <a:chExt cx="235080" cy="10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D857FA54-C068-E6E7-EBB1-097E71B67B73}"/>
                    </a:ext>
                  </a:extLst>
                </p14:cNvPr>
                <p14:cNvContentPartPr/>
                <p14:nvPr/>
              </p14:nvContentPartPr>
              <p14:xfrm>
                <a:off x="6594047" y="6341406"/>
                <a:ext cx="58320" cy="91440"/>
              </p14:xfrm>
            </p:contentPart>
          </mc:Choice>
          <mc:Fallback xmlns=""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D857FA54-C068-E6E7-EBB1-097E71B67B73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6586487" y="6333846"/>
                  <a:ext cx="73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61BB0720-69F8-B6DC-D47A-8E06A1F9AACB}"/>
                    </a:ext>
                  </a:extLst>
                </p14:cNvPr>
                <p14:cNvContentPartPr/>
                <p14:nvPr/>
              </p14:nvContentPartPr>
              <p14:xfrm>
                <a:off x="6661367" y="6331326"/>
                <a:ext cx="50400" cy="6696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61BB0720-69F8-B6DC-D47A-8E06A1F9AACB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6653807" y="6323766"/>
                  <a:ext cx="655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C20FE759-36E7-AE00-8731-BFBFBBD8C747}"/>
                    </a:ext>
                  </a:extLst>
                </p14:cNvPr>
                <p14:cNvContentPartPr/>
                <p14:nvPr/>
              </p14:nvContentPartPr>
              <p14:xfrm>
                <a:off x="6755687" y="6325566"/>
                <a:ext cx="73440" cy="69840"/>
              </p14:xfrm>
            </p:contentPart>
          </mc:Choice>
          <mc:Fallback xmlns=""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C20FE759-36E7-AE00-8731-BFBFBBD8C747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6748127" y="6318006"/>
                  <a:ext cx="8856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0" name="Gruppo 599">
            <a:extLst>
              <a:ext uri="{FF2B5EF4-FFF2-40B4-BE49-F238E27FC236}">
                <a16:creationId xmlns:a16="http://schemas.microsoft.com/office/drawing/2014/main" id="{10337566-08D5-48DB-9402-03904E8139BF}"/>
              </a:ext>
            </a:extLst>
          </p:cNvPr>
          <p:cNvGrpSpPr/>
          <p:nvPr/>
        </p:nvGrpSpPr>
        <p:grpSpPr>
          <a:xfrm>
            <a:off x="6990407" y="6179406"/>
            <a:ext cx="349407" cy="262440"/>
            <a:chOff x="6990407" y="6179406"/>
            <a:chExt cx="349407" cy="26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22BD50CE-E56D-0F47-6B30-BC6E6298719E}"/>
                    </a:ext>
                  </a:extLst>
                </p14:cNvPr>
                <p14:cNvContentPartPr/>
                <p14:nvPr/>
              </p14:nvContentPartPr>
              <p14:xfrm>
                <a:off x="6990407" y="6334206"/>
                <a:ext cx="49680" cy="59760"/>
              </p14:xfrm>
            </p:contentPart>
          </mc:Choice>
          <mc:Fallback xmlns=""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22BD50CE-E56D-0F47-6B30-BC6E6298719E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6982847" y="6326646"/>
                  <a:ext cx="648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3B9A5116-435F-3C05-7640-67CA36505C33}"/>
                    </a:ext>
                  </a:extLst>
                </p14:cNvPr>
                <p14:cNvContentPartPr/>
                <p14:nvPr/>
              </p14:nvContentPartPr>
              <p14:xfrm>
                <a:off x="7065287" y="6282726"/>
                <a:ext cx="14760" cy="7200"/>
              </p14:xfrm>
            </p:contentPart>
          </mc:Choice>
          <mc:Fallback xmlns=""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3B9A5116-435F-3C05-7640-67CA36505C33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7057727" y="6275166"/>
                  <a:ext cx="29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2401B08F-3A7A-685B-A7CF-54D072372843}"/>
                    </a:ext>
                  </a:extLst>
                </p14:cNvPr>
                <p14:cNvContentPartPr/>
                <p14:nvPr/>
              </p14:nvContentPartPr>
              <p14:xfrm>
                <a:off x="7082207" y="6308286"/>
                <a:ext cx="41760" cy="89280"/>
              </p14:xfrm>
            </p:contentPart>
          </mc:Choice>
          <mc:Fallback xmlns=""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2401B08F-3A7A-685B-A7CF-54D072372843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7074647" y="6300726"/>
                  <a:ext cx="565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D6717831-2EF6-4273-B82F-FCE3B7485CE3}"/>
                    </a:ext>
                  </a:extLst>
                </p14:cNvPr>
                <p14:cNvContentPartPr/>
                <p14:nvPr/>
              </p14:nvContentPartPr>
              <p14:xfrm>
                <a:off x="7140887" y="6280926"/>
                <a:ext cx="26640" cy="20880"/>
              </p14:xfrm>
            </p:contentPart>
          </mc:Choice>
          <mc:Fallback xmlns=""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D6717831-2EF6-4273-B82F-FCE3B7485CE3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7133327" y="6273366"/>
                  <a:ext cx="41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DE96E760-90F5-7894-113F-6B171A480CCC}"/>
                    </a:ext>
                  </a:extLst>
                </p14:cNvPr>
                <p14:cNvContentPartPr/>
                <p14:nvPr/>
              </p14:nvContentPartPr>
              <p14:xfrm>
                <a:off x="7213094" y="6179406"/>
                <a:ext cx="126720" cy="262440"/>
              </p14:xfrm>
            </p:contentPart>
          </mc:Choice>
          <mc:Fallback xmlns=""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DE96E760-90F5-7894-113F-6B171A480CCC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7205534" y="6171846"/>
                  <a:ext cx="141840" cy="27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2" name="Gruppo 611">
            <a:extLst>
              <a:ext uri="{FF2B5EF4-FFF2-40B4-BE49-F238E27FC236}">
                <a16:creationId xmlns:a16="http://schemas.microsoft.com/office/drawing/2014/main" id="{B495C726-5E2D-DB75-04AA-3CC0B58393E6}"/>
              </a:ext>
            </a:extLst>
          </p:cNvPr>
          <p:cNvGrpSpPr/>
          <p:nvPr/>
        </p:nvGrpSpPr>
        <p:grpSpPr>
          <a:xfrm>
            <a:off x="7357454" y="6272286"/>
            <a:ext cx="318960" cy="255240"/>
            <a:chOff x="7357454" y="6272286"/>
            <a:chExt cx="318960" cy="25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5653F7A5-5E35-8DB0-A822-059238A88D83}"/>
                    </a:ext>
                  </a:extLst>
                </p14:cNvPr>
                <p14:cNvContentPartPr/>
                <p14:nvPr/>
              </p14:nvContentPartPr>
              <p14:xfrm>
                <a:off x="7374734" y="6272286"/>
                <a:ext cx="54000" cy="69480"/>
              </p14:xfrm>
            </p:contentPart>
          </mc:Choice>
          <mc:Fallback xmlns=""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5653F7A5-5E35-8DB0-A822-059238A88D83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7367534" y="6264726"/>
                  <a:ext cx="691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E7B0BEFE-0619-FBAC-3899-A823FA3D99E2}"/>
                    </a:ext>
                  </a:extLst>
                </p14:cNvPr>
                <p14:cNvContentPartPr/>
                <p14:nvPr/>
              </p14:nvContentPartPr>
              <p14:xfrm>
                <a:off x="7443494" y="6277326"/>
                <a:ext cx="24840" cy="5220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E7B0BEFE-0619-FBAC-3899-A823FA3D99E2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7435934" y="6269766"/>
                  <a:ext cx="39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0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8225E504-4B58-39BF-A901-75FA22D31D78}"/>
                    </a:ext>
                  </a:extLst>
                </p14:cNvPr>
                <p14:cNvContentPartPr/>
                <p14:nvPr/>
              </p14:nvContentPartPr>
              <p14:xfrm>
                <a:off x="7504694" y="6296046"/>
                <a:ext cx="51120" cy="3492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8225E504-4B58-39BF-A901-75FA22D31D78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7497134" y="6288486"/>
                  <a:ext cx="65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2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1E7867C6-2AC7-977D-A444-39503F07522E}"/>
                    </a:ext>
                  </a:extLst>
                </p14:cNvPr>
                <p14:cNvContentPartPr/>
                <p14:nvPr/>
              </p14:nvContentPartPr>
              <p14:xfrm>
                <a:off x="7357454" y="6446886"/>
                <a:ext cx="60480" cy="56160"/>
              </p14:xfrm>
            </p:contentPart>
          </mc:Choice>
          <mc:Fallback xmlns=""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1E7867C6-2AC7-977D-A444-39503F07522E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7349894" y="6439326"/>
                  <a:ext cx="756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4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923D8361-BAD4-F983-30ED-509AF446C905}"/>
                    </a:ext>
                  </a:extLst>
                </p14:cNvPr>
                <p14:cNvContentPartPr/>
                <p14:nvPr/>
              </p14:nvContentPartPr>
              <p14:xfrm>
                <a:off x="7437374" y="6449046"/>
                <a:ext cx="25200" cy="61200"/>
              </p14:xfrm>
            </p:contentPart>
          </mc:Choice>
          <mc:Fallback xmlns=""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923D8361-BAD4-F983-30ED-509AF446C905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7429814" y="6441486"/>
                  <a:ext cx="403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6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DDFEC757-709F-A804-4143-EFEB7FA1B7C8}"/>
                    </a:ext>
                  </a:extLst>
                </p14:cNvPr>
                <p14:cNvContentPartPr/>
                <p14:nvPr/>
              </p14:nvContentPartPr>
              <p14:xfrm>
                <a:off x="7487054" y="6465606"/>
                <a:ext cx="2880" cy="28080"/>
              </p14:xfrm>
            </p:contentPart>
          </mc:Choice>
          <mc:Fallback xmlns=""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DDFEC757-709F-A804-4143-EFEB7FA1B7C8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7479494" y="6458046"/>
                  <a:ext cx="180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8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4AA67A9D-05F5-3B51-8180-7C4E267E4C37}"/>
                    </a:ext>
                  </a:extLst>
                </p14:cNvPr>
                <p14:cNvContentPartPr/>
                <p14:nvPr/>
              </p14:nvContentPartPr>
              <p14:xfrm>
                <a:off x="7511894" y="6439326"/>
                <a:ext cx="35640" cy="88200"/>
              </p14:xfrm>
            </p:contentPart>
          </mc:Choice>
          <mc:Fallback xmlns=""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4AA67A9D-05F5-3B51-8180-7C4E267E4C37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7504694" y="6431766"/>
                  <a:ext cx="507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0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2A09B597-B173-2C7C-E5A4-75589D198B42}"/>
                    </a:ext>
                  </a:extLst>
                </p14:cNvPr>
                <p14:cNvContentPartPr/>
                <p14:nvPr/>
              </p14:nvContentPartPr>
              <p14:xfrm>
                <a:off x="7577054" y="6399366"/>
                <a:ext cx="17280" cy="92880"/>
              </p14:xfrm>
            </p:contentPart>
          </mc:Choice>
          <mc:Fallback xmlns=""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2A09B597-B173-2C7C-E5A4-75589D198B42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7569494" y="6391806"/>
                  <a:ext cx="324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2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5E2C123A-E0CA-3762-AB0B-5F2C2793C05B}"/>
                    </a:ext>
                  </a:extLst>
                </p14:cNvPr>
                <p14:cNvContentPartPr/>
                <p14:nvPr/>
              </p14:nvContentPartPr>
              <p14:xfrm>
                <a:off x="7584614" y="6449766"/>
                <a:ext cx="360" cy="36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5E2C123A-E0CA-3762-AB0B-5F2C2793C05B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7577054" y="644220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27A081DC-B864-7C39-6DBA-136C80861F74}"/>
                    </a:ext>
                  </a:extLst>
                </p14:cNvPr>
                <p14:cNvContentPartPr/>
                <p14:nvPr/>
              </p14:nvContentPartPr>
              <p14:xfrm>
                <a:off x="7632854" y="6436086"/>
                <a:ext cx="43560" cy="9000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27A081DC-B864-7C39-6DBA-136C80861F74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7625294" y="6428886"/>
                  <a:ext cx="5868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0" name="Gruppo 619">
            <a:extLst>
              <a:ext uri="{FF2B5EF4-FFF2-40B4-BE49-F238E27FC236}">
                <a16:creationId xmlns:a16="http://schemas.microsoft.com/office/drawing/2014/main" id="{77C7F655-86E1-DEB0-9325-B8033F4A6054}"/>
              </a:ext>
            </a:extLst>
          </p:cNvPr>
          <p:cNvGrpSpPr/>
          <p:nvPr/>
        </p:nvGrpSpPr>
        <p:grpSpPr>
          <a:xfrm>
            <a:off x="5947523" y="5877348"/>
            <a:ext cx="169560" cy="242640"/>
            <a:chOff x="5947523" y="5877348"/>
            <a:chExt cx="169560" cy="24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EFCE4D3F-BB04-A2BE-1B91-C0533C1E1D26}"/>
                    </a:ext>
                  </a:extLst>
                </p14:cNvPr>
                <p14:cNvContentPartPr/>
                <p14:nvPr/>
              </p14:nvContentPartPr>
              <p14:xfrm>
                <a:off x="5947523" y="5880588"/>
                <a:ext cx="12960" cy="12924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EFCE4D3F-BB04-A2BE-1B91-C0533C1E1D26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5939963" y="5873028"/>
                  <a:ext cx="280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E4BA143A-C8F5-34D6-811F-1532F4C23D1A}"/>
                    </a:ext>
                  </a:extLst>
                </p14:cNvPr>
                <p14:cNvContentPartPr/>
                <p14:nvPr/>
              </p14:nvContentPartPr>
              <p14:xfrm>
                <a:off x="5947523" y="5877708"/>
                <a:ext cx="60480" cy="15660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E4BA143A-C8F5-34D6-811F-1532F4C23D1A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5939963" y="5870148"/>
                  <a:ext cx="752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74A0490F-847B-7A92-CA90-17CCF71467ED}"/>
                    </a:ext>
                  </a:extLst>
                </p14:cNvPr>
                <p14:cNvContentPartPr/>
                <p14:nvPr/>
              </p14:nvContentPartPr>
              <p14:xfrm>
                <a:off x="6069563" y="5877348"/>
                <a:ext cx="2520" cy="76320"/>
              </p14:xfrm>
            </p:contentPart>
          </mc:Choice>
          <mc:Fallback xmlns=""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74A0490F-847B-7A92-CA90-17CCF71467ED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6062003" y="5869788"/>
                  <a:ext cx="176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C087EDEB-777C-0A53-6923-D54FC0BD8D91}"/>
                    </a:ext>
                  </a:extLst>
                </p14:cNvPr>
                <p14:cNvContentPartPr/>
                <p14:nvPr/>
              </p14:nvContentPartPr>
              <p14:xfrm>
                <a:off x="6065963" y="5947908"/>
                <a:ext cx="44640" cy="10080"/>
              </p14:xfrm>
            </p:contentPart>
          </mc:Choice>
          <mc:Fallback xmlns=""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C087EDEB-777C-0A53-6923-D54FC0BD8D91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6058403" y="5940348"/>
                  <a:ext cx="597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EB20B015-6C4A-F733-1A8F-4A6A5216792E}"/>
                    </a:ext>
                  </a:extLst>
                </p14:cNvPr>
                <p14:cNvContentPartPr/>
                <p14:nvPr/>
              </p14:nvContentPartPr>
              <p14:xfrm>
                <a:off x="6011243" y="6031068"/>
                <a:ext cx="47880" cy="88920"/>
              </p14:xfrm>
            </p:contentPart>
          </mc:Choice>
          <mc:Fallback xmlns=""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EB20B015-6C4A-F733-1A8F-4A6A5216792E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6003683" y="6023508"/>
                  <a:ext cx="630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4EA3393F-2519-BB2C-ADBC-188285A20627}"/>
                    </a:ext>
                  </a:extLst>
                </p14:cNvPr>
                <p14:cNvContentPartPr/>
                <p14:nvPr/>
              </p14:nvContentPartPr>
              <p14:xfrm>
                <a:off x="6059843" y="6068148"/>
                <a:ext cx="57240" cy="3672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4EA3393F-2519-BB2C-ADBC-188285A20627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6052283" y="6060588"/>
                  <a:ext cx="7236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1" name="Gruppo 640">
            <a:extLst>
              <a:ext uri="{FF2B5EF4-FFF2-40B4-BE49-F238E27FC236}">
                <a16:creationId xmlns:a16="http://schemas.microsoft.com/office/drawing/2014/main" id="{5B2332BC-5946-B5AB-F2BE-5E966E3E0550}"/>
              </a:ext>
            </a:extLst>
          </p:cNvPr>
          <p:cNvGrpSpPr/>
          <p:nvPr/>
        </p:nvGrpSpPr>
        <p:grpSpPr>
          <a:xfrm>
            <a:off x="6704390" y="5875340"/>
            <a:ext cx="502920" cy="205920"/>
            <a:chOff x="6704390" y="5875340"/>
            <a:chExt cx="502920" cy="20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3BDDDB6A-A53D-2AFF-4D70-827F65268654}"/>
                    </a:ext>
                  </a:extLst>
                </p14:cNvPr>
                <p14:cNvContentPartPr/>
                <p14:nvPr/>
              </p14:nvContentPartPr>
              <p14:xfrm>
                <a:off x="6704390" y="5875340"/>
                <a:ext cx="42840" cy="81720"/>
              </p14:xfrm>
            </p:contentPart>
          </mc:Choice>
          <mc:Fallback xmlns=""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3BDDDB6A-A53D-2AFF-4D70-827F65268654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6696830" y="5867780"/>
                  <a:ext cx="576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A99CA42E-017C-261C-1020-CAD8FD590086}"/>
                    </a:ext>
                  </a:extLst>
                </p14:cNvPr>
                <p14:cNvContentPartPr/>
                <p14:nvPr/>
              </p14:nvContentPartPr>
              <p14:xfrm>
                <a:off x="6791870" y="5913500"/>
                <a:ext cx="50040" cy="612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A99CA42E-017C-261C-1020-CAD8FD590086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6784310" y="5905940"/>
                  <a:ext cx="651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072657CE-767E-2C0A-12C7-FEF28E39B4B2}"/>
                    </a:ext>
                  </a:extLst>
                </p14:cNvPr>
                <p14:cNvContentPartPr/>
                <p14:nvPr/>
              </p14:nvContentPartPr>
              <p14:xfrm>
                <a:off x="6836510" y="5886140"/>
                <a:ext cx="6480" cy="6516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072657CE-767E-2C0A-12C7-FEF28E39B4B2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6828950" y="5878580"/>
                  <a:ext cx="216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8C61CCEA-6D36-33C0-CCE9-EBA8330DFD70}"/>
                    </a:ext>
                  </a:extLst>
                </p14:cNvPr>
                <p14:cNvContentPartPr/>
                <p14:nvPr/>
              </p14:nvContentPartPr>
              <p14:xfrm>
                <a:off x="6733190" y="6002780"/>
                <a:ext cx="43560" cy="7848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8C61CCEA-6D36-33C0-CCE9-EBA8330DFD70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6725630" y="5995220"/>
                  <a:ext cx="586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3488B63C-70ED-B4D7-C12B-894251B53A2F}"/>
                    </a:ext>
                  </a:extLst>
                </p14:cNvPr>
                <p14:cNvContentPartPr/>
                <p14:nvPr/>
              </p14:nvContentPartPr>
              <p14:xfrm>
                <a:off x="6739310" y="6047060"/>
                <a:ext cx="28080" cy="288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3488B63C-70ED-B4D7-C12B-894251B53A2F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6731750" y="6039500"/>
                  <a:ext cx="432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A52F26BC-830B-F0B2-EF9F-4B90DE22668A}"/>
                    </a:ext>
                  </a:extLst>
                </p14:cNvPr>
                <p14:cNvContentPartPr/>
                <p14:nvPr/>
              </p14:nvContentPartPr>
              <p14:xfrm>
                <a:off x="6806270" y="5998460"/>
                <a:ext cx="29520" cy="7020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A52F26BC-830B-F0B2-EF9F-4B90DE22668A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6798710" y="5990900"/>
                  <a:ext cx="446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BCAB4D6C-80A5-5720-5B7C-3C7A98455FDB}"/>
                    </a:ext>
                  </a:extLst>
                </p14:cNvPr>
                <p14:cNvContentPartPr/>
                <p14:nvPr/>
              </p14:nvContentPartPr>
              <p14:xfrm>
                <a:off x="6817070" y="6050300"/>
                <a:ext cx="48240" cy="1548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BCAB4D6C-80A5-5720-5B7C-3C7A98455FDB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6809510" y="6042740"/>
                  <a:ext cx="633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EA4A2DBA-D59A-29C7-4597-43368D15B8AC}"/>
                    </a:ext>
                  </a:extLst>
                </p14:cNvPr>
                <p14:cNvContentPartPr/>
                <p14:nvPr/>
              </p14:nvContentPartPr>
              <p14:xfrm>
                <a:off x="6921470" y="5920700"/>
                <a:ext cx="30240" cy="4824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EA4A2DBA-D59A-29C7-4597-43368D15B8AC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6913910" y="5913140"/>
                  <a:ext cx="453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2960874E-E584-F462-F302-A74B14DACADF}"/>
                    </a:ext>
                  </a:extLst>
                </p14:cNvPr>
                <p14:cNvContentPartPr/>
                <p14:nvPr/>
              </p14:nvContentPartPr>
              <p14:xfrm>
                <a:off x="6950270" y="5920700"/>
                <a:ext cx="360" cy="360"/>
              </p14:xfrm>
            </p:contentPart>
          </mc:Choice>
          <mc:Fallback xmlns=""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2960874E-E584-F462-F302-A74B14DACADF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942710" y="59131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9EE0177C-ACBB-7720-CCEB-C39289D60BBD}"/>
                    </a:ext>
                  </a:extLst>
                </p14:cNvPr>
                <p14:cNvContentPartPr/>
                <p14:nvPr/>
              </p14:nvContentPartPr>
              <p14:xfrm>
                <a:off x="6950270" y="5920700"/>
                <a:ext cx="360" cy="360"/>
              </p14:xfrm>
            </p:contentPart>
          </mc:Choice>
          <mc:Fallback xmlns=""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9EE0177C-ACBB-7720-CCEB-C39289D60BBD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942710" y="59131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91830035-E0C3-D69E-926D-C8E005B12F75}"/>
                    </a:ext>
                  </a:extLst>
                </p14:cNvPr>
                <p14:cNvContentPartPr/>
                <p14:nvPr/>
              </p14:nvContentPartPr>
              <p14:xfrm>
                <a:off x="7006070" y="5904140"/>
                <a:ext cx="17280" cy="98640"/>
              </p14:xfrm>
            </p:contentPart>
          </mc:Choice>
          <mc:Fallback xmlns=""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91830035-E0C3-D69E-926D-C8E005B12F75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6998510" y="5896580"/>
                  <a:ext cx="324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031A1015-6340-4B63-C464-71A48A17D632}"/>
                    </a:ext>
                  </a:extLst>
                </p14:cNvPr>
                <p14:cNvContentPartPr/>
                <p14:nvPr/>
              </p14:nvContentPartPr>
              <p14:xfrm>
                <a:off x="6979790" y="5953460"/>
                <a:ext cx="26640" cy="10800"/>
              </p14:xfrm>
            </p:contentPart>
          </mc:Choice>
          <mc:Fallback xmlns=""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031A1015-6340-4B63-C464-71A48A17D632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6972230" y="5945900"/>
                  <a:ext cx="417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0B050503-18EE-D1AB-1AE3-D4A3B607C540}"/>
                    </a:ext>
                  </a:extLst>
                </p14:cNvPr>
                <p14:cNvContentPartPr/>
                <p14:nvPr/>
              </p14:nvContentPartPr>
              <p14:xfrm>
                <a:off x="7071590" y="5890820"/>
                <a:ext cx="44280" cy="56880"/>
              </p14:xfrm>
            </p:contentPart>
          </mc:Choice>
          <mc:Fallback xmlns=""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0B050503-18EE-D1AB-1AE3-D4A3B607C540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7064030" y="5883260"/>
                  <a:ext cx="59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839718B5-D7E4-6A29-E329-A8351C7D924B}"/>
                    </a:ext>
                  </a:extLst>
                </p14:cNvPr>
                <p14:cNvContentPartPr/>
                <p14:nvPr/>
              </p14:nvContentPartPr>
              <p14:xfrm>
                <a:off x="7071590" y="5963180"/>
                <a:ext cx="16920" cy="3816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839718B5-D7E4-6A29-E329-A8351C7D924B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7064030" y="5955980"/>
                  <a:ext cx="320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03E0ED8A-2FA4-6CB3-B253-98989FAE3536}"/>
                    </a:ext>
                  </a:extLst>
                </p14:cNvPr>
                <p14:cNvContentPartPr/>
                <p14:nvPr/>
              </p14:nvContentPartPr>
              <p14:xfrm>
                <a:off x="7112990" y="5971820"/>
                <a:ext cx="6120" cy="2052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03E0ED8A-2FA4-6CB3-B253-98989FAE3536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7105430" y="5964260"/>
                  <a:ext cx="20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E51ECCBB-38BE-0346-6DF1-235CD7FE0FB0}"/>
                    </a:ext>
                  </a:extLst>
                </p14:cNvPr>
                <p14:cNvContentPartPr/>
                <p14:nvPr/>
              </p14:nvContentPartPr>
              <p14:xfrm>
                <a:off x="7029110" y="5985500"/>
                <a:ext cx="178200" cy="3276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E51ECCBB-38BE-0346-6DF1-235CD7FE0FB0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7021910" y="5977940"/>
                  <a:ext cx="19332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5" name="Gruppo 644">
            <a:extLst>
              <a:ext uri="{FF2B5EF4-FFF2-40B4-BE49-F238E27FC236}">
                <a16:creationId xmlns:a16="http://schemas.microsoft.com/office/drawing/2014/main" id="{AD570314-5373-DCBB-38E4-1A7210CE9859}"/>
              </a:ext>
            </a:extLst>
          </p:cNvPr>
          <p:cNvGrpSpPr/>
          <p:nvPr/>
        </p:nvGrpSpPr>
        <p:grpSpPr>
          <a:xfrm>
            <a:off x="7498263" y="5891540"/>
            <a:ext cx="61560" cy="71640"/>
            <a:chOff x="7498263" y="5891540"/>
            <a:chExt cx="61560" cy="7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684201BD-DC18-BBC3-330C-6D8FE55B07FB}"/>
                    </a:ext>
                  </a:extLst>
                </p14:cNvPr>
                <p14:cNvContentPartPr/>
                <p14:nvPr/>
              </p14:nvContentPartPr>
              <p14:xfrm>
                <a:off x="7498263" y="5903780"/>
                <a:ext cx="53280" cy="5760"/>
              </p14:xfrm>
            </p:contentPart>
          </mc:Choice>
          <mc:Fallback xmlns=""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684201BD-DC18-BBC3-330C-6D8FE55B07FB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7490703" y="5896220"/>
                  <a:ext cx="684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24FC9EAC-FAE3-DBAB-AFCF-11AC2510088D}"/>
                    </a:ext>
                  </a:extLst>
                </p14:cNvPr>
                <p14:cNvContentPartPr/>
                <p14:nvPr/>
              </p14:nvContentPartPr>
              <p14:xfrm>
                <a:off x="7547223" y="5891540"/>
                <a:ext cx="12600" cy="71640"/>
              </p14:xfrm>
            </p:contentPart>
          </mc:Choice>
          <mc:Fallback xmlns=""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24FC9EAC-FAE3-DBAB-AFCF-11AC2510088D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7539663" y="5883980"/>
                  <a:ext cx="2772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4" name="Gruppo 653">
            <a:extLst>
              <a:ext uri="{FF2B5EF4-FFF2-40B4-BE49-F238E27FC236}">
                <a16:creationId xmlns:a16="http://schemas.microsoft.com/office/drawing/2014/main" id="{195FD193-B2FC-D89A-952F-5F51F207E419}"/>
              </a:ext>
            </a:extLst>
          </p:cNvPr>
          <p:cNvGrpSpPr/>
          <p:nvPr/>
        </p:nvGrpSpPr>
        <p:grpSpPr>
          <a:xfrm>
            <a:off x="7900212" y="5856077"/>
            <a:ext cx="158040" cy="267480"/>
            <a:chOff x="7900212" y="5856077"/>
            <a:chExt cx="158040" cy="26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B465FBF1-9D98-D655-554E-10B15FF34C08}"/>
                    </a:ext>
                  </a:extLst>
                </p14:cNvPr>
                <p14:cNvContentPartPr/>
                <p14:nvPr/>
              </p14:nvContentPartPr>
              <p14:xfrm>
                <a:off x="7911012" y="5857157"/>
                <a:ext cx="16200" cy="12852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B465FBF1-9D98-D655-554E-10B15FF34C08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7903452" y="5849597"/>
                  <a:ext cx="313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05D76683-039F-AB1D-2811-52FCE580A92D}"/>
                    </a:ext>
                  </a:extLst>
                </p14:cNvPr>
                <p14:cNvContentPartPr/>
                <p14:nvPr/>
              </p14:nvContentPartPr>
              <p14:xfrm>
                <a:off x="7900212" y="5858237"/>
                <a:ext cx="70200" cy="13968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05D76683-039F-AB1D-2811-52FCE580A92D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7892652" y="5850677"/>
                  <a:ext cx="853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4B9EB4C2-A500-8411-2FB7-06BF69A28998}"/>
                    </a:ext>
                  </a:extLst>
                </p14:cNvPr>
                <p14:cNvContentPartPr/>
                <p14:nvPr/>
              </p14:nvContentPartPr>
              <p14:xfrm>
                <a:off x="8013972" y="5856077"/>
                <a:ext cx="7200" cy="95040"/>
              </p14:xfrm>
            </p:contentPart>
          </mc:Choice>
          <mc:Fallback xmlns=""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4B9EB4C2-A500-8411-2FB7-06BF69A28998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8006412" y="5848517"/>
                  <a:ext cx="223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97EDC46F-BE26-8A64-F25A-10AEE22D3863}"/>
                    </a:ext>
                  </a:extLst>
                </p14:cNvPr>
                <p14:cNvContentPartPr/>
                <p14:nvPr/>
              </p14:nvContentPartPr>
              <p14:xfrm>
                <a:off x="8013252" y="5934557"/>
                <a:ext cx="45000" cy="1152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97EDC46F-BE26-8A64-F25A-10AEE22D3863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8005692" y="5926997"/>
                  <a:ext cx="60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02137CCB-8369-D0CA-A6F4-8818105FBF44}"/>
                    </a:ext>
                  </a:extLst>
                </p14:cNvPr>
                <p14:cNvContentPartPr/>
                <p14:nvPr/>
              </p14:nvContentPartPr>
              <p14:xfrm>
                <a:off x="7920012" y="6020597"/>
                <a:ext cx="63360" cy="10296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02137CCB-8369-D0CA-A6F4-8818105FBF44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7912452" y="6013037"/>
                  <a:ext cx="784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C48B6882-19E7-FF70-6E2D-C885D84220F6}"/>
                    </a:ext>
                  </a:extLst>
                </p14:cNvPr>
                <p14:cNvContentPartPr/>
                <p14:nvPr/>
              </p14:nvContentPartPr>
              <p14:xfrm>
                <a:off x="7958532" y="6064517"/>
                <a:ext cx="82080" cy="4608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C48B6882-19E7-FF70-6E2D-C885D84220F6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7950972" y="6056957"/>
                  <a:ext cx="9720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1" name="Gruppo 660">
            <a:extLst>
              <a:ext uri="{FF2B5EF4-FFF2-40B4-BE49-F238E27FC236}">
                <a16:creationId xmlns:a16="http://schemas.microsoft.com/office/drawing/2014/main" id="{C1114318-2CD4-CE17-F249-0CB8E138611F}"/>
              </a:ext>
            </a:extLst>
          </p:cNvPr>
          <p:cNvGrpSpPr/>
          <p:nvPr/>
        </p:nvGrpSpPr>
        <p:grpSpPr>
          <a:xfrm>
            <a:off x="8512212" y="5645837"/>
            <a:ext cx="535680" cy="390960"/>
            <a:chOff x="8512212" y="5645837"/>
            <a:chExt cx="535680" cy="39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B4912A69-6A97-7FC1-9FDA-655C46C6C5A3}"/>
                    </a:ext>
                  </a:extLst>
                </p14:cNvPr>
                <p14:cNvContentPartPr/>
                <p14:nvPr/>
              </p14:nvContentPartPr>
              <p14:xfrm>
                <a:off x="8512212" y="5645837"/>
                <a:ext cx="255960" cy="388800"/>
              </p14:xfrm>
            </p:contentPart>
          </mc:Choice>
          <mc:Fallback xmlns=""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B4912A69-6A97-7FC1-9FDA-655C46C6C5A3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8504652" y="5638277"/>
                  <a:ext cx="2710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684E1D78-577B-E8EA-F041-AC74DFCE55B9}"/>
                    </a:ext>
                  </a:extLst>
                </p14:cNvPr>
                <p14:cNvContentPartPr/>
                <p14:nvPr/>
              </p14:nvContentPartPr>
              <p14:xfrm>
                <a:off x="8820372" y="5826557"/>
                <a:ext cx="206280" cy="21960"/>
              </p14:xfrm>
            </p:contentPart>
          </mc:Choice>
          <mc:Fallback xmlns=""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684E1D78-577B-E8EA-F041-AC74DFCE55B9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812812" y="5818997"/>
                  <a:ext cx="2214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C5D994B7-DE3E-86EC-15DC-89630190D360}"/>
                    </a:ext>
                  </a:extLst>
                </p14:cNvPr>
                <p14:cNvContentPartPr/>
                <p14:nvPr/>
              </p14:nvContentPartPr>
              <p14:xfrm>
                <a:off x="9011172" y="5678237"/>
                <a:ext cx="36720" cy="358560"/>
              </p14:xfrm>
            </p:contentPart>
          </mc:Choice>
          <mc:Fallback xmlns=""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C5D994B7-DE3E-86EC-15DC-89630190D360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9003612" y="5670677"/>
                  <a:ext cx="51840" cy="37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7" name="Gruppo 666">
            <a:extLst>
              <a:ext uri="{FF2B5EF4-FFF2-40B4-BE49-F238E27FC236}">
                <a16:creationId xmlns:a16="http://schemas.microsoft.com/office/drawing/2014/main" id="{BBECAA6C-3AFE-7C55-BD60-5AD8A7344F49}"/>
              </a:ext>
            </a:extLst>
          </p:cNvPr>
          <p:cNvGrpSpPr/>
          <p:nvPr/>
        </p:nvGrpSpPr>
        <p:grpSpPr>
          <a:xfrm>
            <a:off x="8637132" y="6139037"/>
            <a:ext cx="475200" cy="270720"/>
            <a:chOff x="8637132" y="6139037"/>
            <a:chExt cx="475200" cy="27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6B463BC8-A75B-80D9-2172-DF7EB54C15C0}"/>
                    </a:ext>
                  </a:extLst>
                </p14:cNvPr>
                <p14:cNvContentPartPr/>
                <p14:nvPr/>
              </p14:nvContentPartPr>
              <p14:xfrm>
                <a:off x="8637132" y="6139037"/>
                <a:ext cx="149040" cy="270720"/>
              </p14:xfrm>
            </p:contentPart>
          </mc:Choice>
          <mc:Fallback xmlns=""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6B463BC8-A75B-80D9-2172-DF7EB54C15C0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8629572" y="6131477"/>
                  <a:ext cx="1641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7B7BA282-4D57-2624-53BB-4D128977D328}"/>
                    </a:ext>
                  </a:extLst>
                </p14:cNvPr>
                <p14:cNvContentPartPr/>
                <p14:nvPr/>
              </p14:nvContentPartPr>
              <p14:xfrm>
                <a:off x="8649372" y="6268277"/>
                <a:ext cx="158400" cy="14760"/>
              </p14:xfrm>
            </p:contentPart>
          </mc:Choice>
          <mc:Fallback xmlns=""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7B7BA282-4D57-2624-53BB-4D128977D328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8641812" y="6261077"/>
                  <a:ext cx="1735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801F8C01-C6F4-F7A2-018B-6610587D9869}"/>
                    </a:ext>
                  </a:extLst>
                </p14:cNvPr>
                <p14:cNvContentPartPr/>
                <p14:nvPr/>
              </p14:nvContentPartPr>
              <p14:xfrm>
                <a:off x="8877972" y="6146597"/>
                <a:ext cx="105480" cy="248040"/>
              </p14:xfrm>
            </p:contentPart>
          </mc:Choice>
          <mc:Fallback xmlns=""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801F8C01-C6F4-F7A2-018B-6610587D9869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8870412" y="6139037"/>
                  <a:ext cx="12060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36B9B5FF-2122-07F8-D743-8D70786BCEA0}"/>
                    </a:ext>
                  </a:extLst>
                </p14:cNvPr>
                <p14:cNvContentPartPr/>
                <p14:nvPr/>
              </p14:nvContentPartPr>
              <p14:xfrm>
                <a:off x="8957532" y="6253157"/>
                <a:ext cx="154800" cy="115920"/>
              </p14:xfrm>
            </p:contentPart>
          </mc:Choice>
          <mc:Fallback xmlns=""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36B9B5FF-2122-07F8-D743-8D70786BCEA0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8949972" y="6245597"/>
                  <a:ext cx="169920" cy="13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7">
            <p14:nvContentPartPr>
              <p14:cNvPr id="670" name="Input penna 669">
                <a:extLst>
                  <a:ext uri="{FF2B5EF4-FFF2-40B4-BE49-F238E27FC236}">
                    <a16:creationId xmlns:a16="http://schemas.microsoft.com/office/drawing/2014/main" id="{B633DDBB-6C3F-3647-B22A-D756B527C20F}"/>
                  </a:ext>
                </a:extLst>
              </p14:cNvPr>
              <p14:cNvContentPartPr/>
              <p14:nvPr/>
            </p14:nvContentPartPr>
            <p14:xfrm>
              <a:off x="8930892" y="6548803"/>
              <a:ext cx="119880" cy="143640"/>
            </p14:xfrm>
          </p:contentPart>
        </mc:Choice>
        <mc:Fallback xmlns="">
          <p:pic>
            <p:nvPicPr>
              <p:cNvPr id="670" name="Input penna 669">
                <a:extLst>
                  <a:ext uri="{FF2B5EF4-FFF2-40B4-BE49-F238E27FC236}">
                    <a16:creationId xmlns:a16="http://schemas.microsoft.com/office/drawing/2014/main" id="{B633DDBB-6C3F-3647-B22A-D756B527C20F}"/>
                  </a:ext>
                </a:extLst>
              </p:cNvPr>
              <p:cNvPicPr/>
              <p:nvPr/>
            </p:nvPicPr>
            <p:blipFill>
              <a:blip r:embed="rId588"/>
              <a:stretch>
                <a:fillRect/>
              </a:stretch>
            </p:blipFill>
            <p:spPr>
              <a:xfrm>
                <a:off x="8923332" y="6541243"/>
                <a:ext cx="135000" cy="15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79" name="Gruppo 678">
            <a:extLst>
              <a:ext uri="{FF2B5EF4-FFF2-40B4-BE49-F238E27FC236}">
                <a16:creationId xmlns:a16="http://schemas.microsoft.com/office/drawing/2014/main" id="{5427B11D-8758-7045-C340-5B4421E92327}"/>
              </a:ext>
            </a:extLst>
          </p:cNvPr>
          <p:cNvGrpSpPr/>
          <p:nvPr/>
        </p:nvGrpSpPr>
        <p:grpSpPr>
          <a:xfrm>
            <a:off x="8167692" y="6365923"/>
            <a:ext cx="553680" cy="378360"/>
            <a:chOff x="8167692" y="6365923"/>
            <a:chExt cx="553680" cy="37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53511A21-56A6-9065-FA41-3BDB9ABE81F2}"/>
                    </a:ext>
                  </a:extLst>
                </p14:cNvPr>
                <p14:cNvContentPartPr/>
                <p14:nvPr/>
              </p14:nvContentPartPr>
              <p14:xfrm>
                <a:off x="8650452" y="6586603"/>
                <a:ext cx="5760" cy="136440"/>
              </p14:xfrm>
            </p:contentPart>
          </mc:Choice>
          <mc:Fallback xmlns=""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53511A21-56A6-9065-FA41-3BDB9ABE81F2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8642892" y="6579043"/>
                  <a:ext cx="205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3913E3D6-AC03-BA15-074A-7C821BE4C348}"/>
                    </a:ext>
                  </a:extLst>
                </p14:cNvPr>
                <p14:cNvContentPartPr/>
                <p14:nvPr/>
              </p14:nvContentPartPr>
              <p14:xfrm>
                <a:off x="8661972" y="6566803"/>
                <a:ext cx="59400" cy="177480"/>
              </p14:xfrm>
            </p:contentPart>
          </mc:Choice>
          <mc:Fallback xmlns=""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3913E3D6-AC03-BA15-074A-7C821BE4C348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8654412" y="6559243"/>
                  <a:ext cx="745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4E722ED0-2757-C65F-CA78-D836D5385DCD}"/>
                    </a:ext>
                  </a:extLst>
                </p14:cNvPr>
                <p14:cNvContentPartPr/>
                <p14:nvPr/>
              </p14:nvContentPartPr>
              <p14:xfrm>
                <a:off x="8415012" y="6365923"/>
                <a:ext cx="154440" cy="155520"/>
              </p14:xfrm>
            </p:contentPart>
          </mc:Choice>
          <mc:Fallback xmlns=""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4E722ED0-2757-C65F-CA78-D836D5385DCD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8407452" y="6358363"/>
                  <a:ext cx="1695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1F3024C0-947D-117F-5BD0-42993E2A6C2F}"/>
                    </a:ext>
                  </a:extLst>
                </p14:cNvPr>
                <p14:cNvContentPartPr/>
                <p14:nvPr/>
              </p14:nvContentPartPr>
              <p14:xfrm>
                <a:off x="8250132" y="6533323"/>
                <a:ext cx="60480" cy="108000"/>
              </p14:xfrm>
            </p:contentPart>
          </mc:Choice>
          <mc:Fallback xmlns=""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1F3024C0-947D-117F-5BD0-42993E2A6C2F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8242572" y="6525763"/>
                  <a:ext cx="752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8CD97795-938D-2472-1228-125F4608AD58}"/>
                    </a:ext>
                  </a:extLst>
                </p14:cNvPr>
                <p14:cNvContentPartPr/>
                <p14:nvPr/>
              </p14:nvContentPartPr>
              <p14:xfrm>
                <a:off x="8167692" y="6442603"/>
                <a:ext cx="187560" cy="286200"/>
              </p14:xfrm>
            </p:contentPart>
          </mc:Choice>
          <mc:Fallback xmlns=""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8CD97795-938D-2472-1228-125F4608AD58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8160132" y="6435043"/>
                  <a:ext cx="202320" cy="30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9">
            <p14:nvContentPartPr>
              <p14:cNvPr id="682" name="Input penna 681">
                <a:extLst>
                  <a:ext uri="{FF2B5EF4-FFF2-40B4-BE49-F238E27FC236}">
                    <a16:creationId xmlns:a16="http://schemas.microsoft.com/office/drawing/2014/main" id="{E6D54F8D-2FBC-77A3-C0B9-F942B1C85B0A}"/>
                  </a:ext>
                </a:extLst>
              </p14:cNvPr>
              <p14:cNvContentPartPr/>
              <p14:nvPr/>
            </p14:nvContentPartPr>
            <p14:xfrm>
              <a:off x="7858599" y="6000694"/>
              <a:ext cx="269280" cy="186120"/>
            </p14:xfrm>
          </p:contentPart>
        </mc:Choice>
        <mc:Fallback xmlns="">
          <p:pic>
            <p:nvPicPr>
              <p:cNvPr id="682" name="Input penna 681">
                <a:extLst>
                  <a:ext uri="{FF2B5EF4-FFF2-40B4-BE49-F238E27FC236}">
                    <a16:creationId xmlns:a16="http://schemas.microsoft.com/office/drawing/2014/main" id="{E6D54F8D-2FBC-77A3-C0B9-F942B1C85B0A}"/>
                  </a:ext>
                </a:extLst>
              </p:cNvPr>
              <p:cNvPicPr/>
              <p:nvPr/>
            </p:nvPicPr>
            <p:blipFill>
              <a:blip r:embed="rId600"/>
              <a:stretch>
                <a:fillRect/>
              </a:stretch>
            </p:blipFill>
            <p:spPr>
              <a:xfrm>
                <a:off x="7851039" y="5993134"/>
                <a:ext cx="28440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1">
            <p14:nvContentPartPr>
              <p14:cNvPr id="683" name="Input penna 682">
                <a:extLst>
                  <a:ext uri="{FF2B5EF4-FFF2-40B4-BE49-F238E27FC236}">
                    <a16:creationId xmlns:a16="http://schemas.microsoft.com/office/drawing/2014/main" id="{636FEED0-5BE0-6A05-8392-1BB7C0C0B6E5}"/>
                  </a:ext>
                </a:extLst>
              </p14:cNvPr>
              <p14:cNvContentPartPr/>
              <p14:nvPr/>
            </p14:nvContentPartPr>
            <p14:xfrm>
              <a:off x="8129679" y="5947774"/>
              <a:ext cx="269280" cy="126000"/>
            </p14:xfrm>
          </p:contentPart>
        </mc:Choice>
        <mc:Fallback xmlns="">
          <p:pic>
            <p:nvPicPr>
              <p:cNvPr id="683" name="Input penna 682">
                <a:extLst>
                  <a:ext uri="{FF2B5EF4-FFF2-40B4-BE49-F238E27FC236}">
                    <a16:creationId xmlns:a16="http://schemas.microsoft.com/office/drawing/2014/main" id="{636FEED0-5BE0-6A05-8392-1BB7C0C0B6E5}"/>
                  </a:ext>
                </a:extLst>
              </p:cNvPr>
              <p:cNvPicPr/>
              <p:nvPr/>
            </p:nvPicPr>
            <p:blipFill>
              <a:blip r:embed="rId602"/>
              <a:stretch>
                <a:fillRect/>
              </a:stretch>
            </p:blipFill>
            <p:spPr>
              <a:xfrm>
                <a:off x="8122119" y="5940214"/>
                <a:ext cx="284400" cy="14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702" name="Gruppo 701">
            <a:extLst>
              <a:ext uri="{FF2B5EF4-FFF2-40B4-BE49-F238E27FC236}">
                <a16:creationId xmlns:a16="http://schemas.microsoft.com/office/drawing/2014/main" id="{E9366978-009B-45A9-1203-9C67EBDC1CDE}"/>
              </a:ext>
            </a:extLst>
          </p:cNvPr>
          <p:cNvGrpSpPr/>
          <p:nvPr/>
        </p:nvGrpSpPr>
        <p:grpSpPr>
          <a:xfrm>
            <a:off x="2990001" y="5741115"/>
            <a:ext cx="1687680" cy="927446"/>
            <a:chOff x="2990001" y="5741115"/>
            <a:chExt cx="1687680" cy="92744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16F91CDE-6553-9090-8EF8-84A684D89F95}"/>
                    </a:ext>
                  </a:extLst>
                </p14:cNvPr>
                <p14:cNvContentPartPr/>
                <p14:nvPr/>
              </p14:nvContentPartPr>
              <p14:xfrm>
                <a:off x="3007477" y="5890601"/>
                <a:ext cx="110520" cy="15804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16F91CDE-6553-9090-8EF8-84A684D89F95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2999917" y="5883041"/>
                  <a:ext cx="125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C2B9E323-BB05-0ABC-FFF7-C2EF7434BCA2}"/>
                    </a:ext>
                  </a:extLst>
                </p14:cNvPr>
                <p14:cNvContentPartPr/>
                <p14:nvPr/>
              </p14:nvContentPartPr>
              <p14:xfrm>
                <a:off x="3227797" y="5914721"/>
                <a:ext cx="104040" cy="11232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C2B9E323-BB05-0ABC-FFF7-C2EF7434BCA2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3220237" y="5907161"/>
                  <a:ext cx="1191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9F1DE2D1-C653-1710-57FD-71A7EB037213}"/>
                    </a:ext>
                  </a:extLst>
                </p14:cNvPr>
                <p14:cNvContentPartPr/>
                <p14:nvPr/>
              </p14:nvContentPartPr>
              <p14:xfrm>
                <a:off x="3122677" y="6145121"/>
                <a:ext cx="100440" cy="14292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9F1DE2D1-C653-1710-57FD-71A7EB037213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3115117" y="6137561"/>
                  <a:ext cx="1155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6DF8109D-2A21-4AC8-F12F-DCB7506340B5}"/>
                    </a:ext>
                  </a:extLst>
                </p14:cNvPr>
                <p14:cNvContentPartPr/>
                <p14:nvPr/>
              </p14:nvContentPartPr>
              <p14:xfrm>
                <a:off x="3115117" y="6357881"/>
                <a:ext cx="133920" cy="20520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6DF8109D-2A21-4AC8-F12F-DCB7506340B5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3107557" y="6350681"/>
                  <a:ext cx="1486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43AD3AE3-C95B-F025-0478-BFC67862A232}"/>
                    </a:ext>
                  </a:extLst>
                </p14:cNvPr>
                <p14:cNvContentPartPr/>
                <p14:nvPr/>
              </p14:nvContentPartPr>
              <p14:xfrm>
                <a:off x="3385117" y="6477041"/>
                <a:ext cx="86040" cy="12600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43AD3AE3-C95B-F025-0478-BFC67862A232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3377557" y="6469481"/>
                  <a:ext cx="1011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3533AEAC-F896-B9A9-E2E1-E5A2094A2E63}"/>
                    </a:ext>
                  </a:extLst>
                </p14:cNvPr>
                <p14:cNvContentPartPr/>
                <p14:nvPr/>
              </p14:nvContentPartPr>
              <p14:xfrm>
                <a:off x="3438397" y="6535721"/>
                <a:ext cx="69480" cy="5760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3533AEAC-F896-B9A9-E2E1-E5A2094A2E63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3430837" y="6528161"/>
                  <a:ext cx="842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FFE71DE1-EAB1-8D29-BB54-95DD80CED8CB}"/>
                    </a:ext>
                  </a:extLst>
                </p14:cNvPr>
                <p14:cNvContentPartPr/>
                <p14:nvPr/>
              </p14:nvContentPartPr>
              <p14:xfrm>
                <a:off x="3615157" y="6490361"/>
                <a:ext cx="38880" cy="1080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FFE71DE1-EAB1-8D29-BB54-95DD80CED8CB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3607597" y="6482801"/>
                  <a:ext cx="54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81D4BE3E-34DB-FE77-7F7B-2FF4438C3A9F}"/>
                    </a:ext>
                  </a:extLst>
                </p14:cNvPr>
                <p14:cNvContentPartPr/>
                <p14:nvPr/>
              </p14:nvContentPartPr>
              <p14:xfrm>
                <a:off x="3592477" y="6560201"/>
                <a:ext cx="90360" cy="864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81D4BE3E-34DB-FE77-7F7B-2FF4438C3A9F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3585277" y="6552641"/>
                  <a:ext cx="1054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57F9DE4B-5948-95CA-F140-F3B8A10621BC}"/>
                    </a:ext>
                  </a:extLst>
                </p14:cNvPr>
                <p14:cNvContentPartPr/>
                <p14:nvPr/>
              </p14:nvContentPartPr>
              <p14:xfrm>
                <a:off x="3825757" y="6499361"/>
                <a:ext cx="116640" cy="2412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57F9DE4B-5948-95CA-F140-F3B8A10621BC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3818197" y="6491801"/>
                  <a:ext cx="1317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8C041CE0-2557-4D38-D4A3-44152F7CCCE3}"/>
                    </a:ext>
                  </a:extLst>
                </p14:cNvPr>
                <p14:cNvContentPartPr/>
                <p14:nvPr/>
              </p14:nvContentPartPr>
              <p14:xfrm>
                <a:off x="3890917" y="6510521"/>
                <a:ext cx="10800" cy="9000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8C041CE0-2557-4D38-D4A3-44152F7CCCE3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3883357" y="6502961"/>
                  <a:ext cx="259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C86C6681-0F50-19E6-6E1C-6474F4F17083}"/>
                    </a:ext>
                  </a:extLst>
                </p14:cNvPr>
                <p14:cNvContentPartPr/>
                <p14:nvPr/>
              </p14:nvContentPartPr>
              <p14:xfrm>
                <a:off x="3774997" y="6392801"/>
                <a:ext cx="270360" cy="27576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C86C6681-0F50-19E6-6E1C-6474F4F17083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3767437" y="6385241"/>
                  <a:ext cx="28548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A30861F1-6628-8D1C-1E15-A01ED5FB19F9}"/>
                    </a:ext>
                  </a:extLst>
                </p14:cNvPr>
                <p14:cNvContentPartPr/>
                <p14:nvPr/>
              </p14:nvContentPartPr>
              <p14:xfrm>
                <a:off x="4063521" y="5815635"/>
                <a:ext cx="15840" cy="115920"/>
              </p14:xfrm>
            </p:contentPart>
          </mc:Choice>
          <mc:Fallback xmlns=""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A30861F1-6628-8D1C-1E15-A01ED5FB19F9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4055961" y="5808075"/>
                  <a:ext cx="309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D478863C-5745-AA7A-361C-F17BC98F712C}"/>
                    </a:ext>
                  </a:extLst>
                </p14:cNvPr>
                <p14:cNvContentPartPr/>
                <p14:nvPr/>
              </p14:nvContentPartPr>
              <p14:xfrm>
                <a:off x="4057041" y="6004995"/>
                <a:ext cx="3960" cy="1188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D478863C-5745-AA7A-361C-F17BC98F712C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4049481" y="5997795"/>
                  <a:ext cx="190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08F4A265-4205-7B43-8CFE-6E9122CD7919}"/>
                    </a:ext>
                  </a:extLst>
                </p14:cNvPr>
                <p14:cNvContentPartPr/>
                <p14:nvPr/>
              </p14:nvContentPartPr>
              <p14:xfrm>
                <a:off x="3900081" y="5741115"/>
                <a:ext cx="358560" cy="35208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08F4A265-4205-7B43-8CFE-6E9122CD7919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3892521" y="5733555"/>
                  <a:ext cx="37368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FC120433-9F49-6DB9-870D-30F3867B1D7B}"/>
                    </a:ext>
                  </a:extLst>
                </p14:cNvPr>
                <p14:cNvContentPartPr/>
                <p14:nvPr/>
              </p14:nvContentPartPr>
              <p14:xfrm>
                <a:off x="4380321" y="5862795"/>
                <a:ext cx="35280" cy="13572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FC120433-9F49-6DB9-870D-30F3867B1D7B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4372761" y="5855235"/>
                  <a:ext cx="504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11D7B4B4-279D-5A9E-6CF6-3D1B48475AA2}"/>
                    </a:ext>
                  </a:extLst>
                </p14:cNvPr>
                <p14:cNvContentPartPr/>
                <p14:nvPr/>
              </p14:nvContentPartPr>
              <p14:xfrm>
                <a:off x="4412721" y="5859555"/>
                <a:ext cx="110880" cy="11628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11D7B4B4-279D-5A9E-6CF6-3D1B48475AA2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4405161" y="5852355"/>
                  <a:ext cx="1260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11E49580-F795-3409-D0D4-34A2D9F5B85E}"/>
                    </a:ext>
                  </a:extLst>
                </p14:cNvPr>
                <p14:cNvContentPartPr/>
                <p14:nvPr/>
              </p14:nvContentPartPr>
              <p14:xfrm>
                <a:off x="4510641" y="5855235"/>
                <a:ext cx="52200" cy="105840"/>
              </p14:xfrm>
            </p:contentPart>
          </mc:Choice>
          <mc:Fallback xmlns=""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11E49580-F795-3409-D0D4-34A2D9F5B85E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4503081" y="5847675"/>
                  <a:ext cx="673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CF03F404-E386-8E58-38CE-C8D321CB1A51}"/>
                    </a:ext>
                  </a:extLst>
                </p14:cNvPr>
                <p14:cNvContentPartPr/>
                <p14:nvPr/>
              </p14:nvContentPartPr>
              <p14:xfrm>
                <a:off x="4574361" y="5877195"/>
                <a:ext cx="103320" cy="93240"/>
              </p14:xfrm>
            </p:contentPart>
          </mc:Choice>
          <mc:Fallback xmlns=""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CF03F404-E386-8E58-38CE-C8D321CB1A51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4566801" y="5869635"/>
                  <a:ext cx="1184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ADF85FFC-C6AB-CAF1-34C8-28283E2B8276}"/>
                    </a:ext>
                  </a:extLst>
                </p14:cNvPr>
                <p14:cNvContentPartPr/>
                <p14:nvPr/>
              </p14:nvContentPartPr>
              <p14:xfrm>
                <a:off x="2990001" y="6076464"/>
                <a:ext cx="394200" cy="247320"/>
              </p14:xfrm>
            </p:contentPart>
          </mc:Choice>
          <mc:Fallback xmlns=""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ADF85FFC-C6AB-CAF1-34C8-28283E2B8276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2982441" y="6069264"/>
                  <a:ext cx="409320" cy="26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2" name="Gruppo 711">
            <a:extLst>
              <a:ext uri="{FF2B5EF4-FFF2-40B4-BE49-F238E27FC236}">
                <a16:creationId xmlns:a16="http://schemas.microsoft.com/office/drawing/2014/main" id="{E949B718-6213-D00B-A1D0-32BCEE7270A9}"/>
              </a:ext>
            </a:extLst>
          </p:cNvPr>
          <p:cNvGrpSpPr/>
          <p:nvPr/>
        </p:nvGrpSpPr>
        <p:grpSpPr>
          <a:xfrm>
            <a:off x="1739715" y="6149544"/>
            <a:ext cx="990726" cy="227160"/>
            <a:chOff x="1739715" y="6149544"/>
            <a:chExt cx="990726" cy="22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6B623080-3F9D-FC1C-C381-CC55CB3EE2FE}"/>
                    </a:ext>
                  </a:extLst>
                </p14:cNvPr>
                <p14:cNvContentPartPr/>
                <p14:nvPr/>
              </p14:nvContentPartPr>
              <p14:xfrm>
                <a:off x="2405361" y="6284184"/>
                <a:ext cx="298080" cy="19800"/>
              </p14:xfrm>
            </p:contentPart>
          </mc:Choice>
          <mc:Fallback xmlns=""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6B623080-3F9D-FC1C-C381-CC55CB3EE2FE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2397801" y="6276624"/>
                  <a:ext cx="3132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01C87266-4211-A166-5225-670343DA40FF}"/>
                    </a:ext>
                  </a:extLst>
                </p14:cNvPr>
                <p14:cNvContentPartPr/>
                <p14:nvPr/>
              </p14:nvContentPartPr>
              <p14:xfrm>
                <a:off x="2700921" y="6244944"/>
                <a:ext cx="29520" cy="123840"/>
              </p14:xfrm>
            </p:contentPart>
          </mc:Choice>
          <mc:Fallback xmlns=""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01C87266-4211-A166-5225-670343DA40FF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2693361" y="6237384"/>
                  <a:ext cx="446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72C2AE43-51B9-BC75-5C1D-AED324E52775}"/>
                    </a:ext>
                  </a:extLst>
                </p14:cNvPr>
                <p14:cNvContentPartPr/>
                <p14:nvPr/>
              </p14:nvContentPartPr>
              <p14:xfrm>
                <a:off x="1739715" y="6166464"/>
                <a:ext cx="95040" cy="210240"/>
              </p14:xfrm>
            </p:contentPart>
          </mc:Choice>
          <mc:Fallback xmlns=""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72C2AE43-51B9-BC75-5C1D-AED324E52775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1732155" y="6158904"/>
                  <a:ext cx="1098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0B2062DA-CE55-D50B-C41A-D2F7577A4550}"/>
                    </a:ext>
                  </a:extLst>
                </p14:cNvPr>
                <p14:cNvContentPartPr/>
                <p14:nvPr/>
              </p14:nvContentPartPr>
              <p14:xfrm>
                <a:off x="1877235" y="6224784"/>
                <a:ext cx="64800" cy="9036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0B2062DA-CE55-D50B-C41A-D2F7577A4550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1869675" y="6217224"/>
                  <a:ext cx="799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9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6A4619B0-DB56-BA56-2C14-674CA52049D5}"/>
                    </a:ext>
                  </a:extLst>
                </p14:cNvPr>
                <p14:cNvContentPartPr/>
                <p14:nvPr/>
              </p14:nvContentPartPr>
              <p14:xfrm>
                <a:off x="1980915" y="6149544"/>
                <a:ext cx="9000" cy="14940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6A4619B0-DB56-BA56-2C14-674CA52049D5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1973355" y="6141984"/>
                  <a:ext cx="241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1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C3E2BDFA-396C-C759-C234-E9D67CAD3A11}"/>
                    </a:ext>
                  </a:extLst>
                </p14:cNvPr>
                <p14:cNvContentPartPr/>
                <p14:nvPr/>
              </p14:nvContentPartPr>
              <p14:xfrm>
                <a:off x="1982355" y="6257544"/>
                <a:ext cx="36360" cy="612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C3E2BDFA-396C-C759-C234-E9D67CAD3A1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974795" y="6249984"/>
                  <a:ext cx="514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2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E5E7B2A2-A7E6-C70A-E6CF-A8F0A833E48E}"/>
                    </a:ext>
                  </a:extLst>
                </p14:cNvPr>
                <p14:cNvContentPartPr/>
                <p14:nvPr/>
              </p14:nvContentPartPr>
              <p14:xfrm>
                <a:off x="2044275" y="6227304"/>
                <a:ext cx="37080" cy="8496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E5E7B2A2-A7E6-C70A-E6CF-A8F0A833E48E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2036715" y="6219744"/>
                  <a:ext cx="52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4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8C0873B4-DA08-825B-87A0-4D51B799475B}"/>
                    </a:ext>
                  </a:extLst>
                </p14:cNvPr>
                <p14:cNvContentPartPr/>
                <p14:nvPr/>
              </p14:nvContentPartPr>
              <p14:xfrm>
                <a:off x="2089995" y="6149544"/>
                <a:ext cx="51120" cy="17856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8C0873B4-DA08-825B-87A0-4D51B799475B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2082435" y="6141984"/>
                  <a:ext cx="65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6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2EF33B61-836E-3E29-EA24-1A0CD00C5328}"/>
                    </a:ext>
                  </a:extLst>
                </p14:cNvPr>
                <p14:cNvContentPartPr/>
                <p14:nvPr/>
              </p14:nvContentPartPr>
              <p14:xfrm>
                <a:off x="2177475" y="6243864"/>
                <a:ext cx="7560" cy="87840"/>
              </p14:xfrm>
            </p:contentPart>
          </mc:Choice>
          <mc:Fallback xmlns=""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2EF33B61-836E-3E29-EA24-1A0CD00C5328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2170275" y="6236304"/>
                  <a:ext cx="22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8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AB4A89C7-B469-1332-EC4C-C3EDD5F5BD4E}"/>
                    </a:ext>
                  </a:extLst>
                </p14:cNvPr>
                <p14:cNvContentPartPr/>
                <p14:nvPr/>
              </p14:nvContentPartPr>
              <p14:xfrm>
                <a:off x="2216355" y="6242064"/>
                <a:ext cx="93960" cy="9072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AB4A89C7-B469-1332-EC4C-C3EDD5F5BD4E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2208795" y="6234504"/>
                  <a:ext cx="10908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7" name="Gruppo 726">
            <a:extLst>
              <a:ext uri="{FF2B5EF4-FFF2-40B4-BE49-F238E27FC236}">
                <a16:creationId xmlns:a16="http://schemas.microsoft.com/office/drawing/2014/main" id="{21211134-C1E4-B521-5245-3AF6065004A0}"/>
              </a:ext>
            </a:extLst>
          </p:cNvPr>
          <p:cNvGrpSpPr/>
          <p:nvPr/>
        </p:nvGrpSpPr>
        <p:grpSpPr>
          <a:xfrm>
            <a:off x="1121955" y="6116064"/>
            <a:ext cx="387000" cy="310680"/>
            <a:chOff x="1121955" y="6116064"/>
            <a:chExt cx="387000" cy="31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0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FE3BD946-4DB3-7025-6A87-A6D04B85F4ED}"/>
                    </a:ext>
                  </a:extLst>
                </p14:cNvPr>
                <p14:cNvContentPartPr/>
                <p14:nvPr/>
              </p14:nvContentPartPr>
              <p14:xfrm>
                <a:off x="1125195" y="6142344"/>
                <a:ext cx="82800" cy="140760"/>
              </p14:xfrm>
            </p:contentPart>
          </mc:Choice>
          <mc:Fallback xmlns=""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FE3BD946-4DB3-7025-6A87-A6D04B85F4ED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1117635" y="6134784"/>
                  <a:ext cx="979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2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60C55CA1-6101-1065-1CE9-82E3E8771043}"/>
                    </a:ext>
                  </a:extLst>
                </p14:cNvPr>
                <p14:cNvContentPartPr/>
                <p14:nvPr/>
              </p14:nvContentPartPr>
              <p14:xfrm>
                <a:off x="1121955" y="6193464"/>
                <a:ext cx="90000" cy="19440"/>
              </p14:xfrm>
            </p:contentPart>
          </mc:Choice>
          <mc:Fallback xmlns=""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60C55CA1-6101-1065-1CE9-82E3E8771043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1114395" y="6185904"/>
                  <a:ext cx="1051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4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87B6FBF2-54E6-6072-B319-0C243F17D730}"/>
                    </a:ext>
                  </a:extLst>
                </p14:cNvPr>
                <p14:cNvContentPartPr/>
                <p14:nvPr/>
              </p14:nvContentPartPr>
              <p14:xfrm>
                <a:off x="1247595" y="6146664"/>
                <a:ext cx="7200" cy="102960"/>
              </p14:xfrm>
            </p:contentPart>
          </mc:Choice>
          <mc:Fallback xmlns=""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87B6FBF2-54E6-6072-B319-0C243F17D730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1240035" y="6139104"/>
                  <a:ext cx="223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6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FBC8919B-E810-FF70-2777-8231A036739C}"/>
                    </a:ext>
                  </a:extLst>
                </p14:cNvPr>
                <p14:cNvContentPartPr/>
                <p14:nvPr/>
              </p14:nvContentPartPr>
              <p14:xfrm>
                <a:off x="1268115" y="6171504"/>
                <a:ext cx="71280" cy="1332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FBC8919B-E810-FF70-2777-8231A036739C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260555" y="6163944"/>
                  <a:ext cx="86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8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9646AC3B-A8E4-D5C5-0CB7-F2F03BD2BA6B}"/>
                    </a:ext>
                  </a:extLst>
                </p14:cNvPr>
                <p14:cNvContentPartPr/>
                <p14:nvPr/>
              </p14:nvContentPartPr>
              <p14:xfrm>
                <a:off x="1177035" y="6300384"/>
                <a:ext cx="61560" cy="720"/>
              </p14:xfrm>
            </p:contentPart>
          </mc:Choice>
          <mc:Fallback xmlns=""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9646AC3B-A8E4-D5C5-0CB7-F2F03BD2BA6B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169475" y="6292824"/>
                  <a:ext cx="766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0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4D3ABD47-08D1-1AD6-6E3B-D2BAAFD06437}"/>
                    </a:ext>
                  </a:extLst>
                </p14:cNvPr>
                <p14:cNvContentPartPr/>
                <p14:nvPr/>
              </p14:nvContentPartPr>
              <p14:xfrm>
                <a:off x="1174875" y="6291024"/>
                <a:ext cx="43200" cy="123120"/>
              </p14:xfrm>
            </p:contentPart>
          </mc:Choice>
          <mc:Fallback xmlns=""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4D3ABD47-08D1-1AD6-6E3B-D2BAAFD06437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1167315" y="6283464"/>
                  <a:ext cx="583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2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6EB4EAA7-D463-0B8F-9603-DFCE725D436A}"/>
                    </a:ext>
                  </a:extLst>
                </p14:cNvPr>
                <p14:cNvContentPartPr/>
                <p14:nvPr/>
              </p14:nvContentPartPr>
              <p14:xfrm>
                <a:off x="1406355" y="6116064"/>
                <a:ext cx="9360" cy="71280"/>
              </p14:xfrm>
            </p:contentPart>
          </mc:Choice>
          <mc:Fallback xmlns=""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6EB4EAA7-D463-0B8F-9603-DFCE725D436A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1398795" y="6108864"/>
                  <a:ext cx="244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4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3E0B87C3-FAD2-C154-12EE-76B310ACB048}"/>
                    </a:ext>
                  </a:extLst>
                </p14:cNvPr>
                <p14:cNvContentPartPr/>
                <p14:nvPr/>
              </p14:nvContentPartPr>
              <p14:xfrm>
                <a:off x="1331115" y="6176184"/>
                <a:ext cx="120960" cy="23760"/>
              </p14:xfrm>
            </p:contentPart>
          </mc:Choice>
          <mc:Fallback xmlns=""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3E0B87C3-FAD2-C154-12EE-76B310ACB048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1323555" y="6168624"/>
                  <a:ext cx="136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6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3C78C677-8B82-3764-54EA-0B42D88861D5}"/>
                    </a:ext>
                  </a:extLst>
                </p14:cNvPr>
                <p14:cNvContentPartPr/>
                <p14:nvPr/>
              </p14:nvContentPartPr>
              <p14:xfrm>
                <a:off x="1360275" y="6180864"/>
                <a:ext cx="66600" cy="78840"/>
              </p14:xfrm>
            </p:contentPart>
          </mc:Choice>
          <mc:Fallback xmlns=""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3C78C677-8B82-3764-54EA-0B42D88861D5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352715" y="6173304"/>
                  <a:ext cx="81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8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28F3990E-C517-567E-9432-893FCC2B04DC}"/>
                    </a:ext>
                  </a:extLst>
                </p14:cNvPr>
                <p14:cNvContentPartPr/>
                <p14:nvPr/>
              </p14:nvContentPartPr>
              <p14:xfrm>
                <a:off x="1393395" y="6213984"/>
                <a:ext cx="38880" cy="3708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28F3990E-C517-567E-9432-893FCC2B04DC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385835" y="6206424"/>
                  <a:ext cx="540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0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381F7B8C-9E53-C393-7E6E-C445AF851D7D}"/>
                    </a:ext>
                  </a:extLst>
                </p14:cNvPr>
                <p14:cNvContentPartPr/>
                <p14:nvPr/>
              </p14:nvContentPartPr>
              <p14:xfrm>
                <a:off x="1499235" y="6183024"/>
                <a:ext cx="1440" cy="56160"/>
              </p14:xfrm>
            </p:contentPart>
          </mc:Choice>
          <mc:Fallback xmlns=""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381F7B8C-9E53-C393-7E6E-C445AF851D7D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492035" y="6175464"/>
                  <a:ext cx="165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2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B1E463FA-946F-60BC-F24F-60AC001A5DAE}"/>
                    </a:ext>
                  </a:extLst>
                </p14:cNvPr>
                <p14:cNvContentPartPr/>
                <p14:nvPr/>
              </p14:nvContentPartPr>
              <p14:xfrm>
                <a:off x="1411755" y="6319104"/>
                <a:ext cx="14400" cy="93960"/>
              </p14:xfrm>
            </p:contentPart>
          </mc:Choice>
          <mc:Fallback xmlns=""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B1E463FA-946F-60BC-F24F-60AC001A5DAE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1404195" y="6311544"/>
                  <a:ext cx="291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4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83696454-5CA5-5ACB-FFA7-6771DF575B2D}"/>
                    </a:ext>
                  </a:extLst>
                </p14:cNvPr>
                <p14:cNvContentPartPr/>
                <p14:nvPr/>
              </p14:nvContentPartPr>
              <p14:xfrm>
                <a:off x="1417875" y="6305424"/>
                <a:ext cx="91080" cy="121320"/>
              </p14:xfrm>
            </p:contentPart>
          </mc:Choice>
          <mc:Fallback xmlns=""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83696454-5CA5-5ACB-FFA7-6771DF575B2D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1410315" y="6297864"/>
                  <a:ext cx="106200" cy="13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86">
            <p14:nvContentPartPr>
              <p14:cNvPr id="728" name="Input penna 727">
                <a:extLst>
                  <a:ext uri="{FF2B5EF4-FFF2-40B4-BE49-F238E27FC236}">
                    <a16:creationId xmlns:a16="http://schemas.microsoft.com/office/drawing/2014/main" id="{3DEB9A59-F19C-9300-E154-68C2D8C379D8}"/>
                  </a:ext>
                </a:extLst>
              </p14:cNvPr>
              <p14:cNvContentPartPr/>
              <p14:nvPr/>
            </p14:nvContentPartPr>
            <p14:xfrm>
              <a:off x="8228965" y="5634452"/>
              <a:ext cx="75960" cy="194400"/>
            </p14:xfrm>
          </p:contentPart>
        </mc:Choice>
        <mc:Fallback xmlns="">
          <p:pic>
            <p:nvPicPr>
              <p:cNvPr id="728" name="Input penna 727">
                <a:extLst>
                  <a:ext uri="{FF2B5EF4-FFF2-40B4-BE49-F238E27FC236}">
                    <a16:creationId xmlns:a16="http://schemas.microsoft.com/office/drawing/2014/main" id="{3DEB9A59-F19C-9300-E154-68C2D8C379D8}"/>
                  </a:ext>
                </a:extLst>
              </p:cNvPr>
              <p:cNvPicPr/>
              <p:nvPr/>
            </p:nvPicPr>
            <p:blipFill>
              <a:blip r:embed="rId687"/>
              <a:stretch>
                <a:fillRect/>
              </a:stretch>
            </p:blipFill>
            <p:spPr>
              <a:xfrm>
                <a:off x="8221405" y="5626892"/>
                <a:ext cx="9108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8">
            <p14:nvContentPartPr>
              <p14:cNvPr id="729" name="Input penna 728">
                <a:extLst>
                  <a:ext uri="{FF2B5EF4-FFF2-40B4-BE49-F238E27FC236}">
                    <a16:creationId xmlns:a16="http://schemas.microsoft.com/office/drawing/2014/main" id="{D4B7A4EE-A79C-05CD-0042-63A83D0F498A}"/>
                  </a:ext>
                </a:extLst>
              </p14:cNvPr>
              <p14:cNvContentPartPr/>
              <p14:nvPr/>
            </p14:nvContentPartPr>
            <p14:xfrm>
              <a:off x="8204125" y="5634812"/>
              <a:ext cx="137160" cy="212040"/>
            </p14:xfrm>
          </p:contentPart>
        </mc:Choice>
        <mc:Fallback xmlns="">
          <p:pic>
            <p:nvPicPr>
              <p:cNvPr id="729" name="Input penna 728">
                <a:extLst>
                  <a:ext uri="{FF2B5EF4-FFF2-40B4-BE49-F238E27FC236}">
                    <a16:creationId xmlns:a16="http://schemas.microsoft.com/office/drawing/2014/main" id="{D4B7A4EE-A79C-05CD-0042-63A83D0F498A}"/>
                  </a:ext>
                </a:extLst>
              </p:cNvPr>
              <p:cNvPicPr/>
              <p:nvPr/>
            </p:nvPicPr>
            <p:blipFill>
              <a:blip r:embed="rId689"/>
              <a:stretch>
                <a:fillRect/>
              </a:stretch>
            </p:blipFill>
            <p:spPr>
              <a:xfrm>
                <a:off x="8196565" y="5627252"/>
                <a:ext cx="152280" cy="22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36" name="Gruppo 735">
            <a:extLst>
              <a:ext uri="{FF2B5EF4-FFF2-40B4-BE49-F238E27FC236}">
                <a16:creationId xmlns:a16="http://schemas.microsoft.com/office/drawing/2014/main" id="{CC2001C1-022B-8F59-B651-CAA5E7229962}"/>
              </a:ext>
            </a:extLst>
          </p:cNvPr>
          <p:cNvGrpSpPr/>
          <p:nvPr/>
        </p:nvGrpSpPr>
        <p:grpSpPr>
          <a:xfrm>
            <a:off x="9546303" y="5949177"/>
            <a:ext cx="90360" cy="73440"/>
            <a:chOff x="9546303" y="5949177"/>
            <a:chExt cx="90360" cy="7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0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4A035F60-7DE1-5CE0-3BFE-08F5867CBBF0}"/>
                    </a:ext>
                  </a:extLst>
                </p14:cNvPr>
                <p14:cNvContentPartPr/>
                <p14:nvPr/>
              </p14:nvContentPartPr>
              <p14:xfrm>
                <a:off x="9546303" y="5967177"/>
                <a:ext cx="68040" cy="18360"/>
              </p14:xfrm>
            </p:contentPart>
          </mc:Choice>
          <mc:Fallback xmlns=""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4A035F60-7DE1-5CE0-3BFE-08F5867CBBF0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9538743" y="5959617"/>
                  <a:ext cx="831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2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A96F2F30-8A45-A404-CFC5-396E77126AEF}"/>
                    </a:ext>
                  </a:extLst>
                </p14:cNvPr>
                <p14:cNvContentPartPr/>
                <p14:nvPr/>
              </p14:nvContentPartPr>
              <p14:xfrm>
                <a:off x="9613983" y="5949177"/>
                <a:ext cx="22680" cy="73440"/>
              </p14:xfrm>
            </p:contentPart>
          </mc:Choice>
          <mc:Fallback xmlns=""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A96F2F30-8A45-A404-CFC5-396E77126AEF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9606783" y="5941617"/>
                  <a:ext cx="3780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8" name="Gruppo 757">
            <a:extLst>
              <a:ext uri="{FF2B5EF4-FFF2-40B4-BE49-F238E27FC236}">
                <a16:creationId xmlns:a16="http://schemas.microsoft.com/office/drawing/2014/main" id="{81130B5D-005C-9DCB-A316-A9C74B00E58C}"/>
              </a:ext>
            </a:extLst>
          </p:cNvPr>
          <p:cNvGrpSpPr/>
          <p:nvPr/>
        </p:nvGrpSpPr>
        <p:grpSpPr>
          <a:xfrm>
            <a:off x="9992294" y="5813457"/>
            <a:ext cx="858240" cy="294120"/>
            <a:chOff x="9992294" y="5813457"/>
            <a:chExt cx="858240" cy="29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4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C19A7EDF-FF5B-A38D-E253-F1991B27A43F}"/>
                    </a:ext>
                  </a:extLst>
                </p14:cNvPr>
                <p14:cNvContentPartPr/>
                <p14:nvPr/>
              </p14:nvContentPartPr>
              <p14:xfrm>
                <a:off x="9995894" y="5826057"/>
                <a:ext cx="17280" cy="131040"/>
              </p14:xfrm>
            </p:contentPart>
          </mc:Choice>
          <mc:Fallback xmlns=""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C19A7EDF-FF5B-A38D-E253-F1991B27A43F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9988334" y="5818497"/>
                  <a:ext cx="324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6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E6F8283B-DA33-230B-3A24-2E4B7F35D5F9}"/>
                    </a:ext>
                  </a:extLst>
                </p14:cNvPr>
                <p14:cNvContentPartPr/>
                <p14:nvPr/>
              </p14:nvContentPartPr>
              <p14:xfrm>
                <a:off x="9993734" y="5813457"/>
                <a:ext cx="56880" cy="152280"/>
              </p14:xfrm>
            </p:contentPart>
          </mc:Choice>
          <mc:Fallback xmlns=""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E6F8283B-DA33-230B-3A24-2E4B7F35D5F9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9986174" y="5805897"/>
                  <a:ext cx="720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8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24D7DC62-FC71-D82E-AD62-2BFDE49C6ED9}"/>
                    </a:ext>
                  </a:extLst>
                </p14:cNvPr>
                <p14:cNvContentPartPr/>
                <p14:nvPr/>
              </p14:nvContentPartPr>
              <p14:xfrm>
                <a:off x="10093454" y="5839017"/>
                <a:ext cx="22680" cy="94680"/>
              </p14:xfrm>
            </p:contentPart>
          </mc:Choice>
          <mc:Fallback xmlns=""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24D7DC62-FC71-D82E-AD62-2BFDE49C6ED9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10085894" y="5831457"/>
                  <a:ext cx="378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0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BC6B7981-5F5B-23CD-DF5B-F50B98891DE4}"/>
                    </a:ext>
                  </a:extLst>
                </p14:cNvPr>
                <p14:cNvContentPartPr/>
                <p14:nvPr/>
              </p14:nvContentPartPr>
              <p14:xfrm>
                <a:off x="10110734" y="5903457"/>
                <a:ext cx="46080" cy="16200"/>
              </p14:xfrm>
            </p:contentPart>
          </mc:Choice>
          <mc:Fallback xmlns=""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BC6B7981-5F5B-23CD-DF5B-F50B98891DE4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10103174" y="5895897"/>
                  <a:ext cx="61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2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DCF0BD5B-20B5-D3C2-571F-FF0C3531E9A1}"/>
                    </a:ext>
                  </a:extLst>
                </p14:cNvPr>
                <p14:cNvContentPartPr/>
                <p14:nvPr/>
              </p14:nvContentPartPr>
              <p14:xfrm>
                <a:off x="9992294" y="5995977"/>
                <a:ext cx="61920" cy="93240"/>
              </p14:xfrm>
            </p:contentPart>
          </mc:Choice>
          <mc:Fallback xmlns=""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DCF0BD5B-20B5-D3C2-571F-FF0C3531E9A1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9984734" y="5988417"/>
                  <a:ext cx="770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4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3231243E-763B-F084-C878-54E94D0510B0}"/>
                    </a:ext>
                  </a:extLst>
                </p14:cNvPr>
                <p14:cNvContentPartPr/>
                <p14:nvPr/>
              </p14:nvContentPartPr>
              <p14:xfrm>
                <a:off x="10026134" y="6042777"/>
                <a:ext cx="77040" cy="42120"/>
              </p14:xfrm>
            </p:contentPart>
          </mc:Choice>
          <mc:Fallback xmlns=""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3231243E-763B-F084-C878-54E94D0510B0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0018574" y="6035217"/>
                  <a:ext cx="921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6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6D8ABBD2-BD4E-FCC3-F869-BAC67C05D244}"/>
                    </a:ext>
                  </a:extLst>
                </p14:cNvPr>
                <p14:cNvContentPartPr/>
                <p14:nvPr/>
              </p14:nvContentPartPr>
              <p14:xfrm>
                <a:off x="10250414" y="5864937"/>
                <a:ext cx="74520" cy="101880"/>
              </p14:xfrm>
            </p:contentPart>
          </mc:Choice>
          <mc:Fallback xmlns=""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6D8ABBD2-BD4E-FCC3-F869-BAC67C05D244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10242854" y="5857377"/>
                  <a:ext cx="89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8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3E71C2ED-6FE0-940C-1A4C-046AF21CF8F4}"/>
                    </a:ext>
                  </a:extLst>
                </p14:cNvPr>
                <p14:cNvContentPartPr/>
                <p14:nvPr/>
              </p14:nvContentPartPr>
              <p14:xfrm>
                <a:off x="10345454" y="5895537"/>
                <a:ext cx="58320" cy="11880"/>
              </p14:xfrm>
            </p:contentPart>
          </mc:Choice>
          <mc:Fallback xmlns=""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3E71C2ED-6FE0-940C-1A4C-046AF21CF8F4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10337894" y="5888337"/>
                  <a:ext cx="734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0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459A76E7-BAC2-F388-6A0F-EFC71C6E82DC}"/>
                    </a:ext>
                  </a:extLst>
                </p14:cNvPr>
                <p14:cNvContentPartPr/>
                <p14:nvPr/>
              </p14:nvContentPartPr>
              <p14:xfrm>
                <a:off x="10384694" y="5854137"/>
                <a:ext cx="25560" cy="111960"/>
              </p14:xfrm>
            </p:contentPart>
          </mc:Choice>
          <mc:Fallback xmlns=""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459A76E7-BAC2-F388-6A0F-EFC71C6E82DC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10377134" y="5846577"/>
                  <a:ext cx="406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2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53CB3219-971B-209E-00DE-8AB3F2837591}"/>
                    </a:ext>
                  </a:extLst>
                </p14:cNvPr>
                <p14:cNvContentPartPr/>
                <p14:nvPr/>
              </p14:nvContentPartPr>
              <p14:xfrm>
                <a:off x="10281374" y="5993457"/>
                <a:ext cx="51120" cy="114120"/>
              </p14:xfrm>
            </p:contentPart>
          </mc:Choice>
          <mc:Fallback xmlns=""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53CB3219-971B-209E-00DE-8AB3F2837591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10273814" y="5985897"/>
                  <a:ext cx="658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4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6CAA3E9E-81B8-A459-A53F-7C74841B7CC3}"/>
                    </a:ext>
                  </a:extLst>
                </p14:cNvPr>
                <p14:cNvContentPartPr/>
                <p14:nvPr/>
              </p14:nvContentPartPr>
              <p14:xfrm>
                <a:off x="10303334" y="6042417"/>
                <a:ext cx="43920" cy="10800"/>
              </p14:xfrm>
            </p:contentPart>
          </mc:Choice>
          <mc:Fallback xmlns=""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6CAA3E9E-81B8-A459-A53F-7C74841B7CC3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10295774" y="6034857"/>
                  <a:ext cx="590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6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1E4FF4FA-64B9-0651-AF5D-95DADFF154D8}"/>
                    </a:ext>
                  </a:extLst>
                </p14:cNvPr>
                <p14:cNvContentPartPr/>
                <p14:nvPr/>
              </p14:nvContentPartPr>
              <p14:xfrm>
                <a:off x="10346174" y="6005337"/>
                <a:ext cx="51840" cy="92520"/>
              </p14:xfrm>
            </p:contentPart>
          </mc:Choice>
          <mc:Fallback xmlns=""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1E4FF4FA-64B9-0651-AF5D-95DADFF154D8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10338614" y="5997777"/>
                  <a:ext cx="666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8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EC64232E-B684-0BBF-662D-4CCC393D0B2F}"/>
                    </a:ext>
                  </a:extLst>
                </p14:cNvPr>
                <p14:cNvContentPartPr/>
                <p14:nvPr/>
              </p14:nvContentPartPr>
              <p14:xfrm>
                <a:off x="10373174" y="6057537"/>
                <a:ext cx="55080" cy="34200"/>
              </p14:xfrm>
            </p:contentPart>
          </mc:Choice>
          <mc:Fallback xmlns=""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EC64232E-B684-0BBF-662D-4CCC393D0B2F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10365614" y="6049977"/>
                  <a:ext cx="702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0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D3C69090-5E3B-4CB2-86B7-4B6F6AD5DC9E}"/>
                    </a:ext>
                  </a:extLst>
                </p14:cNvPr>
                <p14:cNvContentPartPr/>
                <p14:nvPr/>
              </p14:nvContentPartPr>
              <p14:xfrm>
                <a:off x="10471454" y="5926497"/>
                <a:ext cx="40320" cy="68760"/>
              </p14:xfrm>
            </p:contentPart>
          </mc:Choice>
          <mc:Fallback xmlns=""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D3C69090-5E3B-4CB2-86B7-4B6F6AD5DC9E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10463894" y="5918937"/>
                  <a:ext cx="554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2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34449B43-B3B0-6D86-DB77-8BC2E9263020}"/>
                    </a:ext>
                  </a:extLst>
                </p14:cNvPr>
                <p14:cNvContentPartPr/>
                <p14:nvPr/>
              </p14:nvContentPartPr>
              <p14:xfrm>
                <a:off x="10539134" y="5957817"/>
                <a:ext cx="53280" cy="7200"/>
              </p14:xfrm>
            </p:contentPart>
          </mc:Choice>
          <mc:Fallback xmlns=""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34449B43-B3B0-6D86-DB77-8BC2E9263020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10531574" y="5950257"/>
                  <a:ext cx="684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4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A83F75FC-3260-BDFE-60BB-D8E6F29B8CDD}"/>
                    </a:ext>
                  </a:extLst>
                </p14:cNvPr>
                <p14:cNvContentPartPr/>
                <p14:nvPr/>
              </p14:nvContentPartPr>
              <p14:xfrm>
                <a:off x="10596734" y="5904177"/>
                <a:ext cx="13320" cy="115560"/>
              </p14:xfrm>
            </p:contentPart>
          </mc:Choice>
          <mc:Fallback xmlns=""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A83F75FC-3260-BDFE-60BB-D8E6F29B8CDD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10589174" y="5896617"/>
                  <a:ext cx="284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6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D667B332-7A4A-DB9B-5C8C-B6068E0A2456}"/>
                    </a:ext>
                  </a:extLst>
                </p14:cNvPr>
                <p14:cNvContentPartPr/>
                <p14:nvPr/>
              </p14:nvContentPartPr>
              <p14:xfrm>
                <a:off x="10695374" y="5909937"/>
                <a:ext cx="68040" cy="79560"/>
              </p14:xfrm>
            </p:contentPart>
          </mc:Choice>
          <mc:Fallback xmlns=""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D667B332-7A4A-DB9B-5C8C-B6068E0A2456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10687814" y="5902377"/>
                  <a:ext cx="83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8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F37F8342-0038-F326-4B7F-1007A2DDA2D6}"/>
                    </a:ext>
                  </a:extLst>
                </p14:cNvPr>
                <p14:cNvContentPartPr/>
                <p14:nvPr/>
              </p14:nvContentPartPr>
              <p14:xfrm>
                <a:off x="10709054" y="6004977"/>
                <a:ext cx="9720" cy="69480"/>
              </p14:xfrm>
            </p:contentPart>
          </mc:Choice>
          <mc:Fallback xmlns=""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F37F8342-0038-F326-4B7F-1007A2DDA2D6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10701494" y="5997417"/>
                  <a:ext cx="248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0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4E0B0CA0-EED2-5A7A-D799-7B6878448F25}"/>
                    </a:ext>
                  </a:extLst>
                </p14:cNvPr>
                <p14:cNvContentPartPr/>
                <p14:nvPr/>
              </p14:nvContentPartPr>
              <p14:xfrm>
                <a:off x="10755854" y="6013977"/>
                <a:ext cx="16200" cy="77040"/>
              </p14:xfrm>
            </p:contentPart>
          </mc:Choice>
          <mc:Fallback xmlns=""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4E0B0CA0-EED2-5A7A-D799-7B6878448F25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10748294" y="6006417"/>
                  <a:ext cx="313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2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A05AA324-324E-AF86-26C6-2FF28AD44B37}"/>
                    </a:ext>
                  </a:extLst>
                </p14:cNvPr>
                <p14:cNvContentPartPr/>
                <p14:nvPr/>
              </p14:nvContentPartPr>
              <p14:xfrm>
                <a:off x="10675934" y="6074817"/>
                <a:ext cx="174600" cy="31680"/>
              </p14:xfrm>
            </p:contentPart>
          </mc:Choice>
          <mc:Fallback xmlns=""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A05AA324-324E-AF86-26C6-2FF28AD44B37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10668374" y="6067257"/>
                  <a:ext cx="18972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3" name="Gruppo 772">
            <a:extLst>
              <a:ext uri="{FF2B5EF4-FFF2-40B4-BE49-F238E27FC236}">
                <a16:creationId xmlns:a16="http://schemas.microsoft.com/office/drawing/2014/main" id="{31A408C6-E8CC-C765-35EC-7E9405E96E29}"/>
              </a:ext>
            </a:extLst>
          </p:cNvPr>
          <p:cNvGrpSpPr/>
          <p:nvPr/>
        </p:nvGrpSpPr>
        <p:grpSpPr>
          <a:xfrm>
            <a:off x="10524679" y="6386937"/>
            <a:ext cx="666000" cy="165600"/>
            <a:chOff x="10524679" y="6386937"/>
            <a:chExt cx="666000" cy="16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4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DE561966-6E23-5F63-AFFD-E1856B240829}"/>
                    </a:ext>
                  </a:extLst>
                </p14:cNvPr>
                <p14:cNvContentPartPr/>
                <p14:nvPr/>
              </p14:nvContentPartPr>
              <p14:xfrm>
                <a:off x="10524679" y="6403137"/>
                <a:ext cx="76320" cy="102240"/>
              </p14:xfrm>
            </p:contentPart>
          </mc:Choice>
          <mc:Fallback xmlns=""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DE561966-6E23-5F63-AFFD-E1856B240829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10517119" y="6395577"/>
                  <a:ext cx="914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6">
              <p14:nvContentPartPr>
                <p14:cNvPr id="766" name="Input penna 765">
                  <a:extLst>
                    <a:ext uri="{FF2B5EF4-FFF2-40B4-BE49-F238E27FC236}">
                      <a16:creationId xmlns:a16="http://schemas.microsoft.com/office/drawing/2014/main" id="{AE9C4FB4-B524-70E1-CE63-B0B7061FD61A}"/>
                    </a:ext>
                  </a:extLst>
                </p14:cNvPr>
                <p14:cNvContentPartPr/>
                <p14:nvPr/>
              </p14:nvContentPartPr>
              <p14:xfrm>
                <a:off x="10664359" y="6386937"/>
                <a:ext cx="57960" cy="142560"/>
              </p14:xfrm>
            </p:contentPart>
          </mc:Choice>
          <mc:Fallback xmlns="">
            <p:pic>
              <p:nvPicPr>
                <p:cNvPr id="766" name="Input penna 765">
                  <a:extLst>
                    <a:ext uri="{FF2B5EF4-FFF2-40B4-BE49-F238E27FC236}">
                      <a16:creationId xmlns:a16="http://schemas.microsoft.com/office/drawing/2014/main" id="{AE9C4FB4-B524-70E1-CE63-B0B7061FD61A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10656799" y="6379377"/>
                  <a:ext cx="730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8">
              <p14:nvContentPartPr>
                <p14:cNvPr id="767" name="Input penna 766">
                  <a:extLst>
                    <a:ext uri="{FF2B5EF4-FFF2-40B4-BE49-F238E27FC236}">
                      <a16:creationId xmlns:a16="http://schemas.microsoft.com/office/drawing/2014/main" id="{D2BD78F0-3AEF-E252-7812-91AFDF8F6DF8}"/>
                    </a:ext>
                  </a:extLst>
                </p14:cNvPr>
                <p14:cNvContentPartPr/>
                <p14:nvPr/>
              </p14:nvContentPartPr>
              <p14:xfrm>
                <a:off x="10772359" y="6415017"/>
                <a:ext cx="41040" cy="108720"/>
              </p14:xfrm>
            </p:contentPart>
          </mc:Choice>
          <mc:Fallback xmlns="">
            <p:pic>
              <p:nvPicPr>
                <p:cNvPr id="767" name="Input penna 766">
                  <a:extLst>
                    <a:ext uri="{FF2B5EF4-FFF2-40B4-BE49-F238E27FC236}">
                      <a16:creationId xmlns:a16="http://schemas.microsoft.com/office/drawing/2014/main" id="{D2BD78F0-3AEF-E252-7812-91AFDF8F6DF8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10764799" y="6407457"/>
                  <a:ext cx="561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0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3DD135AE-0108-CEBC-88C9-BCD7435DF998}"/>
                    </a:ext>
                  </a:extLst>
                </p14:cNvPr>
                <p14:cNvContentPartPr/>
                <p14:nvPr/>
              </p14:nvContentPartPr>
              <p14:xfrm>
                <a:off x="10887919" y="6436977"/>
                <a:ext cx="51840" cy="72360"/>
              </p14:xfrm>
            </p:contentPart>
          </mc:Choice>
          <mc:Fallback xmlns=""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3DD135AE-0108-CEBC-88C9-BCD7435DF998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10880359" y="6429417"/>
                  <a:ext cx="666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2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861F89E0-6182-B89E-317B-E5EBACA82A0E}"/>
                    </a:ext>
                  </a:extLst>
                </p14:cNvPr>
                <p14:cNvContentPartPr/>
                <p14:nvPr/>
              </p14:nvContentPartPr>
              <p14:xfrm>
                <a:off x="10986919" y="6439137"/>
                <a:ext cx="68040" cy="27360"/>
              </p14:xfrm>
            </p:contentPart>
          </mc:Choice>
          <mc:Fallback xmlns=""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861F89E0-6182-B89E-317B-E5EBACA82A0E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10979359" y="6431577"/>
                  <a:ext cx="83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4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2030D338-FED5-610B-6284-8AC8154A71DA}"/>
                    </a:ext>
                  </a:extLst>
                </p14:cNvPr>
                <p14:cNvContentPartPr/>
                <p14:nvPr/>
              </p14:nvContentPartPr>
              <p14:xfrm>
                <a:off x="11006359" y="6417177"/>
                <a:ext cx="81360" cy="135360"/>
              </p14:xfrm>
            </p:contentPart>
          </mc:Choice>
          <mc:Fallback xmlns=""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2030D338-FED5-610B-6284-8AC8154A71DA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10998799" y="6409617"/>
                  <a:ext cx="961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6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661EEA2F-F364-A417-EB71-C14BB47224B0}"/>
                    </a:ext>
                  </a:extLst>
                </p14:cNvPr>
                <p14:cNvContentPartPr/>
                <p14:nvPr/>
              </p14:nvContentPartPr>
              <p14:xfrm>
                <a:off x="11108599" y="6422217"/>
                <a:ext cx="82080" cy="120600"/>
              </p14:xfrm>
            </p:contentPart>
          </mc:Choice>
          <mc:Fallback xmlns=""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661EEA2F-F364-A417-EB71-C14BB47224B0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11101039" y="6414657"/>
                  <a:ext cx="9720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8" name="Gruppo 777">
            <a:extLst>
              <a:ext uri="{FF2B5EF4-FFF2-40B4-BE49-F238E27FC236}">
                <a16:creationId xmlns:a16="http://schemas.microsoft.com/office/drawing/2014/main" id="{3CA22073-5DD0-1E13-0E98-52EFFA70B323}"/>
              </a:ext>
            </a:extLst>
          </p:cNvPr>
          <p:cNvGrpSpPr/>
          <p:nvPr/>
        </p:nvGrpSpPr>
        <p:grpSpPr>
          <a:xfrm>
            <a:off x="9846079" y="6359937"/>
            <a:ext cx="347522" cy="146520"/>
            <a:chOff x="9846079" y="6359937"/>
            <a:chExt cx="347522" cy="14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8">
              <p14:nvContentPartPr>
                <p14:cNvPr id="759" name="Input penna 758">
                  <a:extLst>
                    <a:ext uri="{FF2B5EF4-FFF2-40B4-BE49-F238E27FC236}">
                      <a16:creationId xmlns:a16="http://schemas.microsoft.com/office/drawing/2014/main" id="{B2A6D37E-6EB2-B4BE-00D6-3572DDED8D47}"/>
                    </a:ext>
                  </a:extLst>
                </p14:cNvPr>
                <p14:cNvContentPartPr/>
                <p14:nvPr/>
              </p14:nvContentPartPr>
              <p14:xfrm>
                <a:off x="9846079" y="6367497"/>
                <a:ext cx="35640" cy="133560"/>
              </p14:xfrm>
            </p:contentPart>
          </mc:Choice>
          <mc:Fallback xmlns="">
            <p:pic>
              <p:nvPicPr>
                <p:cNvPr id="759" name="Input penna 758">
                  <a:extLst>
                    <a:ext uri="{FF2B5EF4-FFF2-40B4-BE49-F238E27FC236}">
                      <a16:creationId xmlns:a16="http://schemas.microsoft.com/office/drawing/2014/main" id="{B2A6D37E-6EB2-B4BE-00D6-3572DDED8D47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9838519" y="6359937"/>
                  <a:ext cx="507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0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7F62E431-F84F-C295-0B2F-0BDA9EDACBC2}"/>
                    </a:ext>
                  </a:extLst>
                </p14:cNvPr>
                <p14:cNvContentPartPr/>
                <p14:nvPr/>
              </p14:nvContentPartPr>
              <p14:xfrm>
                <a:off x="9858319" y="6363177"/>
                <a:ext cx="65520" cy="100800"/>
              </p14:xfrm>
            </p:contentPart>
          </mc:Choice>
          <mc:Fallback xmlns=""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7F62E431-F84F-C295-0B2F-0BDA9EDACBC2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9850759" y="6355617"/>
                  <a:ext cx="806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2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5047A544-539D-B62E-1E1C-331526328A76}"/>
                    </a:ext>
                  </a:extLst>
                </p14:cNvPr>
                <p14:cNvContentPartPr/>
                <p14:nvPr/>
              </p14:nvContentPartPr>
              <p14:xfrm>
                <a:off x="9940039" y="6359937"/>
                <a:ext cx="77760" cy="146520"/>
              </p14:xfrm>
            </p:contentPart>
          </mc:Choice>
          <mc:Fallback xmlns=""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5047A544-539D-B62E-1E1C-331526328A76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9932479" y="6352377"/>
                  <a:ext cx="928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4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F6A98399-1613-C45E-3537-ADD2D0EAAA89}"/>
                    </a:ext>
                  </a:extLst>
                </p14:cNvPr>
                <p14:cNvContentPartPr/>
                <p14:nvPr/>
              </p14:nvContentPartPr>
              <p14:xfrm>
                <a:off x="9973879" y="6388017"/>
                <a:ext cx="81720" cy="52560"/>
              </p14:xfrm>
            </p:contentPart>
          </mc:Choice>
          <mc:Fallback xmlns=""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F6A98399-1613-C45E-3537-ADD2D0EAAA89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9966319" y="6380457"/>
                  <a:ext cx="968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6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00A632A6-1248-D541-4B71-6A834C7ED492}"/>
                    </a:ext>
                  </a:extLst>
                </p14:cNvPr>
                <p14:cNvContentPartPr/>
                <p14:nvPr/>
              </p14:nvContentPartPr>
              <p14:xfrm>
                <a:off x="10068559" y="6375417"/>
                <a:ext cx="62280" cy="13680"/>
              </p14:xfrm>
            </p:contentPart>
          </mc:Choice>
          <mc:Fallback xmlns=""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00A632A6-1248-D541-4B71-6A834C7ED492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10060999" y="6367857"/>
                  <a:ext cx="774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8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445E7D9B-F0AE-8674-1AA7-26A722EE5FF2}"/>
                    </a:ext>
                  </a:extLst>
                </p14:cNvPr>
                <p14:cNvContentPartPr/>
                <p14:nvPr/>
              </p14:nvContentPartPr>
              <p14:xfrm>
                <a:off x="10105639" y="6368217"/>
                <a:ext cx="25200" cy="127800"/>
              </p14:xfrm>
            </p:contentPart>
          </mc:Choice>
          <mc:Fallback xmlns=""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445E7D9B-F0AE-8674-1AA7-26A722EE5FF2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10098079" y="6360657"/>
                  <a:ext cx="403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0">
              <p14:nvContentPartPr>
                <p14:cNvPr id="776" name="Input penna 775">
                  <a:extLst>
                    <a:ext uri="{FF2B5EF4-FFF2-40B4-BE49-F238E27FC236}">
                      <a16:creationId xmlns:a16="http://schemas.microsoft.com/office/drawing/2014/main" id="{2A716177-CF44-3A8D-1563-8114D14FF1F6}"/>
                    </a:ext>
                  </a:extLst>
                </p14:cNvPr>
                <p14:cNvContentPartPr/>
                <p14:nvPr/>
              </p14:nvContentPartPr>
              <p14:xfrm>
                <a:off x="10105761" y="6364324"/>
                <a:ext cx="87840" cy="28080"/>
              </p14:xfrm>
            </p:contentPart>
          </mc:Choice>
          <mc:Fallback xmlns="">
            <p:pic>
              <p:nvPicPr>
                <p:cNvPr id="776" name="Input penna 775">
                  <a:extLst>
                    <a:ext uri="{FF2B5EF4-FFF2-40B4-BE49-F238E27FC236}">
                      <a16:creationId xmlns:a16="http://schemas.microsoft.com/office/drawing/2014/main" id="{2A716177-CF44-3A8D-1563-8114D14FF1F6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10098201" y="6357124"/>
                  <a:ext cx="10260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2" name="Gruppo 781">
            <a:extLst>
              <a:ext uri="{FF2B5EF4-FFF2-40B4-BE49-F238E27FC236}">
                <a16:creationId xmlns:a16="http://schemas.microsoft.com/office/drawing/2014/main" id="{64ADDFAE-4676-A027-C436-152A455A6782}"/>
              </a:ext>
            </a:extLst>
          </p:cNvPr>
          <p:cNvGrpSpPr/>
          <p:nvPr/>
        </p:nvGrpSpPr>
        <p:grpSpPr>
          <a:xfrm>
            <a:off x="2808043" y="5312965"/>
            <a:ext cx="934560" cy="477000"/>
            <a:chOff x="2808043" y="5312965"/>
            <a:chExt cx="934560" cy="47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2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613A5659-FCE2-211F-FCE6-EDC6D7621548}"/>
                    </a:ext>
                  </a:extLst>
                </p14:cNvPr>
                <p14:cNvContentPartPr/>
                <p14:nvPr/>
              </p14:nvContentPartPr>
              <p14:xfrm>
                <a:off x="2933854" y="5445110"/>
                <a:ext cx="19440" cy="10260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613A5659-FCE2-211F-FCE6-EDC6D7621548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2926294" y="5437550"/>
                  <a:ext cx="345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4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F5EF61DB-6BCA-457A-3750-1FB8DCA80ACD}"/>
                    </a:ext>
                  </a:extLst>
                </p14:cNvPr>
                <p14:cNvContentPartPr/>
                <p14:nvPr/>
              </p14:nvContentPartPr>
              <p14:xfrm>
                <a:off x="2928094" y="5428190"/>
                <a:ext cx="71280" cy="12240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F5EF61DB-6BCA-457A-3750-1FB8DCA80ACD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2920534" y="5420630"/>
                  <a:ext cx="864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6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F92706DB-64A6-7999-49BE-C9DED50360C1}"/>
                    </a:ext>
                  </a:extLst>
                </p14:cNvPr>
                <p14:cNvContentPartPr/>
                <p14:nvPr/>
              </p14:nvContentPartPr>
              <p14:xfrm>
                <a:off x="3045094" y="5415230"/>
                <a:ext cx="2880" cy="9756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F92706DB-64A6-7999-49BE-C9DED50360C1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3037894" y="5407670"/>
                  <a:ext cx="180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8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3FA9CE72-0C3C-E0AD-FDBA-136EF43644C9}"/>
                    </a:ext>
                  </a:extLst>
                </p14:cNvPr>
                <p14:cNvContentPartPr/>
                <p14:nvPr/>
              </p14:nvContentPartPr>
              <p14:xfrm>
                <a:off x="3044014" y="5490110"/>
                <a:ext cx="30960" cy="1260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3FA9CE72-0C3C-E0AD-FDBA-136EF43644C9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3036454" y="5482550"/>
                  <a:ext cx="46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0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2D7728AB-1485-0443-73E8-C608F0A3B2F5}"/>
                    </a:ext>
                  </a:extLst>
                </p14:cNvPr>
                <p14:cNvContentPartPr/>
                <p14:nvPr/>
              </p14:nvContentPartPr>
              <p14:xfrm>
                <a:off x="2943214" y="5575430"/>
                <a:ext cx="55800" cy="8388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2D7728AB-1485-0443-73E8-C608F0A3B2F5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2935654" y="5567870"/>
                  <a:ext cx="709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2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38E25EB-6B6C-0227-81CE-0888A10832F1}"/>
                    </a:ext>
                  </a:extLst>
                </p14:cNvPr>
                <p14:cNvContentPartPr/>
                <p14:nvPr/>
              </p14:nvContentPartPr>
              <p14:xfrm>
                <a:off x="2977774" y="5613230"/>
                <a:ext cx="77760" cy="4896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38E25EB-6B6C-0227-81CE-0888A10832F1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2970214" y="5605670"/>
                  <a:ext cx="928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4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80FAF88D-E1F8-4BA8-AA70-6E02E17E8DCF}"/>
                    </a:ext>
                  </a:extLst>
                </p14:cNvPr>
                <p14:cNvContentPartPr/>
                <p14:nvPr/>
              </p14:nvContentPartPr>
              <p14:xfrm>
                <a:off x="3187056" y="5506121"/>
                <a:ext cx="48600" cy="1296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80FAF88D-E1F8-4BA8-AA70-6E02E17E8DCF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3179496" y="5498561"/>
                  <a:ext cx="637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6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28AB5434-572F-1680-79AF-22296DE30BF2}"/>
                    </a:ext>
                  </a:extLst>
                </p14:cNvPr>
                <p14:cNvContentPartPr/>
                <p14:nvPr/>
              </p14:nvContentPartPr>
              <p14:xfrm>
                <a:off x="3201096" y="5570561"/>
                <a:ext cx="45000" cy="1476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28AB5434-572F-1680-79AF-22296DE30BF2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3193536" y="5563001"/>
                  <a:ext cx="601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8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C2042042-4AE3-D7DD-F9E0-BD626F6528E7}"/>
                    </a:ext>
                  </a:extLst>
                </p14:cNvPr>
                <p14:cNvContentPartPr/>
                <p14:nvPr/>
              </p14:nvContentPartPr>
              <p14:xfrm>
                <a:off x="3300096" y="5474441"/>
                <a:ext cx="75600" cy="9792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C2042042-4AE3-D7DD-F9E0-BD626F6528E7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3292536" y="5466881"/>
                  <a:ext cx="907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0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4F3D0641-0597-28BC-1F01-0C1A0DBB97CD}"/>
                    </a:ext>
                  </a:extLst>
                </p14:cNvPr>
                <p14:cNvContentPartPr/>
                <p14:nvPr/>
              </p14:nvContentPartPr>
              <p14:xfrm>
                <a:off x="3383976" y="5464001"/>
                <a:ext cx="67320" cy="12384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4F3D0641-0597-28BC-1F01-0C1A0DBB97CD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3376416" y="5456441"/>
                  <a:ext cx="824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2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500F6821-05B8-4D85-D220-7820301B468A}"/>
                    </a:ext>
                  </a:extLst>
                </p14:cNvPr>
                <p14:cNvContentPartPr/>
                <p14:nvPr/>
              </p14:nvContentPartPr>
              <p14:xfrm>
                <a:off x="3411336" y="5528081"/>
                <a:ext cx="57960" cy="1656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500F6821-05B8-4D85-D220-7820301B468A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3403776" y="5520521"/>
                  <a:ext cx="730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4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6708D183-578D-C98A-B2A4-F790936E9A37}"/>
                    </a:ext>
                  </a:extLst>
                </p14:cNvPr>
                <p14:cNvContentPartPr/>
                <p14:nvPr/>
              </p14:nvContentPartPr>
              <p14:xfrm>
                <a:off x="3516816" y="5486321"/>
                <a:ext cx="53280" cy="4680"/>
              </p14:xfrm>
            </p:contentPart>
          </mc:Choice>
          <mc:Fallback xmlns=""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6708D183-578D-C98A-B2A4-F790936E9A37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3509256" y="5478761"/>
                  <a:ext cx="684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6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7ABA4D31-38A7-F86B-6E3B-A4DC8033B502}"/>
                    </a:ext>
                  </a:extLst>
                </p14:cNvPr>
                <p14:cNvContentPartPr/>
                <p14:nvPr/>
              </p14:nvContentPartPr>
              <p14:xfrm>
                <a:off x="3533016" y="5484881"/>
                <a:ext cx="6120" cy="8568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7ABA4D31-38A7-F86B-6E3B-A4DC8033B502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3525456" y="5477681"/>
                  <a:ext cx="208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8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48FF51CD-5F58-4955-D547-F86DBC1702A3}"/>
                    </a:ext>
                  </a:extLst>
                </p14:cNvPr>
                <p14:cNvContentPartPr/>
                <p14:nvPr/>
              </p14:nvContentPartPr>
              <p14:xfrm>
                <a:off x="2808043" y="5312965"/>
                <a:ext cx="933480" cy="474120"/>
              </p14:xfrm>
            </p:contentPart>
          </mc:Choice>
          <mc:Fallback xmlns=""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48FF51CD-5F58-4955-D547-F86DBC1702A3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2800483" y="5305405"/>
                  <a:ext cx="94860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0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7492547A-1DD7-9FA7-DDCB-7047ABAB927F}"/>
                    </a:ext>
                  </a:extLst>
                </p14:cNvPr>
                <p14:cNvContentPartPr/>
                <p14:nvPr/>
              </p14:nvContentPartPr>
              <p14:xfrm>
                <a:off x="2852323" y="5765845"/>
                <a:ext cx="890280" cy="24120"/>
              </p14:xfrm>
            </p:contentPart>
          </mc:Choice>
          <mc:Fallback xmlns=""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7492547A-1DD7-9FA7-DDCB-7047ABAB927F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2844763" y="5758285"/>
                  <a:ext cx="90540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4" name="Gruppo 803">
            <a:extLst>
              <a:ext uri="{FF2B5EF4-FFF2-40B4-BE49-F238E27FC236}">
                <a16:creationId xmlns:a16="http://schemas.microsoft.com/office/drawing/2014/main" id="{2CB057AB-6C38-A3C8-99A1-A2C17DDD9FA4}"/>
              </a:ext>
            </a:extLst>
          </p:cNvPr>
          <p:cNvGrpSpPr/>
          <p:nvPr/>
        </p:nvGrpSpPr>
        <p:grpSpPr>
          <a:xfrm>
            <a:off x="8643716" y="4309603"/>
            <a:ext cx="1325599" cy="947465"/>
            <a:chOff x="8643716" y="4309603"/>
            <a:chExt cx="1325599" cy="94746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2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E30CB379-9DFB-4A83-7DB5-A37CDACE6CD2}"/>
                    </a:ext>
                  </a:extLst>
                </p14:cNvPr>
                <p14:cNvContentPartPr/>
                <p14:nvPr/>
              </p14:nvContentPartPr>
              <p14:xfrm>
                <a:off x="8643716" y="5233961"/>
                <a:ext cx="33120" cy="1440"/>
              </p14:xfrm>
            </p:contentPart>
          </mc:Choice>
          <mc:Fallback xmlns=""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E30CB379-9DFB-4A83-7DB5-A37CDACE6CD2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8636156" y="5226401"/>
                  <a:ext cx="478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4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305AE72E-6B78-0B19-1E40-3094AEEC1C0B}"/>
                    </a:ext>
                  </a:extLst>
                </p14:cNvPr>
                <p14:cNvContentPartPr/>
                <p14:nvPr/>
              </p14:nvContentPartPr>
              <p14:xfrm>
                <a:off x="8686556" y="5192921"/>
                <a:ext cx="16560" cy="49320"/>
              </p14:xfrm>
            </p:contentPart>
          </mc:Choice>
          <mc:Fallback xmlns=""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305AE72E-6B78-0B19-1E40-3094AEEC1C0B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8678996" y="5185361"/>
                  <a:ext cx="316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6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0593B7C7-AA0D-8D22-24D3-B2C9233830A9}"/>
                    </a:ext>
                  </a:extLst>
                </p14:cNvPr>
                <p14:cNvContentPartPr/>
                <p14:nvPr/>
              </p14:nvContentPartPr>
              <p14:xfrm>
                <a:off x="9005845" y="5155188"/>
                <a:ext cx="31680" cy="101880"/>
              </p14:xfrm>
            </p:contentPart>
          </mc:Choice>
          <mc:Fallback xmlns=""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0593B7C7-AA0D-8D22-24D3-B2C9233830A9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8998285" y="5147628"/>
                  <a:ext cx="468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8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9BE6F983-C208-8110-8162-9323FF56334A}"/>
                    </a:ext>
                  </a:extLst>
                </p14:cNvPr>
                <p14:cNvContentPartPr/>
                <p14:nvPr/>
              </p14:nvContentPartPr>
              <p14:xfrm>
                <a:off x="9021325" y="5123868"/>
                <a:ext cx="72720" cy="11124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9BE6F983-C208-8110-8162-9323FF56334A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9013765" y="5116308"/>
                  <a:ext cx="87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0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8C670E02-CAEA-3E41-EA38-007BD2B53F3A}"/>
                    </a:ext>
                  </a:extLst>
                </p14:cNvPr>
                <p14:cNvContentPartPr/>
                <p14:nvPr/>
              </p14:nvContentPartPr>
              <p14:xfrm>
                <a:off x="9129325" y="5160948"/>
                <a:ext cx="59400" cy="5040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8C670E02-CAEA-3E41-EA38-007BD2B53F3A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9121765" y="5153388"/>
                  <a:ext cx="745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2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1A793B2A-9C59-8D38-696B-75F5C7EF11C3}"/>
                    </a:ext>
                  </a:extLst>
                </p14:cNvPr>
                <p14:cNvContentPartPr/>
                <p14:nvPr/>
              </p14:nvContentPartPr>
              <p14:xfrm>
                <a:off x="9236245" y="5130708"/>
                <a:ext cx="55080" cy="7524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1A793B2A-9C59-8D38-696B-75F5C7EF11C3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9228685" y="5123148"/>
                  <a:ext cx="702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4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D3CEC053-76A5-4842-A189-44A12D5BAA3A}"/>
                    </a:ext>
                  </a:extLst>
                </p14:cNvPr>
                <p14:cNvContentPartPr/>
                <p14:nvPr/>
              </p14:nvContentPartPr>
              <p14:xfrm>
                <a:off x="9311845" y="5121708"/>
                <a:ext cx="50040" cy="78840"/>
              </p14:xfrm>
            </p:contentPart>
          </mc:Choice>
          <mc:Fallback xmlns=""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D3CEC053-76A5-4842-A189-44A12D5BAA3A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9304285" y="5114148"/>
                  <a:ext cx="651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6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77E7D275-46DF-2A47-E18A-5001E01CF77C}"/>
                    </a:ext>
                  </a:extLst>
                </p14:cNvPr>
                <p14:cNvContentPartPr/>
                <p14:nvPr/>
              </p14:nvContentPartPr>
              <p14:xfrm>
                <a:off x="9391405" y="5126388"/>
                <a:ext cx="10080" cy="7344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77E7D275-46DF-2A47-E18A-5001E01CF77C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9383845" y="5118828"/>
                  <a:ext cx="252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8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8367C472-AC0B-0486-76CB-5BCBCB9EE464}"/>
                    </a:ext>
                  </a:extLst>
                </p14:cNvPr>
                <p14:cNvContentPartPr/>
                <p14:nvPr/>
              </p14:nvContentPartPr>
              <p14:xfrm>
                <a:off x="9596355" y="5102713"/>
                <a:ext cx="81360" cy="97560"/>
              </p14:xfrm>
            </p:contentPart>
          </mc:Choice>
          <mc:Fallback xmlns=""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8367C472-AC0B-0486-76CB-5BCBCB9EE464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9588795" y="5095153"/>
                  <a:ext cx="964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0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1BDB63F0-8381-26BB-1E6F-47F4FF9DE845}"/>
                    </a:ext>
                  </a:extLst>
                </p14:cNvPr>
                <p14:cNvContentPartPr/>
                <p14:nvPr/>
              </p14:nvContentPartPr>
              <p14:xfrm>
                <a:off x="9685995" y="5120353"/>
                <a:ext cx="42480" cy="90720"/>
              </p14:xfrm>
            </p:contentPart>
          </mc:Choice>
          <mc:Fallback xmlns=""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1BDB63F0-8381-26BB-1E6F-47F4FF9DE845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9678795" y="5112793"/>
                  <a:ext cx="57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2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2CA91CA3-5502-4F26-ABF7-22C51097B075}"/>
                    </a:ext>
                  </a:extLst>
                </p14:cNvPr>
                <p14:cNvContentPartPr/>
                <p14:nvPr/>
              </p14:nvContentPartPr>
              <p14:xfrm>
                <a:off x="9765555" y="5154553"/>
                <a:ext cx="49320" cy="54720"/>
              </p14:xfrm>
            </p:contentPart>
          </mc:Choice>
          <mc:Fallback xmlns=""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2CA91CA3-5502-4F26-ABF7-22C51097B075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9757995" y="5146993"/>
                  <a:ext cx="644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4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42F23182-6E0F-A7C6-6176-82F57C1684E0}"/>
                    </a:ext>
                  </a:extLst>
                </p14:cNvPr>
                <p14:cNvContentPartPr/>
                <p14:nvPr/>
              </p14:nvContentPartPr>
              <p14:xfrm>
                <a:off x="9830355" y="5158873"/>
                <a:ext cx="43920" cy="25560"/>
              </p14:xfrm>
            </p:contentPart>
          </mc:Choice>
          <mc:Fallback xmlns=""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42F23182-6E0F-A7C6-6176-82F57C1684E0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9822795" y="5151313"/>
                  <a:ext cx="59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6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30E3AF3E-C71B-F6A1-DA4F-60D0513C1ED1}"/>
                    </a:ext>
                  </a:extLst>
                </p14:cNvPr>
                <p14:cNvContentPartPr/>
                <p14:nvPr/>
              </p14:nvContentPartPr>
              <p14:xfrm>
                <a:off x="9859155" y="5147713"/>
                <a:ext cx="64080" cy="90720"/>
              </p14:xfrm>
            </p:contentPart>
          </mc:Choice>
          <mc:Fallback xmlns=""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30E3AF3E-C71B-F6A1-DA4F-60D0513C1ED1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9851595" y="5140153"/>
                  <a:ext cx="792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8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C8229F39-A797-ADA7-2950-7D58ADDF192B}"/>
                    </a:ext>
                  </a:extLst>
                </p14:cNvPr>
                <p14:cNvContentPartPr/>
                <p14:nvPr/>
              </p14:nvContentPartPr>
              <p14:xfrm>
                <a:off x="9941955" y="5165353"/>
                <a:ext cx="27360" cy="69480"/>
              </p14:xfrm>
            </p:contentPart>
          </mc:Choice>
          <mc:Fallback xmlns=""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C8229F39-A797-ADA7-2950-7D58ADDF192B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9934395" y="5157793"/>
                  <a:ext cx="42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0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90928A3D-3BFE-FC45-6039-76ADFB175EB2}"/>
                    </a:ext>
                  </a:extLst>
                </p14:cNvPr>
                <p14:cNvContentPartPr/>
                <p14:nvPr/>
              </p14:nvContentPartPr>
              <p14:xfrm>
                <a:off x="8746035" y="4833793"/>
                <a:ext cx="73080" cy="105480"/>
              </p14:xfrm>
            </p:contentPart>
          </mc:Choice>
          <mc:Fallback xmlns=""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90928A3D-3BFE-FC45-6039-76ADFB175EB2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8738475" y="4826233"/>
                  <a:ext cx="882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2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FBF0EA9A-8C92-79C2-0361-DA7F1FE2447E}"/>
                    </a:ext>
                  </a:extLst>
                </p14:cNvPr>
                <p14:cNvContentPartPr/>
                <p14:nvPr/>
              </p14:nvContentPartPr>
              <p14:xfrm>
                <a:off x="8783475" y="4876633"/>
                <a:ext cx="94680" cy="74880"/>
              </p14:xfrm>
            </p:contentPart>
          </mc:Choice>
          <mc:Fallback xmlns=""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FBF0EA9A-8C92-79C2-0361-DA7F1FE2447E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8775915" y="4869073"/>
                  <a:ext cx="1098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4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7A5DF272-6E89-41E4-33B3-DD96BEAA5D2B}"/>
                    </a:ext>
                  </a:extLst>
                </p14:cNvPr>
                <p14:cNvContentPartPr/>
                <p14:nvPr/>
              </p14:nvContentPartPr>
              <p14:xfrm>
                <a:off x="8955262" y="4706420"/>
                <a:ext cx="104400" cy="120600"/>
              </p14:xfrm>
            </p:contentPart>
          </mc:Choice>
          <mc:Fallback xmlns=""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7A5DF272-6E89-41E4-33B3-DD96BEAA5D2B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8947702" y="4698860"/>
                  <a:ext cx="1195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6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31745321-A5C8-EBD8-688A-D2DD823E9F8B}"/>
                    </a:ext>
                  </a:extLst>
                </p14:cNvPr>
                <p14:cNvContentPartPr/>
                <p14:nvPr/>
              </p14:nvContentPartPr>
              <p14:xfrm>
                <a:off x="9174502" y="4596260"/>
                <a:ext cx="103320" cy="119160"/>
              </p14:xfrm>
            </p:contentPart>
          </mc:Choice>
          <mc:Fallback xmlns=""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31745321-A5C8-EBD8-688A-D2DD823E9F8B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9166942" y="4588700"/>
                  <a:ext cx="1184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8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06F60086-A4BD-A744-34FF-EC6E87E58F5F}"/>
                    </a:ext>
                  </a:extLst>
                </p14:cNvPr>
                <p14:cNvContentPartPr/>
                <p14:nvPr/>
              </p14:nvContentPartPr>
              <p14:xfrm>
                <a:off x="8687874" y="4509043"/>
                <a:ext cx="832680" cy="555840"/>
              </p14:xfrm>
            </p:contentPart>
          </mc:Choice>
          <mc:Fallback xmlns=""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06F60086-A4BD-A744-34FF-EC6E87E58F5F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8680314" y="4501483"/>
                  <a:ext cx="847800" cy="57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0">
              <p14:nvContentPartPr>
                <p14:cNvPr id="784" name="Input penna 783">
                  <a:extLst>
                    <a:ext uri="{FF2B5EF4-FFF2-40B4-BE49-F238E27FC236}">
                      <a16:creationId xmlns:a16="http://schemas.microsoft.com/office/drawing/2014/main" id="{9B97453D-2074-FF38-100D-E03D2268AD0F}"/>
                    </a:ext>
                  </a:extLst>
                </p14:cNvPr>
                <p14:cNvContentPartPr/>
                <p14:nvPr/>
              </p14:nvContentPartPr>
              <p14:xfrm>
                <a:off x="8683194" y="5017003"/>
                <a:ext cx="933840" cy="56880"/>
              </p14:xfrm>
            </p:contentPart>
          </mc:Choice>
          <mc:Fallback xmlns="">
            <p:pic>
              <p:nvPicPr>
                <p:cNvPr id="784" name="Input penna 783">
                  <a:extLst>
                    <a:ext uri="{FF2B5EF4-FFF2-40B4-BE49-F238E27FC236}">
                      <a16:creationId xmlns:a16="http://schemas.microsoft.com/office/drawing/2014/main" id="{9B97453D-2074-FF38-100D-E03D2268AD0F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8675634" y="5009443"/>
                  <a:ext cx="9489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2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7C444621-C4C1-6C93-8D70-C04D2B0187FB}"/>
                    </a:ext>
                  </a:extLst>
                </p14:cNvPr>
                <p14:cNvContentPartPr/>
                <p14:nvPr/>
              </p14:nvContentPartPr>
              <p14:xfrm>
                <a:off x="8731434" y="4379443"/>
                <a:ext cx="61920" cy="139320"/>
              </p14:xfrm>
            </p:contentPart>
          </mc:Choice>
          <mc:Fallback xmlns=""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7C444621-C4C1-6C93-8D70-C04D2B0187FB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8723874" y="4371883"/>
                  <a:ext cx="770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4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105DF311-1028-BA49-DEC4-895F55A2FCCB}"/>
                    </a:ext>
                  </a:extLst>
                </p14:cNvPr>
                <p14:cNvContentPartPr/>
                <p14:nvPr/>
              </p14:nvContentPartPr>
              <p14:xfrm>
                <a:off x="8806674" y="4384123"/>
                <a:ext cx="31680" cy="46080"/>
              </p14:xfrm>
            </p:contentPart>
          </mc:Choice>
          <mc:Fallback xmlns=""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105DF311-1028-BA49-DEC4-895F55A2FCCB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8799114" y="4376563"/>
                  <a:ext cx="468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6">
              <p14:nvContentPartPr>
                <p14:cNvPr id="787" name="Input penna 786">
                  <a:extLst>
                    <a:ext uri="{FF2B5EF4-FFF2-40B4-BE49-F238E27FC236}">
                      <a16:creationId xmlns:a16="http://schemas.microsoft.com/office/drawing/2014/main" id="{B5CD6A74-CED4-ED5F-DCF8-A7CF2B81473C}"/>
                    </a:ext>
                  </a:extLst>
                </p14:cNvPr>
                <p14:cNvContentPartPr/>
                <p14:nvPr/>
              </p14:nvContentPartPr>
              <p14:xfrm>
                <a:off x="8868594" y="4376923"/>
                <a:ext cx="35640" cy="66960"/>
              </p14:xfrm>
            </p:contentPart>
          </mc:Choice>
          <mc:Fallback xmlns="">
            <p:pic>
              <p:nvPicPr>
                <p:cNvPr id="787" name="Input penna 786">
                  <a:extLst>
                    <a:ext uri="{FF2B5EF4-FFF2-40B4-BE49-F238E27FC236}">
                      <a16:creationId xmlns:a16="http://schemas.microsoft.com/office/drawing/2014/main" id="{B5CD6A74-CED4-ED5F-DCF8-A7CF2B81473C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8861034" y="4369363"/>
                  <a:ext cx="507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8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80138B18-CB6B-97A0-F263-A8DDD4EA9834}"/>
                    </a:ext>
                  </a:extLst>
                </p14:cNvPr>
                <p14:cNvContentPartPr/>
                <p14:nvPr/>
              </p14:nvContentPartPr>
              <p14:xfrm>
                <a:off x="8924394" y="4388803"/>
                <a:ext cx="27000" cy="27360"/>
              </p14:xfrm>
            </p:contentPart>
          </mc:Choice>
          <mc:Fallback xmlns=""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80138B18-CB6B-97A0-F263-A8DDD4EA9834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8916834" y="4381243"/>
                  <a:ext cx="421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0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EA07B673-1720-B918-15A8-F32F80BBECF7}"/>
                    </a:ext>
                  </a:extLst>
                </p14:cNvPr>
                <p14:cNvContentPartPr/>
                <p14:nvPr/>
              </p14:nvContentPartPr>
              <p14:xfrm>
                <a:off x="8982354" y="4309603"/>
                <a:ext cx="37440" cy="105120"/>
              </p14:xfrm>
            </p:contentPart>
          </mc:Choice>
          <mc:Fallback xmlns=""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EA07B673-1720-B918-15A8-F32F80BBECF7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8974794" y="4302043"/>
                  <a:ext cx="525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2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541D9DAB-3B61-3BB5-D94F-82BDC77D2293}"/>
                    </a:ext>
                  </a:extLst>
                </p14:cNvPr>
                <p14:cNvContentPartPr/>
                <p14:nvPr/>
              </p14:nvContentPartPr>
              <p14:xfrm>
                <a:off x="9035634" y="4369003"/>
                <a:ext cx="25200" cy="64080"/>
              </p14:xfrm>
            </p:contentPart>
          </mc:Choice>
          <mc:Fallback xmlns=""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541D9DAB-3B61-3BB5-D94F-82BDC77D2293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9028074" y="4361443"/>
                  <a:ext cx="403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4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B13E6D7E-8C64-B86A-B5EF-111336169030}"/>
                    </a:ext>
                  </a:extLst>
                </p14:cNvPr>
                <p14:cNvContentPartPr/>
                <p14:nvPr/>
              </p14:nvContentPartPr>
              <p14:xfrm>
                <a:off x="9232194" y="4380163"/>
                <a:ext cx="14760" cy="60120"/>
              </p14:xfrm>
            </p:contentPart>
          </mc:Choice>
          <mc:Fallback xmlns=""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B13E6D7E-8C64-B86A-B5EF-111336169030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9224994" y="4372603"/>
                  <a:ext cx="295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6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05B01B78-1EB7-EADA-1798-3653E0913869}"/>
                    </a:ext>
                  </a:extLst>
                </p14:cNvPr>
                <p14:cNvContentPartPr/>
                <p14:nvPr/>
              </p14:nvContentPartPr>
              <p14:xfrm>
                <a:off x="9286914" y="4327963"/>
                <a:ext cx="3600" cy="97200"/>
              </p14:xfrm>
            </p:contentPart>
          </mc:Choice>
          <mc:Fallback xmlns=""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05B01B78-1EB7-EADA-1798-3653E0913869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9279714" y="4320403"/>
                  <a:ext cx="187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8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8031E56E-C24D-6BAC-1C63-EABCAE3D3821}"/>
                    </a:ext>
                  </a:extLst>
                </p14:cNvPr>
                <p14:cNvContentPartPr/>
                <p14:nvPr/>
              </p14:nvContentPartPr>
              <p14:xfrm>
                <a:off x="9428394" y="4377283"/>
                <a:ext cx="81000" cy="136080"/>
              </p14:xfrm>
            </p:contentPart>
          </mc:Choice>
          <mc:Fallback xmlns=""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8031E56E-C24D-6BAC-1C63-EABCAE3D3821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9420834" y="4370083"/>
                  <a:ext cx="961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0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F165597C-5089-F484-5596-C2D71C25FBF9}"/>
                    </a:ext>
                  </a:extLst>
                </p14:cNvPr>
                <p14:cNvContentPartPr/>
                <p14:nvPr/>
              </p14:nvContentPartPr>
              <p14:xfrm>
                <a:off x="9520914" y="4400683"/>
                <a:ext cx="45360" cy="54000"/>
              </p14:xfrm>
            </p:contentPart>
          </mc:Choice>
          <mc:Fallback xmlns=""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F165597C-5089-F484-5596-C2D71C25FBF9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9513354" y="4393123"/>
                  <a:ext cx="604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2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3FB2D69A-6A48-B161-97F9-D7B0F4EF27A8}"/>
                    </a:ext>
                  </a:extLst>
                </p14:cNvPr>
                <p14:cNvContentPartPr/>
                <p14:nvPr/>
              </p14:nvContentPartPr>
              <p14:xfrm>
                <a:off x="9569514" y="4399243"/>
                <a:ext cx="41760" cy="79560"/>
              </p14:xfrm>
            </p:contentPart>
          </mc:Choice>
          <mc:Fallback xmlns=""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3FB2D69A-6A48-B161-97F9-D7B0F4EF27A8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9561954" y="4391683"/>
                  <a:ext cx="565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4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D2478B13-7E72-28D1-8DDA-5730F9F6E693}"/>
                    </a:ext>
                  </a:extLst>
                </p14:cNvPr>
                <p14:cNvContentPartPr/>
                <p14:nvPr/>
              </p14:nvContentPartPr>
              <p14:xfrm>
                <a:off x="9631794" y="4362523"/>
                <a:ext cx="4680" cy="78480"/>
              </p14:xfrm>
            </p:contentPart>
          </mc:Choice>
          <mc:Fallback xmlns=""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D2478B13-7E72-28D1-8DDA-5730F9F6E693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9624234" y="4354963"/>
                  <a:ext cx="198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6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449412B9-962F-8768-FE3C-01D4C820D698}"/>
                    </a:ext>
                  </a:extLst>
                </p14:cNvPr>
                <p14:cNvContentPartPr/>
                <p14:nvPr/>
              </p14:nvContentPartPr>
              <p14:xfrm>
                <a:off x="9634314" y="4392043"/>
                <a:ext cx="360" cy="360"/>
              </p14:xfrm>
            </p:contentPart>
          </mc:Choice>
          <mc:Fallback xmlns=""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449412B9-962F-8768-FE3C-01D4C820D698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626754" y="438448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7">
              <p14:nvContentPartPr>
                <p14:cNvPr id="798" name="Input penna 797">
                  <a:extLst>
                    <a:ext uri="{FF2B5EF4-FFF2-40B4-BE49-F238E27FC236}">
                      <a16:creationId xmlns:a16="http://schemas.microsoft.com/office/drawing/2014/main" id="{7A2ED2F2-782E-9B75-A797-7DF1B416F231}"/>
                    </a:ext>
                  </a:extLst>
                </p14:cNvPr>
                <p14:cNvContentPartPr/>
                <p14:nvPr/>
              </p14:nvContentPartPr>
              <p14:xfrm>
                <a:off x="9669594" y="4411123"/>
                <a:ext cx="21600" cy="54360"/>
              </p14:xfrm>
            </p:contentPart>
          </mc:Choice>
          <mc:Fallback xmlns="">
            <p:pic>
              <p:nvPicPr>
                <p:cNvPr id="798" name="Input penna 797">
                  <a:extLst>
                    <a:ext uri="{FF2B5EF4-FFF2-40B4-BE49-F238E27FC236}">
                      <a16:creationId xmlns:a16="http://schemas.microsoft.com/office/drawing/2014/main" id="{7A2ED2F2-782E-9B75-A797-7DF1B416F231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9662034" y="4403563"/>
                  <a:ext cx="36720" cy="6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59">
            <p14:nvContentPartPr>
              <p14:cNvPr id="824" name="Input penna 823">
                <a:extLst>
                  <a:ext uri="{FF2B5EF4-FFF2-40B4-BE49-F238E27FC236}">
                    <a16:creationId xmlns:a16="http://schemas.microsoft.com/office/drawing/2014/main" id="{E15AA174-93E7-35B0-E16B-F12706534E63}"/>
                  </a:ext>
                </a:extLst>
              </p14:cNvPr>
              <p14:cNvContentPartPr/>
              <p14:nvPr/>
            </p14:nvContentPartPr>
            <p14:xfrm>
              <a:off x="5601332" y="4309353"/>
              <a:ext cx="360" cy="360"/>
            </p14:xfrm>
          </p:contentPart>
        </mc:Choice>
        <mc:Fallback xmlns="">
          <p:pic>
            <p:nvPicPr>
              <p:cNvPr id="824" name="Input penna 823">
                <a:extLst>
                  <a:ext uri="{FF2B5EF4-FFF2-40B4-BE49-F238E27FC236}">
                    <a16:creationId xmlns:a16="http://schemas.microsoft.com/office/drawing/2014/main" id="{E15AA174-93E7-35B0-E16B-F12706534E63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5594132" y="4301793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850" name="Gruppo 849">
            <a:extLst>
              <a:ext uri="{FF2B5EF4-FFF2-40B4-BE49-F238E27FC236}">
                <a16:creationId xmlns:a16="http://schemas.microsoft.com/office/drawing/2014/main" id="{3E033554-B00F-7B39-E88A-7939987B0A68}"/>
              </a:ext>
            </a:extLst>
          </p:cNvPr>
          <p:cNvGrpSpPr/>
          <p:nvPr/>
        </p:nvGrpSpPr>
        <p:grpSpPr>
          <a:xfrm>
            <a:off x="8104920" y="3506168"/>
            <a:ext cx="554040" cy="277920"/>
            <a:chOff x="8104920" y="3506168"/>
            <a:chExt cx="554040" cy="27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0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3C1F8633-961C-43A9-FDD0-EB27F3DDF197}"/>
                    </a:ext>
                  </a:extLst>
                </p14:cNvPr>
                <p14:cNvContentPartPr/>
                <p14:nvPr/>
              </p14:nvContentPartPr>
              <p14:xfrm>
                <a:off x="8104920" y="3506168"/>
                <a:ext cx="111240" cy="277920"/>
              </p14:xfrm>
            </p:contentPart>
          </mc:Choice>
          <mc:Fallback xmlns=""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3C1F8633-961C-43A9-FDD0-EB27F3DDF197}"/>
                    </a:ext>
                  </a:extLst>
                </p:cNvPr>
                <p:cNvPicPr/>
                <p:nvPr/>
              </p:nvPicPr>
              <p:blipFill>
                <a:blip r:embed="rId861"/>
                <a:stretch>
                  <a:fillRect/>
                </a:stretch>
              </p:blipFill>
              <p:spPr>
                <a:xfrm>
                  <a:off x="8097360" y="3498968"/>
                  <a:ext cx="12636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2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F9E394EE-3D16-5C70-E01B-17F207FD0A19}"/>
                    </a:ext>
                  </a:extLst>
                </p14:cNvPr>
                <p14:cNvContentPartPr/>
                <p14:nvPr/>
              </p14:nvContentPartPr>
              <p14:xfrm>
                <a:off x="8237400" y="3595808"/>
                <a:ext cx="99360" cy="111600"/>
              </p14:xfrm>
            </p:contentPart>
          </mc:Choice>
          <mc:Fallback xmlns=""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F9E394EE-3D16-5C70-E01B-17F207FD0A19}"/>
                    </a:ext>
                  </a:extLst>
                </p:cNvPr>
                <p:cNvPicPr/>
                <p:nvPr/>
              </p:nvPicPr>
              <p:blipFill>
                <a:blip r:embed="rId863"/>
                <a:stretch>
                  <a:fillRect/>
                </a:stretch>
              </p:blipFill>
              <p:spPr>
                <a:xfrm>
                  <a:off x="8229840" y="3588248"/>
                  <a:ext cx="1144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4">
              <p14:nvContentPartPr>
                <p14:cNvPr id="838" name="Input penna 837">
                  <a:extLst>
                    <a:ext uri="{FF2B5EF4-FFF2-40B4-BE49-F238E27FC236}">
                      <a16:creationId xmlns:a16="http://schemas.microsoft.com/office/drawing/2014/main" id="{04808873-01F6-9834-D851-8FFAD1973014}"/>
                    </a:ext>
                  </a:extLst>
                </p14:cNvPr>
                <p14:cNvContentPartPr/>
                <p14:nvPr/>
              </p14:nvContentPartPr>
              <p14:xfrm>
                <a:off x="8337480" y="3632528"/>
                <a:ext cx="38880" cy="55080"/>
              </p14:xfrm>
            </p:contentPart>
          </mc:Choice>
          <mc:Fallback xmlns="">
            <p:pic>
              <p:nvPicPr>
                <p:cNvPr id="838" name="Input penna 837">
                  <a:extLst>
                    <a:ext uri="{FF2B5EF4-FFF2-40B4-BE49-F238E27FC236}">
                      <a16:creationId xmlns:a16="http://schemas.microsoft.com/office/drawing/2014/main" id="{04808873-01F6-9834-D851-8FFAD1973014}"/>
                    </a:ext>
                  </a:extLst>
                </p:cNvPr>
                <p:cNvPicPr/>
                <p:nvPr/>
              </p:nvPicPr>
              <p:blipFill>
                <a:blip r:embed="rId865"/>
                <a:stretch>
                  <a:fillRect/>
                </a:stretch>
              </p:blipFill>
              <p:spPr>
                <a:xfrm>
                  <a:off x="8329920" y="3624968"/>
                  <a:ext cx="540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6">
              <p14:nvContentPartPr>
                <p14:cNvPr id="839" name="Input penna 838">
                  <a:extLst>
                    <a:ext uri="{FF2B5EF4-FFF2-40B4-BE49-F238E27FC236}">
                      <a16:creationId xmlns:a16="http://schemas.microsoft.com/office/drawing/2014/main" id="{C5AD16E0-BAB8-6747-8C0F-C3B381E891A0}"/>
                    </a:ext>
                  </a:extLst>
                </p14:cNvPr>
                <p14:cNvContentPartPr/>
                <p14:nvPr/>
              </p14:nvContentPartPr>
              <p14:xfrm>
                <a:off x="8406600" y="3617048"/>
                <a:ext cx="101160" cy="52920"/>
              </p14:xfrm>
            </p:contentPart>
          </mc:Choice>
          <mc:Fallback xmlns="">
            <p:pic>
              <p:nvPicPr>
                <p:cNvPr id="839" name="Input penna 838">
                  <a:extLst>
                    <a:ext uri="{FF2B5EF4-FFF2-40B4-BE49-F238E27FC236}">
                      <a16:creationId xmlns:a16="http://schemas.microsoft.com/office/drawing/2014/main" id="{C5AD16E0-BAB8-6747-8C0F-C3B381E891A0}"/>
                    </a:ext>
                  </a:extLst>
                </p:cNvPr>
                <p:cNvPicPr/>
                <p:nvPr/>
              </p:nvPicPr>
              <p:blipFill>
                <a:blip r:embed="rId867"/>
                <a:stretch>
                  <a:fillRect/>
                </a:stretch>
              </p:blipFill>
              <p:spPr>
                <a:xfrm>
                  <a:off x="8399040" y="3609488"/>
                  <a:ext cx="116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8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D9041543-4DD2-D848-4A3A-E704E9728AFD}"/>
                    </a:ext>
                  </a:extLst>
                </p14:cNvPr>
                <p14:cNvContentPartPr/>
                <p14:nvPr/>
              </p14:nvContentPartPr>
              <p14:xfrm>
                <a:off x="8573640" y="3594368"/>
                <a:ext cx="43200" cy="67320"/>
              </p14:xfrm>
            </p:contentPart>
          </mc:Choice>
          <mc:Fallback xmlns=""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D9041543-4DD2-D848-4A3A-E704E9728AFD}"/>
                    </a:ext>
                  </a:extLst>
                </p:cNvPr>
                <p:cNvPicPr/>
                <p:nvPr/>
              </p:nvPicPr>
              <p:blipFill>
                <a:blip r:embed="rId869"/>
                <a:stretch>
                  <a:fillRect/>
                </a:stretch>
              </p:blipFill>
              <p:spPr>
                <a:xfrm>
                  <a:off x="8566080" y="3586808"/>
                  <a:ext cx="583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0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C809C708-477D-78A5-C040-A5E43D7629FE}"/>
                    </a:ext>
                  </a:extLst>
                </p14:cNvPr>
                <p14:cNvContentPartPr/>
                <p14:nvPr/>
              </p14:nvContentPartPr>
              <p14:xfrm>
                <a:off x="8627640" y="3560168"/>
                <a:ext cx="31320" cy="23040"/>
              </p14:xfrm>
            </p:contentPart>
          </mc:Choice>
          <mc:Fallback xmlns=""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C809C708-477D-78A5-C040-A5E43D7629FE}"/>
                    </a:ext>
                  </a:extLst>
                </p:cNvPr>
                <p:cNvPicPr/>
                <p:nvPr/>
              </p:nvPicPr>
              <p:blipFill>
                <a:blip r:embed="rId871"/>
                <a:stretch>
                  <a:fillRect/>
                </a:stretch>
              </p:blipFill>
              <p:spPr>
                <a:xfrm>
                  <a:off x="8620080" y="3552608"/>
                  <a:ext cx="4644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8" name="Gruppo 857">
            <a:extLst>
              <a:ext uri="{FF2B5EF4-FFF2-40B4-BE49-F238E27FC236}">
                <a16:creationId xmlns:a16="http://schemas.microsoft.com/office/drawing/2014/main" id="{326B52CD-809F-3E77-C89A-C7C7C3F1AE01}"/>
              </a:ext>
            </a:extLst>
          </p:cNvPr>
          <p:cNvGrpSpPr/>
          <p:nvPr/>
        </p:nvGrpSpPr>
        <p:grpSpPr>
          <a:xfrm>
            <a:off x="8797560" y="3504008"/>
            <a:ext cx="657000" cy="297000"/>
            <a:chOff x="8797560" y="3504008"/>
            <a:chExt cx="657000" cy="29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2">
              <p14:nvContentPartPr>
                <p14:cNvPr id="842" name="Input penna 841">
                  <a:extLst>
                    <a:ext uri="{FF2B5EF4-FFF2-40B4-BE49-F238E27FC236}">
                      <a16:creationId xmlns:a16="http://schemas.microsoft.com/office/drawing/2014/main" id="{E3D1CBD1-F22F-D4A4-5A8B-DDF8CEBBB2B7}"/>
                    </a:ext>
                  </a:extLst>
                </p14:cNvPr>
                <p14:cNvContentPartPr/>
                <p14:nvPr/>
              </p14:nvContentPartPr>
              <p14:xfrm>
                <a:off x="8797560" y="3504008"/>
                <a:ext cx="87480" cy="205920"/>
              </p14:xfrm>
            </p:contentPart>
          </mc:Choice>
          <mc:Fallback xmlns="">
            <p:pic>
              <p:nvPicPr>
                <p:cNvPr id="842" name="Input penna 841">
                  <a:extLst>
                    <a:ext uri="{FF2B5EF4-FFF2-40B4-BE49-F238E27FC236}">
                      <a16:creationId xmlns:a16="http://schemas.microsoft.com/office/drawing/2014/main" id="{E3D1CBD1-F22F-D4A4-5A8B-DDF8CEBBB2B7}"/>
                    </a:ext>
                  </a:extLst>
                </p:cNvPr>
                <p:cNvPicPr/>
                <p:nvPr/>
              </p:nvPicPr>
              <p:blipFill>
                <a:blip r:embed="rId873"/>
                <a:stretch>
                  <a:fillRect/>
                </a:stretch>
              </p:blipFill>
              <p:spPr>
                <a:xfrm>
                  <a:off x="8790000" y="3496448"/>
                  <a:ext cx="1026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4">
              <p14:nvContentPartPr>
                <p14:cNvPr id="843" name="Input penna 842">
                  <a:extLst>
                    <a:ext uri="{FF2B5EF4-FFF2-40B4-BE49-F238E27FC236}">
                      <a16:creationId xmlns:a16="http://schemas.microsoft.com/office/drawing/2014/main" id="{D5092F1D-32A3-ACD2-8F5B-71B44A5949CA}"/>
                    </a:ext>
                  </a:extLst>
                </p14:cNvPr>
                <p14:cNvContentPartPr/>
                <p14:nvPr/>
              </p14:nvContentPartPr>
              <p14:xfrm>
                <a:off x="8932560" y="3621368"/>
                <a:ext cx="60840" cy="111960"/>
              </p14:xfrm>
            </p:contentPart>
          </mc:Choice>
          <mc:Fallback xmlns="">
            <p:pic>
              <p:nvPicPr>
                <p:cNvPr id="843" name="Input penna 842">
                  <a:extLst>
                    <a:ext uri="{FF2B5EF4-FFF2-40B4-BE49-F238E27FC236}">
                      <a16:creationId xmlns:a16="http://schemas.microsoft.com/office/drawing/2014/main" id="{D5092F1D-32A3-ACD2-8F5B-71B44A5949CA}"/>
                    </a:ext>
                  </a:extLst>
                </p:cNvPr>
                <p:cNvPicPr/>
                <p:nvPr/>
              </p:nvPicPr>
              <p:blipFill>
                <a:blip r:embed="rId875"/>
                <a:stretch>
                  <a:fillRect/>
                </a:stretch>
              </p:blipFill>
              <p:spPr>
                <a:xfrm>
                  <a:off x="8925000" y="3613808"/>
                  <a:ext cx="756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6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A558FBC0-ECCB-688F-966B-C58EEE6836DE}"/>
                    </a:ext>
                  </a:extLst>
                </p14:cNvPr>
                <p14:cNvContentPartPr/>
                <p14:nvPr/>
              </p14:nvContentPartPr>
              <p14:xfrm>
                <a:off x="9004560" y="3527048"/>
                <a:ext cx="31320" cy="168120"/>
              </p14:xfrm>
            </p:contentPart>
          </mc:Choice>
          <mc:Fallback xmlns=""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A558FBC0-ECCB-688F-966B-C58EEE6836DE}"/>
                    </a:ext>
                  </a:extLst>
                </p:cNvPr>
                <p:cNvPicPr/>
                <p:nvPr/>
              </p:nvPicPr>
              <p:blipFill>
                <a:blip r:embed="rId877"/>
                <a:stretch>
                  <a:fillRect/>
                </a:stretch>
              </p:blipFill>
              <p:spPr>
                <a:xfrm>
                  <a:off x="8997000" y="3519488"/>
                  <a:ext cx="464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8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63A7C9FD-885C-C8B5-4BD8-56003F4867B3}"/>
                    </a:ext>
                  </a:extLst>
                </p14:cNvPr>
                <p14:cNvContentPartPr/>
                <p14:nvPr/>
              </p14:nvContentPartPr>
              <p14:xfrm>
                <a:off x="9046680" y="3622808"/>
                <a:ext cx="7560" cy="55800"/>
              </p14:xfrm>
            </p:contentPart>
          </mc:Choice>
          <mc:Fallback xmlns=""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63A7C9FD-885C-C8B5-4BD8-56003F4867B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039120" y="3615248"/>
                  <a:ext cx="226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9">
              <p14:nvContentPartPr>
                <p14:cNvPr id="851" name="Input penna 850">
                  <a:extLst>
                    <a:ext uri="{FF2B5EF4-FFF2-40B4-BE49-F238E27FC236}">
                      <a16:creationId xmlns:a16="http://schemas.microsoft.com/office/drawing/2014/main" id="{18A28473-646D-8CD4-61F0-9CC77AA5E939}"/>
                    </a:ext>
                  </a:extLst>
                </p14:cNvPr>
                <p14:cNvContentPartPr/>
                <p14:nvPr/>
              </p14:nvContentPartPr>
              <p14:xfrm>
                <a:off x="9101760" y="3630008"/>
                <a:ext cx="41400" cy="69480"/>
              </p14:xfrm>
            </p:contentPart>
          </mc:Choice>
          <mc:Fallback xmlns="">
            <p:pic>
              <p:nvPicPr>
                <p:cNvPr id="851" name="Input penna 850">
                  <a:extLst>
                    <a:ext uri="{FF2B5EF4-FFF2-40B4-BE49-F238E27FC236}">
                      <a16:creationId xmlns:a16="http://schemas.microsoft.com/office/drawing/2014/main" id="{18A28473-646D-8CD4-61F0-9CC77AA5E939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9094200" y="3622448"/>
                  <a:ext cx="565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1">
              <p14:nvContentPartPr>
                <p14:cNvPr id="852" name="Input penna 851">
                  <a:extLst>
                    <a:ext uri="{FF2B5EF4-FFF2-40B4-BE49-F238E27FC236}">
                      <a16:creationId xmlns:a16="http://schemas.microsoft.com/office/drawing/2014/main" id="{E521905D-CCE6-3070-93B5-12AC8C776264}"/>
                    </a:ext>
                  </a:extLst>
                </p14:cNvPr>
                <p14:cNvContentPartPr/>
                <p14:nvPr/>
              </p14:nvContentPartPr>
              <p14:xfrm>
                <a:off x="9166920" y="3647288"/>
                <a:ext cx="7560" cy="36360"/>
              </p14:xfrm>
            </p:contentPart>
          </mc:Choice>
          <mc:Fallback xmlns="">
            <p:pic>
              <p:nvPicPr>
                <p:cNvPr id="852" name="Input penna 851">
                  <a:extLst>
                    <a:ext uri="{FF2B5EF4-FFF2-40B4-BE49-F238E27FC236}">
                      <a16:creationId xmlns:a16="http://schemas.microsoft.com/office/drawing/2014/main" id="{E521905D-CCE6-3070-93B5-12AC8C776264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9159360" y="3639728"/>
                  <a:ext cx="226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3">
              <p14:nvContentPartPr>
                <p14:cNvPr id="853" name="Input penna 852">
                  <a:extLst>
                    <a:ext uri="{FF2B5EF4-FFF2-40B4-BE49-F238E27FC236}">
                      <a16:creationId xmlns:a16="http://schemas.microsoft.com/office/drawing/2014/main" id="{4BBD6C20-AAAD-2759-D2C9-DE428F52CCC9}"/>
                    </a:ext>
                  </a:extLst>
                </p14:cNvPr>
                <p14:cNvContentPartPr/>
                <p14:nvPr/>
              </p14:nvContentPartPr>
              <p14:xfrm>
                <a:off x="9206520" y="3655568"/>
                <a:ext cx="35640" cy="33480"/>
              </p14:xfrm>
            </p:contentPart>
          </mc:Choice>
          <mc:Fallback xmlns="">
            <p:pic>
              <p:nvPicPr>
                <p:cNvPr id="853" name="Input penna 852">
                  <a:extLst>
                    <a:ext uri="{FF2B5EF4-FFF2-40B4-BE49-F238E27FC236}">
                      <a16:creationId xmlns:a16="http://schemas.microsoft.com/office/drawing/2014/main" id="{4BBD6C20-AAAD-2759-D2C9-DE428F52CCC9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9198960" y="3648008"/>
                  <a:ext cx="507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5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B52640BB-EA54-BC55-4E86-695BDF45FB9A}"/>
                    </a:ext>
                  </a:extLst>
                </p14:cNvPr>
                <p14:cNvContentPartPr/>
                <p14:nvPr/>
              </p14:nvContentPartPr>
              <p14:xfrm>
                <a:off x="9274200" y="3626048"/>
                <a:ext cx="39600" cy="72720"/>
              </p14:xfrm>
            </p:contentPart>
          </mc:Choice>
          <mc:Fallback xmlns=""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B52640BB-EA54-BC55-4E86-695BDF45FB9A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9266640" y="3618488"/>
                  <a:ext cx="547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7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AF6CF9F3-63C3-60D2-402F-E9B2AB87D450}"/>
                    </a:ext>
                  </a:extLst>
                </p14:cNvPr>
                <p14:cNvContentPartPr/>
                <p14:nvPr/>
              </p14:nvContentPartPr>
              <p14:xfrm>
                <a:off x="9338280" y="3646208"/>
                <a:ext cx="39600" cy="48600"/>
              </p14:xfrm>
            </p:contentPart>
          </mc:Choice>
          <mc:Fallback xmlns=""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AF6CF9F3-63C3-60D2-402F-E9B2AB87D450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9330720" y="3638648"/>
                  <a:ext cx="54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9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3F2426C9-1443-456E-F61F-2F4CA1CBE0A1}"/>
                    </a:ext>
                  </a:extLst>
                </p14:cNvPr>
                <p14:cNvContentPartPr/>
                <p14:nvPr/>
              </p14:nvContentPartPr>
              <p14:xfrm>
                <a:off x="9409560" y="3524528"/>
                <a:ext cx="45000" cy="276480"/>
              </p14:xfrm>
            </p:contentPart>
          </mc:Choice>
          <mc:Fallback xmlns=""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3F2426C9-1443-456E-F61F-2F4CA1CBE0A1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9402360" y="3516968"/>
                  <a:ext cx="60120" cy="29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7" name="Gruppo 866">
            <a:extLst>
              <a:ext uri="{FF2B5EF4-FFF2-40B4-BE49-F238E27FC236}">
                <a16:creationId xmlns:a16="http://schemas.microsoft.com/office/drawing/2014/main" id="{5F121F84-C624-13BE-8099-0BB31DA30513}"/>
              </a:ext>
            </a:extLst>
          </p:cNvPr>
          <p:cNvGrpSpPr/>
          <p:nvPr/>
        </p:nvGrpSpPr>
        <p:grpSpPr>
          <a:xfrm>
            <a:off x="4477467" y="3903633"/>
            <a:ext cx="295560" cy="131400"/>
            <a:chOff x="4477467" y="3903633"/>
            <a:chExt cx="295560" cy="13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1">
              <p14:nvContentPartPr>
                <p14:cNvPr id="861" name="Input penna 860">
                  <a:extLst>
                    <a:ext uri="{FF2B5EF4-FFF2-40B4-BE49-F238E27FC236}">
                      <a16:creationId xmlns:a16="http://schemas.microsoft.com/office/drawing/2014/main" id="{AFA4C6E1-F826-F2FC-047E-D8C1AF6C7019}"/>
                    </a:ext>
                  </a:extLst>
                </p14:cNvPr>
                <p14:cNvContentPartPr/>
                <p14:nvPr/>
              </p14:nvContentPartPr>
              <p14:xfrm>
                <a:off x="4486107" y="3918753"/>
                <a:ext cx="99000" cy="77400"/>
              </p14:xfrm>
            </p:contentPart>
          </mc:Choice>
          <mc:Fallback xmlns="">
            <p:pic>
              <p:nvPicPr>
                <p:cNvPr id="861" name="Input penna 860">
                  <a:extLst>
                    <a:ext uri="{FF2B5EF4-FFF2-40B4-BE49-F238E27FC236}">
                      <a16:creationId xmlns:a16="http://schemas.microsoft.com/office/drawing/2014/main" id="{AFA4C6E1-F826-F2FC-047E-D8C1AF6C7019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4478547" y="3911193"/>
                  <a:ext cx="114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3">
              <p14:nvContentPartPr>
                <p14:cNvPr id="862" name="Input penna 861">
                  <a:extLst>
                    <a:ext uri="{FF2B5EF4-FFF2-40B4-BE49-F238E27FC236}">
                      <a16:creationId xmlns:a16="http://schemas.microsoft.com/office/drawing/2014/main" id="{45407A75-90D6-DA9C-6119-8C4F099BE5C7}"/>
                    </a:ext>
                  </a:extLst>
                </p14:cNvPr>
                <p14:cNvContentPartPr/>
                <p14:nvPr/>
              </p14:nvContentPartPr>
              <p14:xfrm>
                <a:off x="4477467" y="4020273"/>
                <a:ext cx="123480" cy="14760"/>
              </p14:xfrm>
            </p:contentPart>
          </mc:Choice>
          <mc:Fallback xmlns="">
            <p:pic>
              <p:nvPicPr>
                <p:cNvPr id="862" name="Input penna 861">
                  <a:extLst>
                    <a:ext uri="{FF2B5EF4-FFF2-40B4-BE49-F238E27FC236}">
                      <a16:creationId xmlns:a16="http://schemas.microsoft.com/office/drawing/2014/main" id="{45407A75-90D6-DA9C-6119-8C4F099BE5C7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4469907" y="4012713"/>
                  <a:ext cx="1386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5">
              <p14:nvContentPartPr>
                <p14:cNvPr id="863" name="Input penna 862">
                  <a:extLst>
                    <a:ext uri="{FF2B5EF4-FFF2-40B4-BE49-F238E27FC236}">
                      <a16:creationId xmlns:a16="http://schemas.microsoft.com/office/drawing/2014/main" id="{57806C4F-D465-A54A-D0CD-B72183D89279}"/>
                    </a:ext>
                  </a:extLst>
                </p14:cNvPr>
                <p14:cNvContentPartPr/>
                <p14:nvPr/>
              </p14:nvContentPartPr>
              <p14:xfrm>
                <a:off x="4642347" y="3915153"/>
                <a:ext cx="56880" cy="88200"/>
              </p14:xfrm>
            </p:contentPart>
          </mc:Choice>
          <mc:Fallback xmlns="">
            <p:pic>
              <p:nvPicPr>
                <p:cNvPr id="863" name="Input penna 862">
                  <a:extLst>
                    <a:ext uri="{FF2B5EF4-FFF2-40B4-BE49-F238E27FC236}">
                      <a16:creationId xmlns:a16="http://schemas.microsoft.com/office/drawing/2014/main" id="{57806C4F-D465-A54A-D0CD-B72183D89279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4634787" y="3907593"/>
                  <a:ext cx="72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7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84ED5452-623B-0A95-49AE-D3A29D75342D}"/>
                    </a:ext>
                  </a:extLst>
                </p14:cNvPr>
                <p14:cNvContentPartPr/>
                <p14:nvPr/>
              </p14:nvContentPartPr>
              <p14:xfrm>
                <a:off x="4702827" y="3943233"/>
                <a:ext cx="48240" cy="16560"/>
              </p14:xfrm>
            </p:contentPart>
          </mc:Choice>
          <mc:Fallback xmlns=""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84ED5452-623B-0A95-49AE-D3A29D75342D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4695267" y="3935673"/>
                  <a:ext cx="633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9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16E8C66F-E735-8EB6-B755-59FC86960E0D}"/>
                    </a:ext>
                  </a:extLst>
                </p14:cNvPr>
                <p14:cNvContentPartPr/>
                <p14:nvPr/>
              </p14:nvContentPartPr>
              <p14:xfrm>
                <a:off x="4749627" y="3903633"/>
                <a:ext cx="23400" cy="106920"/>
              </p14:xfrm>
            </p:contentPart>
          </mc:Choice>
          <mc:Fallback xmlns=""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16E8C66F-E735-8EB6-B755-59FC86960E0D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4742067" y="3896073"/>
                  <a:ext cx="38520" cy="12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1">
            <p14:nvContentPartPr>
              <p14:cNvPr id="868" name="Input penna 867">
                <a:extLst>
                  <a:ext uri="{FF2B5EF4-FFF2-40B4-BE49-F238E27FC236}">
                    <a16:creationId xmlns:a16="http://schemas.microsoft.com/office/drawing/2014/main" id="{B4275655-DCA6-C8CA-70A1-8D9D38EAD5AC}"/>
                  </a:ext>
                </a:extLst>
              </p14:cNvPr>
              <p14:cNvContentPartPr/>
              <p14:nvPr/>
            </p14:nvContentPartPr>
            <p14:xfrm>
              <a:off x="5783307" y="4597500"/>
              <a:ext cx="538920" cy="20520"/>
            </p14:xfrm>
          </p:contentPart>
        </mc:Choice>
        <mc:Fallback xmlns="">
          <p:pic>
            <p:nvPicPr>
              <p:cNvPr id="868" name="Input penna 867">
                <a:extLst>
                  <a:ext uri="{FF2B5EF4-FFF2-40B4-BE49-F238E27FC236}">
                    <a16:creationId xmlns:a16="http://schemas.microsoft.com/office/drawing/2014/main" id="{B4275655-DCA6-C8CA-70A1-8D9D38EAD5AC}"/>
                  </a:ext>
                </a:extLst>
              </p:cNvPr>
              <p:cNvPicPr/>
              <p:nvPr/>
            </p:nvPicPr>
            <p:blipFill>
              <a:blip r:embed="rId902"/>
              <a:stretch>
                <a:fillRect/>
              </a:stretch>
            </p:blipFill>
            <p:spPr>
              <a:xfrm>
                <a:off x="5776107" y="4589940"/>
                <a:ext cx="55404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75" name="Gruppo 874">
            <a:extLst>
              <a:ext uri="{FF2B5EF4-FFF2-40B4-BE49-F238E27FC236}">
                <a16:creationId xmlns:a16="http://schemas.microsoft.com/office/drawing/2014/main" id="{BDC2CD61-813F-DE2B-ACE4-7264866DEEC0}"/>
              </a:ext>
            </a:extLst>
          </p:cNvPr>
          <p:cNvGrpSpPr/>
          <p:nvPr/>
        </p:nvGrpSpPr>
        <p:grpSpPr>
          <a:xfrm>
            <a:off x="4465673" y="4315013"/>
            <a:ext cx="275400" cy="135360"/>
            <a:chOff x="4465673" y="4315013"/>
            <a:chExt cx="275400" cy="13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3">
              <p14:nvContentPartPr>
                <p14:cNvPr id="869" name="Input penna 868">
                  <a:extLst>
                    <a:ext uri="{FF2B5EF4-FFF2-40B4-BE49-F238E27FC236}">
                      <a16:creationId xmlns:a16="http://schemas.microsoft.com/office/drawing/2014/main" id="{3FF209A6-2C2F-CF04-1119-5B0D7A9AAC8C}"/>
                    </a:ext>
                  </a:extLst>
                </p14:cNvPr>
                <p14:cNvContentPartPr/>
                <p14:nvPr/>
              </p14:nvContentPartPr>
              <p14:xfrm>
                <a:off x="4465673" y="4315013"/>
                <a:ext cx="76680" cy="121320"/>
              </p14:xfrm>
            </p:contentPart>
          </mc:Choice>
          <mc:Fallback xmlns="">
            <p:pic>
              <p:nvPicPr>
                <p:cNvPr id="869" name="Input penna 868">
                  <a:extLst>
                    <a:ext uri="{FF2B5EF4-FFF2-40B4-BE49-F238E27FC236}">
                      <a16:creationId xmlns:a16="http://schemas.microsoft.com/office/drawing/2014/main" id="{3FF209A6-2C2F-CF04-1119-5B0D7A9AAC8C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4458113" y="4307453"/>
                  <a:ext cx="918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5">
              <p14:nvContentPartPr>
                <p14:cNvPr id="870" name="Input penna 869">
                  <a:extLst>
                    <a:ext uri="{FF2B5EF4-FFF2-40B4-BE49-F238E27FC236}">
                      <a16:creationId xmlns:a16="http://schemas.microsoft.com/office/drawing/2014/main" id="{8254EB5B-6F91-3526-C403-EB6ACCDCC6BC}"/>
                    </a:ext>
                  </a:extLst>
                </p14:cNvPr>
                <p14:cNvContentPartPr/>
                <p14:nvPr/>
              </p14:nvContentPartPr>
              <p14:xfrm>
                <a:off x="4566833" y="4315733"/>
                <a:ext cx="25920" cy="103320"/>
              </p14:xfrm>
            </p:contentPart>
          </mc:Choice>
          <mc:Fallback xmlns="">
            <p:pic>
              <p:nvPicPr>
                <p:cNvPr id="870" name="Input penna 869">
                  <a:extLst>
                    <a:ext uri="{FF2B5EF4-FFF2-40B4-BE49-F238E27FC236}">
                      <a16:creationId xmlns:a16="http://schemas.microsoft.com/office/drawing/2014/main" id="{8254EB5B-6F91-3526-C403-EB6ACCDCC6BC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4559273" y="4308173"/>
                  <a:ext cx="406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7">
              <p14:nvContentPartPr>
                <p14:cNvPr id="871" name="Input penna 870">
                  <a:extLst>
                    <a:ext uri="{FF2B5EF4-FFF2-40B4-BE49-F238E27FC236}">
                      <a16:creationId xmlns:a16="http://schemas.microsoft.com/office/drawing/2014/main" id="{87CE7B35-EDF9-CB7F-F675-395F4364EAA7}"/>
                    </a:ext>
                  </a:extLst>
                </p14:cNvPr>
                <p14:cNvContentPartPr/>
                <p14:nvPr/>
              </p14:nvContentPartPr>
              <p14:xfrm>
                <a:off x="4620833" y="4315013"/>
                <a:ext cx="71280" cy="104760"/>
              </p14:xfrm>
            </p:contentPart>
          </mc:Choice>
          <mc:Fallback xmlns="">
            <p:pic>
              <p:nvPicPr>
                <p:cNvPr id="871" name="Input penna 870">
                  <a:extLst>
                    <a:ext uri="{FF2B5EF4-FFF2-40B4-BE49-F238E27FC236}">
                      <a16:creationId xmlns:a16="http://schemas.microsoft.com/office/drawing/2014/main" id="{87CE7B35-EDF9-CB7F-F675-395F4364EAA7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4613273" y="4307453"/>
                  <a:ext cx="864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9">
              <p14:nvContentPartPr>
                <p14:cNvPr id="872" name="Input penna 871">
                  <a:extLst>
                    <a:ext uri="{FF2B5EF4-FFF2-40B4-BE49-F238E27FC236}">
                      <a16:creationId xmlns:a16="http://schemas.microsoft.com/office/drawing/2014/main" id="{EA4C25A6-D141-406F-41AC-19A3862F1CE1}"/>
                    </a:ext>
                  </a:extLst>
                </p14:cNvPr>
                <p14:cNvContentPartPr/>
                <p14:nvPr/>
              </p14:nvContentPartPr>
              <p14:xfrm>
                <a:off x="4679873" y="4356773"/>
                <a:ext cx="44280" cy="38520"/>
              </p14:xfrm>
            </p:contentPart>
          </mc:Choice>
          <mc:Fallback xmlns="">
            <p:pic>
              <p:nvPicPr>
                <p:cNvPr id="872" name="Input penna 871">
                  <a:extLst>
                    <a:ext uri="{FF2B5EF4-FFF2-40B4-BE49-F238E27FC236}">
                      <a16:creationId xmlns:a16="http://schemas.microsoft.com/office/drawing/2014/main" id="{EA4C25A6-D141-406F-41AC-19A3862F1CE1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4672313" y="4349213"/>
                  <a:ext cx="594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1">
              <p14:nvContentPartPr>
                <p14:cNvPr id="873" name="Input penna 872">
                  <a:extLst>
                    <a:ext uri="{FF2B5EF4-FFF2-40B4-BE49-F238E27FC236}">
                      <a16:creationId xmlns:a16="http://schemas.microsoft.com/office/drawing/2014/main" id="{81597897-1134-5D0C-7618-90DED4CBA19F}"/>
                    </a:ext>
                  </a:extLst>
                </p14:cNvPr>
                <p14:cNvContentPartPr/>
                <p14:nvPr/>
              </p14:nvContentPartPr>
              <p14:xfrm>
                <a:off x="4720193" y="4322213"/>
                <a:ext cx="20880" cy="128160"/>
              </p14:xfrm>
            </p:contentPart>
          </mc:Choice>
          <mc:Fallback xmlns="">
            <p:pic>
              <p:nvPicPr>
                <p:cNvPr id="873" name="Input penna 872">
                  <a:extLst>
                    <a:ext uri="{FF2B5EF4-FFF2-40B4-BE49-F238E27FC236}">
                      <a16:creationId xmlns:a16="http://schemas.microsoft.com/office/drawing/2014/main" id="{81597897-1134-5D0C-7618-90DED4CBA19F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4712633" y="4314653"/>
                  <a:ext cx="36000" cy="14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3">
            <p14:nvContentPartPr>
              <p14:cNvPr id="876" name="Input penna 875">
                <a:extLst>
                  <a:ext uri="{FF2B5EF4-FFF2-40B4-BE49-F238E27FC236}">
                    <a16:creationId xmlns:a16="http://schemas.microsoft.com/office/drawing/2014/main" id="{4936E692-291A-7846-DD4C-9451C0FBD6D0}"/>
                  </a:ext>
                </a:extLst>
              </p14:cNvPr>
              <p14:cNvContentPartPr/>
              <p14:nvPr/>
            </p14:nvContentPartPr>
            <p14:xfrm>
              <a:off x="5282513" y="4538573"/>
              <a:ext cx="205200" cy="16560"/>
            </p14:xfrm>
          </p:contentPart>
        </mc:Choice>
        <mc:Fallback xmlns="">
          <p:pic>
            <p:nvPicPr>
              <p:cNvPr id="876" name="Input penna 875">
                <a:extLst>
                  <a:ext uri="{FF2B5EF4-FFF2-40B4-BE49-F238E27FC236}">
                    <a16:creationId xmlns:a16="http://schemas.microsoft.com/office/drawing/2014/main" id="{4936E692-291A-7846-DD4C-9451C0FBD6D0}"/>
                  </a:ext>
                </a:extLst>
              </p:cNvPr>
              <p:cNvPicPr/>
              <p:nvPr/>
            </p:nvPicPr>
            <p:blipFill>
              <a:blip r:embed="rId914"/>
              <a:stretch>
                <a:fillRect/>
              </a:stretch>
            </p:blipFill>
            <p:spPr>
              <a:xfrm>
                <a:off x="5274953" y="4531013"/>
                <a:ext cx="21996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5">
            <p14:nvContentPartPr>
              <p14:cNvPr id="877" name="Input penna 876">
                <a:extLst>
                  <a:ext uri="{FF2B5EF4-FFF2-40B4-BE49-F238E27FC236}">
                    <a16:creationId xmlns:a16="http://schemas.microsoft.com/office/drawing/2014/main" id="{EE799B40-706B-4B0B-C7C9-1B6AB5DC54AB}"/>
                  </a:ext>
                </a:extLst>
              </p14:cNvPr>
              <p14:cNvContentPartPr/>
              <p14:nvPr/>
            </p14:nvContentPartPr>
            <p14:xfrm>
              <a:off x="6972240" y="4534713"/>
              <a:ext cx="340560" cy="33480"/>
            </p14:xfrm>
          </p:contentPart>
        </mc:Choice>
        <mc:Fallback xmlns="">
          <p:pic>
            <p:nvPicPr>
              <p:cNvPr id="877" name="Input penna 876">
                <a:extLst>
                  <a:ext uri="{FF2B5EF4-FFF2-40B4-BE49-F238E27FC236}">
                    <a16:creationId xmlns:a16="http://schemas.microsoft.com/office/drawing/2014/main" id="{EE799B40-706B-4B0B-C7C9-1B6AB5DC54AB}"/>
                  </a:ext>
                </a:extLst>
              </p:cNvPr>
              <p:cNvPicPr/>
              <p:nvPr/>
            </p:nvPicPr>
            <p:blipFill>
              <a:blip r:embed="rId916"/>
              <a:stretch>
                <a:fillRect/>
              </a:stretch>
            </p:blipFill>
            <p:spPr>
              <a:xfrm>
                <a:off x="6965040" y="4527153"/>
                <a:ext cx="355320" cy="4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901" name="Gruppo 900">
            <a:extLst>
              <a:ext uri="{FF2B5EF4-FFF2-40B4-BE49-F238E27FC236}">
                <a16:creationId xmlns:a16="http://schemas.microsoft.com/office/drawing/2014/main" id="{EFC9E132-EE55-2B5E-9767-3875324B897E}"/>
              </a:ext>
            </a:extLst>
          </p:cNvPr>
          <p:cNvGrpSpPr/>
          <p:nvPr/>
        </p:nvGrpSpPr>
        <p:grpSpPr>
          <a:xfrm>
            <a:off x="304667" y="250580"/>
            <a:ext cx="452520" cy="209160"/>
            <a:chOff x="304667" y="250580"/>
            <a:chExt cx="452520" cy="20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7">
              <p14:nvContentPartPr>
                <p14:cNvPr id="878" name="Input penna 877">
                  <a:extLst>
                    <a:ext uri="{FF2B5EF4-FFF2-40B4-BE49-F238E27FC236}">
                      <a16:creationId xmlns:a16="http://schemas.microsoft.com/office/drawing/2014/main" id="{0BB8ED89-BBD2-5917-6D38-68464CF3052E}"/>
                    </a:ext>
                  </a:extLst>
                </p14:cNvPr>
                <p14:cNvContentPartPr/>
                <p14:nvPr/>
              </p14:nvContentPartPr>
              <p14:xfrm>
                <a:off x="304667" y="250580"/>
                <a:ext cx="92160" cy="209160"/>
              </p14:xfrm>
            </p:contentPart>
          </mc:Choice>
          <mc:Fallback xmlns="">
            <p:pic>
              <p:nvPicPr>
                <p:cNvPr id="878" name="Input penna 877">
                  <a:extLst>
                    <a:ext uri="{FF2B5EF4-FFF2-40B4-BE49-F238E27FC236}">
                      <a16:creationId xmlns:a16="http://schemas.microsoft.com/office/drawing/2014/main" id="{0BB8ED89-BBD2-5917-6D38-68464CF3052E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297107" y="243020"/>
                  <a:ext cx="1072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9">
              <p14:nvContentPartPr>
                <p14:cNvPr id="879" name="Input penna 878">
                  <a:extLst>
                    <a:ext uri="{FF2B5EF4-FFF2-40B4-BE49-F238E27FC236}">
                      <a16:creationId xmlns:a16="http://schemas.microsoft.com/office/drawing/2014/main" id="{A092B736-6E72-33E4-CD5C-94A065CBA99F}"/>
                    </a:ext>
                  </a:extLst>
                </p14:cNvPr>
                <p14:cNvContentPartPr/>
                <p14:nvPr/>
              </p14:nvContentPartPr>
              <p14:xfrm>
                <a:off x="411227" y="301700"/>
                <a:ext cx="92880" cy="110880"/>
              </p14:xfrm>
            </p:contentPart>
          </mc:Choice>
          <mc:Fallback xmlns="">
            <p:pic>
              <p:nvPicPr>
                <p:cNvPr id="879" name="Input penna 878">
                  <a:extLst>
                    <a:ext uri="{FF2B5EF4-FFF2-40B4-BE49-F238E27FC236}">
                      <a16:creationId xmlns:a16="http://schemas.microsoft.com/office/drawing/2014/main" id="{A092B736-6E72-33E4-CD5C-94A065CBA99F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403667" y="294140"/>
                  <a:ext cx="108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1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D5472D68-3BD2-F155-92A1-89F8F6641775}"/>
                    </a:ext>
                  </a:extLst>
                </p14:cNvPr>
                <p14:cNvContentPartPr/>
                <p14:nvPr/>
              </p14:nvContentPartPr>
              <p14:xfrm>
                <a:off x="520307" y="303140"/>
                <a:ext cx="71280" cy="127440"/>
              </p14:xfrm>
            </p:contentPart>
          </mc:Choice>
          <mc:Fallback xmlns=""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D5472D68-3BD2-F155-92A1-89F8F6641775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512747" y="295580"/>
                  <a:ext cx="864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3">
              <p14:nvContentPartPr>
                <p14:cNvPr id="881" name="Input penna 880">
                  <a:extLst>
                    <a:ext uri="{FF2B5EF4-FFF2-40B4-BE49-F238E27FC236}">
                      <a16:creationId xmlns:a16="http://schemas.microsoft.com/office/drawing/2014/main" id="{6B31A540-A58C-B3D4-FBBE-F15CFA90B96A}"/>
                    </a:ext>
                  </a:extLst>
                </p14:cNvPr>
                <p14:cNvContentPartPr/>
                <p14:nvPr/>
              </p14:nvContentPartPr>
              <p14:xfrm>
                <a:off x="624347" y="305300"/>
                <a:ext cx="64080" cy="119160"/>
              </p14:xfrm>
            </p:contentPart>
          </mc:Choice>
          <mc:Fallback xmlns="">
            <p:pic>
              <p:nvPicPr>
                <p:cNvPr id="881" name="Input penna 880">
                  <a:extLst>
                    <a:ext uri="{FF2B5EF4-FFF2-40B4-BE49-F238E27FC236}">
                      <a16:creationId xmlns:a16="http://schemas.microsoft.com/office/drawing/2014/main" id="{6B31A540-A58C-B3D4-FBBE-F15CFA90B96A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616787" y="297740"/>
                  <a:ext cx="79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5">
              <p14:nvContentPartPr>
                <p14:cNvPr id="882" name="Input penna 881">
                  <a:extLst>
                    <a:ext uri="{FF2B5EF4-FFF2-40B4-BE49-F238E27FC236}">
                      <a16:creationId xmlns:a16="http://schemas.microsoft.com/office/drawing/2014/main" id="{20C1A614-46B3-8575-EB5F-890354B15DE3}"/>
                    </a:ext>
                  </a:extLst>
                </p14:cNvPr>
                <p14:cNvContentPartPr/>
                <p14:nvPr/>
              </p14:nvContentPartPr>
              <p14:xfrm>
                <a:off x="716867" y="331940"/>
                <a:ext cx="40320" cy="81360"/>
              </p14:xfrm>
            </p:contentPart>
          </mc:Choice>
          <mc:Fallback xmlns="">
            <p:pic>
              <p:nvPicPr>
                <p:cNvPr id="882" name="Input penna 881">
                  <a:extLst>
                    <a:ext uri="{FF2B5EF4-FFF2-40B4-BE49-F238E27FC236}">
                      <a16:creationId xmlns:a16="http://schemas.microsoft.com/office/drawing/2014/main" id="{20C1A614-46B3-8575-EB5F-890354B15DE3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709307" y="324380"/>
                  <a:ext cx="5544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9" name="Gruppo 898">
            <a:extLst>
              <a:ext uri="{FF2B5EF4-FFF2-40B4-BE49-F238E27FC236}">
                <a16:creationId xmlns:a16="http://schemas.microsoft.com/office/drawing/2014/main" id="{FD8225DE-D920-640D-99D0-13B947EF60E2}"/>
              </a:ext>
            </a:extLst>
          </p:cNvPr>
          <p:cNvGrpSpPr/>
          <p:nvPr/>
        </p:nvGrpSpPr>
        <p:grpSpPr>
          <a:xfrm>
            <a:off x="881387" y="339140"/>
            <a:ext cx="59760" cy="49320"/>
            <a:chOff x="881387" y="339140"/>
            <a:chExt cx="59760" cy="4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7">
              <p14:nvContentPartPr>
                <p14:cNvPr id="883" name="Input penna 882">
                  <a:extLst>
                    <a:ext uri="{FF2B5EF4-FFF2-40B4-BE49-F238E27FC236}">
                      <a16:creationId xmlns:a16="http://schemas.microsoft.com/office/drawing/2014/main" id="{2ECA263E-D020-B41F-5A15-166702620569}"/>
                    </a:ext>
                  </a:extLst>
                </p14:cNvPr>
                <p14:cNvContentPartPr/>
                <p14:nvPr/>
              </p14:nvContentPartPr>
              <p14:xfrm>
                <a:off x="882107" y="339140"/>
                <a:ext cx="54000" cy="5400"/>
              </p14:xfrm>
            </p:contentPart>
          </mc:Choice>
          <mc:Fallback xmlns="">
            <p:pic>
              <p:nvPicPr>
                <p:cNvPr id="883" name="Input penna 882">
                  <a:extLst>
                    <a:ext uri="{FF2B5EF4-FFF2-40B4-BE49-F238E27FC236}">
                      <a16:creationId xmlns:a16="http://schemas.microsoft.com/office/drawing/2014/main" id="{2ECA263E-D020-B41F-5A15-166702620569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874547" y="331580"/>
                  <a:ext cx="691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9">
              <p14:nvContentPartPr>
                <p14:cNvPr id="884" name="Input penna 883">
                  <a:extLst>
                    <a:ext uri="{FF2B5EF4-FFF2-40B4-BE49-F238E27FC236}">
                      <a16:creationId xmlns:a16="http://schemas.microsoft.com/office/drawing/2014/main" id="{4F521E87-5E28-6359-B43C-5FB9A55A962A}"/>
                    </a:ext>
                  </a:extLst>
                </p14:cNvPr>
                <p14:cNvContentPartPr/>
                <p14:nvPr/>
              </p14:nvContentPartPr>
              <p14:xfrm>
                <a:off x="881387" y="384500"/>
                <a:ext cx="59760" cy="3960"/>
              </p14:xfrm>
            </p:contentPart>
          </mc:Choice>
          <mc:Fallback xmlns="">
            <p:pic>
              <p:nvPicPr>
                <p:cNvPr id="884" name="Input penna 883">
                  <a:extLst>
                    <a:ext uri="{FF2B5EF4-FFF2-40B4-BE49-F238E27FC236}">
                      <a16:creationId xmlns:a16="http://schemas.microsoft.com/office/drawing/2014/main" id="{4F521E87-5E28-6359-B43C-5FB9A55A962A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874187" y="376940"/>
                  <a:ext cx="7488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7" name="Gruppo 896">
            <a:extLst>
              <a:ext uri="{FF2B5EF4-FFF2-40B4-BE49-F238E27FC236}">
                <a16:creationId xmlns:a16="http://schemas.microsoft.com/office/drawing/2014/main" id="{B4087B48-EE14-6D73-3B9B-D67A96E7E13A}"/>
              </a:ext>
            </a:extLst>
          </p:cNvPr>
          <p:cNvGrpSpPr/>
          <p:nvPr/>
        </p:nvGrpSpPr>
        <p:grpSpPr>
          <a:xfrm>
            <a:off x="1250387" y="256700"/>
            <a:ext cx="500400" cy="139320"/>
            <a:chOff x="1250387" y="256700"/>
            <a:chExt cx="500400" cy="1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1">
              <p14:nvContentPartPr>
                <p14:cNvPr id="885" name="Input penna 884">
                  <a:extLst>
                    <a:ext uri="{FF2B5EF4-FFF2-40B4-BE49-F238E27FC236}">
                      <a16:creationId xmlns:a16="http://schemas.microsoft.com/office/drawing/2014/main" id="{F689B4AB-4604-BE2B-EF81-10EF0F7DEFB6}"/>
                    </a:ext>
                  </a:extLst>
                </p14:cNvPr>
                <p14:cNvContentPartPr/>
                <p14:nvPr/>
              </p14:nvContentPartPr>
              <p14:xfrm>
                <a:off x="1250387" y="309620"/>
                <a:ext cx="89280" cy="68400"/>
              </p14:xfrm>
            </p:contentPart>
          </mc:Choice>
          <mc:Fallback xmlns="">
            <p:pic>
              <p:nvPicPr>
                <p:cNvPr id="885" name="Input penna 884">
                  <a:extLst>
                    <a:ext uri="{FF2B5EF4-FFF2-40B4-BE49-F238E27FC236}">
                      <a16:creationId xmlns:a16="http://schemas.microsoft.com/office/drawing/2014/main" id="{F689B4AB-4604-BE2B-EF81-10EF0F7DEFB6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1242827" y="302060"/>
                  <a:ext cx="1044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3">
              <p14:nvContentPartPr>
                <p14:cNvPr id="886" name="Input penna 885">
                  <a:extLst>
                    <a:ext uri="{FF2B5EF4-FFF2-40B4-BE49-F238E27FC236}">
                      <a16:creationId xmlns:a16="http://schemas.microsoft.com/office/drawing/2014/main" id="{5BCFCA9E-10C1-B0E4-D3F4-317C15FDD1A8}"/>
                    </a:ext>
                  </a:extLst>
                </p14:cNvPr>
                <p14:cNvContentPartPr/>
                <p14:nvPr/>
              </p14:nvContentPartPr>
              <p14:xfrm>
                <a:off x="1360187" y="318980"/>
                <a:ext cx="29160" cy="77040"/>
              </p14:xfrm>
            </p:contentPart>
          </mc:Choice>
          <mc:Fallback xmlns="">
            <p:pic>
              <p:nvPicPr>
                <p:cNvPr id="886" name="Input penna 885">
                  <a:extLst>
                    <a:ext uri="{FF2B5EF4-FFF2-40B4-BE49-F238E27FC236}">
                      <a16:creationId xmlns:a16="http://schemas.microsoft.com/office/drawing/2014/main" id="{5BCFCA9E-10C1-B0E4-D3F4-317C15FDD1A8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1352627" y="311420"/>
                  <a:ext cx="43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5">
              <p14:nvContentPartPr>
                <p14:cNvPr id="887" name="Input penna 886">
                  <a:extLst>
                    <a:ext uri="{FF2B5EF4-FFF2-40B4-BE49-F238E27FC236}">
                      <a16:creationId xmlns:a16="http://schemas.microsoft.com/office/drawing/2014/main" id="{7C371C3C-D15A-4CD6-547D-3122CCD1E827}"/>
                    </a:ext>
                  </a:extLst>
                </p14:cNvPr>
                <p14:cNvContentPartPr/>
                <p14:nvPr/>
              </p14:nvContentPartPr>
              <p14:xfrm>
                <a:off x="1421387" y="343820"/>
                <a:ext cx="28800" cy="47160"/>
              </p14:xfrm>
            </p:contentPart>
          </mc:Choice>
          <mc:Fallback xmlns="">
            <p:pic>
              <p:nvPicPr>
                <p:cNvPr id="887" name="Input penna 886">
                  <a:extLst>
                    <a:ext uri="{FF2B5EF4-FFF2-40B4-BE49-F238E27FC236}">
                      <a16:creationId xmlns:a16="http://schemas.microsoft.com/office/drawing/2014/main" id="{7C371C3C-D15A-4CD6-547D-3122CCD1E827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1414187" y="336260"/>
                  <a:ext cx="435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7">
              <p14:nvContentPartPr>
                <p14:cNvPr id="888" name="Input penna 887">
                  <a:extLst>
                    <a:ext uri="{FF2B5EF4-FFF2-40B4-BE49-F238E27FC236}">
                      <a16:creationId xmlns:a16="http://schemas.microsoft.com/office/drawing/2014/main" id="{E3BFFBD5-97A9-32DA-AB50-6BE8046DDB34}"/>
                    </a:ext>
                  </a:extLst>
                </p14:cNvPr>
                <p14:cNvContentPartPr/>
                <p14:nvPr/>
              </p14:nvContentPartPr>
              <p14:xfrm>
                <a:off x="1485827" y="308180"/>
                <a:ext cx="38880" cy="79200"/>
              </p14:xfrm>
            </p:contentPart>
          </mc:Choice>
          <mc:Fallback xmlns="">
            <p:pic>
              <p:nvPicPr>
                <p:cNvPr id="888" name="Input penna 887">
                  <a:extLst>
                    <a:ext uri="{FF2B5EF4-FFF2-40B4-BE49-F238E27FC236}">
                      <a16:creationId xmlns:a16="http://schemas.microsoft.com/office/drawing/2014/main" id="{E3BFFBD5-97A9-32DA-AB50-6BE8046DDB34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1478267" y="300980"/>
                  <a:ext cx="54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9">
              <p14:nvContentPartPr>
                <p14:cNvPr id="889" name="Input penna 888">
                  <a:extLst>
                    <a:ext uri="{FF2B5EF4-FFF2-40B4-BE49-F238E27FC236}">
                      <a16:creationId xmlns:a16="http://schemas.microsoft.com/office/drawing/2014/main" id="{DDFC1D53-A455-4AAD-67AA-AFF62C220696}"/>
                    </a:ext>
                  </a:extLst>
                </p14:cNvPr>
                <p14:cNvContentPartPr/>
                <p14:nvPr/>
              </p14:nvContentPartPr>
              <p14:xfrm>
                <a:off x="1548107" y="262460"/>
                <a:ext cx="12960" cy="113400"/>
              </p14:xfrm>
            </p:contentPart>
          </mc:Choice>
          <mc:Fallback xmlns="">
            <p:pic>
              <p:nvPicPr>
                <p:cNvPr id="889" name="Input penna 888">
                  <a:extLst>
                    <a:ext uri="{FF2B5EF4-FFF2-40B4-BE49-F238E27FC236}">
                      <a16:creationId xmlns:a16="http://schemas.microsoft.com/office/drawing/2014/main" id="{DDFC1D53-A455-4AAD-67AA-AFF62C220696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1540547" y="254900"/>
                  <a:ext cx="280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1">
              <p14:nvContentPartPr>
                <p14:cNvPr id="890" name="Input penna 889">
                  <a:extLst>
                    <a:ext uri="{FF2B5EF4-FFF2-40B4-BE49-F238E27FC236}">
                      <a16:creationId xmlns:a16="http://schemas.microsoft.com/office/drawing/2014/main" id="{92CA6298-6129-5FC7-BF36-40E68B8F91E7}"/>
                    </a:ext>
                  </a:extLst>
                </p14:cNvPr>
                <p14:cNvContentPartPr/>
                <p14:nvPr/>
              </p14:nvContentPartPr>
              <p14:xfrm>
                <a:off x="1543067" y="326180"/>
                <a:ext cx="33840" cy="16920"/>
              </p14:xfrm>
            </p:contentPart>
          </mc:Choice>
          <mc:Fallback xmlns="">
            <p:pic>
              <p:nvPicPr>
                <p:cNvPr id="890" name="Input penna 889">
                  <a:extLst>
                    <a:ext uri="{FF2B5EF4-FFF2-40B4-BE49-F238E27FC236}">
                      <a16:creationId xmlns:a16="http://schemas.microsoft.com/office/drawing/2014/main" id="{92CA6298-6129-5FC7-BF36-40E68B8F91E7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1535507" y="318620"/>
                  <a:ext cx="48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3">
              <p14:nvContentPartPr>
                <p14:cNvPr id="891" name="Input penna 890">
                  <a:extLst>
                    <a:ext uri="{FF2B5EF4-FFF2-40B4-BE49-F238E27FC236}">
                      <a16:creationId xmlns:a16="http://schemas.microsoft.com/office/drawing/2014/main" id="{76B05579-9BC5-0736-EADA-9DEA6A7A772B}"/>
                    </a:ext>
                  </a:extLst>
                </p14:cNvPr>
                <p14:cNvContentPartPr/>
                <p14:nvPr/>
              </p14:nvContentPartPr>
              <p14:xfrm>
                <a:off x="1591307" y="256700"/>
                <a:ext cx="12600" cy="100800"/>
              </p14:xfrm>
            </p:contentPart>
          </mc:Choice>
          <mc:Fallback xmlns="">
            <p:pic>
              <p:nvPicPr>
                <p:cNvPr id="891" name="Input penna 890">
                  <a:extLst>
                    <a:ext uri="{FF2B5EF4-FFF2-40B4-BE49-F238E27FC236}">
                      <a16:creationId xmlns:a16="http://schemas.microsoft.com/office/drawing/2014/main" id="{76B05579-9BC5-0736-EADA-9DEA6A7A772B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1583747" y="249140"/>
                  <a:ext cx="27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5">
              <p14:nvContentPartPr>
                <p14:cNvPr id="892" name="Input penna 891">
                  <a:extLst>
                    <a:ext uri="{FF2B5EF4-FFF2-40B4-BE49-F238E27FC236}">
                      <a16:creationId xmlns:a16="http://schemas.microsoft.com/office/drawing/2014/main" id="{F99A35A8-8934-C28D-39EC-AD80204A5998}"/>
                    </a:ext>
                  </a:extLst>
                </p14:cNvPr>
                <p14:cNvContentPartPr/>
                <p14:nvPr/>
              </p14:nvContentPartPr>
              <p14:xfrm>
                <a:off x="1589867" y="318980"/>
                <a:ext cx="24840" cy="3240"/>
              </p14:xfrm>
            </p:contentPart>
          </mc:Choice>
          <mc:Fallback xmlns="">
            <p:pic>
              <p:nvPicPr>
                <p:cNvPr id="892" name="Input penna 891">
                  <a:extLst>
                    <a:ext uri="{FF2B5EF4-FFF2-40B4-BE49-F238E27FC236}">
                      <a16:creationId xmlns:a16="http://schemas.microsoft.com/office/drawing/2014/main" id="{F99A35A8-8934-C28D-39EC-AD80204A5998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1582307" y="311420"/>
                  <a:ext cx="399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7">
              <p14:nvContentPartPr>
                <p14:cNvPr id="893" name="Input penna 892">
                  <a:extLst>
                    <a:ext uri="{FF2B5EF4-FFF2-40B4-BE49-F238E27FC236}">
                      <a16:creationId xmlns:a16="http://schemas.microsoft.com/office/drawing/2014/main" id="{7335FCE0-6908-176B-2A64-41AF224E0A33}"/>
                    </a:ext>
                  </a:extLst>
                </p14:cNvPr>
                <p14:cNvContentPartPr/>
                <p14:nvPr/>
              </p14:nvContentPartPr>
              <p14:xfrm>
                <a:off x="1635587" y="313580"/>
                <a:ext cx="3960" cy="51840"/>
              </p14:xfrm>
            </p:contentPart>
          </mc:Choice>
          <mc:Fallback xmlns="">
            <p:pic>
              <p:nvPicPr>
                <p:cNvPr id="893" name="Input penna 892">
                  <a:extLst>
                    <a:ext uri="{FF2B5EF4-FFF2-40B4-BE49-F238E27FC236}">
                      <a16:creationId xmlns:a16="http://schemas.microsoft.com/office/drawing/2014/main" id="{7335FCE0-6908-176B-2A64-41AF224E0A33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1628027" y="306020"/>
                  <a:ext cx="190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9">
              <p14:nvContentPartPr>
                <p14:cNvPr id="894" name="Input penna 893">
                  <a:extLst>
                    <a:ext uri="{FF2B5EF4-FFF2-40B4-BE49-F238E27FC236}">
                      <a16:creationId xmlns:a16="http://schemas.microsoft.com/office/drawing/2014/main" id="{A01E954B-5B74-AE60-565B-8C48CEB00EA5}"/>
                    </a:ext>
                  </a:extLst>
                </p14:cNvPr>
                <p14:cNvContentPartPr/>
                <p14:nvPr/>
              </p14:nvContentPartPr>
              <p14:xfrm>
                <a:off x="1679867" y="319700"/>
                <a:ext cx="35280" cy="53280"/>
              </p14:xfrm>
            </p:contentPart>
          </mc:Choice>
          <mc:Fallback xmlns="">
            <p:pic>
              <p:nvPicPr>
                <p:cNvPr id="894" name="Input penna 893">
                  <a:extLst>
                    <a:ext uri="{FF2B5EF4-FFF2-40B4-BE49-F238E27FC236}">
                      <a16:creationId xmlns:a16="http://schemas.microsoft.com/office/drawing/2014/main" id="{A01E954B-5B74-AE60-565B-8C48CEB00EA5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1672307" y="312140"/>
                  <a:ext cx="504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1">
              <p14:nvContentPartPr>
                <p14:cNvPr id="895" name="Input penna 894">
                  <a:extLst>
                    <a:ext uri="{FF2B5EF4-FFF2-40B4-BE49-F238E27FC236}">
                      <a16:creationId xmlns:a16="http://schemas.microsoft.com/office/drawing/2014/main" id="{215CEC92-17A2-9CC8-3FA6-7F6D891FBC8F}"/>
                    </a:ext>
                  </a:extLst>
                </p14:cNvPr>
                <p14:cNvContentPartPr/>
                <p14:nvPr/>
              </p14:nvContentPartPr>
              <p14:xfrm>
                <a:off x="1724147" y="331940"/>
                <a:ext cx="26640" cy="50760"/>
              </p14:xfrm>
            </p:contentPart>
          </mc:Choice>
          <mc:Fallback xmlns="">
            <p:pic>
              <p:nvPicPr>
                <p:cNvPr id="895" name="Input penna 894">
                  <a:extLst>
                    <a:ext uri="{FF2B5EF4-FFF2-40B4-BE49-F238E27FC236}">
                      <a16:creationId xmlns:a16="http://schemas.microsoft.com/office/drawing/2014/main" id="{215CEC92-17A2-9CC8-3FA6-7F6D891FBC8F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1716587" y="324380"/>
                  <a:ext cx="4176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1" name="Gruppo 920">
            <a:extLst>
              <a:ext uri="{FF2B5EF4-FFF2-40B4-BE49-F238E27FC236}">
                <a16:creationId xmlns:a16="http://schemas.microsoft.com/office/drawing/2014/main" id="{6F3456B9-C40A-23A2-6190-86B378E58370}"/>
              </a:ext>
            </a:extLst>
          </p:cNvPr>
          <p:cNvGrpSpPr/>
          <p:nvPr/>
        </p:nvGrpSpPr>
        <p:grpSpPr>
          <a:xfrm>
            <a:off x="164267" y="683300"/>
            <a:ext cx="624600" cy="171720"/>
            <a:chOff x="164267" y="683300"/>
            <a:chExt cx="624600" cy="17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3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E39BA691-B099-DAEF-BBE4-6F89E31710D7}"/>
                    </a:ext>
                  </a:extLst>
                </p14:cNvPr>
                <p14:cNvContentPartPr/>
                <p14:nvPr/>
              </p14:nvContentPartPr>
              <p14:xfrm>
                <a:off x="164267" y="723980"/>
                <a:ext cx="70200" cy="112320"/>
              </p14:xfrm>
            </p:contentPart>
          </mc:Choice>
          <mc:Fallback xmlns=""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E39BA691-B099-DAEF-BBE4-6F89E31710D7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156707" y="716420"/>
                  <a:ext cx="853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5">
              <p14:nvContentPartPr>
                <p14:cNvPr id="903" name="Input penna 902">
                  <a:extLst>
                    <a:ext uri="{FF2B5EF4-FFF2-40B4-BE49-F238E27FC236}">
                      <a16:creationId xmlns:a16="http://schemas.microsoft.com/office/drawing/2014/main" id="{DCD4A758-B89D-8CD0-5213-B1E58C877467}"/>
                    </a:ext>
                  </a:extLst>
                </p14:cNvPr>
                <p14:cNvContentPartPr/>
                <p14:nvPr/>
              </p14:nvContentPartPr>
              <p14:xfrm>
                <a:off x="260747" y="729740"/>
                <a:ext cx="52920" cy="1800"/>
              </p14:xfrm>
            </p:contentPart>
          </mc:Choice>
          <mc:Fallback xmlns="">
            <p:pic>
              <p:nvPicPr>
                <p:cNvPr id="903" name="Input penna 902">
                  <a:extLst>
                    <a:ext uri="{FF2B5EF4-FFF2-40B4-BE49-F238E27FC236}">
                      <a16:creationId xmlns:a16="http://schemas.microsoft.com/office/drawing/2014/main" id="{DCD4A758-B89D-8CD0-5213-B1E58C877467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253187" y="722180"/>
                  <a:ext cx="676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6">
              <p14:nvContentPartPr>
                <p14:cNvPr id="904" name="Input penna 903">
                  <a:extLst>
                    <a:ext uri="{FF2B5EF4-FFF2-40B4-BE49-F238E27FC236}">
                      <a16:creationId xmlns:a16="http://schemas.microsoft.com/office/drawing/2014/main" id="{77E3FB06-48E1-88FA-513D-3E2BC06B444F}"/>
                    </a:ext>
                  </a:extLst>
                </p14:cNvPr>
                <p14:cNvContentPartPr/>
                <p14:nvPr/>
              </p14:nvContentPartPr>
              <p14:xfrm>
                <a:off x="277667" y="774740"/>
                <a:ext cx="24120" cy="23760"/>
              </p14:xfrm>
            </p:contentPart>
          </mc:Choice>
          <mc:Fallback xmlns="">
            <p:pic>
              <p:nvPicPr>
                <p:cNvPr id="904" name="Input penna 903">
                  <a:extLst>
                    <a:ext uri="{FF2B5EF4-FFF2-40B4-BE49-F238E27FC236}">
                      <a16:creationId xmlns:a16="http://schemas.microsoft.com/office/drawing/2014/main" id="{77E3FB06-48E1-88FA-513D-3E2BC06B444F}"/>
                    </a:ext>
                  </a:extLst>
                </p:cNvPr>
                <p:cNvPicPr/>
                <p:nvPr/>
              </p:nvPicPr>
              <p:blipFill>
                <a:blip r:embed="rId957"/>
                <a:stretch>
                  <a:fillRect/>
                </a:stretch>
              </p:blipFill>
              <p:spPr>
                <a:xfrm>
                  <a:off x="270107" y="767180"/>
                  <a:ext cx="392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8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BF6B1FA5-A90E-1222-4C06-D6ADDE622D85}"/>
                    </a:ext>
                  </a:extLst>
                </p14:cNvPr>
                <p14:cNvContentPartPr/>
                <p14:nvPr/>
              </p14:nvContentPartPr>
              <p14:xfrm>
                <a:off x="321587" y="683300"/>
                <a:ext cx="24840" cy="143640"/>
              </p14:xfrm>
            </p:contentPart>
          </mc:Choice>
          <mc:Fallback xmlns=""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BF6B1FA5-A90E-1222-4C06-D6ADDE622D85}"/>
                    </a:ext>
                  </a:extLst>
                </p:cNvPr>
                <p:cNvPicPr/>
                <p:nvPr/>
              </p:nvPicPr>
              <p:blipFill>
                <a:blip r:embed="rId959"/>
                <a:stretch>
                  <a:fillRect/>
                </a:stretch>
              </p:blipFill>
              <p:spPr>
                <a:xfrm>
                  <a:off x="314027" y="675740"/>
                  <a:ext cx="399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0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5A6D7E9F-1EFE-AD2F-043C-99A38E2FC121}"/>
                    </a:ext>
                  </a:extLst>
                </p14:cNvPr>
                <p14:cNvContentPartPr/>
                <p14:nvPr/>
              </p14:nvContentPartPr>
              <p14:xfrm>
                <a:off x="362987" y="692660"/>
                <a:ext cx="24840" cy="146520"/>
              </p14:xfrm>
            </p:contentPart>
          </mc:Choice>
          <mc:Fallback xmlns=""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5A6D7E9F-1EFE-AD2F-043C-99A38E2FC121}"/>
                    </a:ext>
                  </a:extLst>
                </p:cNvPr>
                <p:cNvPicPr/>
                <p:nvPr/>
              </p:nvPicPr>
              <p:blipFill>
                <a:blip r:embed="rId961"/>
                <a:stretch>
                  <a:fillRect/>
                </a:stretch>
              </p:blipFill>
              <p:spPr>
                <a:xfrm>
                  <a:off x="355427" y="685100"/>
                  <a:ext cx="399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2">
              <p14:nvContentPartPr>
                <p14:cNvPr id="907" name="Input penna 906">
                  <a:extLst>
                    <a:ext uri="{FF2B5EF4-FFF2-40B4-BE49-F238E27FC236}">
                      <a16:creationId xmlns:a16="http://schemas.microsoft.com/office/drawing/2014/main" id="{3D649BC5-D6FB-ED35-A52A-BAA37D477D8A}"/>
                    </a:ext>
                  </a:extLst>
                </p14:cNvPr>
                <p14:cNvContentPartPr/>
                <p14:nvPr/>
              </p14:nvContentPartPr>
              <p14:xfrm>
                <a:off x="444347" y="706340"/>
                <a:ext cx="61920" cy="113400"/>
              </p14:xfrm>
            </p:contentPart>
          </mc:Choice>
          <mc:Fallback xmlns="">
            <p:pic>
              <p:nvPicPr>
                <p:cNvPr id="907" name="Input penna 906">
                  <a:extLst>
                    <a:ext uri="{FF2B5EF4-FFF2-40B4-BE49-F238E27FC236}">
                      <a16:creationId xmlns:a16="http://schemas.microsoft.com/office/drawing/2014/main" id="{3D649BC5-D6FB-ED35-A52A-BAA37D477D8A}"/>
                    </a:ext>
                  </a:extLst>
                </p:cNvPr>
                <p:cNvPicPr/>
                <p:nvPr/>
              </p:nvPicPr>
              <p:blipFill>
                <a:blip r:embed="rId963"/>
                <a:stretch>
                  <a:fillRect/>
                </a:stretch>
              </p:blipFill>
              <p:spPr>
                <a:xfrm>
                  <a:off x="436787" y="698780"/>
                  <a:ext cx="766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4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6CA79124-2586-B2FB-D525-825F2F3ED11B}"/>
                    </a:ext>
                  </a:extLst>
                </p14:cNvPr>
                <p14:cNvContentPartPr/>
                <p14:nvPr/>
              </p14:nvContentPartPr>
              <p14:xfrm>
                <a:off x="463067" y="756380"/>
                <a:ext cx="50400" cy="18000"/>
              </p14:xfrm>
            </p:contentPart>
          </mc:Choice>
          <mc:Fallback xmlns=""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6CA79124-2586-B2FB-D525-825F2F3ED11B}"/>
                    </a:ext>
                  </a:extLst>
                </p:cNvPr>
                <p:cNvPicPr/>
                <p:nvPr/>
              </p:nvPicPr>
              <p:blipFill>
                <a:blip r:embed="rId965"/>
                <a:stretch>
                  <a:fillRect/>
                </a:stretch>
              </p:blipFill>
              <p:spPr>
                <a:xfrm>
                  <a:off x="455507" y="748820"/>
                  <a:ext cx="655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6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4413A6E9-6DE5-4F32-DCAE-275D23062105}"/>
                    </a:ext>
                  </a:extLst>
                </p14:cNvPr>
                <p14:cNvContentPartPr/>
                <p14:nvPr/>
              </p14:nvContentPartPr>
              <p14:xfrm>
                <a:off x="535427" y="693380"/>
                <a:ext cx="37080" cy="96840"/>
              </p14:xfrm>
            </p:contentPart>
          </mc:Choice>
          <mc:Fallback xmlns=""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4413A6E9-6DE5-4F32-DCAE-275D23062105}"/>
                    </a:ext>
                  </a:extLst>
                </p:cNvPr>
                <p:cNvPicPr/>
                <p:nvPr/>
              </p:nvPicPr>
              <p:blipFill>
                <a:blip r:embed="rId967"/>
                <a:stretch>
                  <a:fillRect/>
                </a:stretch>
              </p:blipFill>
              <p:spPr>
                <a:xfrm>
                  <a:off x="528227" y="685820"/>
                  <a:ext cx="522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8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6A63AAD6-0609-8FB9-DEB8-9BE5E9AABCE4}"/>
                    </a:ext>
                  </a:extLst>
                </p14:cNvPr>
                <p14:cNvContentPartPr/>
                <p14:nvPr/>
              </p14:nvContentPartPr>
              <p14:xfrm>
                <a:off x="547307" y="748460"/>
                <a:ext cx="36720" cy="2520"/>
              </p14:xfrm>
            </p:contentPart>
          </mc:Choice>
          <mc:Fallback xmlns=""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6A63AAD6-0609-8FB9-DEB8-9BE5E9AABCE4}"/>
                    </a:ext>
                  </a:extLst>
                </p:cNvPr>
                <p:cNvPicPr/>
                <p:nvPr/>
              </p:nvPicPr>
              <p:blipFill>
                <a:blip r:embed="rId969"/>
                <a:stretch>
                  <a:fillRect/>
                </a:stretch>
              </p:blipFill>
              <p:spPr>
                <a:xfrm>
                  <a:off x="539747" y="740900"/>
                  <a:ext cx="518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0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B3F0A1D4-82F7-EEBF-1970-ED1F7065FF5C}"/>
                    </a:ext>
                  </a:extLst>
                </p14:cNvPr>
                <p14:cNvContentPartPr/>
                <p14:nvPr/>
              </p14:nvContentPartPr>
              <p14:xfrm>
                <a:off x="462707" y="825140"/>
                <a:ext cx="110160" cy="29880"/>
              </p14:xfrm>
            </p:contentPart>
          </mc:Choice>
          <mc:Fallback xmlns=""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B3F0A1D4-82F7-EEBF-1970-ED1F7065FF5C}"/>
                    </a:ext>
                  </a:extLst>
                </p:cNvPr>
                <p:cNvPicPr/>
                <p:nvPr/>
              </p:nvPicPr>
              <p:blipFill>
                <a:blip r:embed="rId971"/>
                <a:stretch>
                  <a:fillRect/>
                </a:stretch>
              </p:blipFill>
              <p:spPr>
                <a:xfrm>
                  <a:off x="455147" y="817580"/>
                  <a:ext cx="125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2">
              <p14:nvContentPartPr>
                <p14:cNvPr id="912" name="Input penna 911">
                  <a:extLst>
                    <a:ext uri="{FF2B5EF4-FFF2-40B4-BE49-F238E27FC236}">
                      <a16:creationId xmlns:a16="http://schemas.microsoft.com/office/drawing/2014/main" id="{6F0AE675-36A7-DD6B-7E6C-DB4425CC1B4D}"/>
                    </a:ext>
                  </a:extLst>
                </p14:cNvPr>
                <p14:cNvContentPartPr/>
                <p14:nvPr/>
              </p14:nvContentPartPr>
              <p14:xfrm>
                <a:off x="651707" y="694820"/>
                <a:ext cx="80280" cy="28800"/>
              </p14:xfrm>
            </p:contentPart>
          </mc:Choice>
          <mc:Fallback xmlns="">
            <p:pic>
              <p:nvPicPr>
                <p:cNvPr id="912" name="Input penna 911">
                  <a:extLst>
                    <a:ext uri="{FF2B5EF4-FFF2-40B4-BE49-F238E27FC236}">
                      <a16:creationId xmlns:a16="http://schemas.microsoft.com/office/drawing/2014/main" id="{6F0AE675-36A7-DD6B-7E6C-DB4425CC1B4D}"/>
                    </a:ext>
                  </a:extLst>
                </p:cNvPr>
                <p:cNvPicPr/>
                <p:nvPr/>
              </p:nvPicPr>
              <p:blipFill>
                <a:blip r:embed="rId973"/>
                <a:stretch>
                  <a:fillRect/>
                </a:stretch>
              </p:blipFill>
              <p:spPr>
                <a:xfrm>
                  <a:off x="644147" y="687260"/>
                  <a:ext cx="954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4">
              <p14:nvContentPartPr>
                <p14:cNvPr id="913" name="Input penna 912">
                  <a:extLst>
                    <a:ext uri="{FF2B5EF4-FFF2-40B4-BE49-F238E27FC236}">
                      <a16:creationId xmlns:a16="http://schemas.microsoft.com/office/drawing/2014/main" id="{4680136B-2AE1-12C4-8CFA-AD84D2A8BF28}"/>
                    </a:ext>
                  </a:extLst>
                </p14:cNvPr>
                <p14:cNvContentPartPr/>
                <p14:nvPr/>
              </p14:nvContentPartPr>
              <p14:xfrm>
                <a:off x="642707" y="743780"/>
                <a:ext cx="72360" cy="84600"/>
              </p14:xfrm>
            </p:contentPart>
          </mc:Choice>
          <mc:Fallback xmlns="">
            <p:pic>
              <p:nvPicPr>
                <p:cNvPr id="913" name="Input penna 912">
                  <a:extLst>
                    <a:ext uri="{FF2B5EF4-FFF2-40B4-BE49-F238E27FC236}">
                      <a16:creationId xmlns:a16="http://schemas.microsoft.com/office/drawing/2014/main" id="{4680136B-2AE1-12C4-8CFA-AD84D2A8BF28}"/>
                    </a:ext>
                  </a:extLst>
                </p:cNvPr>
                <p:cNvPicPr/>
                <p:nvPr/>
              </p:nvPicPr>
              <p:blipFill>
                <a:blip r:embed="rId975"/>
                <a:stretch>
                  <a:fillRect/>
                </a:stretch>
              </p:blipFill>
              <p:spPr>
                <a:xfrm>
                  <a:off x="635147" y="736220"/>
                  <a:ext cx="874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6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72A68F22-4E5C-CDE7-83BA-E2D750C471FE}"/>
                    </a:ext>
                  </a:extLst>
                </p14:cNvPr>
                <p14:cNvContentPartPr/>
                <p14:nvPr/>
              </p14:nvContentPartPr>
              <p14:xfrm>
                <a:off x="745307" y="717140"/>
                <a:ext cx="12600" cy="90360"/>
              </p14:xfrm>
            </p:contentPart>
          </mc:Choice>
          <mc:Fallback xmlns=""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72A68F22-4E5C-CDE7-83BA-E2D750C471FE}"/>
                    </a:ext>
                  </a:extLst>
                </p:cNvPr>
                <p:cNvPicPr/>
                <p:nvPr/>
              </p:nvPicPr>
              <p:blipFill>
                <a:blip r:embed="rId977"/>
                <a:stretch>
                  <a:fillRect/>
                </a:stretch>
              </p:blipFill>
              <p:spPr>
                <a:xfrm>
                  <a:off x="737747" y="709940"/>
                  <a:ext cx="27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8">
              <p14:nvContentPartPr>
                <p14:cNvPr id="915" name="Input penna 914">
                  <a:extLst>
                    <a:ext uri="{FF2B5EF4-FFF2-40B4-BE49-F238E27FC236}">
                      <a16:creationId xmlns:a16="http://schemas.microsoft.com/office/drawing/2014/main" id="{8D2772EC-F60E-3054-2EC5-CB3B32BFD903}"/>
                    </a:ext>
                  </a:extLst>
                </p14:cNvPr>
                <p14:cNvContentPartPr/>
                <p14:nvPr/>
              </p14:nvContentPartPr>
              <p14:xfrm>
                <a:off x="749987" y="754940"/>
                <a:ext cx="38880" cy="12600"/>
              </p14:xfrm>
            </p:contentPart>
          </mc:Choice>
          <mc:Fallback xmlns="">
            <p:pic>
              <p:nvPicPr>
                <p:cNvPr id="915" name="Input penna 914">
                  <a:extLst>
                    <a:ext uri="{FF2B5EF4-FFF2-40B4-BE49-F238E27FC236}">
                      <a16:creationId xmlns:a16="http://schemas.microsoft.com/office/drawing/2014/main" id="{8D2772EC-F60E-3054-2EC5-CB3B32BFD903}"/>
                    </a:ext>
                  </a:extLst>
                </p:cNvPr>
                <p:cNvPicPr/>
                <p:nvPr/>
              </p:nvPicPr>
              <p:blipFill>
                <a:blip r:embed="rId979"/>
                <a:stretch>
                  <a:fillRect/>
                </a:stretch>
              </p:blipFill>
              <p:spPr>
                <a:xfrm>
                  <a:off x="742427" y="747380"/>
                  <a:ext cx="5400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9" name="Gruppo 918">
            <a:extLst>
              <a:ext uri="{FF2B5EF4-FFF2-40B4-BE49-F238E27FC236}">
                <a16:creationId xmlns:a16="http://schemas.microsoft.com/office/drawing/2014/main" id="{B7E0B4BC-A3BB-1BEB-B584-06E933BF173A}"/>
              </a:ext>
            </a:extLst>
          </p:cNvPr>
          <p:cNvGrpSpPr/>
          <p:nvPr/>
        </p:nvGrpSpPr>
        <p:grpSpPr>
          <a:xfrm>
            <a:off x="922067" y="737300"/>
            <a:ext cx="95760" cy="83880"/>
            <a:chOff x="922067" y="737300"/>
            <a:chExt cx="95760" cy="8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0">
              <p14:nvContentPartPr>
                <p14:cNvPr id="916" name="Input penna 915">
                  <a:extLst>
                    <a:ext uri="{FF2B5EF4-FFF2-40B4-BE49-F238E27FC236}">
                      <a16:creationId xmlns:a16="http://schemas.microsoft.com/office/drawing/2014/main" id="{18955D76-8CA0-EFEB-AE27-05126308771B}"/>
                    </a:ext>
                  </a:extLst>
                </p14:cNvPr>
                <p14:cNvContentPartPr/>
                <p14:nvPr/>
              </p14:nvContentPartPr>
              <p14:xfrm>
                <a:off x="949787" y="737300"/>
                <a:ext cx="39600" cy="10440"/>
              </p14:xfrm>
            </p:contentPart>
          </mc:Choice>
          <mc:Fallback xmlns="">
            <p:pic>
              <p:nvPicPr>
                <p:cNvPr id="916" name="Input penna 915">
                  <a:extLst>
                    <a:ext uri="{FF2B5EF4-FFF2-40B4-BE49-F238E27FC236}">
                      <a16:creationId xmlns:a16="http://schemas.microsoft.com/office/drawing/2014/main" id="{18955D76-8CA0-EFEB-AE27-05126308771B}"/>
                    </a:ext>
                  </a:extLst>
                </p:cNvPr>
                <p:cNvPicPr/>
                <p:nvPr/>
              </p:nvPicPr>
              <p:blipFill>
                <a:blip r:embed="rId981"/>
                <a:stretch>
                  <a:fillRect/>
                </a:stretch>
              </p:blipFill>
              <p:spPr>
                <a:xfrm>
                  <a:off x="942227" y="729740"/>
                  <a:ext cx="547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2">
              <p14:nvContentPartPr>
                <p14:cNvPr id="917" name="Input penna 916">
                  <a:extLst>
                    <a:ext uri="{FF2B5EF4-FFF2-40B4-BE49-F238E27FC236}">
                      <a16:creationId xmlns:a16="http://schemas.microsoft.com/office/drawing/2014/main" id="{880074F7-04C6-A5DD-810A-414A4CD99343}"/>
                    </a:ext>
                  </a:extLst>
                </p14:cNvPr>
                <p14:cNvContentPartPr/>
                <p14:nvPr/>
              </p14:nvContentPartPr>
              <p14:xfrm>
                <a:off x="922067" y="793820"/>
                <a:ext cx="95760" cy="27360"/>
              </p14:xfrm>
            </p:contentPart>
          </mc:Choice>
          <mc:Fallback xmlns="">
            <p:pic>
              <p:nvPicPr>
                <p:cNvPr id="917" name="Input penna 916">
                  <a:extLst>
                    <a:ext uri="{FF2B5EF4-FFF2-40B4-BE49-F238E27FC236}">
                      <a16:creationId xmlns:a16="http://schemas.microsoft.com/office/drawing/2014/main" id="{880074F7-04C6-A5DD-810A-414A4CD99343}"/>
                    </a:ext>
                  </a:extLst>
                </p:cNvPr>
                <p:cNvPicPr/>
                <p:nvPr/>
              </p:nvPicPr>
              <p:blipFill>
                <a:blip r:embed="rId983"/>
                <a:stretch>
                  <a:fillRect/>
                </a:stretch>
              </p:blipFill>
              <p:spPr>
                <a:xfrm>
                  <a:off x="914507" y="786620"/>
                  <a:ext cx="11088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2" name="Gruppo 931">
            <a:extLst>
              <a:ext uri="{FF2B5EF4-FFF2-40B4-BE49-F238E27FC236}">
                <a16:creationId xmlns:a16="http://schemas.microsoft.com/office/drawing/2014/main" id="{293EA8AA-895E-8D72-8510-D7E6D8E08000}"/>
              </a:ext>
            </a:extLst>
          </p:cNvPr>
          <p:cNvGrpSpPr/>
          <p:nvPr/>
        </p:nvGrpSpPr>
        <p:grpSpPr>
          <a:xfrm>
            <a:off x="1285667" y="685820"/>
            <a:ext cx="164160" cy="153360"/>
            <a:chOff x="1285667" y="685820"/>
            <a:chExt cx="164160" cy="15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4">
              <p14:nvContentPartPr>
                <p14:cNvPr id="922" name="Input penna 921">
                  <a:extLst>
                    <a:ext uri="{FF2B5EF4-FFF2-40B4-BE49-F238E27FC236}">
                      <a16:creationId xmlns:a16="http://schemas.microsoft.com/office/drawing/2014/main" id="{7DB28A17-CFB7-07AE-1912-5563113DE821}"/>
                    </a:ext>
                  </a:extLst>
                </p14:cNvPr>
                <p14:cNvContentPartPr/>
                <p14:nvPr/>
              </p14:nvContentPartPr>
              <p14:xfrm>
                <a:off x="1285667" y="752420"/>
                <a:ext cx="99720" cy="86760"/>
              </p14:xfrm>
            </p:contentPart>
          </mc:Choice>
          <mc:Fallback xmlns="">
            <p:pic>
              <p:nvPicPr>
                <p:cNvPr id="922" name="Input penna 921">
                  <a:extLst>
                    <a:ext uri="{FF2B5EF4-FFF2-40B4-BE49-F238E27FC236}">
                      <a16:creationId xmlns:a16="http://schemas.microsoft.com/office/drawing/2014/main" id="{7DB28A17-CFB7-07AE-1912-5563113DE821}"/>
                    </a:ext>
                  </a:extLst>
                </p:cNvPr>
                <p:cNvPicPr/>
                <p:nvPr/>
              </p:nvPicPr>
              <p:blipFill>
                <a:blip r:embed="rId985"/>
                <a:stretch>
                  <a:fillRect/>
                </a:stretch>
              </p:blipFill>
              <p:spPr>
                <a:xfrm>
                  <a:off x="1278107" y="744860"/>
                  <a:ext cx="114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6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6F3B0A96-E29F-5384-D8E4-63A13AFA6CE9}"/>
                    </a:ext>
                  </a:extLst>
                </p14:cNvPr>
                <p14:cNvContentPartPr/>
                <p14:nvPr/>
              </p14:nvContentPartPr>
              <p14:xfrm>
                <a:off x="1401227" y="685820"/>
                <a:ext cx="48600" cy="32760"/>
              </p14:xfrm>
            </p:contentPart>
          </mc:Choice>
          <mc:Fallback xmlns=""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6F3B0A96-E29F-5384-D8E4-63A13AFA6CE9}"/>
                    </a:ext>
                  </a:extLst>
                </p:cNvPr>
                <p:cNvPicPr/>
                <p:nvPr/>
              </p:nvPicPr>
              <p:blipFill>
                <a:blip r:embed="rId987"/>
                <a:stretch>
                  <a:fillRect/>
                </a:stretch>
              </p:blipFill>
              <p:spPr>
                <a:xfrm>
                  <a:off x="1393667" y="678260"/>
                  <a:ext cx="6372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0" name="Gruppo 929">
            <a:extLst>
              <a:ext uri="{FF2B5EF4-FFF2-40B4-BE49-F238E27FC236}">
                <a16:creationId xmlns:a16="http://schemas.microsoft.com/office/drawing/2014/main" id="{20C3D989-AE98-0A15-F1E4-75B25AE72323}"/>
              </a:ext>
            </a:extLst>
          </p:cNvPr>
          <p:cNvGrpSpPr/>
          <p:nvPr/>
        </p:nvGrpSpPr>
        <p:grpSpPr>
          <a:xfrm>
            <a:off x="1692467" y="612380"/>
            <a:ext cx="331920" cy="235080"/>
            <a:chOff x="1692467" y="612380"/>
            <a:chExt cx="331920" cy="23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8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6958FBD2-891E-7981-F001-6422E8DCE5DB}"/>
                    </a:ext>
                  </a:extLst>
                </p14:cNvPr>
                <p14:cNvContentPartPr/>
                <p14:nvPr/>
              </p14:nvContentPartPr>
              <p14:xfrm>
                <a:off x="1692467" y="631820"/>
                <a:ext cx="71280" cy="206280"/>
              </p14:xfrm>
            </p:contentPart>
          </mc:Choice>
          <mc:Fallback xmlns=""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6958FBD2-891E-7981-F001-6422E8DCE5DB}"/>
                    </a:ext>
                  </a:extLst>
                </p:cNvPr>
                <p:cNvPicPr/>
                <p:nvPr/>
              </p:nvPicPr>
              <p:blipFill>
                <a:blip r:embed="rId989"/>
                <a:stretch>
                  <a:fillRect/>
                </a:stretch>
              </p:blipFill>
              <p:spPr>
                <a:xfrm>
                  <a:off x="1684907" y="624260"/>
                  <a:ext cx="864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0">
              <p14:nvContentPartPr>
                <p14:cNvPr id="925" name="Input penna 924">
                  <a:extLst>
                    <a:ext uri="{FF2B5EF4-FFF2-40B4-BE49-F238E27FC236}">
                      <a16:creationId xmlns:a16="http://schemas.microsoft.com/office/drawing/2014/main" id="{FF81596C-ED6D-7FC3-A140-7A65810BEC6B}"/>
                    </a:ext>
                  </a:extLst>
                </p14:cNvPr>
                <p14:cNvContentPartPr/>
                <p14:nvPr/>
              </p14:nvContentPartPr>
              <p14:xfrm>
                <a:off x="1784267" y="733340"/>
                <a:ext cx="61560" cy="102240"/>
              </p14:xfrm>
            </p:contentPart>
          </mc:Choice>
          <mc:Fallback xmlns="">
            <p:pic>
              <p:nvPicPr>
                <p:cNvPr id="925" name="Input penna 924">
                  <a:extLst>
                    <a:ext uri="{FF2B5EF4-FFF2-40B4-BE49-F238E27FC236}">
                      <a16:creationId xmlns:a16="http://schemas.microsoft.com/office/drawing/2014/main" id="{FF81596C-ED6D-7FC3-A140-7A65810BEC6B}"/>
                    </a:ext>
                  </a:extLst>
                </p:cNvPr>
                <p:cNvPicPr/>
                <p:nvPr/>
              </p:nvPicPr>
              <p:blipFill>
                <a:blip r:embed="rId991"/>
                <a:stretch>
                  <a:fillRect/>
                </a:stretch>
              </p:blipFill>
              <p:spPr>
                <a:xfrm>
                  <a:off x="1776707" y="725780"/>
                  <a:ext cx="76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2">
              <p14:nvContentPartPr>
                <p14:cNvPr id="926" name="Input penna 925">
                  <a:extLst>
                    <a:ext uri="{FF2B5EF4-FFF2-40B4-BE49-F238E27FC236}">
                      <a16:creationId xmlns:a16="http://schemas.microsoft.com/office/drawing/2014/main" id="{B6370D46-9005-1EB5-1192-765DF0618322}"/>
                    </a:ext>
                  </a:extLst>
                </p14:cNvPr>
                <p14:cNvContentPartPr/>
                <p14:nvPr/>
              </p14:nvContentPartPr>
              <p14:xfrm>
                <a:off x="1864547" y="612380"/>
                <a:ext cx="50400" cy="235080"/>
              </p14:xfrm>
            </p:contentPart>
          </mc:Choice>
          <mc:Fallback xmlns="">
            <p:pic>
              <p:nvPicPr>
                <p:cNvPr id="926" name="Input penna 925">
                  <a:extLst>
                    <a:ext uri="{FF2B5EF4-FFF2-40B4-BE49-F238E27FC236}">
                      <a16:creationId xmlns:a16="http://schemas.microsoft.com/office/drawing/2014/main" id="{B6370D46-9005-1EB5-1192-765DF0618322}"/>
                    </a:ext>
                  </a:extLst>
                </p:cNvPr>
                <p:cNvPicPr/>
                <p:nvPr/>
              </p:nvPicPr>
              <p:blipFill>
                <a:blip r:embed="rId993"/>
                <a:stretch>
                  <a:fillRect/>
                </a:stretch>
              </p:blipFill>
              <p:spPr>
                <a:xfrm>
                  <a:off x="1856987" y="604820"/>
                  <a:ext cx="6552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4">
              <p14:nvContentPartPr>
                <p14:cNvPr id="927" name="Input penna 926">
                  <a:extLst>
                    <a:ext uri="{FF2B5EF4-FFF2-40B4-BE49-F238E27FC236}">
                      <a16:creationId xmlns:a16="http://schemas.microsoft.com/office/drawing/2014/main" id="{B1532C2C-E511-9CDD-9980-FCDBB3521A78}"/>
                    </a:ext>
                  </a:extLst>
                </p14:cNvPr>
                <p14:cNvContentPartPr/>
                <p14:nvPr/>
              </p14:nvContentPartPr>
              <p14:xfrm>
                <a:off x="1952027" y="616700"/>
                <a:ext cx="19440" cy="146880"/>
              </p14:xfrm>
            </p:contentPart>
          </mc:Choice>
          <mc:Fallback xmlns="">
            <p:pic>
              <p:nvPicPr>
                <p:cNvPr id="927" name="Input penna 926">
                  <a:extLst>
                    <a:ext uri="{FF2B5EF4-FFF2-40B4-BE49-F238E27FC236}">
                      <a16:creationId xmlns:a16="http://schemas.microsoft.com/office/drawing/2014/main" id="{B1532C2C-E511-9CDD-9980-FCDBB3521A78}"/>
                    </a:ext>
                  </a:extLst>
                </p:cNvPr>
                <p:cNvPicPr/>
                <p:nvPr/>
              </p:nvPicPr>
              <p:blipFill>
                <a:blip r:embed="rId995"/>
                <a:stretch>
                  <a:fillRect/>
                </a:stretch>
              </p:blipFill>
              <p:spPr>
                <a:xfrm>
                  <a:off x="1944467" y="609140"/>
                  <a:ext cx="345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6">
              <p14:nvContentPartPr>
                <p14:cNvPr id="928" name="Input penna 927">
                  <a:extLst>
                    <a:ext uri="{FF2B5EF4-FFF2-40B4-BE49-F238E27FC236}">
                      <a16:creationId xmlns:a16="http://schemas.microsoft.com/office/drawing/2014/main" id="{F3A9CCB1-BBC3-828D-85E9-DFBB5F10E06E}"/>
                    </a:ext>
                  </a:extLst>
                </p14:cNvPr>
                <p14:cNvContentPartPr/>
                <p14:nvPr/>
              </p14:nvContentPartPr>
              <p14:xfrm>
                <a:off x="1976147" y="720020"/>
                <a:ext cx="48240" cy="96840"/>
              </p14:xfrm>
            </p:contentPart>
          </mc:Choice>
          <mc:Fallback xmlns="">
            <p:pic>
              <p:nvPicPr>
                <p:cNvPr id="928" name="Input penna 927">
                  <a:extLst>
                    <a:ext uri="{FF2B5EF4-FFF2-40B4-BE49-F238E27FC236}">
                      <a16:creationId xmlns:a16="http://schemas.microsoft.com/office/drawing/2014/main" id="{F3A9CCB1-BBC3-828D-85E9-DFBB5F10E06E}"/>
                    </a:ext>
                  </a:extLst>
                </p:cNvPr>
                <p:cNvPicPr/>
                <p:nvPr/>
              </p:nvPicPr>
              <p:blipFill>
                <a:blip r:embed="rId997"/>
                <a:stretch>
                  <a:fillRect/>
                </a:stretch>
              </p:blipFill>
              <p:spPr>
                <a:xfrm>
                  <a:off x="1968587" y="712460"/>
                  <a:ext cx="6300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1" name="Gruppo 940">
            <a:extLst>
              <a:ext uri="{FF2B5EF4-FFF2-40B4-BE49-F238E27FC236}">
                <a16:creationId xmlns:a16="http://schemas.microsoft.com/office/drawing/2014/main" id="{C62CAB27-2D9F-BA1F-9826-2D5DAEFA1534}"/>
              </a:ext>
            </a:extLst>
          </p:cNvPr>
          <p:cNvGrpSpPr/>
          <p:nvPr/>
        </p:nvGrpSpPr>
        <p:grpSpPr>
          <a:xfrm>
            <a:off x="2117627" y="569900"/>
            <a:ext cx="513000" cy="379080"/>
            <a:chOff x="2117627" y="569900"/>
            <a:chExt cx="513000" cy="37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8">
              <p14:nvContentPartPr>
                <p14:cNvPr id="934" name="Input penna 933">
                  <a:extLst>
                    <a:ext uri="{FF2B5EF4-FFF2-40B4-BE49-F238E27FC236}">
                      <a16:creationId xmlns:a16="http://schemas.microsoft.com/office/drawing/2014/main" id="{0ED89EAD-3DC1-CCDA-CF1E-DAC4671EFD85}"/>
                    </a:ext>
                  </a:extLst>
                </p14:cNvPr>
                <p14:cNvContentPartPr/>
                <p14:nvPr/>
              </p14:nvContentPartPr>
              <p14:xfrm>
                <a:off x="2117627" y="569900"/>
                <a:ext cx="147240" cy="379080"/>
              </p14:xfrm>
            </p:contentPart>
          </mc:Choice>
          <mc:Fallback xmlns="">
            <p:pic>
              <p:nvPicPr>
                <p:cNvPr id="934" name="Input penna 933">
                  <a:extLst>
                    <a:ext uri="{FF2B5EF4-FFF2-40B4-BE49-F238E27FC236}">
                      <a16:creationId xmlns:a16="http://schemas.microsoft.com/office/drawing/2014/main" id="{0ED89EAD-3DC1-CCDA-CF1E-DAC4671EFD85}"/>
                    </a:ext>
                  </a:extLst>
                </p:cNvPr>
                <p:cNvPicPr/>
                <p:nvPr/>
              </p:nvPicPr>
              <p:blipFill>
                <a:blip r:embed="rId999"/>
                <a:stretch>
                  <a:fillRect/>
                </a:stretch>
              </p:blipFill>
              <p:spPr>
                <a:xfrm>
                  <a:off x="2110067" y="562340"/>
                  <a:ext cx="16236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0">
              <p14:nvContentPartPr>
                <p14:cNvPr id="935" name="Input penna 934">
                  <a:extLst>
                    <a:ext uri="{FF2B5EF4-FFF2-40B4-BE49-F238E27FC236}">
                      <a16:creationId xmlns:a16="http://schemas.microsoft.com/office/drawing/2014/main" id="{603F5882-1328-F75F-AAC2-3FFB30769A66}"/>
                    </a:ext>
                  </a:extLst>
                </p14:cNvPr>
                <p14:cNvContentPartPr/>
                <p14:nvPr/>
              </p14:nvContentPartPr>
              <p14:xfrm>
                <a:off x="2285747" y="650180"/>
                <a:ext cx="77760" cy="179640"/>
              </p14:xfrm>
            </p:contentPart>
          </mc:Choice>
          <mc:Fallback xmlns="">
            <p:pic>
              <p:nvPicPr>
                <p:cNvPr id="935" name="Input penna 934">
                  <a:extLst>
                    <a:ext uri="{FF2B5EF4-FFF2-40B4-BE49-F238E27FC236}">
                      <a16:creationId xmlns:a16="http://schemas.microsoft.com/office/drawing/2014/main" id="{603F5882-1328-F75F-AAC2-3FFB30769A66}"/>
                    </a:ext>
                  </a:extLst>
                </p:cNvPr>
                <p:cNvPicPr/>
                <p:nvPr/>
              </p:nvPicPr>
              <p:blipFill>
                <a:blip r:embed="rId1001"/>
                <a:stretch>
                  <a:fillRect/>
                </a:stretch>
              </p:blipFill>
              <p:spPr>
                <a:xfrm>
                  <a:off x="2278187" y="642620"/>
                  <a:ext cx="928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2">
              <p14:nvContentPartPr>
                <p14:cNvPr id="936" name="Input penna 935">
                  <a:extLst>
                    <a:ext uri="{FF2B5EF4-FFF2-40B4-BE49-F238E27FC236}">
                      <a16:creationId xmlns:a16="http://schemas.microsoft.com/office/drawing/2014/main" id="{5FFE9E6F-F341-7F8B-D775-5F598BD2ADBA}"/>
                    </a:ext>
                  </a:extLst>
                </p14:cNvPr>
                <p14:cNvContentPartPr/>
                <p14:nvPr/>
              </p14:nvContentPartPr>
              <p14:xfrm>
                <a:off x="2384027" y="719660"/>
                <a:ext cx="48600" cy="110520"/>
              </p14:xfrm>
            </p:contentPart>
          </mc:Choice>
          <mc:Fallback xmlns="">
            <p:pic>
              <p:nvPicPr>
                <p:cNvPr id="936" name="Input penna 935">
                  <a:extLst>
                    <a:ext uri="{FF2B5EF4-FFF2-40B4-BE49-F238E27FC236}">
                      <a16:creationId xmlns:a16="http://schemas.microsoft.com/office/drawing/2014/main" id="{5FFE9E6F-F341-7F8B-D775-5F598BD2ADBA}"/>
                    </a:ext>
                  </a:extLst>
                </p:cNvPr>
                <p:cNvPicPr/>
                <p:nvPr/>
              </p:nvPicPr>
              <p:blipFill>
                <a:blip r:embed="rId1003"/>
                <a:stretch>
                  <a:fillRect/>
                </a:stretch>
              </p:blipFill>
              <p:spPr>
                <a:xfrm>
                  <a:off x="2376467" y="712100"/>
                  <a:ext cx="63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4">
              <p14:nvContentPartPr>
                <p14:cNvPr id="937" name="Input penna 936">
                  <a:extLst>
                    <a:ext uri="{FF2B5EF4-FFF2-40B4-BE49-F238E27FC236}">
                      <a16:creationId xmlns:a16="http://schemas.microsoft.com/office/drawing/2014/main" id="{26277261-2656-AC24-A1FB-2162BF1D038E}"/>
                    </a:ext>
                  </a:extLst>
                </p14:cNvPr>
                <p14:cNvContentPartPr/>
                <p14:nvPr/>
              </p14:nvContentPartPr>
              <p14:xfrm>
                <a:off x="2446307" y="625340"/>
                <a:ext cx="60480" cy="188640"/>
              </p14:xfrm>
            </p:contentPart>
          </mc:Choice>
          <mc:Fallback xmlns="">
            <p:pic>
              <p:nvPicPr>
                <p:cNvPr id="937" name="Input penna 936">
                  <a:extLst>
                    <a:ext uri="{FF2B5EF4-FFF2-40B4-BE49-F238E27FC236}">
                      <a16:creationId xmlns:a16="http://schemas.microsoft.com/office/drawing/2014/main" id="{26277261-2656-AC24-A1FB-2162BF1D038E}"/>
                    </a:ext>
                  </a:extLst>
                </p:cNvPr>
                <p:cNvPicPr/>
                <p:nvPr/>
              </p:nvPicPr>
              <p:blipFill>
                <a:blip r:embed="rId1005"/>
                <a:stretch>
                  <a:fillRect/>
                </a:stretch>
              </p:blipFill>
              <p:spPr>
                <a:xfrm>
                  <a:off x="2438747" y="617780"/>
                  <a:ext cx="756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6">
              <p14:nvContentPartPr>
                <p14:cNvPr id="938" name="Input penna 937">
                  <a:extLst>
                    <a:ext uri="{FF2B5EF4-FFF2-40B4-BE49-F238E27FC236}">
                      <a16:creationId xmlns:a16="http://schemas.microsoft.com/office/drawing/2014/main" id="{8ABFA177-6B6D-9CFD-18B6-79C472CCD6E1}"/>
                    </a:ext>
                  </a:extLst>
                </p14:cNvPr>
                <p14:cNvContentPartPr/>
                <p14:nvPr/>
              </p14:nvContentPartPr>
              <p14:xfrm>
                <a:off x="2521187" y="632180"/>
                <a:ext cx="25200" cy="145800"/>
              </p14:xfrm>
            </p:contentPart>
          </mc:Choice>
          <mc:Fallback xmlns="">
            <p:pic>
              <p:nvPicPr>
                <p:cNvPr id="938" name="Input penna 937">
                  <a:extLst>
                    <a:ext uri="{FF2B5EF4-FFF2-40B4-BE49-F238E27FC236}">
                      <a16:creationId xmlns:a16="http://schemas.microsoft.com/office/drawing/2014/main" id="{8ABFA177-6B6D-9CFD-18B6-79C472CCD6E1}"/>
                    </a:ext>
                  </a:extLst>
                </p:cNvPr>
                <p:cNvPicPr/>
                <p:nvPr/>
              </p:nvPicPr>
              <p:blipFill>
                <a:blip r:embed="rId1007"/>
                <a:stretch>
                  <a:fillRect/>
                </a:stretch>
              </p:blipFill>
              <p:spPr>
                <a:xfrm>
                  <a:off x="2513627" y="624620"/>
                  <a:ext cx="403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8">
              <p14:nvContentPartPr>
                <p14:cNvPr id="939" name="Input penna 938">
                  <a:extLst>
                    <a:ext uri="{FF2B5EF4-FFF2-40B4-BE49-F238E27FC236}">
                      <a16:creationId xmlns:a16="http://schemas.microsoft.com/office/drawing/2014/main" id="{7A384134-B9FF-7BA9-C14D-27DFB071D66D}"/>
                    </a:ext>
                  </a:extLst>
                </p14:cNvPr>
                <p14:cNvContentPartPr/>
                <p14:nvPr/>
              </p14:nvContentPartPr>
              <p14:xfrm>
                <a:off x="2561507" y="720740"/>
                <a:ext cx="69120" cy="63360"/>
              </p14:xfrm>
            </p:contentPart>
          </mc:Choice>
          <mc:Fallback xmlns="">
            <p:pic>
              <p:nvPicPr>
                <p:cNvPr id="939" name="Input penna 938">
                  <a:extLst>
                    <a:ext uri="{FF2B5EF4-FFF2-40B4-BE49-F238E27FC236}">
                      <a16:creationId xmlns:a16="http://schemas.microsoft.com/office/drawing/2014/main" id="{7A384134-B9FF-7BA9-C14D-27DFB071D66D}"/>
                    </a:ext>
                  </a:extLst>
                </p:cNvPr>
                <p:cNvPicPr/>
                <p:nvPr/>
              </p:nvPicPr>
              <p:blipFill>
                <a:blip r:embed="rId1009"/>
                <a:stretch>
                  <a:fillRect/>
                </a:stretch>
              </p:blipFill>
              <p:spPr>
                <a:xfrm>
                  <a:off x="2553947" y="713180"/>
                  <a:ext cx="84240" cy="7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10">
            <p14:nvContentPartPr>
              <p14:cNvPr id="942" name="Input penna 941">
                <a:extLst>
                  <a:ext uri="{FF2B5EF4-FFF2-40B4-BE49-F238E27FC236}">
                    <a16:creationId xmlns:a16="http://schemas.microsoft.com/office/drawing/2014/main" id="{3685C26C-A69E-21DD-4AD0-FB0EE24743B8}"/>
                  </a:ext>
                </a:extLst>
              </p14:cNvPr>
              <p14:cNvContentPartPr/>
              <p14:nvPr/>
            </p14:nvContentPartPr>
            <p14:xfrm>
              <a:off x="2276747" y="977060"/>
              <a:ext cx="411120" cy="69120"/>
            </p14:xfrm>
          </p:contentPart>
        </mc:Choice>
        <mc:Fallback xmlns="">
          <p:pic>
            <p:nvPicPr>
              <p:cNvPr id="942" name="Input penna 941">
                <a:extLst>
                  <a:ext uri="{FF2B5EF4-FFF2-40B4-BE49-F238E27FC236}">
                    <a16:creationId xmlns:a16="http://schemas.microsoft.com/office/drawing/2014/main" id="{3685C26C-A69E-21DD-4AD0-FB0EE24743B8}"/>
                  </a:ext>
                </a:extLst>
              </p:cNvPr>
              <p:cNvPicPr/>
              <p:nvPr/>
            </p:nvPicPr>
            <p:blipFill>
              <a:blip r:embed="rId1011"/>
              <a:stretch>
                <a:fillRect/>
              </a:stretch>
            </p:blipFill>
            <p:spPr>
              <a:xfrm>
                <a:off x="2269187" y="969500"/>
                <a:ext cx="42624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2">
            <p14:nvContentPartPr>
              <p14:cNvPr id="943" name="Input penna 942">
                <a:extLst>
                  <a:ext uri="{FF2B5EF4-FFF2-40B4-BE49-F238E27FC236}">
                    <a16:creationId xmlns:a16="http://schemas.microsoft.com/office/drawing/2014/main" id="{2AC70FB8-D175-7805-A4AE-E361AAE7F76E}"/>
                  </a:ext>
                </a:extLst>
              </p14:cNvPr>
              <p14:cNvContentPartPr/>
              <p14:nvPr/>
            </p14:nvContentPartPr>
            <p14:xfrm>
              <a:off x="149867" y="975980"/>
              <a:ext cx="707040" cy="69480"/>
            </p14:xfrm>
          </p:contentPart>
        </mc:Choice>
        <mc:Fallback xmlns="">
          <p:pic>
            <p:nvPicPr>
              <p:cNvPr id="943" name="Input penna 942">
                <a:extLst>
                  <a:ext uri="{FF2B5EF4-FFF2-40B4-BE49-F238E27FC236}">
                    <a16:creationId xmlns:a16="http://schemas.microsoft.com/office/drawing/2014/main" id="{2AC70FB8-D175-7805-A4AE-E361AAE7F76E}"/>
                  </a:ext>
                </a:extLst>
              </p:cNvPr>
              <p:cNvPicPr/>
              <p:nvPr/>
            </p:nvPicPr>
            <p:blipFill>
              <a:blip r:embed="rId1013"/>
              <a:stretch>
                <a:fillRect/>
              </a:stretch>
            </p:blipFill>
            <p:spPr>
              <a:xfrm>
                <a:off x="142307" y="968420"/>
                <a:ext cx="722160" cy="8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958" name="Gruppo 957">
            <a:extLst>
              <a:ext uri="{FF2B5EF4-FFF2-40B4-BE49-F238E27FC236}">
                <a16:creationId xmlns:a16="http://schemas.microsoft.com/office/drawing/2014/main" id="{37F91C95-F913-CA4E-DAC5-8124CD14CF74}"/>
              </a:ext>
            </a:extLst>
          </p:cNvPr>
          <p:cNvGrpSpPr/>
          <p:nvPr/>
        </p:nvGrpSpPr>
        <p:grpSpPr>
          <a:xfrm>
            <a:off x="2766707" y="446420"/>
            <a:ext cx="774840" cy="553320"/>
            <a:chOff x="2766707" y="446420"/>
            <a:chExt cx="774840" cy="55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4">
              <p14:nvContentPartPr>
                <p14:cNvPr id="944" name="Input penna 943">
                  <a:extLst>
                    <a:ext uri="{FF2B5EF4-FFF2-40B4-BE49-F238E27FC236}">
                      <a16:creationId xmlns:a16="http://schemas.microsoft.com/office/drawing/2014/main" id="{2B086A70-43A5-C165-7F80-A87D0DBF86F7}"/>
                    </a:ext>
                  </a:extLst>
                </p14:cNvPr>
                <p14:cNvContentPartPr/>
                <p14:nvPr/>
              </p14:nvContentPartPr>
              <p14:xfrm>
                <a:off x="2906387" y="546140"/>
                <a:ext cx="96480" cy="261360"/>
              </p14:xfrm>
            </p:contentPart>
          </mc:Choice>
          <mc:Fallback xmlns="">
            <p:pic>
              <p:nvPicPr>
                <p:cNvPr id="944" name="Input penna 943">
                  <a:extLst>
                    <a:ext uri="{FF2B5EF4-FFF2-40B4-BE49-F238E27FC236}">
                      <a16:creationId xmlns:a16="http://schemas.microsoft.com/office/drawing/2014/main" id="{2B086A70-43A5-C165-7F80-A87D0DBF86F7}"/>
                    </a:ext>
                  </a:extLst>
                </p:cNvPr>
                <p:cNvPicPr/>
                <p:nvPr/>
              </p:nvPicPr>
              <p:blipFill>
                <a:blip r:embed="rId1015"/>
                <a:stretch>
                  <a:fillRect/>
                </a:stretch>
              </p:blipFill>
              <p:spPr>
                <a:xfrm>
                  <a:off x="2898827" y="538580"/>
                  <a:ext cx="1116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6">
              <p14:nvContentPartPr>
                <p14:cNvPr id="945" name="Input penna 944">
                  <a:extLst>
                    <a:ext uri="{FF2B5EF4-FFF2-40B4-BE49-F238E27FC236}">
                      <a16:creationId xmlns:a16="http://schemas.microsoft.com/office/drawing/2014/main" id="{47357B2F-FADB-FC91-EEF8-C7053490B4F2}"/>
                    </a:ext>
                  </a:extLst>
                </p14:cNvPr>
                <p14:cNvContentPartPr/>
                <p14:nvPr/>
              </p14:nvContentPartPr>
              <p14:xfrm>
                <a:off x="2905667" y="685820"/>
                <a:ext cx="92520" cy="14760"/>
              </p14:xfrm>
            </p:contentPart>
          </mc:Choice>
          <mc:Fallback xmlns="">
            <p:pic>
              <p:nvPicPr>
                <p:cNvPr id="945" name="Input penna 944">
                  <a:extLst>
                    <a:ext uri="{FF2B5EF4-FFF2-40B4-BE49-F238E27FC236}">
                      <a16:creationId xmlns:a16="http://schemas.microsoft.com/office/drawing/2014/main" id="{47357B2F-FADB-FC91-EEF8-C7053490B4F2}"/>
                    </a:ext>
                  </a:extLst>
                </p:cNvPr>
                <p:cNvPicPr/>
                <p:nvPr/>
              </p:nvPicPr>
              <p:blipFill>
                <a:blip r:embed="rId1017"/>
                <a:stretch>
                  <a:fillRect/>
                </a:stretch>
              </p:blipFill>
              <p:spPr>
                <a:xfrm>
                  <a:off x="2898107" y="678260"/>
                  <a:ext cx="1076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8">
              <p14:nvContentPartPr>
                <p14:cNvPr id="946" name="Input penna 945">
                  <a:extLst>
                    <a:ext uri="{FF2B5EF4-FFF2-40B4-BE49-F238E27FC236}">
                      <a16:creationId xmlns:a16="http://schemas.microsoft.com/office/drawing/2014/main" id="{C5DEA630-B7EF-AA21-E258-E8084D11D4C0}"/>
                    </a:ext>
                  </a:extLst>
                </p14:cNvPr>
                <p14:cNvContentPartPr/>
                <p14:nvPr/>
              </p14:nvContentPartPr>
              <p14:xfrm>
                <a:off x="2766707" y="535700"/>
                <a:ext cx="117720" cy="381240"/>
              </p14:xfrm>
            </p:contentPart>
          </mc:Choice>
          <mc:Fallback xmlns="">
            <p:pic>
              <p:nvPicPr>
                <p:cNvPr id="946" name="Input penna 945">
                  <a:extLst>
                    <a:ext uri="{FF2B5EF4-FFF2-40B4-BE49-F238E27FC236}">
                      <a16:creationId xmlns:a16="http://schemas.microsoft.com/office/drawing/2014/main" id="{C5DEA630-B7EF-AA21-E258-E8084D11D4C0}"/>
                    </a:ext>
                  </a:extLst>
                </p:cNvPr>
                <p:cNvPicPr/>
                <p:nvPr/>
              </p:nvPicPr>
              <p:blipFill>
                <a:blip r:embed="rId1019"/>
                <a:stretch>
                  <a:fillRect/>
                </a:stretch>
              </p:blipFill>
              <p:spPr>
                <a:xfrm>
                  <a:off x="2759147" y="528140"/>
                  <a:ext cx="13284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0">
              <p14:nvContentPartPr>
                <p14:cNvPr id="947" name="Input penna 946">
                  <a:extLst>
                    <a:ext uri="{FF2B5EF4-FFF2-40B4-BE49-F238E27FC236}">
                      <a16:creationId xmlns:a16="http://schemas.microsoft.com/office/drawing/2014/main" id="{9D7767B7-BCB0-602E-0F57-81F29426D539}"/>
                    </a:ext>
                  </a:extLst>
                </p14:cNvPr>
                <p14:cNvContentPartPr/>
                <p14:nvPr/>
              </p14:nvContentPartPr>
              <p14:xfrm>
                <a:off x="3002507" y="707420"/>
                <a:ext cx="59400" cy="109080"/>
              </p14:xfrm>
            </p:contentPart>
          </mc:Choice>
          <mc:Fallback xmlns="">
            <p:pic>
              <p:nvPicPr>
                <p:cNvPr id="947" name="Input penna 946">
                  <a:extLst>
                    <a:ext uri="{FF2B5EF4-FFF2-40B4-BE49-F238E27FC236}">
                      <a16:creationId xmlns:a16="http://schemas.microsoft.com/office/drawing/2014/main" id="{9D7767B7-BCB0-602E-0F57-81F29426D539}"/>
                    </a:ext>
                  </a:extLst>
                </p:cNvPr>
                <p:cNvPicPr/>
                <p:nvPr/>
              </p:nvPicPr>
              <p:blipFill>
                <a:blip r:embed="rId1021"/>
                <a:stretch>
                  <a:fillRect/>
                </a:stretch>
              </p:blipFill>
              <p:spPr>
                <a:xfrm>
                  <a:off x="2995307" y="699860"/>
                  <a:ext cx="745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2">
              <p14:nvContentPartPr>
                <p14:cNvPr id="948" name="Input penna 947">
                  <a:extLst>
                    <a:ext uri="{FF2B5EF4-FFF2-40B4-BE49-F238E27FC236}">
                      <a16:creationId xmlns:a16="http://schemas.microsoft.com/office/drawing/2014/main" id="{02147F01-DFD1-0DBC-6FBC-B0A2EB8BA22D}"/>
                    </a:ext>
                  </a:extLst>
                </p14:cNvPr>
                <p14:cNvContentPartPr/>
                <p14:nvPr/>
              </p14:nvContentPartPr>
              <p14:xfrm>
                <a:off x="3066947" y="731900"/>
                <a:ext cx="45720" cy="63000"/>
              </p14:xfrm>
            </p:contentPart>
          </mc:Choice>
          <mc:Fallback xmlns="">
            <p:pic>
              <p:nvPicPr>
                <p:cNvPr id="948" name="Input penna 947">
                  <a:extLst>
                    <a:ext uri="{FF2B5EF4-FFF2-40B4-BE49-F238E27FC236}">
                      <a16:creationId xmlns:a16="http://schemas.microsoft.com/office/drawing/2014/main" id="{02147F01-DFD1-0DBC-6FBC-B0A2EB8BA22D}"/>
                    </a:ext>
                  </a:extLst>
                </p:cNvPr>
                <p:cNvPicPr/>
                <p:nvPr/>
              </p:nvPicPr>
              <p:blipFill>
                <a:blip r:embed="rId1023"/>
                <a:stretch>
                  <a:fillRect/>
                </a:stretch>
              </p:blipFill>
              <p:spPr>
                <a:xfrm>
                  <a:off x="3059387" y="724340"/>
                  <a:ext cx="608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4">
              <p14:nvContentPartPr>
                <p14:cNvPr id="949" name="Input penna 948">
                  <a:extLst>
                    <a:ext uri="{FF2B5EF4-FFF2-40B4-BE49-F238E27FC236}">
                      <a16:creationId xmlns:a16="http://schemas.microsoft.com/office/drawing/2014/main" id="{95F9D884-7839-8340-2554-AA810D7E88CD}"/>
                    </a:ext>
                  </a:extLst>
                </p14:cNvPr>
                <p14:cNvContentPartPr/>
                <p14:nvPr/>
              </p14:nvContentPartPr>
              <p14:xfrm>
                <a:off x="3149747" y="700220"/>
                <a:ext cx="41400" cy="74880"/>
              </p14:xfrm>
            </p:contentPart>
          </mc:Choice>
          <mc:Fallback xmlns="">
            <p:pic>
              <p:nvPicPr>
                <p:cNvPr id="949" name="Input penna 948">
                  <a:extLst>
                    <a:ext uri="{FF2B5EF4-FFF2-40B4-BE49-F238E27FC236}">
                      <a16:creationId xmlns:a16="http://schemas.microsoft.com/office/drawing/2014/main" id="{95F9D884-7839-8340-2554-AA810D7E88CD}"/>
                    </a:ext>
                  </a:extLst>
                </p:cNvPr>
                <p:cNvPicPr/>
                <p:nvPr/>
              </p:nvPicPr>
              <p:blipFill>
                <a:blip r:embed="rId1025"/>
                <a:stretch>
                  <a:fillRect/>
                </a:stretch>
              </p:blipFill>
              <p:spPr>
                <a:xfrm>
                  <a:off x="3142187" y="692660"/>
                  <a:ext cx="565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6">
              <p14:nvContentPartPr>
                <p14:cNvPr id="950" name="Input penna 949">
                  <a:extLst>
                    <a:ext uri="{FF2B5EF4-FFF2-40B4-BE49-F238E27FC236}">
                      <a16:creationId xmlns:a16="http://schemas.microsoft.com/office/drawing/2014/main" id="{EFE343AF-494B-49F7-505F-AD46B45F90CC}"/>
                    </a:ext>
                  </a:extLst>
                </p14:cNvPr>
                <p14:cNvContentPartPr/>
                <p14:nvPr/>
              </p14:nvContentPartPr>
              <p14:xfrm>
                <a:off x="3235067" y="690860"/>
                <a:ext cx="11160" cy="70920"/>
              </p14:xfrm>
            </p:contentPart>
          </mc:Choice>
          <mc:Fallback xmlns="">
            <p:pic>
              <p:nvPicPr>
                <p:cNvPr id="950" name="Input penna 949">
                  <a:extLst>
                    <a:ext uri="{FF2B5EF4-FFF2-40B4-BE49-F238E27FC236}">
                      <a16:creationId xmlns:a16="http://schemas.microsoft.com/office/drawing/2014/main" id="{EFE343AF-494B-49F7-505F-AD46B45F90CC}"/>
                    </a:ext>
                  </a:extLst>
                </p:cNvPr>
                <p:cNvPicPr/>
                <p:nvPr/>
              </p:nvPicPr>
              <p:blipFill>
                <a:blip r:embed="rId1027"/>
                <a:stretch>
                  <a:fillRect/>
                </a:stretch>
              </p:blipFill>
              <p:spPr>
                <a:xfrm>
                  <a:off x="3227867" y="683300"/>
                  <a:ext cx="262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8">
              <p14:nvContentPartPr>
                <p14:cNvPr id="951" name="Input penna 950">
                  <a:extLst>
                    <a:ext uri="{FF2B5EF4-FFF2-40B4-BE49-F238E27FC236}">
                      <a16:creationId xmlns:a16="http://schemas.microsoft.com/office/drawing/2014/main" id="{147EE11C-8CF0-FB99-7918-42AF10D5E178}"/>
                    </a:ext>
                  </a:extLst>
                </p14:cNvPr>
                <p14:cNvContentPartPr/>
                <p14:nvPr/>
              </p14:nvContentPartPr>
              <p14:xfrm>
                <a:off x="3268907" y="698060"/>
                <a:ext cx="23760" cy="68040"/>
              </p14:xfrm>
            </p:contentPart>
          </mc:Choice>
          <mc:Fallback xmlns="">
            <p:pic>
              <p:nvPicPr>
                <p:cNvPr id="951" name="Input penna 950">
                  <a:extLst>
                    <a:ext uri="{FF2B5EF4-FFF2-40B4-BE49-F238E27FC236}">
                      <a16:creationId xmlns:a16="http://schemas.microsoft.com/office/drawing/2014/main" id="{147EE11C-8CF0-FB99-7918-42AF10D5E178}"/>
                    </a:ext>
                  </a:extLst>
                </p:cNvPr>
                <p:cNvPicPr/>
                <p:nvPr/>
              </p:nvPicPr>
              <p:blipFill>
                <a:blip r:embed="rId1029"/>
                <a:stretch>
                  <a:fillRect/>
                </a:stretch>
              </p:blipFill>
              <p:spPr>
                <a:xfrm>
                  <a:off x="3261347" y="690500"/>
                  <a:ext cx="38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0">
              <p14:nvContentPartPr>
                <p14:cNvPr id="952" name="Input penna 951">
                  <a:extLst>
                    <a:ext uri="{FF2B5EF4-FFF2-40B4-BE49-F238E27FC236}">
                      <a16:creationId xmlns:a16="http://schemas.microsoft.com/office/drawing/2014/main" id="{0FA1D077-CB6D-B050-265E-ED94B18D5AD7}"/>
                    </a:ext>
                  </a:extLst>
                </p14:cNvPr>
                <p14:cNvContentPartPr/>
                <p14:nvPr/>
              </p14:nvContentPartPr>
              <p14:xfrm>
                <a:off x="3323627" y="579980"/>
                <a:ext cx="20880" cy="151920"/>
              </p14:xfrm>
            </p:contentPart>
          </mc:Choice>
          <mc:Fallback xmlns="">
            <p:pic>
              <p:nvPicPr>
                <p:cNvPr id="952" name="Input penna 951">
                  <a:extLst>
                    <a:ext uri="{FF2B5EF4-FFF2-40B4-BE49-F238E27FC236}">
                      <a16:creationId xmlns:a16="http://schemas.microsoft.com/office/drawing/2014/main" id="{0FA1D077-CB6D-B050-265E-ED94B18D5AD7}"/>
                    </a:ext>
                  </a:extLst>
                </p:cNvPr>
                <p:cNvPicPr/>
                <p:nvPr/>
              </p:nvPicPr>
              <p:blipFill>
                <a:blip r:embed="rId1031"/>
                <a:stretch>
                  <a:fillRect/>
                </a:stretch>
              </p:blipFill>
              <p:spPr>
                <a:xfrm>
                  <a:off x="3316067" y="572420"/>
                  <a:ext cx="360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2">
              <p14:nvContentPartPr>
                <p14:cNvPr id="953" name="Input penna 952">
                  <a:extLst>
                    <a:ext uri="{FF2B5EF4-FFF2-40B4-BE49-F238E27FC236}">
                      <a16:creationId xmlns:a16="http://schemas.microsoft.com/office/drawing/2014/main" id="{6D059626-C14F-F6C5-BAF7-D1CBCD431F58}"/>
                    </a:ext>
                  </a:extLst>
                </p14:cNvPr>
                <p14:cNvContentPartPr/>
                <p14:nvPr/>
              </p14:nvContentPartPr>
              <p14:xfrm>
                <a:off x="3331547" y="707060"/>
                <a:ext cx="45360" cy="78120"/>
              </p14:xfrm>
            </p:contentPart>
          </mc:Choice>
          <mc:Fallback xmlns="">
            <p:pic>
              <p:nvPicPr>
                <p:cNvPr id="953" name="Input penna 952">
                  <a:extLst>
                    <a:ext uri="{FF2B5EF4-FFF2-40B4-BE49-F238E27FC236}">
                      <a16:creationId xmlns:a16="http://schemas.microsoft.com/office/drawing/2014/main" id="{6D059626-C14F-F6C5-BAF7-D1CBCD431F58}"/>
                    </a:ext>
                  </a:extLst>
                </p:cNvPr>
                <p:cNvPicPr/>
                <p:nvPr/>
              </p:nvPicPr>
              <p:blipFill>
                <a:blip r:embed="rId1033"/>
                <a:stretch>
                  <a:fillRect/>
                </a:stretch>
              </p:blipFill>
              <p:spPr>
                <a:xfrm>
                  <a:off x="3323987" y="699500"/>
                  <a:ext cx="604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4">
              <p14:nvContentPartPr>
                <p14:cNvPr id="956" name="Input penna 955">
                  <a:extLst>
                    <a:ext uri="{FF2B5EF4-FFF2-40B4-BE49-F238E27FC236}">
                      <a16:creationId xmlns:a16="http://schemas.microsoft.com/office/drawing/2014/main" id="{D7D13458-8B48-8573-89F8-8A96DC4EFE93}"/>
                    </a:ext>
                  </a:extLst>
                </p14:cNvPr>
                <p14:cNvContentPartPr/>
                <p14:nvPr/>
              </p14:nvContentPartPr>
              <p14:xfrm>
                <a:off x="3471347" y="446420"/>
                <a:ext cx="70200" cy="553320"/>
              </p14:xfrm>
            </p:contentPart>
          </mc:Choice>
          <mc:Fallback xmlns="">
            <p:pic>
              <p:nvPicPr>
                <p:cNvPr id="956" name="Input penna 955">
                  <a:extLst>
                    <a:ext uri="{FF2B5EF4-FFF2-40B4-BE49-F238E27FC236}">
                      <a16:creationId xmlns:a16="http://schemas.microsoft.com/office/drawing/2014/main" id="{D7D13458-8B48-8573-89F8-8A96DC4EFE93}"/>
                    </a:ext>
                  </a:extLst>
                </p:cNvPr>
                <p:cNvPicPr/>
                <p:nvPr/>
              </p:nvPicPr>
              <p:blipFill>
                <a:blip r:embed="rId1035"/>
                <a:stretch>
                  <a:fillRect/>
                </a:stretch>
              </p:blipFill>
              <p:spPr>
                <a:xfrm>
                  <a:off x="3464147" y="438860"/>
                  <a:ext cx="85320" cy="568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566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2DC92-2C1E-B021-6A2C-AA71257B9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7D1A6D9E-92BD-67FF-5F1F-6B4F44314B3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343C450-CA79-4BB5-96AD-B37E4350348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3360BD5-8BA6-EE22-0290-63ED917E320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D01FDEB-FC25-92D3-4C8D-D09DD0B4F0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ED8F1DB-7889-0B9B-F0EF-4C6F0F367EF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60DD8B3-2ED6-7110-0953-FDEE3427DAF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FF8DD94-280A-6D61-3C6F-AB4B34801BB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A141D9D-4CFB-182D-C6D1-9EF678BAB84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24AB775-A360-DA9E-B6E3-FB1EF6A37ED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855DB73-C610-EA65-E66E-C4C8E1A911E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2888F3D-E0BD-8D9F-8E9D-B9B408A9F9F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A606FE8-1AF0-B8A3-8F38-4DBDB13CD00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E474870-9980-CD04-F2D8-6F716563B88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969CA3F2-E9C1-A389-24A6-67D5A327FA5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6E2049B-4F26-1210-EA9A-6235EF3BCD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253A087-BAA6-397A-AC45-D4FAD2FBA52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18E3CBD-F6AB-4969-1430-12B98AFE1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992432B-ACE2-E6A9-A2ED-B587FACA147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E789F95-08E5-FAEB-4802-B252FFA1617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7A9CE27-90ED-CA31-F60B-7D37F016D6F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BFEF666-381C-0C67-DCC5-A1130D45646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1C0CB3A-490E-6BEA-98E8-242692088F3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1EE8361-3224-62A0-980A-F6F459B2492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BB35EFC-ACB8-E0A2-9798-9CC0B8D6A87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051DC09-467D-ECB5-A9F9-8B60C9E4B39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BAF1216-E4FB-2393-1595-31E31144D7A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794B8B0-E8DB-4089-BAA9-F5557E3D76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10C6918-3502-0F41-BCC0-D20F70A9FA3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BB0038C-01AD-3F2A-0DAE-24D232E2CBB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78AD3A1-19AC-6854-F4AB-0FBAACD504C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9A38342-E37A-93BA-71E7-97FB3EEE762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91D6A73-C2F3-6859-678B-E56067383BF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B45C7A8-E3B8-E7F0-D111-E933F3BBB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C7D3EF9-3E7E-FDAD-3D7D-8537EB952C3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1ED3ED7-CADB-EB72-CC15-D6EE85FAE02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17B2F0E-6807-9176-C248-75DDC86D65C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BF5D0B2-A66F-8D15-269A-50B44DB6553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A42D13F-E28E-E5FA-67FF-4C828E668C6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86CDFE1-4D7D-F952-9255-826E899CA6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0B95751-2F03-3627-CCCB-AB7B3A243C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D3AD7D6-2259-C4D8-20DD-93E11D80CE8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D238854-BB1B-948A-A4AA-B611FC550F4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E3D25F7-BE0D-4CB8-FF6F-B84F374EB72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542BD8F-DB89-4C50-BD1A-BDF21CF8269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5CC83AC-2B3A-CB62-49B7-4DBC9BC60E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0E7436C-66C0-1BBC-01D1-8C33CBF8DCF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F0D8212-6BFF-250D-DCC4-C3F90160D26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BB6DFA0-3EC7-524C-55CF-75DD3DC8260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7826CDC-F976-588B-7F1C-8D6CFE3A8CB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6AB88E4-B092-38BE-CF8D-C5D3DD938D5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BB2C962-CFAB-1A84-34D7-CA1CF3E66E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A3DB840-759F-B09E-697E-3375E2EB05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606B714-FF18-B2D0-1732-BA3BF11C5F9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B532055-4D3D-7210-12F2-10D30BB089C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1353B30-54E3-6D06-EDA3-E6EA9D7DFE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C88DC2B-9F26-1114-22CF-9488C179DBC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C2B2C23-06C2-8A66-1C71-E75BB05DDB8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65E83D3-7664-AA09-9016-32D172D76B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29C23BC-3B01-A08E-1CC0-576B359F2F0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FE4B774-CBD9-FAA6-B50D-008D102A79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9EF83E3-0CE1-B0B8-2603-C69AF331763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91FFBA0-9151-A376-A963-86ECC493853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documento, Carattere&#10;&#10;Descrizione generata automaticamente">
            <a:extLst>
              <a:ext uri="{FF2B5EF4-FFF2-40B4-BE49-F238E27FC236}">
                <a16:creationId xmlns:a16="http://schemas.microsoft.com/office/drawing/2014/main" id="{2F17EAE3-B202-6977-DC23-6B6C9678A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083" y="0"/>
            <a:ext cx="4353834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7A9C3EA-15FF-E11C-E50A-D01AE8193A95}"/>
                  </a:ext>
                </a:extLst>
              </p14:cNvPr>
              <p14:cNvContentPartPr/>
              <p14:nvPr/>
            </p14:nvContentPartPr>
            <p14:xfrm>
              <a:off x="5749147" y="307921"/>
              <a:ext cx="162720" cy="255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7A9C3EA-15FF-E11C-E50A-D01AE8193A9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41587" y="300361"/>
                <a:ext cx="17784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B17AC2BB-87E3-E117-D92F-336756F987E1}"/>
                  </a:ext>
                </a:extLst>
              </p14:cNvPr>
              <p14:cNvContentPartPr/>
              <p14:nvPr/>
            </p14:nvContentPartPr>
            <p14:xfrm>
              <a:off x="6201667" y="274081"/>
              <a:ext cx="170280" cy="1692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B17AC2BB-87E3-E117-D92F-336756F987E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94107" y="266521"/>
                <a:ext cx="185400" cy="3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C1FBBA1B-CD40-3308-47FE-8418085CD58A}"/>
              </a:ext>
            </a:extLst>
          </p:cNvPr>
          <p:cNvGrpSpPr/>
          <p:nvPr/>
        </p:nvGrpSpPr>
        <p:grpSpPr>
          <a:xfrm>
            <a:off x="5543314" y="366401"/>
            <a:ext cx="88560" cy="82800"/>
            <a:chOff x="5543314" y="366401"/>
            <a:chExt cx="88560" cy="8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0BBD983-4C15-5F48-56C4-260094EE3D43}"/>
                    </a:ext>
                  </a:extLst>
                </p14:cNvPr>
                <p14:cNvContentPartPr/>
                <p14:nvPr/>
              </p14:nvContentPartPr>
              <p14:xfrm>
                <a:off x="5543314" y="366401"/>
                <a:ext cx="57240" cy="828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0BBD983-4C15-5F48-56C4-260094EE3D4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35754" y="358841"/>
                  <a:ext cx="720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5EAA039-DE2E-0CAB-D5B2-57CA0B02A273}"/>
                    </a:ext>
                  </a:extLst>
                </p14:cNvPr>
                <p14:cNvContentPartPr/>
                <p14:nvPr/>
              </p14:nvContentPartPr>
              <p14:xfrm>
                <a:off x="5627554" y="443441"/>
                <a:ext cx="4320" cy="28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5EAA039-DE2E-0CAB-D5B2-57CA0B02A27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19994" y="435881"/>
                  <a:ext cx="1944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E43E139A-CE2A-4347-5E47-7D716833CDA5}"/>
              </a:ext>
            </a:extLst>
          </p:cNvPr>
          <p:cNvGrpSpPr/>
          <p:nvPr/>
        </p:nvGrpSpPr>
        <p:grpSpPr>
          <a:xfrm>
            <a:off x="6041914" y="368921"/>
            <a:ext cx="82080" cy="74520"/>
            <a:chOff x="6041914" y="368921"/>
            <a:chExt cx="82080" cy="7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1CBF2BA-918B-F971-FEDC-E70BA03561D1}"/>
                    </a:ext>
                  </a:extLst>
                </p14:cNvPr>
                <p14:cNvContentPartPr/>
                <p14:nvPr/>
              </p14:nvContentPartPr>
              <p14:xfrm>
                <a:off x="6041914" y="368921"/>
                <a:ext cx="51840" cy="691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1CBF2BA-918B-F971-FEDC-E70BA03561D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34354" y="361361"/>
                  <a:ext cx="669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6E3C142-A144-F2EF-2351-E7506F1C9667}"/>
                    </a:ext>
                  </a:extLst>
                </p14:cNvPr>
                <p14:cNvContentPartPr/>
                <p14:nvPr/>
              </p14:nvContentPartPr>
              <p14:xfrm>
                <a:off x="6117514" y="432641"/>
                <a:ext cx="6480" cy="108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6E3C142-A144-F2EF-2351-E7506F1C966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09954" y="425081"/>
                  <a:ext cx="2124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3594C2A9-6964-7124-2960-65CB3CA487DE}"/>
              </a:ext>
            </a:extLst>
          </p:cNvPr>
          <p:cNvGrpSpPr/>
          <p:nvPr/>
        </p:nvGrpSpPr>
        <p:grpSpPr>
          <a:xfrm>
            <a:off x="4478108" y="668442"/>
            <a:ext cx="68040" cy="55080"/>
            <a:chOff x="4478108" y="668442"/>
            <a:chExt cx="68040" cy="5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6647A9E-C3C4-A009-5BAD-67AFFAD40494}"/>
                    </a:ext>
                  </a:extLst>
                </p14:cNvPr>
                <p14:cNvContentPartPr/>
                <p14:nvPr/>
              </p14:nvContentPartPr>
              <p14:xfrm>
                <a:off x="4478108" y="668442"/>
                <a:ext cx="10440" cy="550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6647A9E-C3C4-A009-5BAD-67AFFAD4049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70548" y="661242"/>
                  <a:ext cx="255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BC6EE9F-9D51-22B6-70B8-13378516C7B9}"/>
                    </a:ext>
                  </a:extLst>
                </p14:cNvPr>
                <p14:cNvContentPartPr/>
                <p14:nvPr/>
              </p14:nvContentPartPr>
              <p14:xfrm>
                <a:off x="4518068" y="678882"/>
                <a:ext cx="28080" cy="244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BC6EE9F-9D51-22B6-70B8-13378516C7B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10508" y="671322"/>
                  <a:ext cx="432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F4151214-363C-44DC-469A-C5128A1409F5}"/>
              </a:ext>
            </a:extLst>
          </p:cNvPr>
          <p:cNvGrpSpPr/>
          <p:nvPr/>
        </p:nvGrpSpPr>
        <p:grpSpPr>
          <a:xfrm>
            <a:off x="4703468" y="622002"/>
            <a:ext cx="665478" cy="263942"/>
            <a:chOff x="4703468" y="622002"/>
            <a:chExt cx="665478" cy="26394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EA5ADBA-1CB5-70E2-19AB-4136EB311C43}"/>
                    </a:ext>
                  </a:extLst>
                </p14:cNvPr>
                <p14:cNvContentPartPr/>
                <p14:nvPr/>
              </p14:nvContentPartPr>
              <p14:xfrm>
                <a:off x="4703468" y="652962"/>
                <a:ext cx="33840" cy="612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EA5ADBA-1CB5-70E2-19AB-4136EB311C4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695908" y="645402"/>
                  <a:ext cx="48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7E01CB0-EC1D-3AAA-F29C-E6C644EB8A37}"/>
                    </a:ext>
                  </a:extLst>
                </p14:cNvPr>
                <p14:cNvContentPartPr/>
                <p14:nvPr/>
              </p14:nvContentPartPr>
              <p14:xfrm>
                <a:off x="4745948" y="636762"/>
                <a:ext cx="11160" cy="504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7E01CB0-EC1D-3AAA-F29C-E6C644EB8A3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38388" y="629202"/>
                  <a:ext cx="26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91A993B-4D0F-C14E-117E-2F25627BADB8}"/>
                    </a:ext>
                  </a:extLst>
                </p14:cNvPr>
                <p14:cNvContentPartPr/>
                <p14:nvPr/>
              </p14:nvContentPartPr>
              <p14:xfrm>
                <a:off x="4743788" y="676002"/>
                <a:ext cx="23040" cy="93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91A993B-4D0F-C14E-117E-2F25627BADB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36228" y="668442"/>
                  <a:ext cx="38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CB8D1D2-557B-1906-F956-7160909B60A0}"/>
                    </a:ext>
                  </a:extLst>
                </p14:cNvPr>
                <p14:cNvContentPartPr/>
                <p14:nvPr/>
              </p14:nvContentPartPr>
              <p14:xfrm>
                <a:off x="4777628" y="673122"/>
                <a:ext cx="36720" cy="298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CB8D1D2-557B-1906-F956-7160909B60A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70428" y="665562"/>
                  <a:ext cx="514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F60DAF9-8336-38F7-81F5-B9F6C3F2CB1F}"/>
                    </a:ext>
                  </a:extLst>
                </p14:cNvPr>
                <p14:cNvContentPartPr/>
                <p14:nvPr/>
              </p14:nvContentPartPr>
              <p14:xfrm>
                <a:off x="4823708" y="625962"/>
                <a:ext cx="39960" cy="838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F60DAF9-8336-38F7-81F5-B9F6C3F2CB1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816148" y="618402"/>
                  <a:ext cx="550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5CCEDD6-9843-F4F1-630E-6F5DF04EE828}"/>
                    </a:ext>
                  </a:extLst>
                </p14:cNvPr>
                <p14:cNvContentPartPr/>
                <p14:nvPr/>
              </p14:nvContentPartPr>
              <p14:xfrm>
                <a:off x="4874108" y="670242"/>
                <a:ext cx="36720" cy="475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5CCEDD6-9843-F4F1-630E-6F5DF04EE82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866548" y="662682"/>
                  <a:ext cx="518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B506D8F-02E4-5124-DD3A-1E87D1F81242}"/>
                    </a:ext>
                  </a:extLst>
                </p14:cNvPr>
                <p14:cNvContentPartPr/>
                <p14:nvPr/>
              </p14:nvContentPartPr>
              <p14:xfrm>
                <a:off x="4930628" y="684642"/>
                <a:ext cx="23040" cy="25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B506D8F-02E4-5124-DD3A-1E87D1F812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923068" y="677082"/>
                  <a:ext cx="381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2E09EC4-A0FE-F347-1F4C-8527A9A20204}"/>
                    </a:ext>
                  </a:extLst>
                </p14:cNvPr>
                <p14:cNvContentPartPr/>
                <p14:nvPr/>
              </p14:nvContentPartPr>
              <p14:xfrm>
                <a:off x="4986068" y="622002"/>
                <a:ext cx="10440" cy="781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2E09EC4-A0FE-F347-1F4C-8527A9A2020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78508" y="614442"/>
                  <a:ext cx="255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4011137-4172-D0C9-C56B-0BB0CB421CF4}"/>
                    </a:ext>
                  </a:extLst>
                </p14:cNvPr>
                <p14:cNvContentPartPr/>
                <p14:nvPr/>
              </p14:nvContentPartPr>
              <p14:xfrm>
                <a:off x="4987148" y="664842"/>
                <a:ext cx="19800" cy="10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4011137-4172-D0C9-C56B-0BB0CB421CF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979588" y="657282"/>
                  <a:ext cx="349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01AA9A3-5DFE-E4EE-14EE-03808DFE2A5C}"/>
                    </a:ext>
                  </a:extLst>
                </p14:cNvPr>
                <p14:cNvContentPartPr/>
                <p14:nvPr/>
              </p14:nvContentPartPr>
              <p14:xfrm>
                <a:off x="5018468" y="659442"/>
                <a:ext cx="39240" cy="568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01AA9A3-5DFE-E4EE-14EE-03808DFE2A5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10908" y="651882"/>
                  <a:ext cx="543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1634FE6-9FEF-D89D-787B-A235FF3AC107}"/>
                    </a:ext>
                  </a:extLst>
                </p14:cNvPr>
                <p14:cNvContentPartPr/>
                <p14:nvPr/>
              </p14:nvContentPartPr>
              <p14:xfrm>
                <a:off x="4953506" y="791984"/>
                <a:ext cx="38520" cy="543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1634FE6-9FEF-D89D-787B-A235FF3AC10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45946" y="784424"/>
                  <a:ext cx="536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CABC739-1906-1A9E-ABAB-B06044B4271D}"/>
                    </a:ext>
                  </a:extLst>
                </p14:cNvPr>
                <p14:cNvContentPartPr/>
                <p14:nvPr/>
              </p14:nvContentPartPr>
              <p14:xfrm>
                <a:off x="5020466" y="782264"/>
                <a:ext cx="4680" cy="525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CABC739-1906-1A9E-ABAB-B06044B4271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12906" y="774704"/>
                  <a:ext cx="198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0B83FF5-3E74-81B0-2E47-1576CFB780F6}"/>
                    </a:ext>
                  </a:extLst>
                </p14:cNvPr>
                <p14:cNvContentPartPr/>
                <p14:nvPr/>
              </p14:nvContentPartPr>
              <p14:xfrm>
                <a:off x="5065106" y="760664"/>
                <a:ext cx="30960" cy="630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0B83FF5-3E74-81B0-2E47-1576CFB780F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057546" y="753104"/>
                  <a:ext cx="45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D05F468-543A-B190-4196-A74ECD1EC7D7}"/>
                    </a:ext>
                  </a:extLst>
                </p14:cNvPr>
                <p14:cNvContentPartPr/>
                <p14:nvPr/>
              </p14:nvContentPartPr>
              <p14:xfrm>
                <a:off x="5092466" y="760664"/>
                <a:ext cx="360" cy="3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D05F468-543A-B190-4196-A74ECD1EC7D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84906" y="75310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E768CAA-1252-168B-7EB8-7CD1BB740DF8}"/>
                    </a:ext>
                  </a:extLst>
                </p14:cNvPr>
                <p14:cNvContentPartPr/>
                <p14:nvPr/>
              </p14:nvContentPartPr>
              <p14:xfrm>
                <a:off x="5092466" y="760664"/>
                <a:ext cx="360" cy="3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E768CAA-1252-168B-7EB8-7CD1BB740DF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84906" y="75310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DA40E105-D8FE-755E-0844-017FC58FD5D5}"/>
                    </a:ext>
                  </a:extLst>
                </p14:cNvPr>
                <p14:cNvContentPartPr/>
                <p14:nvPr/>
              </p14:nvContentPartPr>
              <p14:xfrm>
                <a:off x="5119106" y="789824"/>
                <a:ext cx="38520" cy="1332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DA40E105-D8FE-755E-0844-017FC58FD5D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11546" y="782264"/>
                  <a:ext cx="536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D11E8FD-B083-57D7-307D-FA258FB4BC4E}"/>
                    </a:ext>
                  </a:extLst>
                </p14:cNvPr>
                <p14:cNvContentPartPr/>
                <p14:nvPr/>
              </p14:nvContentPartPr>
              <p14:xfrm>
                <a:off x="5154746" y="754184"/>
                <a:ext cx="11520" cy="842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D11E8FD-B083-57D7-307D-FA258FB4BC4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47186" y="746624"/>
                  <a:ext cx="266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65443905-ABB7-D430-25D8-A3F196431064}"/>
                    </a:ext>
                  </a:extLst>
                </p14:cNvPr>
                <p14:cNvContentPartPr/>
                <p14:nvPr/>
              </p14:nvContentPartPr>
              <p14:xfrm>
                <a:off x="5186066" y="760304"/>
                <a:ext cx="2160" cy="6876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65443905-ABB7-D430-25D8-A3F19643106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178506" y="753104"/>
                  <a:ext cx="172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CD3262C0-D49E-14E2-C4B6-C8218CDF6D1D}"/>
                    </a:ext>
                  </a:extLst>
                </p14:cNvPr>
                <p14:cNvContentPartPr/>
                <p14:nvPr/>
              </p14:nvContentPartPr>
              <p14:xfrm>
                <a:off x="5244746" y="766424"/>
                <a:ext cx="35640" cy="6156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CD3262C0-D49E-14E2-C4B6-C8218CDF6D1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37546" y="759224"/>
                  <a:ext cx="507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60DAAF8-9990-D6CC-45E7-1F99744F5AA3}"/>
                    </a:ext>
                  </a:extLst>
                </p14:cNvPr>
                <p14:cNvContentPartPr/>
                <p14:nvPr/>
              </p14:nvContentPartPr>
              <p14:xfrm>
                <a:off x="5247266" y="835184"/>
                <a:ext cx="5400" cy="3528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60DAAF8-9990-D6CC-45E7-1F99744F5AA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39706" y="827624"/>
                  <a:ext cx="205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5FB9E2D-0D16-137A-2DF3-B7B55EDD4D63}"/>
                    </a:ext>
                  </a:extLst>
                </p14:cNvPr>
                <p14:cNvContentPartPr/>
                <p14:nvPr/>
              </p14:nvContentPartPr>
              <p14:xfrm>
                <a:off x="5269586" y="847784"/>
                <a:ext cx="5040" cy="3816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5FB9E2D-0D16-137A-2DF3-B7B55EDD4D6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262026" y="840224"/>
                  <a:ext cx="201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910A3C8-5DFD-4D3A-5C12-B53C91DABF82}"/>
                    </a:ext>
                  </a:extLst>
                </p14:cNvPr>
                <p14:cNvContentPartPr/>
                <p14:nvPr/>
              </p14:nvContentPartPr>
              <p14:xfrm>
                <a:off x="5203706" y="867944"/>
                <a:ext cx="165240" cy="180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910A3C8-5DFD-4D3A-5C12-B53C91DABF8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196146" y="860384"/>
                  <a:ext cx="18036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BDDDB61B-981E-E110-D5C1-C6E463FF9E7D}"/>
              </a:ext>
            </a:extLst>
          </p:cNvPr>
          <p:cNvGrpSpPr/>
          <p:nvPr/>
        </p:nvGrpSpPr>
        <p:grpSpPr>
          <a:xfrm>
            <a:off x="5215325" y="1033659"/>
            <a:ext cx="327600" cy="131040"/>
            <a:chOff x="5215325" y="1033659"/>
            <a:chExt cx="327600" cy="13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5A1A50F-79DC-4390-83DE-B07721F0EE80}"/>
                    </a:ext>
                  </a:extLst>
                </p14:cNvPr>
                <p14:cNvContentPartPr/>
                <p14:nvPr/>
              </p14:nvContentPartPr>
              <p14:xfrm>
                <a:off x="5215325" y="1071459"/>
                <a:ext cx="51840" cy="8604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5A1A50F-79DC-4390-83DE-B07721F0EE8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07765" y="1063899"/>
                  <a:ext cx="669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21B9DCE-C432-D02A-B8A0-48C7A963A0B1}"/>
                    </a:ext>
                  </a:extLst>
                </p14:cNvPr>
                <p14:cNvContentPartPr/>
                <p14:nvPr/>
              </p14:nvContentPartPr>
              <p14:xfrm>
                <a:off x="5313605" y="1065339"/>
                <a:ext cx="30960" cy="111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21B9DCE-C432-D02A-B8A0-48C7A963A0B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306045" y="1057779"/>
                  <a:ext cx="457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6CE9FCDA-F025-A125-6E95-154829D3FB54}"/>
                    </a:ext>
                  </a:extLst>
                </p14:cNvPr>
                <p14:cNvContentPartPr/>
                <p14:nvPr/>
              </p14:nvContentPartPr>
              <p14:xfrm>
                <a:off x="5311445" y="1113939"/>
                <a:ext cx="24120" cy="288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6CE9FCDA-F025-A125-6E95-154829D3FB5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303885" y="1106379"/>
                  <a:ext cx="39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754D075-99F5-9B2F-C96F-307C7D33583A}"/>
                    </a:ext>
                  </a:extLst>
                </p14:cNvPr>
                <p14:cNvContentPartPr/>
                <p14:nvPr/>
              </p14:nvContentPartPr>
              <p14:xfrm>
                <a:off x="5335925" y="1033659"/>
                <a:ext cx="26640" cy="13104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754D075-99F5-9B2F-C96F-307C7D33583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328365" y="1026099"/>
                  <a:ext cx="417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49363A98-132F-D3B6-A204-C82C02CB6132}"/>
                    </a:ext>
                  </a:extLst>
                </p14:cNvPr>
                <p14:cNvContentPartPr/>
                <p14:nvPr/>
              </p14:nvContentPartPr>
              <p14:xfrm>
                <a:off x="5371565" y="1034739"/>
                <a:ext cx="17640" cy="11808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49363A98-132F-D3B6-A204-C82C02CB613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364365" y="1027179"/>
                  <a:ext cx="327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8589833C-7D4D-B6A1-DA41-8A1045BD4BA4}"/>
                    </a:ext>
                  </a:extLst>
                </p14:cNvPr>
                <p14:cNvContentPartPr/>
                <p14:nvPr/>
              </p14:nvContentPartPr>
              <p14:xfrm>
                <a:off x="5462285" y="1051659"/>
                <a:ext cx="28440" cy="5544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8589833C-7D4D-B6A1-DA41-8A1045BD4BA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454725" y="1044099"/>
                  <a:ext cx="435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9E66CDD7-13E4-A713-872C-9C54EEFED49E}"/>
                    </a:ext>
                  </a:extLst>
                </p14:cNvPr>
                <p14:cNvContentPartPr/>
                <p14:nvPr/>
              </p14:nvContentPartPr>
              <p14:xfrm>
                <a:off x="5463005" y="1118979"/>
                <a:ext cx="360" cy="1836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9E66CDD7-13E4-A713-872C-9C54EEFED49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455445" y="1111419"/>
                  <a:ext cx="15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584EC964-9793-CBD9-CBCB-1511B6C863AF}"/>
                    </a:ext>
                  </a:extLst>
                </p14:cNvPr>
                <p14:cNvContentPartPr/>
                <p14:nvPr/>
              </p14:nvContentPartPr>
              <p14:xfrm>
                <a:off x="5489645" y="1113939"/>
                <a:ext cx="10080" cy="2808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584EC964-9793-CBD9-CBCB-1511B6C863A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482085" y="1106379"/>
                  <a:ext cx="252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02D5607-CEFE-EDB2-BB3E-B7C6D2009D0E}"/>
                    </a:ext>
                  </a:extLst>
                </p14:cNvPr>
                <p14:cNvContentPartPr/>
                <p14:nvPr/>
              </p14:nvContentPartPr>
              <p14:xfrm>
                <a:off x="5439245" y="1148499"/>
                <a:ext cx="103680" cy="324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02D5607-CEFE-EDB2-BB3E-B7C6D2009D0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431685" y="1141299"/>
                  <a:ext cx="118440" cy="1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B0CC4E17-03F2-48C7-F43B-95D8F636DF72}"/>
                  </a:ext>
                </a:extLst>
              </p14:cNvPr>
              <p14:cNvContentPartPr/>
              <p14:nvPr/>
            </p14:nvContentPartPr>
            <p14:xfrm>
              <a:off x="4928045" y="1249299"/>
              <a:ext cx="222120" cy="10440"/>
            </p14:xfrm>
          </p:contentPart>
        </mc:Choice>
        <mc:Fallback xmlns=""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B0CC4E17-03F2-48C7-F43B-95D8F636DF72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920485" y="1241739"/>
                <a:ext cx="23724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C859B292-4EC4-C62C-3459-5FF2498C8749}"/>
              </a:ext>
            </a:extLst>
          </p:cNvPr>
          <p:cNvGrpSpPr/>
          <p:nvPr/>
        </p:nvGrpSpPr>
        <p:grpSpPr>
          <a:xfrm>
            <a:off x="6026045" y="1071459"/>
            <a:ext cx="429840" cy="148680"/>
            <a:chOff x="6026045" y="1071459"/>
            <a:chExt cx="429840" cy="14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58109F2-6563-B883-7682-944E6B3281C8}"/>
                    </a:ext>
                  </a:extLst>
                </p14:cNvPr>
                <p14:cNvContentPartPr/>
                <p14:nvPr/>
              </p14:nvContentPartPr>
              <p14:xfrm>
                <a:off x="6068525" y="1092339"/>
                <a:ext cx="65880" cy="7416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58109F2-6563-B883-7682-944E6B3281C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060965" y="1084779"/>
                  <a:ext cx="810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7AEB6254-8DAF-8A98-6739-37FAEBFAAC81}"/>
                    </a:ext>
                  </a:extLst>
                </p14:cNvPr>
                <p14:cNvContentPartPr/>
                <p14:nvPr/>
              </p14:nvContentPartPr>
              <p14:xfrm>
                <a:off x="6026045" y="1213659"/>
                <a:ext cx="104760" cy="648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7AEB6254-8DAF-8A98-6739-37FAEBFAAC8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018485" y="1206099"/>
                  <a:ext cx="1198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17E4C8F-51A6-3BBE-0C7F-751F6E621B14}"/>
                    </a:ext>
                  </a:extLst>
                </p14:cNvPr>
                <p14:cNvContentPartPr/>
                <p14:nvPr/>
              </p14:nvContentPartPr>
              <p14:xfrm>
                <a:off x="6150245" y="1071459"/>
                <a:ext cx="29160" cy="14400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17E4C8F-51A6-3BBE-0C7F-751F6E621B1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142685" y="1063899"/>
                  <a:ext cx="442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B2A9546-DC58-005E-670E-9BBD8A0B67A5}"/>
                    </a:ext>
                  </a:extLst>
                </p14:cNvPr>
                <p14:cNvContentPartPr/>
                <p14:nvPr/>
              </p14:nvContentPartPr>
              <p14:xfrm>
                <a:off x="6200285" y="1096659"/>
                <a:ext cx="43920" cy="11124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B2A9546-DC58-005E-670E-9BBD8A0B67A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192725" y="1089099"/>
                  <a:ext cx="590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61269EA2-64ED-2C1F-2C44-00B2D90E7A2B}"/>
                    </a:ext>
                  </a:extLst>
                </p14:cNvPr>
                <p14:cNvContentPartPr/>
                <p14:nvPr/>
              </p14:nvContentPartPr>
              <p14:xfrm>
                <a:off x="6225485" y="1148859"/>
                <a:ext cx="31680" cy="4788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61269EA2-64ED-2C1F-2C44-00B2D90E7A2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217925" y="1141299"/>
                  <a:ext cx="468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7342A71-BCB8-EB28-EFC1-716C65A78FE3}"/>
                    </a:ext>
                  </a:extLst>
                </p14:cNvPr>
                <p14:cNvContentPartPr/>
                <p14:nvPr/>
              </p14:nvContentPartPr>
              <p14:xfrm>
                <a:off x="6281645" y="1100259"/>
                <a:ext cx="12960" cy="8568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7342A71-BCB8-EB28-EFC1-716C65A78FE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274085" y="1092699"/>
                  <a:ext cx="280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4F9D499E-92B9-7E39-FC86-9A7956EAD35E}"/>
                    </a:ext>
                  </a:extLst>
                </p14:cNvPr>
                <p14:cNvContentPartPr/>
                <p14:nvPr/>
              </p14:nvContentPartPr>
              <p14:xfrm>
                <a:off x="6283445" y="1147779"/>
                <a:ext cx="39960" cy="1656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4F9D499E-92B9-7E39-FC86-9A7956EAD35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275885" y="1140219"/>
                  <a:ext cx="547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B0052309-E96F-23F7-C593-73C1331F8C12}"/>
                    </a:ext>
                  </a:extLst>
                </p14:cNvPr>
                <p14:cNvContentPartPr/>
                <p14:nvPr/>
              </p14:nvContentPartPr>
              <p14:xfrm>
                <a:off x="6399005" y="1125459"/>
                <a:ext cx="40680" cy="792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B0052309-E96F-23F7-C593-73C1331F8C1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391445" y="1117899"/>
                  <a:ext cx="558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C42793C-A12E-E0FD-9B10-C0BCB0C6B3AE}"/>
                    </a:ext>
                  </a:extLst>
                </p14:cNvPr>
                <p14:cNvContentPartPr/>
                <p14:nvPr/>
              </p14:nvContentPartPr>
              <p14:xfrm>
                <a:off x="6394325" y="1184139"/>
                <a:ext cx="61560" cy="792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C42793C-A12E-E0FD-9B10-C0BCB0C6B3A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386765" y="1176579"/>
                  <a:ext cx="7668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AAF07A27-3158-CF2F-5982-B320E3F0AE9F}"/>
              </a:ext>
            </a:extLst>
          </p:cNvPr>
          <p:cNvGrpSpPr/>
          <p:nvPr/>
        </p:nvGrpSpPr>
        <p:grpSpPr>
          <a:xfrm>
            <a:off x="6609219" y="1024946"/>
            <a:ext cx="1321920" cy="291600"/>
            <a:chOff x="6609219" y="1024946"/>
            <a:chExt cx="1321920" cy="29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A2810B69-44D8-6972-630F-1A6DECB50E98}"/>
                    </a:ext>
                  </a:extLst>
                </p14:cNvPr>
                <p14:cNvContentPartPr/>
                <p14:nvPr/>
              </p14:nvContentPartPr>
              <p14:xfrm>
                <a:off x="6609219" y="1110626"/>
                <a:ext cx="7560" cy="12096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A2810B69-44D8-6972-630F-1A6DECB50E9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602019" y="1103066"/>
                  <a:ext cx="226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00C722A1-92DF-69AE-36B1-C9BCDBFEB0F9}"/>
                    </a:ext>
                  </a:extLst>
                </p14:cNvPr>
                <p14:cNvContentPartPr/>
                <p14:nvPr/>
              </p14:nvContentPartPr>
              <p14:xfrm>
                <a:off x="6618939" y="1121786"/>
                <a:ext cx="54720" cy="11700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00C722A1-92DF-69AE-36B1-C9BCDBFEB0F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611379" y="1114226"/>
                  <a:ext cx="694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E1F8B4DD-C79D-D7A6-F6D5-CB299406119C}"/>
                    </a:ext>
                  </a:extLst>
                </p14:cNvPr>
                <p14:cNvContentPartPr/>
                <p14:nvPr/>
              </p14:nvContentPartPr>
              <p14:xfrm>
                <a:off x="6693819" y="1143746"/>
                <a:ext cx="41400" cy="6228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E1F8B4DD-C79D-D7A6-F6D5-CB299406119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686259" y="1136186"/>
                  <a:ext cx="56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5A2F7D81-C203-131A-17F4-9B5881C2468D}"/>
                    </a:ext>
                  </a:extLst>
                </p14:cNvPr>
                <p14:cNvContentPartPr/>
                <p14:nvPr/>
              </p14:nvContentPartPr>
              <p14:xfrm>
                <a:off x="6782379" y="1123946"/>
                <a:ext cx="55800" cy="1224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5A2F7D81-C203-131A-17F4-9B5881C2468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774819" y="1116386"/>
                  <a:ext cx="70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23C5B6A-8165-6C1E-2CE0-BB0AB5D918E3}"/>
                    </a:ext>
                  </a:extLst>
                </p14:cNvPr>
                <p14:cNvContentPartPr/>
                <p14:nvPr/>
              </p14:nvContentPartPr>
              <p14:xfrm>
                <a:off x="6809739" y="1146626"/>
                <a:ext cx="8640" cy="5328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23C5B6A-8165-6C1E-2CE0-BB0AB5D918E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02179" y="1139066"/>
                  <a:ext cx="237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B74814DF-B20E-0A54-7857-545D8F9B5A41}"/>
                    </a:ext>
                  </a:extLst>
                </p14:cNvPr>
                <p14:cNvContentPartPr/>
                <p14:nvPr/>
              </p14:nvContentPartPr>
              <p14:xfrm>
                <a:off x="6855459" y="1136186"/>
                <a:ext cx="55800" cy="1368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B74814DF-B20E-0A54-7857-545D8F9B5A4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847899" y="1128626"/>
                  <a:ext cx="709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B274E713-F135-7DC5-A00D-367BBF94E668}"/>
                    </a:ext>
                  </a:extLst>
                </p14:cNvPr>
                <p14:cNvContentPartPr/>
                <p14:nvPr/>
              </p14:nvContentPartPr>
              <p14:xfrm>
                <a:off x="6881379" y="1146986"/>
                <a:ext cx="16560" cy="5400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B274E713-F135-7DC5-A00D-367BBF94E66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873819" y="1139426"/>
                  <a:ext cx="31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E7DD3113-F27B-3EA9-4706-207A9B824AE3}"/>
                    </a:ext>
                  </a:extLst>
                </p14:cNvPr>
                <p14:cNvContentPartPr/>
                <p14:nvPr/>
              </p14:nvContentPartPr>
              <p14:xfrm>
                <a:off x="6925299" y="1151306"/>
                <a:ext cx="45720" cy="5868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E7DD3113-F27B-3EA9-4706-207A9B824AE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917739" y="1144106"/>
                  <a:ext cx="604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2BADD823-B913-9E67-E6FC-170408FB2E5A}"/>
                    </a:ext>
                  </a:extLst>
                </p14:cNvPr>
                <p14:cNvContentPartPr/>
                <p14:nvPr/>
              </p14:nvContentPartPr>
              <p14:xfrm>
                <a:off x="6988299" y="1150946"/>
                <a:ext cx="30960" cy="6372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2BADD823-B913-9E67-E6FC-170408FB2E5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980739" y="1143386"/>
                  <a:ext cx="460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66F9EC51-7417-D719-2564-8C19F6DD70D2}"/>
                    </a:ext>
                  </a:extLst>
                </p14:cNvPr>
                <p14:cNvContentPartPr/>
                <p14:nvPr/>
              </p14:nvContentPartPr>
              <p14:xfrm>
                <a:off x="7046979" y="1145546"/>
                <a:ext cx="44640" cy="7524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66F9EC51-7417-D719-2564-8C19F6DD70D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039419" y="1138346"/>
                  <a:ext cx="59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0FBA4E87-1A84-E39C-C4FC-4D27CC402518}"/>
                    </a:ext>
                  </a:extLst>
                </p14:cNvPr>
                <p14:cNvContentPartPr/>
                <p14:nvPr/>
              </p14:nvContentPartPr>
              <p14:xfrm>
                <a:off x="7178019" y="1024946"/>
                <a:ext cx="83160" cy="29160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0FBA4E87-1A84-E39C-C4FC-4D27CC40251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170819" y="1017386"/>
                  <a:ext cx="9828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081BF3E5-0A6E-011F-E9F7-349EFBADB442}"/>
                    </a:ext>
                  </a:extLst>
                </p14:cNvPr>
                <p14:cNvContentPartPr/>
                <p14:nvPr/>
              </p14:nvContentPartPr>
              <p14:xfrm>
                <a:off x="7307259" y="1109186"/>
                <a:ext cx="71640" cy="12096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081BF3E5-0A6E-011F-E9F7-349EFBADB44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299699" y="1101626"/>
                  <a:ext cx="867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70076D12-3926-35C6-8BE9-3D9C90CA4B07}"/>
                    </a:ext>
                  </a:extLst>
                </p14:cNvPr>
                <p14:cNvContentPartPr/>
                <p14:nvPr/>
              </p14:nvContentPartPr>
              <p14:xfrm>
                <a:off x="7392939" y="1152386"/>
                <a:ext cx="29160" cy="6696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70076D12-3926-35C6-8BE9-3D9C90CA4B0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385739" y="1144826"/>
                  <a:ext cx="44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CC6E7EE-7110-81F4-F508-4C6F568A456A}"/>
                    </a:ext>
                  </a:extLst>
                </p14:cNvPr>
                <p14:cNvContentPartPr/>
                <p14:nvPr/>
              </p14:nvContentPartPr>
              <p14:xfrm>
                <a:off x="7453779" y="1101626"/>
                <a:ext cx="18360" cy="11952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CC6E7EE-7110-81F4-F508-4C6F568A456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446219" y="1094066"/>
                  <a:ext cx="334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8184BD2A-8FD8-3EC3-EE35-A8E2EED12DFC}"/>
                    </a:ext>
                  </a:extLst>
                </p14:cNvPr>
                <p14:cNvContentPartPr/>
                <p14:nvPr/>
              </p14:nvContentPartPr>
              <p14:xfrm>
                <a:off x="7457019" y="1172906"/>
                <a:ext cx="19440" cy="1188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8184BD2A-8FD8-3EC3-EE35-A8E2EED12DF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449459" y="1165346"/>
                  <a:ext cx="345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DDD914BA-3299-9AB1-FA7A-48AB83D0275E}"/>
                    </a:ext>
                  </a:extLst>
                </p14:cNvPr>
                <p14:cNvContentPartPr/>
                <p14:nvPr/>
              </p14:nvContentPartPr>
              <p14:xfrm>
                <a:off x="7495899" y="1111346"/>
                <a:ext cx="7200" cy="9900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DDD914BA-3299-9AB1-FA7A-48AB83D0275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488339" y="1103786"/>
                  <a:ext cx="223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2525503A-1B2D-08A9-07EA-700E9285EBEF}"/>
                    </a:ext>
                  </a:extLst>
                </p14:cNvPr>
                <p14:cNvContentPartPr/>
                <p14:nvPr/>
              </p14:nvContentPartPr>
              <p14:xfrm>
                <a:off x="7492659" y="1190546"/>
                <a:ext cx="23040" cy="360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2525503A-1B2D-08A9-07EA-700E9285EBE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485099" y="1183346"/>
                  <a:ext cx="381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8A18815A-9C4C-1172-4033-E7E9E4E3C510}"/>
                    </a:ext>
                  </a:extLst>
                </p14:cNvPr>
                <p14:cNvContentPartPr/>
                <p14:nvPr/>
              </p14:nvContentPartPr>
              <p14:xfrm>
                <a:off x="7545579" y="1183346"/>
                <a:ext cx="24840" cy="3276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8A18815A-9C4C-1172-4033-E7E9E4E3C51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538019" y="1175786"/>
                  <a:ext cx="39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AE4B332D-6DA5-2224-BB19-305302CC03C1}"/>
                    </a:ext>
                  </a:extLst>
                </p14:cNvPr>
                <p14:cNvContentPartPr/>
                <p14:nvPr/>
              </p14:nvContentPartPr>
              <p14:xfrm>
                <a:off x="7606779" y="1168586"/>
                <a:ext cx="30600" cy="4320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AE4B332D-6DA5-2224-BB19-305302CC03C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599219" y="1161026"/>
                  <a:ext cx="457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ABBE4756-6A06-D999-7CDF-0119487D90F1}"/>
                    </a:ext>
                  </a:extLst>
                </p14:cNvPr>
                <p14:cNvContentPartPr/>
                <p14:nvPr/>
              </p14:nvContentPartPr>
              <p14:xfrm>
                <a:off x="7663659" y="1168586"/>
                <a:ext cx="30960" cy="4572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ABBE4756-6A06-D999-7CDF-0119487D90F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656099" y="1161026"/>
                  <a:ext cx="457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097C3843-AE18-EA00-36C3-AA09D211EA04}"/>
                    </a:ext>
                  </a:extLst>
                </p14:cNvPr>
                <p14:cNvContentPartPr/>
                <p14:nvPr/>
              </p14:nvContentPartPr>
              <p14:xfrm>
                <a:off x="7722339" y="1162826"/>
                <a:ext cx="39960" cy="5508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097C3843-AE18-EA00-36C3-AA09D211EA0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714779" y="1155266"/>
                  <a:ext cx="547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1B3E164-6DE9-9723-3476-556CF4559C2A}"/>
                    </a:ext>
                  </a:extLst>
                </p14:cNvPr>
                <p14:cNvContentPartPr/>
                <p14:nvPr/>
              </p14:nvContentPartPr>
              <p14:xfrm>
                <a:off x="7784619" y="1153106"/>
                <a:ext cx="51840" cy="6336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1B3E164-6DE9-9723-3476-556CF4559C2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777059" y="1145546"/>
                  <a:ext cx="66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031F720D-F92B-57B0-BD7A-E4CD857D62DA}"/>
                    </a:ext>
                  </a:extLst>
                </p14:cNvPr>
                <p14:cNvContentPartPr/>
                <p14:nvPr/>
              </p14:nvContentPartPr>
              <p14:xfrm>
                <a:off x="7859139" y="1177226"/>
                <a:ext cx="72000" cy="5652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031F720D-F92B-57B0-BD7A-E4CD857D62D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851579" y="1169666"/>
                  <a:ext cx="8712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uppo 325">
            <a:extLst>
              <a:ext uri="{FF2B5EF4-FFF2-40B4-BE49-F238E27FC236}">
                <a16:creationId xmlns:a16="http://schemas.microsoft.com/office/drawing/2014/main" id="{B78AAA60-D457-42BA-CEC9-5168C4445924}"/>
              </a:ext>
            </a:extLst>
          </p:cNvPr>
          <p:cNvGrpSpPr/>
          <p:nvPr/>
        </p:nvGrpSpPr>
        <p:grpSpPr>
          <a:xfrm>
            <a:off x="5208250" y="1357153"/>
            <a:ext cx="255960" cy="113760"/>
            <a:chOff x="5208250" y="1357153"/>
            <a:chExt cx="255960" cy="11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37B3D733-6872-EC84-E4AC-EE453EEDEB02}"/>
                    </a:ext>
                  </a:extLst>
                </p14:cNvPr>
                <p14:cNvContentPartPr/>
                <p14:nvPr/>
              </p14:nvContentPartPr>
              <p14:xfrm>
                <a:off x="5208250" y="1392433"/>
                <a:ext cx="39600" cy="4788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37B3D733-6872-EC84-E4AC-EE453EEDEB0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200690" y="1384873"/>
                  <a:ext cx="547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0321B2A3-B6D0-3662-ED1C-CEA9DE470525}"/>
                    </a:ext>
                  </a:extLst>
                </p14:cNvPr>
                <p14:cNvContentPartPr/>
                <p14:nvPr/>
              </p14:nvContentPartPr>
              <p14:xfrm>
                <a:off x="5266930" y="1385953"/>
                <a:ext cx="28800" cy="360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0321B2A3-B6D0-3662-ED1C-CEA9DE47052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259370" y="1378753"/>
                  <a:ext cx="439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8B63A9F7-7B08-7EB5-C36B-52224123DB49}"/>
                    </a:ext>
                  </a:extLst>
                </p14:cNvPr>
                <p14:cNvContentPartPr/>
                <p14:nvPr/>
              </p14:nvContentPartPr>
              <p14:xfrm>
                <a:off x="5271250" y="1419433"/>
                <a:ext cx="13680" cy="648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8B63A9F7-7B08-7EB5-C36B-52224123DB4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263690" y="1411873"/>
                  <a:ext cx="288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49EB8BFC-DCD8-21EC-7D84-552A67AF93DA}"/>
                    </a:ext>
                  </a:extLst>
                </p14:cNvPr>
                <p14:cNvContentPartPr/>
                <p14:nvPr/>
              </p14:nvContentPartPr>
              <p14:xfrm>
                <a:off x="5291410" y="1357153"/>
                <a:ext cx="19080" cy="10368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49EB8BFC-DCD8-21EC-7D84-552A67AF93D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283850" y="1349593"/>
                  <a:ext cx="338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064167C4-D802-1F02-9AF7-FF7046988E54}"/>
                    </a:ext>
                  </a:extLst>
                </p14:cNvPr>
                <p14:cNvContentPartPr/>
                <p14:nvPr/>
              </p14:nvContentPartPr>
              <p14:xfrm>
                <a:off x="5314090" y="1363993"/>
                <a:ext cx="16560" cy="10692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064167C4-D802-1F02-9AF7-FF7046988E5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306530" y="1356433"/>
                  <a:ext cx="313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72ACC66B-A3F0-59AD-E346-0DA1AB315387}"/>
                    </a:ext>
                  </a:extLst>
                </p14:cNvPr>
                <p14:cNvContentPartPr/>
                <p14:nvPr/>
              </p14:nvContentPartPr>
              <p14:xfrm>
                <a:off x="5386090" y="1361833"/>
                <a:ext cx="32400" cy="4248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72ACC66B-A3F0-59AD-E346-0DA1AB31538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378530" y="1354273"/>
                  <a:ext cx="475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4495FCA6-8164-FFC2-3ECB-EEFB3E033011}"/>
                    </a:ext>
                  </a:extLst>
                </p14:cNvPr>
                <p14:cNvContentPartPr/>
                <p14:nvPr/>
              </p14:nvContentPartPr>
              <p14:xfrm>
                <a:off x="5376370" y="1419073"/>
                <a:ext cx="6480" cy="3996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4495FCA6-8164-FFC2-3ECB-EEFB3E03301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368810" y="1411513"/>
                  <a:ext cx="216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BD0F9830-9C4F-EC9C-52ED-9D7BF0DA1816}"/>
                    </a:ext>
                  </a:extLst>
                </p14:cNvPr>
                <p14:cNvContentPartPr/>
                <p14:nvPr/>
              </p14:nvContentPartPr>
              <p14:xfrm>
                <a:off x="5409490" y="1408273"/>
                <a:ext cx="8640" cy="4752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BD0F9830-9C4F-EC9C-52ED-9D7BF0DA181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401930" y="1400713"/>
                  <a:ext cx="237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E4FAE4B1-1770-F445-CAEA-AECEB7F78166}"/>
                    </a:ext>
                  </a:extLst>
                </p14:cNvPr>
                <p14:cNvContentPartPr/>
                <p14:nvPr/>
              </p14:nvContentPartPr>
              <p14:xfrm>
                <a:off x="5355130" y="1452193"/>
                <a:ext cx="109080" cy="1548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E4FAE4B1-1770-F445-CAEA-AECEB7F7816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347570" y="1444633"/>
                  <a:ext cx="12420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" name="Gruppo 348">
            <a:extLst>
              <a:ext uri="{FF2B5EF4-FFF2-40B4-BE49-F238E27FC236}">
                <a16:creationId xmlns:a16="http://schemas.microsoft.com/office/drawing/2014/main" id="{FEF14813-B9DC-FF98-F12D-48ED2F9962A1}"/>
              </a:ext>
            </a:extLst>
          </p:cNvPr>
          <p:cNvGrpSpPr/>
          <p:nvPr/>
        </p:nvGrpSpPr>
        <p:grpSpPr>
          <a:xfrm>
            <a:off x="5912050" y="1401433"/>
            <a:ext cx="353160" cy="159120"/>
            <a:chOff x="5912050" y="1401433"/>
            <a:chExt cx="353160" cy="15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E25E099C-995B-39C5-5132-8C2C37CF8AF3}"/>
                    </a:ext>
                  </a:extLst>
                </p14:cNvPr>
                <p14:cNvContentPartPr/>
                <p14:nvPr/>
              </p14:nvContentPartPr>
              <p14:xfrm>
                <a:off x="5912050" y="1401433"/>
                <a:ext cx="65880" cy="12456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E25E099C-995B-39C5-5132-8C2C37CF8AF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904490" y="1393873"/>
                  <a:ext cx="810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9D1DE47F-4165-87CA-EB98-661760A0D9B0}"/>
                    </a:ext>
                  </a:extLst>
                </p14:cNvPr>
                <p14:cNvContentPartPr/>
                <p14:nvPr/>
              </p14:nvContentPartPr>
              <p14:xfrm>
                <a:off x="5990170" y="1434913"/>
                <a:ext cx="14400" cy="8172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9D1DE47F-4165-87CA-EB98-661760A0D9B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982610" y="1427353"/>
                  <a:ext cx="295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EDF61330-5010-C308-CCC4-6D5CF88A139C}"/>
                    </a:ext>
                  </a:extLst>
                </p14:cNvPr>
                <p14:cNvContentPartPr/>
                <p14:nvPr/>
              </p14:nvContentPartPr>
              <p14:xfrm>
                <a:off x="5990170" y="1485313"/>
                <a:ext cx="55440" cy="1872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EDF61330-5010-C308-CCC4-6D5CF88A139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982610" y="1477753"/>
                  <a:ext cx="70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835699FD-9F5A-76CC-094D-A1B3B5691636}"/>
                    </a:ext>
                  </a:extLst>
                </p14:cNvPr>
                <p14:cNvContentPartPr/>
                <p14:nvPr/>
              </p14:nvContentPartPr>
              <p14:xfrm>
                <a:off x="6081250" y="1402513"/>
                <a:ext cx="44280" cy="7164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835699FD-9F5A-76CC-094D-A1B3B569163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073690" y="1394953"/>
                  <a:ext cx="594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11F81E63-9FD8-9BA2-67F8-6B345B821570}"/>
                    </a:ext>
                  </a:extLst>
                </p14:cNvPr>
                <p14:cNvContentPartPr/>
                <p14:nvPr/>
              </p14:nvContentPartPr>
              <p14:xfrm>
                <a:off x="6093490" y="1453993"/>
                <a:ext cx="72720" cy="1512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11F81E63-9FD8-9BA2-67F8-6B345B82157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085930" y="1446433"/>
                  <a:ext cx="878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3BC7042A-243A-FC0A-684C-48902089C8FF}"/>
                    </a:ext>
                  </a:extLst>
                </p14:cNvPr>
                <p14:cNvContentPartPr/>
                <p14:nvPr/>
              </p14:nvContentPartPr>
              <p14:xfrm>
                <a:off x="6072250" y="1520953"/>
                <a:ext cx="48960" cy="468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3BC7042A-243A-FC0A-684C-48902089C8F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064690" y="1513393"/>
                  <a:ext cx="640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EAA3AD88-3A2C-59A2-1572-7D5506AF3256}"/>
                    </a:ext>
                  </a:extLst>
                </p14:cNvPr>
                <p14:cNvContentPartPr/>
                <p14:nvPr/>
              </p14:nvContentPartPr>
              <p14:xfrm>
                <a:off x="6109690" y="1516993"/>
                <a:ext cx="20520" cy="4356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EAA3AD88-3A2C-59A2-1572-7D5506AF325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102130" y="1509433"/>
                  <a:ext cx="356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CB3A8359-E667-DC9E-C65B-1CC2285446FD}"/>
                    </a:ext>
                  </a:extLst>
                </p14:cNvPr>
                <p14:cNvContentPartPr/>
                <p14:nvPr/>
              </p14:nvContentPartPr>
              <p14:xfrm>
                <a:off x="6218770" y="1451473"/>
                <a:ext cx="32760" cy="936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CB3A8359-E667-DC9E-C65B-1CC2285446FD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211210" y="1443913"/>
                  <a:ext cx="478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DD5E3134-2899-D6BE-19F1-92DD6FCB0959}"/>
                    </a:ext>
                  </a:extLst>
                </p14:cNvPr>
                <p14:cNvContentPartPr/>
                <p14:nvPr/>
              </p14:nvContentPartPr>
              <p14:xfrm>
                <a:off x="6219850" y="1492873"/>
                <a:ext cx="45360" cy="288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DD5E3134-2899-D6BE-19F1-92DD6FCB0959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212290" y="1485313"/>
                  <a:ext cx="60120" cy="1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" name="Gruppo 346">
            <a:extLst>
              <a:ext uri="{FF2B5EF4-FFF2-40B4-BE49-F238E27FC236}">
                <a16:creationId xmlns:a16="http://schemas.microsoft.com/office/drawing/2014/main" id="{25DA1101-B29C-DEA5-1068-01CA8EE8F44E}"/>
              </a:ext>
            </a:extLst>
          </p:cNvPr>
          <p:cNvGrpSpPr/>
          <p:nvPr/>
        </p:nvGrpSpPr>
        <p:grpSpPr>
          <a:xfrm>
            <a:off x="6363850" y="1366873"/>
            <a:ext cx="510120" cy="152280"/>
            <a:chOff x="6363850" y="1366873"/>
            <a:chExt cx="510120" cy="15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41749B5E-F411-3844-8C04-FADA887F272B}"/>
                    </a:ext>
                  </a:extLst>
                </p14:cNvPr>
                <p14:cNvContentPartPr/>
                <p14:nvPr/>
              </p14:nvContentPartPr>
              <p14:xfrm>
                <a:off x="6363850" y="1448953"/>
                <a:ext cx="67320" cy="7020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41749B5E-F411-3844-8C04-FADA887F272B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356290" y="1441393"/>
                  <a:ext cx="820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1437898D-C1C9-A2CF-D54E-77687FA64CA3}"/>
                    </a:ext>
                  </a:extLst>
                </p14:cNvPr>
                <p14:cNvContentPartPr/>
                <p14:nvPr/>
              </p14:nvContentPartPr>
              <p14:xfrm>
                <a:off x="6431170" y="1474153"/>
                <a:ext cx="47880" cy="3996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1437898D-C1C9-A2CF-D54E-77687FA64CA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423610" y="1466593"/>
                  <a:ext cx="630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8D16A738-E686-84CD-465A-9C88C77606BB}"/>
                    </a:ext>
                  </a:extLst>
                </p14:cNvPr>
                <p14:cNvContentPartPr/>
                <p14:nvPr/>
              </p14:nvContentPartPr>
              <p14:xfrm>
                <a:off x="6508210" y="1475953"/>
                <a:ext cx="34200" cy="3744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8D16A738-E686-84CD-465A-9C88C77606B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500650" y="1468753"/>
                  <a:ext cx="493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38337401-4F96-DCA0-0F29-001C185285C6}"/>
                    </a:ext>
                  </a:extLst>
                </p14:cNvPr>
                <p14:cNvContentPartPr/>
                <p14:nvPr/>
              </p14:nvContentPartPr>
              <p14:xfrm>
                <a:off x="6578050" y="1397473"/>
                <a:ext cx="7560" cy="10008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38337401-4F96-DCA0-0F29-001C185285C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570490" y="1389913"/>
                  <a:ext cx="223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54A63167-638F-A142-A582-F4780611B678}"/>
                    </a:ext>
                  </a:extLst>
                </p14:cNvPr>
                <p14:cNvContentPartPr/>
                <p14:nvPr/>
              </p14:nvContentPartPr>
              <p14:xfrm>
                <a:off x="6580930" y="1463713"/>
                <a:ext cx="24480" cy="324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54A63167-638F-A142-A582-F4780611B67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573370" y="1456153"/>
                  <a:ext cx="396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C0E6F5F1-712A-181B-6772-8EEEA9D39679}"/>
                    </a:ext>
                  </a:extLst>
                </p14:cNvPr>
                <p14:cNvContentPartPr/>
                <p14:nvPr/>
              </p14:nvContentPartPr>
              <p14:xfrm>
                <a:off x="6630970" y="1446793"/>
                <a:ext cx="34920" cy="4860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C0E6F5F1-712A-181B-6772-8EEEA9D3967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623410" y="1439233"/>
                  <a:ext cx="500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952882A5-7464-942C-0C4A-55FBBA527AC1}"/>
                    </a:ext>
                  </a:extLst>
                </p14:cNvPr>
                <p14:cNvContentPartPr/>
                <p14:nvPr/>
              </p14:nvContentPartPr>
              <p14:xfrm>
                <a:off x="6695770" y="1460113"/>
                <a:ext cx="45720" cy="4140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952882A5-7464-942C-0C4A-55FBBA527AC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688570" y="1452553"/>
                  <a:ext cx="60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10E269C-FF0F-07BC-C5E7-6A539A00C489}"/>
                    </a:ext>
                  </a:extLst>
                </p14:cNvPr>
                <p14:cNvContentPartPr/>
                <p14:nvPr/>
              </p14:nvContentPartPr>
              <p14:xfrm>
                <a:off x="6760930" y="1366873"/>
                <a:ext cx="15480" cy="12204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10E269C-FF0F-07BC-C5E7-6A539A00C48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753370" y="1359313"/>
                  <a:ext cx="306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75446770-1D06-42E0-1052-AD75D76777AF}"/>
                    </a:ext>
                  </a:extLst>
                </p14:cNvPr>
                <p14:cNvContentPartPr/>
                <p14:nvPr/>
              </p14:nvContentPartPr>
              <p14:xfrm>
                <a:off x="6776050" y="1429153"/>
                <a:ext cx="23760" cy="288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75446770-1D06-42E0-1052-AD75D76777A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768490" y="1421593"/>
                  <a:ext cx="38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3C02589-7802-D26A-5D3B-BC2F4718F757}"/>
                    </a:ext>
                  </a:extLst>
                </p14:cNvPr>
                <p14:cNvContentPartPr/>
                <p14:nvPr/>
              </p14:nvContentPartPr>
              <p14:xfrm>
                <a:off x="6812050" y="1420513"/>
                <a:ext cx="61920" cy="9108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3C02589-7802-D26A-5D3B-BC2F4718F757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804490" y="1412953"/>
                  <a:ext cx="7704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6A25C299-A013-2C6F-26FF-ABFF859B66CC}"/>
              </a:ext>
            </a:extLst>
          </p:cNvPr>
          <p:cNvGrpSpPr/>
          <p:nvPr/>
        </p:nvGrpSpPr>
        <p:grpSpPr>
          <a:xfrm>
            <a:off x="4840675" y="1674423"/>
            <a:ext cx="429120" cy="123840"/>
            <a:chOff x="4840675" y="1674423"/>
            <a:chExt cx="429120" cy="12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D62B1823-DC00-99BC-9B20-DEBAF3EED679}"/>
                    </a:ext>
                  </a:extLst>
                </p14:cNvPr>
                <p14:cNvContentPartPr/>
                <p14:nvPr/>
              </p14:nvContentPartPr>
              <p14:xfrm>
                <a:off x="4840675" y="1690983"/>
                <a:ext cx="43200" cy="7164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D62B1823-DC00-99BC-9B20-DEBAF3EED67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833115" y="1683423"/>
                  <a:ext cx="583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D30FF336-4D8C-C2DE-3A64-2DCD61B07BE6}"/>
                    </a:ext>
                  </a:extLst>
                </p14:cNvPr>
                <p14:cNvContentPartPr/>
                <p14:nvPr/>
              </p14:nvContentPartPr>
              <p14:xfrm>
                <a:off x="4932475" y="1679823"/>
                <a:ext cx="3960" cy="8568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D30FF336-4D8C-C2DE-3A64-2DCD61B07BE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924915" y="1672263"/>
                  <a:ext cx="190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8D2C711C-1C88-DC2D-CE62-C7C025BCC6FE}"/>
                    </a:ext>
                  </a:extLst>
                </p14:cNvPr>
                <p14:cNvContentPartPr/>
                <p14:nvPr/>
              </p14:nvContentPartPr>
              <p14:xfrm>
                <a:off x="4983955" y="1679823"/>
                <a:ext cx="25920" cy="5220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8D2C711C-1C88-DC2D-CE62-C7C025BCC6F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976395" y="1672263"/>
                  <a:ext cx="410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93C81E54-C69F-9080-07A1-E9689E214B9E}"/>
                    </a:ext>
                  </a:extLst>
                </p14:cNvPr>
                <p14:cNvContentPartPr/>
                <p14:nvPr/>
              </p14:nvContentPartPr>
              <p14:xfrm>
                <a:off x="5043715" y="1709703"/>
                <a:ext cx="19440" cy="144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93C81E54-C69F-9080-07A1-E9689E214B9E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036155" y="1702143"/>
                  <a:ext cx="345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8E403CB9-16CC-DF53-1692-B25AD77541C5}"/>
                    </a:ext>
                  </a:extLst>
                </p14:cNvPr>
                <p14:cNvContentPartPr/>
                <p14:nvPr/>
              </p14:nvContentPartPr>
              <p14:xfrm>
                <a:off x="5076115" y="1674423"/>
                <a:ext cx="9720" cy="6804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8E403CB9-16CC-DF53-1692-B25AD77541C5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068555" y="1666863"/>
                  <a:ext cx="248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98A6E2DB-8871-18A9-22EB-0428B7F5E5FE}"/>
                    </a:ext>
                  </a:extLst>
                </p14:cNvPr>
                <p14:cNvContentPartPr/>
                <p14:nvPr/>
              </p14:nvContentPartPr>
              <p14:xfrm>
                <a:off x="5110675" y="1691703"/>
                <a:ext cx="4320" cy="6012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98A6E2DB-8871-18A9-22EB-0428B7F5E5F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103115" y="1684143"/>
                  <a:ext cx="194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82A179E4-D2C8-468B-6322-8217489A50F1}"/>
                    </a:ext>
                  </a:extLst>
                </p14:cNvPr>
                <p14:cNvContentPartPr/>
                <p14:nvPr/>
              </p14:nvContentPartPr>
              <p14:xfrm>
                <a:off x="5176555" y="1687383"/>
                <a:ext cx="33840" cy="5148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82A179E4-D2C8-468B-6322-8217489A50F1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169355" y="1679823"/>
                  <a:ext cx="48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BD57702F-C28D-BD14-7E14-F366C40A9615}"/>
                    </a:ext>
                  </a:extLst>
                </p14:cNvPr>
                <p14:cNvContentPartPr/>
                <p14:nvPr/>
              </p14:nvContentPartPr>
              <p14:xfrm>
                <a:off x="5183755" y="1752903"/>
                <a:ext cx="1080" cy="2844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BD57702F-C28D-BD14-7E14-F366C40A9615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176195" y="1745343"/>
                  <a:ext cx="162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69F08B95-76F1-1837-258A-847EAF5EE118}"/>
                    </a:ext>
                  </a:extLst>
                </p14:cNvPr>
                <p14:cNvContentPartPr/>
                <p14:nvPr/>
              </p14:nvContentPartPr>
              <p14:xfrm>
                <a:off x="5221555" y="1751823"/>
                <a:ext cx="3600" cy="4032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69F08B95-76F1-1837-258A-847EAF5EE11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213995" y="1744263"/>
                  <a:ext cx="18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71B90FB8-8924-B8D4-8776-0075FE171915}"/>
                    </a:ext>
                  </a:extLst>
                </p14:cNvPr>
                <p14:cNvContentPartPr/>
                <p14:nvPr/>
              </p14:nvContentPartPr>
              <p14:xfrm>
                <a:off x="5167915" y="1779183"/>
                <a:ext cx="101880" cy="1908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71B90FB8-8924-B8D4-8776-0075FE171915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160355" y="1771623"/>
                  <a:ext cx="11700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5" name="Gruppo 424">
            <a:extLst>
              <a:ext uri="{FF2B5EF4-FFF2-40B4-BE49-F238E27FC236}">
                <a16:creationId xmlns:a16="http://schemas.microsoft.com/office/drawing/2014/main" id="{6296A586-92D6-F1EC-4354-EF6C15A82612}"/>
              </a:ext>
            </a:extLst>
          </p:cNvPr>
          <p:cNvGrpSpPr/>
          <p:nvPr/>
        </p:nvGrpSpPr>
        <p:grpSpPr>
          <a:xfrm>
            <a:off x="5628600" y="1728180"/>
            <a:ext cx="352910" cy="190505"/>
            <a:chOff x="5628600" y="1728180"/>
            <a:chExt cx="352910" cy="19050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4E340BC6-EDD2-336D-9309-98DDCD881B11}"/>
                    </a:ext>
                  </a:extLst>
                </p14:cNvPr>
                <p14:cNvContentPartPr/>
                <p14:nvPr/>
              </p14:nvContentPartPr>
              <p14:xfrm>
                <a:off x="5628600" y="1736460"/>
                <a:ext cx="129600" cy="936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4E340BC6-EDD2-336D-9309-98DDCD881B1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621040" y="1728900"/>
                  <a:ext cx="1447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F2203C2D-4711-13A2-64EA-5F5C78BD98FF}"/>
                    </a:ext>
                  </a:extLst>
                </p14:cNvPr>
                <p14:cNvContentPartPr/>
                <p14:nvPr/>
              </p14:nvContentPartPr>
              <p14:xfrm>
                <a:off x="5660280" y="1728540"/>
                <a:ext cx="44280" cy="8280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F2203C2D-4711-13A2-64EA-5F5C78BD98FF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653080" y="1720980"/>
                  <a:ext cx="594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45145C5B-25A3-0C49-2084-D82E7CBE1557}"/>
                    </a:ext>
                  </a:extLst>
                </p14:cNvPr>
                <p14:cNvContentPartPr/>
                <p14:nvPr/>
              </p14:nvContentPartPr>
              <p14:xfrm>
                <a:off x="5689440" y="1760580"/>
                <a:ext cx="44640" cy="4428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45145C5B-25A3-0C49-2084-D82E7CBE155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682240" y="1753020"/>
                  <a:ext cx="597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65BE22A2-F169-2449-D306-BE2654C319B9}"/>
                    </a:ext>
                  </a:extLst>
                </p14:cNvPr>
                <p14:cNvContentPartPr/>
                <p14:nvPr/>
              </p14:nvContentPartPr>
              <p14:xfrm>
                <a:off x="5757840" y="1780020"/>
                <a:ext cx="24840" cy="540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65BE22A2-F169-2449-D306-BE2654C319B9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750280" y="1772460"/>
                  <a:ext cx="399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07D00CD1-8D47-B05C-F9F5-D89656C8C74B}"/>
                    </a:ext>
                  </a:extLst>
                </p14:cNvPr>
                <p14:cNvContentPartPr/>
                <p14:nvPr/>
              </p14:nvContentPartPr>
              <p14:xfrm>
                <a:off x="5808600" y="1728180"/>
                <a:ext cx="8640" cy="8028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07D00CD1-8D47-B05C-F9F5-D89656C8C74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801040" y="1720620"/>
                  <a:ext cx="237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08BF6BC0-142A-AA82-499C-E002FBA83BA4}"/>
                    </a:ext>
                  </a:extLst>
                </p14:cNvPr>
                <p14:cNvContentPartPr/>
                <p14:nvPr/>
              </p14:nvContentPartPr>
              <p14:xfrm>
                <a:off x="5855040" y="1738620"/>
                <a:ext cx="51480" cy="7092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08BF6BC0-142A-AA82-499C-E002FBA83BA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847480" y="1731060"/>
                  <a:ext cx="662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F4972BA4-8356-8ABE-EF57-BAA2047F4709}"/>
                    </a:ext>
                  </a:extLst>
                </p14:cNvPr>
                <p14:cNvContentPartPr/>
                <p14:nvPr/>
              </p14:nvContentPartPr>
              <p14:xfrm>
                <a:off x="5912280" y="1772820"/>
                <a:ext cx="32040" cy="180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F4972BA4-8356-8ABE-EF57-BAA2047F4709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904720" y="1765260"/>
                  <a:ext cx="471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6B7584EF-6801-E742-9EAE-1890A880BEDC}"/>
                    </a:ext>
                  </a:extLst>
                </p14:cNvPr>
                <p14:cNvContentPartPr/>
                <p14:nvPr/>
              </p14:nvContentPartPr>
              <p14:xfrm>
                <a:off x="5969160" y="1730700"/>
                <a:ext cx="2520" cy="9252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6B7584EF-6801-E742-9EAE-1890A880BEDC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961960" y="1723140"/>
                  <a:ext cx="17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AAC8554B-1FB1-4435-1C51-30BF2439AC63}"/>
                    </a:ext>
                  </a:extLst>
                </p14:cNvPr>
                <p14:cNvContentPartPr/>
                <p14:nvPr/>
              </p14:nvContentPartPr>
              <p14:xfrm>
                <a:off x="5901950" y="1852085"/>
                <a:ext cx="79560" cy="6660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AAC8554B-1FB1-4435-1C51-30BF2439AC6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894390" y="1844525"/>
                  <a:ext cx="94680" cy="8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2">
            <p14:nvContentPartPr>
              <p14:cNvPr id="426" name="Input penna 425">
                <a:extLst>
                  <a:ext uri="{FF2B5EF4-FFF2-40B4-BE49-F238E27FC236}">
                    <a16:creationId xmlns:a16="http://schemas.microsoft.com/office/drawing/2014/main" id="{00A0AC30-5A15-A04D-1DA7-48017051314C}"/>
                  </a:ext>
                </a:extLst>
              </p14:cNvPr>
              <p14:cNvContentPartPr/>
              <p14:nvPr/>
            </p14:nvContentPartPr>
            <p14:xfrm>
              <a:off x="8857850" y="1578090"/>
              <a:ext cx="50040" cy="514800"/>
            </p14:xfrm>
          </p:contentPart>
        </mc:Choice>
        <mc:Fallback xmlns="">
          <p:pic>
            <p:nvPicPr>
              <p:cNvPr id="426" name="Input penna 425">
                <a:extLst>
                  <a:ext uri="{FF2B5EF4-FFF2-40B4-BE49-F238E27FC236}">
                    <a16:creationId xmlns:a16="http://schemas.microsoft.com/office/drawing/2014/main" id="{00A0AC30-5A15-A04D-1DA7-48017051314C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8850290" y="1570530"/>
                <a:ext cx="65160" cy="52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99E1ED5F-BB01-4954-5327-871D85EF8098}"/>
              </a:ext>
            </a:extLst>
          </p:cNvPr>
          <p:cNvGrpSpPr/>
          <p:nvPr/>
        </p:nvGrpSpPr>
        <p:grpSpPr>
          <a:xfrm>
            <a:off x="9816600" y="1240605"/>
            <a:ext cx="848110" cy="246600"/>
            <a:chOff x="9816600" y="1240605"/>
            <a:chExt cx="848110" cy="24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0EABFC05-7531-70CF-4023-B3591A0F637F}"/>
                    </a:ext>
                  </a:extLst>
                </p14:cNvPr>
                <p14:cNvContentPartPr/>
                <p14:nvPr/>
              </p14:nvContentPartPr>
              <p14:xfrm>
                <a:off x="9816600" y="1279845"/>
                <a:ext cx="148320" cy="1872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0EABFC05-7531-70CF-4023-B3591A0F637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809040" y="1272285"/>
                  <a:ext cx="1634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2E22A694-3089-BAE1-B912-28708307E7E6}"/>
                    </a:ext>
                  </a:extLst>
                </p14:cNvPr>
                <p14:cNvContentPartPr/>
                <p14:nvPr/>
              </p14:nvContentPartPr>
              <p14:xfrm>
                <a:off x="9867000" y="1278765"/>
                <a:ext cx="30600" cy="70560"/>
              </p14:xfrm>
            </p:contentPart>
          </mc:Choice>
          <mc:Fallback xmlns=""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2E22A694-3089-BAE1-B912-28708307E7E6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859440" y="1271205"/>
                  <a:ext cx="457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1FC22720-3E2C-BE31-E5F6-DD6B269725FC}"/>
                    </a:ext>
                  </a:extLst>
                </p14:cNvPr>
                <p14:cNvContentPartPr/>
                <p14:nvPr/>
              </p14:nvContentPartPr>
              <p14:xfrm>
                <a:off x="9909840" y="1277325"/>
                <a:ext cx="43200" cy="6516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1FC22720-3E2C-BE31-E5F6-DD6B269725FC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902280" y="1269765"/>
                  <a:ext cx="579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635F4ABB-0D5E-96EE-61BF-A077C3D9AA74}"/>
                    </a:ext>
                  </a:extLst>
                </p14:cNvPr>
                <p14:cNvContentPartPr/>
                <p14:nvPr/>
              </p14:nvContentPartPr>
              <p14:xfrm>
                <a:off x="9990120" y="1296045"/>
                <a:ext cx="45720" cy="1152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635F4ABB-0D5E-96EE-61BF-A077C3D9AA74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982560" y="1288485"/>
                  <a:ext cx="60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5F27D793-BFB5-7905-DDF0-922E2DB11C20}"/>
                    </a:ext>
                  </a:extLst>
                </p14:cNvPr>
                <p14:cNvContentPartPr/>
                <p14:nvPr/>
              </p14:nvContentPartPr>
              <p14:xfrm>
                <a:off x="10042680" y="1268685"/>
                <a:ext cx="11880" cy="8172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5F27D793-BFB5-7905-DDF0-922E2DB11C2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0035120" y="1261125"/>
                  <a:ext cx="270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F346EF74-AF5B-7291-13DC-F078D6E0564E}"/>
                    </a:ext>
                  </a:extLst>
                </p14:cNvPr>
                <p14:cNvContentPartPr/>
                <p14:nvPr/>
              </p14:nvContentPartPr>
              <p14:xfrm>
                <a:off x="10122240" y="1252485"/>
                <a:ext cx="73800" cy="10404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F346EF74-AF5B-7291-13DC-F078D6E0564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114680" y="1245285"/>
                  <a:ext cx="889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0DBBEC87-6445-C9E5-9B8A-3B5D36A4ECAA}"/>
                    </a:ext>
                  </a:extLst>
                </p14:cNvPr>
                <p14:cNvContentPartPr/>
                <p14:nvPr/>
              </p14:nvContentPartPr>
              <p14:xfrm>
                <a:off x="10220520" y="1289565"/>
                <a:ext cx="58320" cy="1980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0DBBEC87-6445-C9E5-9B8A-3B5D36A4ECA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212960" y="1282005"/>
                  <a:ext cx="734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6BF278D9-885C-01D9-E7D9-F518114D2CC6}"/>
                    </a:ext>
                  </a:extLst>
                </p14:cNvPr>
                <p14:cNvContentPartPr/>
                <p14:nvPr/>
              </p14:nvContentPartPr>
              <p14:xfrm>
                <a:off x="10263720" y="1240605"/>
                <a:ext cx="19440" cy="140400"/>
              </p14:xfrm>
            </p:contentPart>
          </mc:Choice>
          <mc:Fallback xmlns=""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6BF278D9-885C-01D9-E7D9-F518114D2CC6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256160" y="1233045"/>
                  <a:ext cx="345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22AD9B84-F262-7C0F-E17B-143873EDBF11}"/>
                    </a:ext>
                  </a:extLst>
                </p14:cNvPr>
                <p14:cNvContentPartPr/>
                <p14:nvPr/>
              </p14:nvContentPartPr>
              <p14:xfrm>
                <a:off x="10385710" y="1243845"/>
                <a:ext cx="97560" cy="8460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22AD9B84-F262-7C0F-E17B-143873EDBF11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378150" y="1236285"/>
                  <a:ext cx="1126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F89D50A5-0B78-4135-A5C9-62F70B6F3BE2}"/>
                    </a:ext>
                  </a:extLst>
                </p14:cNvPr>
                <p14:cNvContentPartPr/>
                <p14:nvPr/>
              </p14:nvContentPartPr>
              <p14:xfrm>
                <a:off x="10351510" y="1386045"/>
                <a:ext cx="124200" cy="1188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F89D50A5-0B78-4135-A5C9-62F70B6F3BE2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343950" y="1378845"/>
                  <a:ext cx="1393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2AFA9DC3-099B-A091-3F57-E6E689063D65}"/>
                    </a:ext>
                  </a:extLst>
                </p14:cNvPr>
                <p14:cNvContentPartPr/>
                <p14:nvPr/>
              </p14:nvContentPartPr>
              <p14:xfrm>
                <a:off x="10401550" y="1432125"/>
                <a:ext cx="104040" cy="5508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2AFA9DC3-099B-A091-3F57-E6E689063D6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393990" y="1424565"/>
                  <a:ext cx="1191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8DA4E972-DCE8-4B38-9BA5-F6F6C610D649}"/>
                    </a:ext>
                  </a:extLst>
                </p14:cNvPr>
                <p14:cNvContentPartPr/>
                <p14:nvPr/>
              </p14:nvContentPartPr>
              <p14:xfrm>
                <a:off x="10598110" y="1331325"/>
                <a:ext cx="57960" cy="1080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8DA4E972-DCE8-4B38-9BA5-F6F6C610D64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590910" y="1323765"/>
                  <a:ext cx="730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2F9F8A61-E7E2-953C-637A-D0B2C5D85D00}"/>
                    </a:ext>
                  </a:extLst>
                </p14:cNvPr>
                <p14:cNvContentPartPr/>
                <p14:nvPr/>
              </p14:nvContentPartPr>
              <p14:xfrm>
                <a:off x="10643470" y="1321245"/>
                <a:ext cx="21240" cy="7128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2F9F8A61-E7E2-953C-637A-D0B2C5D85D00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635910" y="1313685"/>
                  <a:ext cx="3636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5" name="Gruppo 454">
            <a:extLst>
              <a:ext uri="{FF2B5EF4-FFF2-40B4-BE49-F238E27FC236}">
                <a16:creationId xmlns:a16="http://schemas.microsoft.com/office/drawing/2014/main" id="{44EC6D65-EA3E-56AE-9AA9-5D0C154EA155}"/>
              </a:ext>
            </a:extLst>
          </p:cNvPr>
          <p:cNvGrpSpPr/>
          <p:nvPr/>
        </p:nvGrpSpPr>
        <p:grpSpPr>
          <a:xfrm>
            <a:off x="10909375" y="1254775"/>
            <a:ext cx="478080" cy="227880"/>
            <a:chOff x="10909375" y="1254775"/>
            <a:chExt cx="478080" cy="22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714E98BE-5E8B-CEEE-5B6A-20B5DEE5978C}"/>
                    </a:ext>
                  </a:extLst>
                </p14:cNvPr>
                <p14:cNvContentPartPr/>
                <p14:nvPr/>
              </p14:nvContentPartPr>
              <p14:xfrm>
                <a:off x="10909375" y="1278175"/>
                <a:ext cx="152280" cy="1080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714E98BE-5E8B-CEEE-5B6A-20B5DEE5978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901815" y="1270615"/>
                  <a:ext cx="167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4CEAADDF-E8C3-9AA0-2C9D-9FF0A8D2F0BE}"/>
                    </a:ext>
                  </a:extLst>
                </p14:cNvPr>
                <p14:cNvContentPartPr/>
                <p14:nvPr/>
              </p14:nvContentPartPr>
              <p14:xfrm>
                <a:off x="10949335" y="1286455"/>
                <a:ext cx="51120" cy="9468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4CEAADDF-E8C3-9AA0-2C9D-9FF0A8D2F0BE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941775" y="1278895"/>
                  <a:ext cx="662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FA60BFA3-86A5-0819-ABF3-AC0F86D55952}"/>
                    </a:ext>
                  </a:extLst>
                </p14:cNvPr>
                <p14:cNvContentPartPr/>
                <p14:nvPr/>
              </p14:nvContentPartPr>
              <p14:xfrm>
                <a:off x="10992175" y="1304815"/>
                <a:ext cx="50760" cy="4644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FA60BFA3-86A5-0819-ABF3-AC0F86D55952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984615" y="1297255"/>
                  <a:ext cx="658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C53A3323-16F0-A8BE-08F3-4170DC3D051C}"/>
                    </a:ext>
                  </a:extLst>
                </p14:cNvPr>
                <p14:cNvContentPartPr/>
                <p14:nvPr/>
              </p14:nvContentPartPr>
              <p14:xfrm>
                <a:off x="11073895" y="1310575"/>
                <a:ext cx="47160" cy="828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C53A3323-16F0-A8BE-08F3-4170DC3D051C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1066335" y="1303015"/>
                  <a:ext cx="619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2A5A0E77-A6D4-C678-CAA7-2D3892A1495D}"/>
                    </a:ext>
                  </a:extLst>
                </p14:cNvPr>
                <p14:cNvContentPartPr/>
                <p14:nvPr/>
              </p14:nvContentPartPr>
              <p14:xfrm>
                <a:off x="11122135" y="1264135"/>
                <a:ext cx="18720" cy="11700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2A5A0E77-A6D4-C678-CAA7-2D3892A1495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1114575" y="1256575"/>
                  <a:ext cx="338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44A5C590-615A-2D35-09FC-1893045E9AC7}"/>
                    </a:ext>
                  </a:extLst>
                </p14:cNvPr>
                <p14:cNvContentPartPr/>
                <p14:nvPr/>
              </p14:nvContentPartPr>
              <p14:xfrm>
                <a:off x="11206375" y="1267735"/>
                <a:ext cx="69120" cy="9684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44A5C590-615A-2D35-09FC-1893045E9AC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1198815" y="1260175"/>
                  <a:ext cx="842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A2B752BD-2E9E-B1F8-9A62-E178B187A906}"/>
                    </a:ext>
                  </a:extLst>
                </p14:cNvPr>
                <p14:cNvContentPartPr/>
                <p14:nvPr/>
              </p14:nvContentPartPr>
              <p14:xfrm>
                <a:off x="11301055" y="1305895"/>
                <a:ext cx="57960" cy="15480"/>
              </p14:xfrm>
            </p:contentPart>
          </mc:Choice>
          <mc:Fallback xmlns=""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A2B752BD-2E9E-B1F8-9A62-E178B187A90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1293495" y="1298335"/>
                  <a:ext cx="727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23E13EBC-1267-B4AD-503B-FFD8CE4CE6BD}"/>
                    </a:ext>
                  </a:extLst>
                </p14:cNvPr>
                <p14:cNvContentPartPr/>
                <p14:nvPr/>
              </p14:nvContentPartPr>
              <p14:xfrm>
                <a:off x="11371615" y="1254775"/>
                <a:ext cx="3240" cy="9252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23E13EBC-1267-B4AD-503B-FFD8CE4CE6BD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1364055" y="1247215"/>
                  <a:ext cx="183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E410C26D-8A62-6951-DE7E-3E0F3549111F}"/>
                    </a:ext>
                  </a:extLst>
                </p14:cNvPr>
                <p14:cNvContentPartPr/>
                <p14:nvPr/>
              </p14:nvContentPartPr>
              <p14:xfrm>
                <a:off x="11275495" y="1394815"/>
                <a:ext cx="111960" cy="8784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E410C26D-8A62-6951-DE7E-3E0F3549111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1267935" y="1387255"/>
                  <a:ext cx="12708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uppo 470">
            <a:extLst>
              <a:ext uri="{FF2B5EF4-FFF2-40B4-BE49-F238E27FC236}">
                <a16:creationId xmlns:a16="http://schemas.microsoft.com/office/drawing/2014/main" id="{85F88576-620A-EDDE-FDAE-2E44F200B6FA}"/>
              </a:ext>
            </a:extLst>
          </p:cNvPr>
          <p:cNvGrpSpPr/>
          <p:nvPr/>
        </p:nvGrpSpPr>
        <p:grpSpPr>
          <a:xfrm>
            <a:off x="9863575" y="1718830"/>
            <a:ext cx="622440" cy="214560"/>
            <a:chOff x="9863575" y="1718830"/>
            <a:chExt cx="622440" cy="21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EA9D59C6-A840-1A90-380A-8338DCF45688}"/>
                    </a:ext>
                  </a:extLst>
                </p14:cNvPr>
                <p14:cNvContentPartPr/>
                <p14:nvPr/>
              </p14:nvContentPartPr>
              <p14:xfrm>
                <a:off x="9863575" y="1754470"/>
                <a:ext cx="111600" cy="13572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EA9D59C6-A840-1A90-380A-8338DCF45688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856015" y="1746910"/>
                  <a:ext cx="1267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7BB4B90A-6069-9EE2-532D-D65F898C991D}"/>
                    </a:ext>
                  </a:extLst>
                </p14:cNvPr>
                <p14:cNvContentPartPr/>
                <p14:nvPr/>
              </p14:nvContentPartPr>
              <p14:xfrm>
                <a:off x="10009015" y="1743310"/>
                <a:ext cx="10440" cy="14508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7BB4B90A-6069-9EE2-532D-D65F898C991D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001455" y="1735750"/>
                  <a:ext cx="255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BD779129-EB3F-6428-A4B2-4B13042AB8F6}"/>
                    </a:ext>
                  </a:extLst>
                </p14:cNvPr>
                <p14:cNvContentPartPr/>
                <p14:nvPr/>
              </p14:nvContentPartPr>
              <p14:xfrm>
                <a:off x="10108015" y="1736470"/>
                <a:ext cx="67320" cy="127800"/>
              </p14:xfrm>
            </p:contentPart>
          </mc:Choice>
          <mc:Fallback xmlns=""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BD779129-EB3F-6428-A4B2-4B13042AB8F6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0100815" y="1728910"/>
                  <a:ext cx="824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FD35D1FA-9456-4C0E-ECB8-2E99E6106589}"/>
                    </a:ext>
                  </a:extLst>
                </p14:cNvPr>
                <p14:cNvContentPartPr/>
                <p14:nvPr/>
              </p14:nvContentPartPr>
              <p14:xfrm>
                <a:off x="10201975" y="1790110"/>
                <a:ext cx="38880" cy="15840"/>
              </p14:xfrm>
            </p:contentPart>
          </mc:Choice>
          <mc:Fallback xmlns=""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FD35D1FA-9456-4C0E-ECB8-2E99E6106589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0194415" y="1782550"/>
                  <a:ext cx="53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CE1A9F11-5981-F211-C1FC-4746E6C4B9D0}"/>
                    </a:ext>
                  </a:extLst>
                </p14:cNvPr>
                <p14:cNvContentPartPr/>
                <p14:nvPr/>
              </p14:nvContentPartPr>
              <p14:xfrm>
                <a:off x="10241215" y="1755910"/>
                <a:ext cx="10440" cy="90360"/>
              </p14:xfrm>
            </p:contentPart>
          </mc:Choice>
          <mc:Fallback xmlns=""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CE1A9F11-5981-F211-C1FC-4746E6C4B9D0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0233655" y="1748350"/>
                  <a:ext cx="255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8CAD0FA7-1D17-8E55-0831-37068217F118}"/>
                    </a:ext>
                  </a:extLst>
                </p14:cNvPr>
                <p14:cNvContentPartPr/>
                <p14:nvPr/>
              </p14:nvContentPartPr>
              <p14:xfrm>
                <a:off x="10375495" y="1718830"/>
                <a:ext cx="103320" cy="8136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8CAD0FA7-1D17-8E55-0831-37068217F118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0367935" y="1711270"/>
                  <a:ext cx="1184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473F67DF-3FE2-731F-B3B2-1B5A66ABF1A2}"/>
                    </a:ext>
                  </a:extLst>
                </p14:cNvPr>
                <p14:cNvContentPartPr/>
                <p14:nvPr/>
              </p14:nvContentPartPr>
              <p14:xfrm>
                <a:off x="10353535" y="1836910"/>
                <a:ext cx="130320" cy="1764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473F67DF-3FE2-731F-B3B2-1B5A66ABF1A2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0345975" y="1829350"/>
                  <a:ext cx="145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43BF5578-9E13-DF06-9C43-7013E71CAB85}"/>
                    </a:ext>
                  </a:extLst>
                </p14:cNvPr>
                <p14:cNvContentPartPr/>
                <p14:nvPr/>
              </p14:nvContentPartPr>
              <p14:xfrm>
                <a:off x="10388455" y="1893430"/>
                <a:ext cx="97560" cy="3996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43BF5578-9E13-DF06-9C43-7013E71CAB8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380895" y="1885870"/>
                  <a:ext cx="11268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9" name="Gruppo 468">
            <a:extLst>
              <a:ext uri="{FF2B5EF4-FFF2-40B4-BE49-F238E27FC236}">
                <a16:creationId xmlns:a16="http://schemas.microsoft.com/office/drawing/2014/main" id="{515F1EAE-4513-AB28-771D-D8681F132241}"/>
              </a:ext>
            </a:extLst>
          </p:cNvPr>
          <p:cNvGrpSpPr/>
          <p:nvPr/>
        </p:nvGrpSpPr>
        <p:grpSpPr>
          <a:xfrm>
            <a:off x="10638655" y="1750870"/>
            <a:ext cx="79920" cy="94320"/>
            <a:chOff x="10638655" y="1750870"/>
            <a:chExt cx="79920" cy="9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64812EA4-8F92-27F5-E81E-22D3BBE47BCB}"/>
                    </a:ext>
                  </a:extLst>
                </p14:cNvPr>
                <p14:cNvContentPartPr/>
                <p14:nvPr/>
              </p14:nvContentPartPr>
              <p14:xfrm>
                <a:off x="10638655" y="1785430"/>
                <a:ext cx="45360" cy="2052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64812EA4-8F92-27F5-E81E-22D3BBE47BCB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0631095" y="1777870"/>
                  <a:ext cx="604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D6C0669E-BBDA-3FEF-FBA5-6D3B40681962}"/>
                    </a:ext>
                  </a:extLst>
                </p14:cNvPr>
                <p14:cNvContentPartPr/>
                <p14:nvPr/>
              </p14:nvContentPartPr>
              <p14:xfrm>
                <a:off x="10693735" y="1750870"/>
                <a:ext cx="24840" cy="94320"/>
              </p14:xfrm>
            </p:contentPart>
          </mc:Choice>
          <mc:Fallback xmlns=""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D6C0669E-BBDA-3FEF-FBA5-6D3B40681962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686175" y="1743310"/>
                  <a:ext cx="3996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9" name="Gruppo 478">
            <a:extLst>
              <a:ext uri="{FF2B5EF4-FFF2-40B4-BE49-F238E27FC236}">
                <a16:creationId xmlns:a16="http://schemas.microsoft.com/office/drawing/2014/main" id="{9C6811CE-8EF4-E01C-C9E7-B9797E1D71F8}"/>
              </a:ext>
            </a:extLst>
          </p:cNvPr>
          <p:cNvGrpSpPr/>
          <p:nvPr/>
        </p:nvGrpSpPr>
        <p:grpSpPr>
          <a:xfrm>
            <a:off x="10912255" y="1719910"/>
            <a:ext cx="362880" cy="176040"/>
            <a:chOff x="10912255" y="1719910"/>
            <a:chExt cx="362880" cy="17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7C30DE17-61D4-9433-C816-4DFA7AE32D06}"/>
                    </a:ext>
                  </a:extLst>
                </p14:cNvPr>
                <p14:cNvContentPartPr/>
                <p14:nvPr/>
              </p14:nvContentPartPr>
              <p14:xfrm>
                <a:off x="10912255" y="1754830"/>
                <a:ext cx="80280" cy="78120"/>
              </p14:xfrm>
            </p:contentPart>
          </mc:Choice>
          <mc:Fallback xmlns=""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7C30DE17-61D4-9433-C816-4DFA7AE32D06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904695" y="1747270"/>
                  <a:ext cx="95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8620BD09-07A2-8D6B-DBD8-2CDAB06DF707}"/>
                    </a:ext>
                  </a:extLst>
                </p14:cNvPr>
                <p14:cNvContentPartPr/>
                <p14:nvPr/>
              </p14:nvContentPartPr>
              <p14:xfrm>
                <a:off x="11016295" y="1735390"/>
                <a:ext cx="7560" cy="93240"/>
              </p14:xfrm>
            </p:contentPart>
          </mc:Choice>
          <mc:Fallback xmlns=""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8620BD09-07A2-8D6B-DBD8-2CDAB06DF707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1008735" y="1727830"/>
                  <a:ext cx="22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52D2EB0D-16FC-21D5-4CB2-BE331AF57AC7}"/>
                    </a:ext>
                  </a:extLst>
                </p14:cNvPr>
                <p14:cNvContentPartPr/>
                <p14:nvPr/>
              </p14:nvContentPartPr>
              <p14:xfrm>
                <a:off x="11091175" y="1719910"/>
                <a:ext cx="84960" cy="99360"/>
              </p14:xfrm>
            </p:contentPart>
          </mc:Choice>
          <mc:Fallback xmlns=""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52D2EB0D-16FC-21D5-4CB2-BE331AF57AC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1083615" y="1712350"/>
                  <a:ext cx="997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E5BDFF3F-A8A4-3C32-334A-EC53B7A31837}"/>
                    </a:ext>
                  </a:extLst>
                </p14:cNvPr>
                <p14:cNvContentPartPr/>
                <p14:nvPr/>
              </p14:nvContentPartPr>
              <p14:xfrm>
                <a:off x="11187655" y="1767430"/>
                <a:ext cx="55080" cy="1044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E5BDFF3F-A8A4-3C32-334A-EC53B7A31837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1180095" y="1759870"/>
                  <a:ext cx="702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F5FE8CDE-7DDE-8009-4AD8-C30860805833}"/>
                    </a:ext>
                  </a:extLst>
                </p14:cNvPr>
                <p14:cNvContentPartPr/>
                <p14:nvPr/>
              </p14:nvContentPartPr>
              <p14:xfrm>
                <a:off x="11256415" y="1723510"/>
                <a:ext cx="10080" cy="8244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F5FE8CDE-7DDE-8009-4AD8-C30860805833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1248855" y="1715950"/>
                  <a:ext cx="25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634FC80A-ED38-C453-37B9-BBFDAEC35F71}"/>
                    </a:ext>
                  </a:extLst>
                </p14:cNvPr>
                <p14:cNvContentPartPr/>
                <p14:nvPr/>
              </p14:nvContentPartPr>
              <p14:xfrm>
                <a:off x="11181895" y="1829350"/>
                <a:ext cx="93240" cy="6660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634FC80A-ED38-C453-37B9-BBFDAEC35F71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1174335" y="1821790"/>
                  <a:ext cx="10800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9" name="Gruppo 498">
            <a:extLst>
              <a:ext uri="{FF2B5EF4-FFF2-40B4-BE49-F238E27FC236}">
                <a16:creationId xmlns:a16="http://schemas.microsoft.com/office/drawing/2014/main" id="{216194B9-7171-637F-30A9-AF31E6DAFCEE}"/>
              </a:ext>
            </a:extLst>
          </p:cNvPr>
          <p:cNvGrpSpPr/>
          <p:nvPr/>
        </p:nvGrpSpPr>
        <p:grpSpPr>
          <a:xfrm>
            <a:off x="9841550" y="2112025"/>
            <a:ext cx="667080" cy="209880"/>
            <a:chOff x="9841550" y="2112025"/>
            <a:chExt cx="667080" cy="20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B3AD61EA-ACF6-E979-A568-B5B82A757235}"/>
                    </a:ext>
                  </a:extLst>
                </p14:cNvPr>
                <p14:cNvContentPartPr/>
                <p14:nvPr/>
              </p14:nvContentPartPr>
              <p14:xfrm>
                <a:off x="9872150" y="2141185"/>
                <a:ext cx="74520" cy="87120"/>
              </p14:xfrm>
            </p:contentPart>
          </mc:Choice>
          <mc:Fallback xmlns=""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B3AD61EA-ACF6-E979-A568-B5B82A757235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864590" y="2133625"/>
                  <a:ext cx="896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B36C09FC-FBC3-DDEB-8757-C7B965C37A99}"/>
                    </a:ext>
                  </a:extLst>
                </p14:cNvPr>
                <p14:cNvContentPartPr/>
                <p14:nvPr/>
              </p14:nvContentPartPr>
              <p14:xfrm>
                <a:off x="9841550" y="2277985"/>
                <a:ext cx="147960" cy="23760"/>
              </p14:xfrm>
            </p:contentPart>
          </mc:Choice>
          <mc:Fallback xmlns=""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B36C09FC-FBC3-DDEB-8757-C7B965C37A99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833990" y="2270425"/>
                  <a:ext cx="163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39A4B9D6-E063-B373-0819-159E4458495B}"/>
                    </a:ext>
                  </a:extLst>
                </p14:cNvPr>
                <p14:cNvContentPartPr/>
                <p14:nvPr/>
              </p14:nvContentPartPr>
              <p14:xfrm>
                <a:off x="10093190" y="2128225"/>
                <a:ext cx="74520" cy="107640"/>
              </p14:xfrm>
            </p:contentPart>
          </mc:Choice>
          <mc:Fallback xmlns=""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39A4B9D6-E063-B373-0819-159E4458495B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085630" y="2120665"/>
                  <a:ext cx="896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E08EDB86-09E6-AD2C-D482-C33F5A4C0910}"/>
                    </a:ext>
                  </a:extLst>
                </p14:cNvPr>
                <p14:cNvContentPartPr/>
                <p14:nvPr/>
              </p14:nvContentPartPr>
              <p14:xfrm>
                <a:off x="10181390" y="2178265"/>
                <a:ext cx="62280" cy="2592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E08EDB86-09E6-AD2C-D482-C33F5A4C091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173830" y="2170705"/>
                  <a:ext cx="774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9FB6B7AC-5A04-BDDF-86DA-B9328A017C5A}"/>
                    </a:ext>
                  </a:extLst>
                </p14:cNvPr>
                <p14:cNvContentPartPr/>
                <p14:nvPr/>
              </p14:nvContentPartPr>
              <p14:xfrm>
                <a:off x="10250870" y="2133985"/>
                <a:ext cx="10440" cy="10080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9FB6B7AC-5A04-BDDF-86DA-B9328A017C5A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243310" y="2126425"/>
                  <a:ext cx="255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EE6C89F7-669C-D4DA-0AF4-EE0092B3EF39}"/>
                    </a:ext>
                  </a:extLst>
                </p14:cNvPr>
                <p14:cNvContentPartPr/>
                <p14:nvPr/>
              </p14:nvContentPartPr>
              <p14:xfrm>
                <a:off x="10387670" y="2112025"/>
                <a:ext cx="88920" cy="66960"/>
              </p14:xfrm>
            </p:contentPart>
          </mc:Choice>
          <mc:Fallback xmlns=""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EE6C89F7-669C-D4DA-0AF4-EE0092B3EF39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380110" y="2104825"/>
                  <a:ext cx="1040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64A03A91-8A2E-DD30-326B-9442CB4AF943}"/>
                    </a:ext>
                  </a:extLst>
                </p14:cNvPr>
                <p14:cNvContentPartPr/>
                <p14:nvPr/>
              </p14:nvContentPartPr>
              <p14:xfrm>
                <a:off x="10353830" y="2210305"/>
                <a:ext cx="154800" cy="10440"/>
              </p14:xfrm>
            </p:contentPart>
          </mc:Choice>
          <mc:Fallback xmlns=""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64A03A91-8A2E-DD30-326B-9442CB4AF943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346270" y="2202745"/>
                  <a:ext cx="1699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93EE0D7E-361F-DD4C-088C-D3C4A3DD5897}"/>
                    </a:ext>
                  </a:extLst>
                </p14:cNvPr>
                <p14:cNvContentPartPr/>
                <p14:nvPr/>
              </p14:nvContentPartPr>
              <p14:xfrm>
                <a:off x="10400630" y="2265385"/>
                <a:ext cx="108000" cy="5652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93EE0D7E-361F-DD4C-088C-D3C4A3DD5897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393070" y="2257825"/>
                  <a:ext cx="12312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7" name="Gruppo 496">
            <a:extLst>
              <a:ext uri="{FF2B5EF4-FFF2-40B4-BE49-F238E27FC236}">
                <a16:creationId xmlns:a16="http://schemas.microsoft.com/office/drawing/2014/main" id="{19E195B3-266A-0E71-4C0D-E4750BBA7BD5}"/>
              </a:ext>
            </a:extLst>
          </p:cNvPr>
          <p:cNvGrpSpPr/>
          <p:nvPr/>
        </p:nvGrpSpPr>
        <p:grpSpPr>
          <a:xfrm>
            <a:off x="10738670" y="2097265"/>
            <a:ext cx="542880" cy="176400"/>
            <a:chOff x="10738670" y="2097265"/>
            <a:chExt cx="542880" cy="17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B056B95A-2E3D-8193-870C-DAC3E29E0794}"/>
                    </a:ext>
                  </a:extLst>
                </p14:cNvPr>
                <p14:cNvContentPartPr/>
                <p14:nvPr/>
              </p14:nvContentPartPr>
              <p14:xfrm>
                <a:off x="10738670" y="2183305"/>
                <a:ext cx="24480" cy="4680"/>
              </p14:xfrm>
            </p:contentPart>
          </mc:Choice>
          <mc:Fallback xmlns=""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B056B95A-2E3D-8193-870C-DAC3E29E0794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731110" y="2175745"/>
                  <a:ext cx="392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05AE7EBF-1422-F73B-5E72-C4B041052E8F}"/>
                    </a:ext>
                  </a:extLst>
                </p14:cNvPr>
                <p14:cNvContentPartPr/>
                <p14:nvPr/>
              </p14:nvContentPartPr>
              <p14:xfrm>
                <a:off x="10772510" y="2159905"/>
                <a:ext cx="27720" cy="8208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05AE7EBF-1422-F73B-5E72-C4B041052E8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0764950" y="2152345"/>
                  <a:ext cx="428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98949F9C-7EB3-CDD1-C302-98CD01278438}"/>
                    </a:ext>
                  </a:extLst>
                </p14:cNvPr>
                <p14:cNvContentPartPr/>
                <p14:nvPr/>
              </p14:nvContentPartPr>
              <p14:xfrm>
                <a:off x="11008670" y="2114905"/>
                <a:ext cx="36000" cy="7956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98949F9C-7EB3-CDD1-C302-98CD01278438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1001110" y="2107345"/>
                  <a:ext cx="511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5D7C049D-F79E-83B6-5AD3-831444D3DD6A}"/>
                    </a:ext>
                  </a:extLst>
                </p14:cNvPr>
                <p14:cNvContentPartPr/>
                <p14:nvPr/>
              </p14:nvContentPartPr>
              <p14:xfrm>
                <a:off x="10928390" y="2231905"/>
                <a:ext cx="145440" cy="1836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5D7C049D-F79E-83B6-5AD3-831444D3DD6A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0920830" y="2224345"/>
                  <a:ext cx="1605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BE670178-446C-5883-C4EC-EB36600F6720}"/>
                    </a:ext>
                  </a:extLst>
                </p14:cNvPr>
                <p14:cNvContentPartPr/>
                <p14:nvPr/>
              </p14:nvContentPartPr>
              <p14:xfrm>
                <a:off x="11127470" y="2112745"/>
                <a:ext cx="59040" cy="7344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BE670178-446C-5883-C4EC-EB36600F6720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1120270" y="2105185"/>
                  <a:ext cx="741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8EE8DA68-8EEE-634C-2B9C-E147331BE5F4}"/>
                    </a:ext>
                  </a:extLst>
                </p14:cNvPr>
                <p14:cNvContentPartPr/>
                <p14:nvPr/>
              </p14:nvContentPartPr>
              <p14:xfrm>
                <a:off x="11203790" y="2135065"/>
                <a:ext cx="69120" cy="1908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8EE8DA68-8EEE-634C-2B9C-E147331BE5F4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1196230" y="2127505"/>
                  <a:ext cx="842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66CA470B-CBD2-AE8F-11B6-ED2CC9CC2467}"/>
                    </a:ext>
                  </a:extLst>
                </p14:cNvPr>
                <p14:cNvContentPartPr/>
                <p14:nvPr/>
              </p14:nvContentPartPr>
              <p14:xfrm>
                <a:off x="11273270" y="2097265"/>
                <a:ext cx="8280" cy="7704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66CA470B-CBD2-AE8F-11B6-ED2CC9CC2467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1265710" y="2089705"/>
                  <a:ext cx="234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E870FA85-CAF0-3EA6-77F2-26430120C046}"/>
                    </a:ext>
                  </a:extLst>
                </p14:cNvPr>
                <p14:cNvContentPartPr/>
                <p14:nvPr/>
              </p14:nvContentPartPr>
              <p14:xfrm>
                <a:off x="11190470" y="2211385"/>
                <a:ext cx="87840" cy="62280"/>
              </p14:xfrm>
            </p:contentPart>
          </mc:Choice>
          <mc:Fallback xmlns=""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E870FA85-CAF0-3EA6-77F2-26430120C04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1182910" y="2204185"/>
                  <a:ext cx="10296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92D152AE-CAD9-FFA5-CB07-80CEFA275BF5}"/>
              </a:ext>
            </a:extLst>
          </p:cNvPr>
          <p:cNvGrpSpPr/>
          <p:nvPr/>
        </p:nvGrpSpPr>
        <p:grpSpPr>
          <a:xfrm>
            <a:off x="6298240" y="1594490"/>
            <a:ext cx="2460335" cy="469625"/>
            <a:chOff x="6298240" y="1594490"/>
            <a:chExt cx="2460335" cy="4696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A707A03C-19F8-F1CD-44B9-D472C83DAD87}"/>
                    </a:ext>
                  </a:extLst>
                </p14:cNvPr>
                <p14:cNvContentPartPr/>
                <p14:nvPr/>
              </p14:nvContentPartPr>
              <p14:xfrm>
                <a:off x="6563580" y="1786045"/>
                <a:ext cx="88200" cy="17280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A707A03C-19F8-F1CD-44B9-D472C83DAD87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6556020" y="1778485"/>
                  <a:ext cx="1029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6919D2EC-27C2-E308-8300-3976E8A30D6F}"/>
                    </a:ext>
                  </a:extLst>
                </p14:cNvPr>
                <p14:cNvContentPartPr/>
                <p14:nvPr/>
              </p14:nvContentPartPr>
              <p14:xfrm>
                <a:off x="6678060" y="1808005"/>
                <a:ext cx="45360" cy="6804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6919D2EC-27C2-E308-8300-3976E8A30D6F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670500" y="1800445"/>
                  <a:ext cx="601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247D5C17-10E4-32C2-E310-CD57B26B984E}"/>
                    </a:ext>
                  </a:extLst>
                </p14:cNvPr>
                <p14:cNvContentPartPr/>
                <p14:nvPr/>
              </p14:nvContentPartPr>
              <p14:xfrm>
                <a:off x="6741060" y="1820245"/>
                <a:ext cx="47160" cy="7236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247D5C17-10E4-32C2-E310-CD57B26B984E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733500" y="1813045"/>
                  <a:ext cx="622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9F34F632-CBF2-5329-9748-0D79A90F5216}"/>
                    </a:ext>
                  </a:extLst>
                </p14:cNvPr>
                <p14:cNvContentPartPr/>
                <p14:nvPr/>
              </p14:nvContentPartPr>
              <p14:xfrm>
                <a:off x="6810900" y="1761925"/>
                <a:ext cx="12600" cy="11520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9F34F632-CBF2-5329-9748-0D79A90F5216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6803340" y="1754365"/>
                  <a:ext cx="277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141A5E1E-4D13-8248-55CE-56B3E9A4F737}"/>
                    </a:ext>
                  </a:extLst>
                </p14:cNvPr>
                <p14:cNvContentPartPr/>
                <p14:nvPr/>
              </p14:nvContentPartPr>
              <p14:xfrm>
                <a:off x="6808380" y="1837165"/>
                <a:ext cx="43200" cy="1296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141A5E1E-4D13-8248-55CE-56B3E9A4F737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6800820" y="1829605"/>
                  <a:ext cx="579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2E7E530F-EE13-B19A-FCC9-3EEA37967553}"/>
                    </a:ext>
                  </a:extLst>
                </p14:cNvPr>
                <p14:cNvContentPartPr/>
                <p14:nvPr/>
              </p14:nvContentPartPr>
              <p14:xfrm>
                <a:off x="6868500" y="1812685"/>
                <a:ext cx="11880" cy="5508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2E7E530F-EE13-B19A-FCC9-3EEA37967553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860940" y="1805125"/>
                  <a:ext cx="270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0EF757B6-A744-C6B6-C05E-46BDDFBADC39}"/>
                    </a:ext>
                  </a:extLst>
                </p14:cNvPr>
                <p14:cNvContentPartPr/>
                <p14:nvPr/>
              </p14:nvContentPartPr>
              <p14:xfrm>
                <a:off x="6901620" y="1818445"/>
                <a:ext cx="26640" cy="4500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0EF757B6-A744-C6B6-C05E-46BDDFBADC3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894060" y="1810885"/>
                  <a:ext cx="417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7DB3B904-FD84-FE79-9873-BF6220DF411F}"/>
                    </a:ext>
                  </a:extLst>
                </p14:cNvPr>
                <p14:cNvContentPartPr/>
                <p14:nvPr/>
              </p14:nvContentPartPr>
              <p14:xfrm>
                <a:off x="6939420" y="1818445"/>
                <a:ext cx="35280" cy="5868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7DB3B904-FD84-FE79-9873-BF6220DF411F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931860" y="1810885"/>
                  <a:ext cx="504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FE0E1FD9-EE9A-0399-92FF-75EF47879CBA}"/>
                    </a:ext>
                  </a:extLst>
                </p14:cNvPr>
                <p14:cNvContentPartPr/>
                <p14:nvPr/>
              </p14:nvContentPartPr>
              <p14:xfrm>
                <a:off x="7007100" y="1755085"/>
                <a:ext cx="16920" cy="11808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FE0E1FD9-EE9A-0399-92FF-75EF47879CBA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6999900" y="1747525"/>
                  <a:ext cx="32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FD8F226F-24EB-9EFC-F802-034235A13B3D}"/>
                    </a:ext>
                  </a:extLst>
                </p14:cNvPr>
                <p14:cNvContentPartPr/>
                <p14:nvPr/>
              </p14:nvContentPartPr>
              <p14:xfrm>
                <a:off x="7052820" y="1739605"/>
                <a:ext cx="17280" cy="11952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FD8F226F-24EB-9EFC-F802-034235A13B3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045260" y="1732045"/>
                  <a:ext cx="32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B2F37501-A7CE-3B9F-9C2E-048627BBD47A}"/>
                    </a:ext>
                  </a:extLst>
                </p14:cNvPr>
                <p14:cNvContentPartPr/>
                <p14:nvPr/>
              </p14:nvContentPartPr>
              <p14:xfrm>
                <a:off x="7087380" y="1812325"/>
                <a:ext cx="39240" cy="9792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B2F37501-A7CE-3B9F-9C2E-048627BBD47A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7079820" y="1804765"/>
                  <a:ext cx="543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19975752-A93A-412D-E3DE-A235C82E3C89}"/>
                    </a:ext>
                  </a:extLst>
                </p14:cNvPr>
                <p14:cNvContentPartPr/>
                <p14:nvPr/>
              </p14:nvContentPartPr>
              <p14:xfrm>
                <a:off x="7360250" y="1792850"/>
                <a:ext cx="107280" cy="2124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19975752-A93A-412D-E3DE-A235C82E3C89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7353050" y="1785650"/>
                  <a:ext cx="1224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26AA1415-DF0A-9F8D-6176-1EB67750B4D7}"/>
                    </a:ext>
                  </a:extLst>
                </p14:cNvPr>
                <p14:cNvContentPartPr/>
                <p14:nvPr/>
              </p14:nvContentPartPr>
              <p14:xfrm>
                <a:off x="7416050" y="1808690"/>
                <a:ext cx="19080" cy="7596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26AA1415-DF0A-9F8D-6176-1EB67750B4D7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7408490" y="1801130"/>
                  <a:ext cx="342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9166F383-B516-D7E1-6EB0-83A65F61B934}"/>
                    </a:ext>
                  </a:extLst>
                </p14:cNvPr>
                <p14:cNvContentPartPr/>
                <p14:nvPr/>
              </p14:nvContentPartPr>
              <p14:xfrm>
                <a:off x="7475450" y="1793930"/>
                <a:ext cx="58680" cy="9828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9166F383-B516-D7E1-6EB0-83A65F61B934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7467890" y="1786370"/>
                  <a:ext cx="738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CF34FD81-DD57-3D94-FE9E-A11329AF966A}"/>
                    </a:ext>
                  </a:extLst>
                </p14:cNvPr>
                <p14:cNvContentPartPr/>
                <p14:nvPr/>
              </p14:nvContentPartPr>
              <p14:xfrm>
                <a:off x="7540970" y="1828490"/>
                <a:ext cx="63000" cy="4140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CF34FD81-DD57-3D94-FE9E-A11329AF966A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7533410" y="1820930"/>
                  <a:ext cx="781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B701BCEF-26DA-121B-2BA7-EC720A3DF2CD}"/>
                    </a:ext>
                  </a:extLst>
                </p14:cNvPr>
                <p14:cNvContentPartPr/>
                <p14:nvPr/>
              </p14:nvContentPartPr>
              <p14:xfrm>
                <a:off x="7620890" y="1818410"/>
                <a:ext cx="63000" cy="6264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B701BCEF-26DA-121B-2BA7-EC720A3DF2CD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7613330" y="1810850"/>
                  <a:ext cx="78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F03DFCB1-FA50-2DB2-3F06-FAFF94400A60}"/>
                    </a:ext>
                  </a:extLst>
                </p14:cNvPr>
                <p14:cNvContentPartPr/>
                <p14:nvPr/>
              </p14:nvContentPartPr>
              <p14:xfrm>
                <a:off x="8003655" y="1642010"/>
                <a:ext cx="197280" cy="33876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F03DFCB1-FA50-2DB2-3F06-FAFF94400A60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7996095" y="1634450"/>
                  <a:ext cx="21240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2E4250BD-5DEC-6085-2035-724B2E7D1EC9}"/>
                    </a:ext>
                  </a:extLst>
                </p14:cNvPr>
                <p14:cNvContentPartPr/>
                <p14:nvPr/>
              </p14:nvContentPartPr>
              <p14:xfrm>
                <a:off x="8243775" y="1706090"/>
                <a:ext cx="135360" cy="9036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2E4250BD-5DEC-6085-2035-724B2E7D1EC9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8236215" y="1698530"/>
                  <a:ext cx="1504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6E1E92FD-A897-8DBA-D2DC-225DA4927027}"/>
                    </a:ext>
                  </a:extLst>
                </p14:cNvPr>
                <p14:cNvContentPartPr/>
                <p14:nvPr/>
              </p14:nvContentPartPr>
              <p14:xfrm>
                <a:off x="8177895" y="1810490"/>
                <a:ext cx="235440" cy="3168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6E1E92FD-A897-8DBA-D2DC-225DA4927027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170695" y="1802930"/>
                  <a:ext cx="2505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F2C33D0C-E937-D19B-4E11-B74BA8950617}"/>
                    </a:ext>
                  </a:extLst>
                </p14:cNvPr>
                <p14:cNvContentPartPr/>
                <p14:nvPr/>
              </p14:nvContentPartPr>
              <p14:xfrm>
                <a:off x="8279415" y="1872410"/>
                <a:ext cx="132480" cy="6876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F2C33D0C-E937-D19B-4E11-B74BA8950617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271855" y="1865210"/>
                  <a:ext cx="1476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A9C877A8-D96A-ECCC-C863-4B9C98218D46}"/>
                    </a:ext>
                  </a:extLst>
                </p14:cNvPr>
                <p14:cNvContentPartPr/>
                <p14:nvPr/>
              </p14:nvContentPartPr>
              <p14:xfrm>
                <a:off x="8451855" y="1594490"/>
                <a:ext cx="146880" cy="44316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A9C877A8-D96A-ECCC-C863-4B9C98218D46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444295" y="1586930"/>
                  <a:ext cx="16164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8D900A19-4EE2-DD15-B7E1-4C47414CD855}"/>
                    </a:ext>
                  </a:extLst>
                </p14:cNvPr>
                <p14:cNvContentPartPr/>
                <p14:nvPr/>
              </p14:nvContentPartPr>
              <p14:xfrm>
                <a:off x="8641935" y="1682330"/>
                <a:ext cx="116640" cy="11772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8D900A19-4EE2-DD15-B7E1-4C47414CD855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634375" y="1674770"/>
                  <a:ext cx="1317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E571B3A5-90B3-C799-FA2E-1029FF83847B}"/>
                    </a:ext>
                  </a:extLst>
                </p14:cNvPr>
                <p14:cNvContentPartPr/>
                <p14:nvPr/>
              </p14:nvContentPartPr>
              <p14:xfrm>
                <a:off x="8616375" y="1843970"/>
                <a:ext cx="138960" cy="684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E571B3A5-90B3-C799-FA2E-1029FF83847B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608815" y="1836770"/>
                  <a:ext cx="1537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BA3290C1-243F-A334-FF6A-FD867D5472A1}"/>
                    </a:ext>
                  </a:extLst>
                </p14:cNvPr>
                <p14:cNvContentPartPr/>
                <p14:nvPr/>
              </p14:nvContentPartPr>
              <p14:xfrm>
                <a:off x="8642295" y="1893650"/>
                <a:ext cx="113400" cy="7128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BA3290C1-243F-A334-FF6A-FD867D5472A1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634735" y="1886090"/>
                  <a:ext cx="1285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1BD74CA3-D29A-0388-652A-6DBCDA13972E}"/>
                    </a:ext>
                  </a:extLst>
                </p14:cNvPr>
                <p14:cNvContentPartPr/>
                <p14:nvPr/>
              </p14:nvContentPartPr>
              <p14:xfrm>
                <a:off x="6404440" y="1620955"/>
                <a:ext cx="1437120" cy="43956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1BD74CA3-D29A-0388-652A-6DBCDA13972E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6396880" y="1613395"/>
                  <a:ext cx="145224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AF7506E0-9ADB-F4EE-C6A7-635B0C9BFE73}"/>
                    </a:ext>
                  </a:extLst>
                </p14:cNvPr>
                <p14:cNvContentPartPr/>
                <p14:nvPr/>
              </p14:nvContentPartPr>
              <p14:xfrm>
                <a:off x="6298240" y="1965835"/>
                <a:ext cx="1837080" cy="9828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AF7506E0-9ADB-F4EE-C6A7-635B0C9BFE73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6290680" y="1958275"/>
                  <a:ext cx="185220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6" name="Gruppo 505">
            <a:extLst>
              <a:ext uri="{FF2B5EF4-FFF2-40B4-BE49-F238E27FC236}">
                <a16:creationId xmlns:a16="http://schemas.microsoft.com/office/drawing/2014/main" id="{FC9D8A71-1389-47C6-DCB1-C1EA53C0E2F0}"/>
              </a:ext>
            </a:extLst>
          </p:cNvPr>
          <p:cNvGrpSpPr/>
          <p:nvPr/>
        </p:nvGrpSpPr>
        <p:grpSpPr>
          <a:xfrm>
            <a:off x="5623200" y="2059380"/>
            <a:ext cx="288000" cy="192815"/>
            <a:chOff x="5623200" y="2059380"/>
            <a:chExt cx="288000" cy="19281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13C02EE8-FB96-2718-5468-AE6C0B329F27}"/>
                    </a:ext>
                  </a:extLst>
                </p14:cNvPr>
                <p14:cNvContentPartPr/>
                <p14:nvPr/>
              </p14:nvContentPartPr>
              <p14:xfrm>
                <a:off x="5623200" y="2080620"/>
                <a:ext cx="60840" cy="7416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13C02EE8-FB96-2718-5468-AE6C0B329F27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5615640" y="2073060"/>
                  <a:ext cx="75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60443C50-2D22-7458-6E9A-05C83AE0B77A}"/>
                    </a:ext>
                  </a:extLst>
                </p14:cNvPr>
                <p14:cNvContentPartPr/>
                <p14:nvPr/>
              </p14:nvContentPartPr>
              <p14:xfrm>
                <a:off x="5707800" y="2077020"/>
                <a:ext cx="5760" cy="7308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60443C50-2D22-7458-6E9A-05C83AE0B77A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5700240" y="2069460"/>
                  <a:ext cx="208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DF8F9F39-7B0F-CCDD-6504-3836B4560A80}"/>
                    </a:ext>
                  </a:extLst>
                </p14:cNvPr>
                <p14:cNvContentPartPr/>
                <p14:nvPr/>
              </p14:nvContentPartPr>
              <p14:xfrm>
                <a:off x="5781240" y="2059380"/>
                <a:ext cx="46800" cy="8028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DF8F9F39-7B0F-CCDD-6504-3836B4560A80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773680" y="2051820"/>
                  <a:ext cx="619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86D42D0E-7A80-CE7C-E126-ED1ECF442EE6}"/>
                    </a:ext>
                  </a:extLst>
                </p14:cNvPr>
                <p14:cNvContentPartPr/>
                <p14:nvPr/>
              </p14:nvContentPartPr>
              <p14:xfrm>
                <a:off x="5842080" y="2106900"/>
                <a:ext cx="43920" cy="540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86D42D0E-7A80-CE7C-E126-ED1ECF442EE6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834520" y="2099340"/>
                  <a:ext cx="590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1D49B1E4-740E-2A98-21EC-C9984855F301}"/>
                    </a:ext>
                  </a:extLst>
                </p14:cNvPr>
                <p14:cNvContentPartPr/>
                <p14:nvPr/>
              </p14:nvContentPartPr>
              <p14:xfrm>
                <a:off x="5902560" y="2061180"/>
                <a:ext cx="8640" cy="9108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1D49B1E4-740E-2A98-21EC-C9984855F301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895000" y="2053620"/>
                  <a:ext cx="23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16F2DFF9-8D9B-708C-7C8A-13A972FD40DD}"/>
                    </a:ext>
                  </a:extLst>
                </p14:cNvPr>
                <p14:cNvContentPartPr/>
                <p14:nvPr/>
              </p14:nvContentPartPr>
              <p14:xfrm>
                <a:off x="5820380" y="2189915"/>
                <a:ext cx="82080" cy="6228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16F2DFF9-8D9B-708C-7C8A-13A972FD40DD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812820" y="2182355"/>
                  <a:ext cx="9684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8" name="Gruppo 527">
            <a:extLst>
              <a:ext uri="{FF2B5EF4-FFF2-40B4-BE49-F238E27FC236}">
                <a16:creationId xmlns:a16="http://schemas.microsoft.com/office/drawing/2014/main" id="{7940F64F-4819-DDA5-FF66-914D1CF12B80}"/>
              </a:ext>
            </a:extLst>
          </p:cNvPr>
          <p:cNvGrpSpPr/>
          <p:nvPr/>
        </p:nvGrpSpPr>
        <p:grpSpPr>
          <a:xfrm>
            <a:off x="4936260" y="1972150"/>
            <a:ext cx="493560" cy="92520"/>
            <a:chOff x="4936260" y="1972150"/>
            <a:chExt cx="493560" cy="9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46C84D4E-1E3A-F5B2-D5CF-B14FBB67F456}"/>
                    </a:ext>
                  </a:extLst>
                </p14:cNvPr>
                <p14:cNvContentPartPr/>
                <p14:nvPr/>
              </p14:nvContentPartPr>
              <p14:xfrm>
                <a:off x="4936260" y="1996990"/>
                <a:ext cx="47520" cy="5364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46C84D4E-1E3A-F5B2-D5CF-B14FBB67F456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4929060" y="1989430"/>
                  <a:ext cx="626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9CA9A028-73B5-55D4-E3AE-4B4EF6505199}"/>
                    </a:ext>
                  </a:extLst>
                </p14:cNvPr>
                <p14:cNvContentPartPr/>
                <p14:nvPr/>
              </p14:nvContentPartPr>
              <p14:xfrm>
                <a:off x="5014380" y="1983670"/>
                <a:ext cx="7560" cy="7524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9CA9A028-73B5-55D4-E3AE-4B4EF6505199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006820" y="1976110"/>
                  <a:ext cx="226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C4FE08DB-52E8-9E1F-252F-BED41209BA99}"/>
                    </a:ext>
                  </a:extLst>
                </p14:cNvPr>
                <p14:cNvContentPartPr/>
                <p14:nvPr/>
              </p14:nvContentPartPr>
              <p14:xfrm>
                <a:off x="5065860" y="1976830"/>
                <a:ext cx="32400" cy="5436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C4FE08DB-52E8-9E1F-252F-BED41209BA99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5058300" y="1969270"/>
                  <a:ext cx="475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375BD847-280F-6B33-1D22-B1949B935804}"/>
                    </a:ext>
                  </a:extLst>
                </p14:cNvPr>
                <p14:cNvContentPartPr/>
                <p14:nvPr/>
              </p14:nvContentPartPr>
              <p14:xfrm>
                <a:off x="5115180" y="2000950"/>
                <a:ext cx="37440" cy="180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375BD847-280F-6B33-1D22-B1949B935804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5107620" y="1993750"/>
                  <a:ext cx="525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D7F3B866-EC83-EEE3-6DD1-96A9C8DD7425}"/>
                    </a:ext>
                  </a:extLst>
                </p14:cNvPr>
                <p14:cNvContentPartPr/>
                <p14:nvPr/>
              </p14:nvContentPartPr>
              <p14:xfrm>
                <a:off x="5152980" y="1979710"/>
                <a:ext cx="5760" cy="5832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D7F3B866-EC83-EEE3-6DD1-96A9C8DD7425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5145420" y="1972150"/>
                  <a:ext cx="205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D100C2D9-0A19-5B70-ECEA-902DD96AE4C3}"/>
                    </a:ext>
                  </a:extLst>
                </p14:cNvPr>
                <p14:cNvContentPartPr/>
                <p14:nvPr/>
              </p14:nvContentPartPr>
              <p14:xfrm>
                <a:off x="5185380" y="1977910"/>
                <a:ext cx="3240" cy="50040"/>
              </p14:xfrm>
            </p:contentPart>
          </mc:Choice>
          <mc:Fallback xmlns=""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D100C2D9-0A19-5B70-ECEA-902DD96AE4C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5177820" y="1970350"/>
                  <a:ext cx="183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5EB12A48-05CD-E23E-F489-374CA7AF1EA9}"/>
                    </a:ext>
                  </a:extLst>
                </p14:cNvPr>
                <p14:cNvContentPartPr/>
                <p14:nvPr/>
              </p14:nvContentPartPr>
              <p14:xfrm>
                <a:off x="5250900" y="1972150"/>
                <a:ext cx="30240" cy="33120"/>
              </p14:xfrm>
            </p:contentPart>
          </mc:Choice>
          <mc:Fallback xmlns=""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5EB12A48-05CD-E23E-F489-374CA7AF1EA9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5243340" y="1964590"/>
                  <a:ext cx="453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E1A9E63A-51B4-0947-9AEC-8BF025787F07}"/>
                    </a:ext>
                  </a:extLst>
                </p14:cNvPr>
                <p14:cNvContentPartPr/>
                <p14:nvPr/>
              </p14:nvContentPartPr>
              <p14:xfrm>
                <a:off x="5251620" y="2019670"/>
                <a:ext cx="3600" cy="21240"/>
              </p14:xfrm>
            </p:contentPart>
          </mc:Choice>
          <mc:Fallback xmlns=""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E1A9E63A-51B4-0947-9AEC-8BF025787F07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5244060" y="2012110"/>
                  <a:ext cx="18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19AF4D13-6F03-D343-621E-AD54668ECEDE}"/>
                    </a:ext>
                  </a:extLst>
                </p14:cNvPr>
                <p14:cNvContentPartPr/>
                <p14:nvPr/>
              </p14:nvContentPartPr>
              <p14:xfrm>
                <a:off x="5285100" y="2009950"/>
                <a:ext cx="3600" cy="34560"/>
              </p14:xfrm>
            </p:contentPart>
          </mc:Choice>
          <mc:Fallback xmlns=""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19AF4D13-6F03-D343-621E-AD54668ECEDE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5277540" y="2002390"/>
                  <a:ext cx="187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58BA9A06-7B2C-5499-2654-C5363E637643}"/>
                    </a:ext>
                  </a:extLst>
                </p14:cNvPr>
                <p14:cNvContentPartPr/>
                <p14:nvPr/>
              </p14:nvContentPartPr>
              <p14:xfrm>
                <a:off x="5209860" y="2040190"/>
                <a:ext cx="219960" cy="24480"/>
              </p14:xfrm>
            </p:contentPart>
          </mc:Choice>
          <mc:Fallback xmlns=""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58BA9A06-7B2C-5499-2654-C5363E637643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5202300" y="2032630"/>
                  <a:ext cx="235080" cy="3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5">
            <p14:nvContentPartPr>
              <p14:cNvPr id="529" name="Input penna 528">
                <a:extLst>
                  <a:ext uri="{FF2B5EF4-FFF2-40B4-BE49-F238E27FC236}">
                    <a16:creationId xmlns:a16="http://schemas.microsoft.com/office/drawing/2014/main" id="{9639057F-7BEB-0339-E38B-26DA435B55A9}"/>
                  </a:ext>
                </a:extLst>
              </p14:cNvPr>
              <p14:cNvContentPartPr/>
              <p14:nvPr/>
            </p14:nvContentPartPr>
            <p14:xfrm>
              <a:off x="4681405" y="2171305"/>
              <a:ext cx="172800" cy="3240"/>
            </p14:xfrm>
          </p:contentPart>
        </mc:Choice>
        <mc:Fallback xmlns="">
          <p:pic>
            <p:nvPicPr>
              <p:cNvPr id="529" name="Input penna 528">
                <a:extLst>
                  <a:ext uri="{FF2B5EF4-FFF2-40B4-BE49-F238E27FC236}">
                    <a16:creationId xmlns:a16="http://schemas.microsoft.com/office/drawing/2014/main" id="{9639057F-7BEB-0339-E38B-26DA435B55A9}"/>
                  </a:ext>
                </a:extLst>
              </p:cNvPr>
              <p:cNvPicPr/>
              <p:nvPr/>
            </p:nvPicPr>
            <p:blipFill>
              <a:blip r:embed="rId436"/>
              <a:stretch>
                <a:fillRect/>
              </a:stretch>
            </p:blipFill>
            <p:spPr>
              <a:xfrm>
                <a:off x="4673845" y="2163745"/>
                <a:ext cx="187920" cy="1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39" name="Gruppo 538">
            <a:extLst>
              <a:ext uri="{FF2B5EF4-FFF2-40B4-BE49-F238E27FC236}">
                <a16:creationId xmlns:a16="http://schemas.microsoft.com/office/drawing/2014/main" id="{9482F137-C79E-CCA7-CB97-AD8845815E5E}"/>
              </a:ext>
            </a:extLst>
          </p:cNvPr>
          <p:cNvGrpSpPr/>
          <p:nvPr/>
        </p:nvGrpSpPr>
        <p:grpSpPr>
          <a:xfrm>
            <a:off x="4547485" y="2259505"/>
            <a:ext cx="409680" cy="103320"/>
            <a:chOff x="4547485" y="2259505"/>
            <a:chExt cx="409680" cy="10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D352E846-C281-38A8-9F5F-54FF32B93477}"/>
                    </a:ext>
                  </a:extLst>
                </p14:cNvPr>
                <p14:cNvContentPartPr/>
                <p14:nvPr/>
              </p14:nvContentPartPr>
              <p14:xfrm>
                <a:off x="4547485" y="2281465"/>
                <a:ext cx="65880" cy="81360"/>
              </p14:xfrm>
            </p:contentPart>
          </mc:Choice>
          <mc:Fallback xmlns=""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D352E846-C281-38A8-9F5F-54FF32B93477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4539925" y="2273905"/>
                  <a:ext cx="81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84A90043-DE03-A8A2-6F1A-22E2DB275977}"/>
                    </a:ext>
                  </a:extLst>
                </p14:cNvPr>
                <p14:cNvContentPartPr/>
                <p14:nvPr/>
              </p14:nvContentPartPr>
              <p14:xfrm>
                <a:off x="4634605" y="2301985"/>
                <a:ext cx="45720" cy="5688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84A90043-DE03-A8A2-6F1A-22E2DB275977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4627045" y="2294425"/>
                  <a:ext cx="608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0A998303-CEE5-658D-8E60-E64CD9119AE0}"/>
                    </a:ext>
                  </a:extLst>
                </p14:cNvPr>
                <p14:cNvContentPartPr/>
                <p14:nvPr/>
              </p14:nvContentPartPr>
              <p14:xfrm>
                <a:off x="4715605" y="2259505"/>
                <a:ext cx="7560" cy="9792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0A998303-CEE5-658D-8E60-E64CD9119AE0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4708045" y="2251945"/>
                  <a:ext cx="22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D9A241CE-72E2-1BEC-3594-AEB00CE523BC}"/>
                    </a:ext>
                  </a:extLst>
                </p14:cNvPr>
                <p14:cNvContentPartPr/>
                <p14:nvPr/>
              </p14:nvContentPartPr>
              <p14:xfrm>
                <a:off x="4721365" y="2320705"/>
                <a:ext cx="22320" cy="144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D9A241CE-72E2-1BEC-3594-AEB00CE523BC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4713805" y="2313145"/>
                  <a:ext cx="374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016A6593-4CC1-3740-F56B-D1C20F680A3A}"/>
                    </a:ext>
                  </a:extLst>
                </p14:cNvPr>
                <p14:cNvContentPartPr/>
                <p14:nvPr/>
              </p14:nvContentPartPr>
              <p14:xfrm>
                <a:off x="4767085" y="2304865"/>
                <a:ext cx="5400" cy="43560"/>
              </p14:xfrm>
            </p:contentPart>
          </mc:Choice>
          <mc:Fallback xmlns=""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016A6593-4CC1-3740-F56B-D1C20F680A3A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4759885" y="2297305"/>
                  <a:ext cx="201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2A200941-8412-66BC-BA0B-5611C035DF18}"/>
                    </a:ext>
                  </a:extLst>
                </p14:cNvPr>
                <p14:cNvContentPartPr/>
                <p14:nvPr/>
              </p14:nvContentPartPr>
              <p14:xfrm>
                <a:off x="4808845" y="2263465"/>
                <a:ext cx="4320" cy="6948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2A200941-8412-66BC-BA0B-5611C035DF18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4801645" y="2255905"/>
                  <a:ext cx="19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D96BB7E6-41BE-1AE7-4940-3A9D7C7F2DCC}"/>
                    </a:ext>
                  </a:extLst>
                </p14:cNvPr>
                <p14:cNvContentPartPr/>
                <p14:nvPr/>
              </p14:nvContentPartPr>
              <p14:xfrm>
                <a:off x="4811365" y="2307385"/>
                <a:ext cx="29160" cy="5400"/>
              </p14:xfrm>
            </p:contentPart>
          </mc:Choice>
          <mc:Fallback xmlns=""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D96BB7E6-41BE-1AE7-4940-3A9D7C7F2DCC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4803805" y="2299825"/>
                  <a:ext cx="442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D9E26A62-AE4B-B3B6-530A-099FEDCCAEBD}"/>
                    </a:ext>
                  </a:extLst>
                </p14:cNvPr>
                <p14:cNvContentPartPr/>
                <p14:nvPr/>
              </p14:nvContentPartPr>
              <p14:xfrm>
                <a:off x="4854205" y="2294785"/>
                <a:ext cx="102960" cy="60840"/>
              </p14:xfrm>
            </p:contentPart>
          </mc:Choice>
          <mc:Fallback xmlns=""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D9E26A62-AE4B-B3B6-530A-099FEDCCAEBD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4846645" y="2287225"/>
                  <a:ext cx="118080" cy="7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3">
            <p14:nvContentPartPr>
              <p14:cNvPr id="544" name="Input penna 543">
                <a:extLst>
                  <a:ext uri="{FF2B5EF4-FFF2-40B4-BE49-F238E27FC236}">
                    <a16:creationId xmlns:a16="http://schemas.microsoft.com/office/drawing/2014/main" id="{EB308A7F-C96B-70BF-977C-D844FAC364B5}"/>
                  </a:ext>
                </a:extLst>
              </p14:cNvPr>
              <p14:cNvContentPartPr/>
              <p14:nvPr/>
            </p14:nvContentPartPr>
            <p14:xfrm>
              <a:off x="6730718" y="2691704"/>
              <a:ext cx="285480" cy="11880"/>
            </p14:xfrm>
          </p:contentPart>
        </mc:Choice>
        <mc:Fallback xmlns="">
          <p:pic>
            <p:nvPicPr>
              <p:cNvPr id="544" name="Input penna 543">
                <a:extLst>
                  <a:ext uri="{FF2B5EF4-FFF2-40B4-BE49-F238E27FC236}">
                    <a16:creationId xmlns:a16="http://schemas.microsoft.com/office/drawing/2014/main" id="{EB308A7F-C96B-70BF-977C-D844FAC364B5}"/>
                  </a:ext>
                </a:extLst>
              </p:cNvPr>
              <p:cNvPicPr/>
              <p:nvPr/>
            </p:nvPicPr>
            <p:blipFill>
              <a:blip r:embed="rId454"/>
              <a:stretch>
                <a:fillRect/>
              </a:stretch>
            </p:blipFill>
            <p:spPr>
              <a:xfrm>
                <a:off x="6723158" y="2684504"/>
                <a:ext cx="30060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3" name="Gruppo 552">
            <a:extLst>
              <a:ext uri="{FF2B5EF4-FFF2-40B4-BE49-F238E27FC236}">
                <a16:creationId xmlns:a16="http://schemas.microsoft.com/office/drawing/2014/main" id="{6E665A32-B381-01FB-10FF-11272A72ACCA}"/>
              </a:ext>
            </a:extLst>
          </p:cNvPr>
          <p:cNvGrpSpPr/>
          <p:nvPr/>
        </p:nvGrpSpPr>
        <p:grpSpPr>
          <a:xfrm>
            <a:off x="7215278" y="2558504"/>
            <a:ext cx="417600" cy="87120"/>
            <a:chOff x="7215278" y="2558504"/>
            <a:chExt cx="417600" cy="8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59B22FA8-1E4D-19D8-B768-5846CB508135}"/>
                    </a:ext>
                  </a:extLst>
                </p14:cNvPr>
                <p14:cNvContentPartPr/>
                <p14:nvPr/>
              </p14:nvContentPartPr>
              <p14:xfrm>
                <a:off x="7215278" y="2558504"/>
                <a:ext cx="87480" cy="7956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59B22FA8-1E4D-19D8-B768-5846CB508135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7207718" y="2550944"/>
                  <a:ext cx="1026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B192856E-12A2-8449-AC75-5743687F7425}"/>
                    </a:ext>
                  </a:extLst>
                </p14:cNvPr>
                <p14:cNvContentPartPr/>
                <p14:nvPr/>
              </p14:nvContentPartPr>
              <p14:xfrm>
                <a:off x="7329758" y="2561744"/>
                <a:ext cx="100800" cy="83880"/>
              </p14:xfrm>
            </p:contentPart>
          </mc:Choice>
          <mc:Fallback xmlns=""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B192856E-12A2-8449-AC75-5743687F7425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7322558" y="2554184"/>
                  <a:ext cx="1159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83B4921F-9CEC-5533-2913-8099716D1554}"/>
                    </a:ext>
                  </a:extLst>
                </p14:cNvPr>
                <p14:cNvContentPartPr/>
                <p14:nvPr/>
              </p14:nvContentPartPr>
              <p14:xfrm>
                <a:off x="7431638" y="2563544"/>
                <a:ext cx="24480" cy="61560"/>
              </p14:xfrm>
            </p:contentPart>
          </mc:Choice>
          <mc:Fallback xmlns=""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83B4921F-9CEC-5533-2913-8099716D1554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7424078" y="2556344"/>
                  <a:ext cx="39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98AA13C8-7C4F-F0E4-48F7-384C831C4159}"/>
                    </a:ext>
                  </a:extLst>
                </p14:cNvPr>
                <p14:cNvContentPartPr/>
                <p14:nvPr/>
              </p14:nvContentPartPr>
              <p14:xfrm>
                <a:off x="7489238" y="2564624"/>
                <a:ext cx="43560" cy="51480"/>
              </p14:xfrm>
            </p:contentPart>
          </mc:Choice>
          <mc:Fallback xmlns=""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98AA13C8-7C4F-F0E4-48F7-384C831C4159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7481678" y="2557064"/>
                  <a:ext cx="586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E7D65498-E3D3-ACB1-B7FD-A06AEFFB97E7}"/>
                    </a:ext>
                  </a:extLst>
                </p14:cNvPr>
                <p14:cNvContentPartPr/>
                <p14:nvPr/>
              </p14:nvContentPartPr>
              <p14:xfrm>
                <a:off x="7552598" y="2575784"/>
                <a:ext cx="14040" cy="40680"/>
              </p14:xfrm>
            </p:contentPart>
          </mc:Choice>
          <mc:Fallback xmlns=""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E7D65498-E3D3-ACB1-B7FD-A06AEFFB97E7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7545038" y="2568224"/>
                  <a:ext cx="291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C7707AA6-EF59-9C5E-72F3-EA73A920E437}"/>
                    </a:ext>
                  </a:extLst>
                </p14:cNvPr>
                <p14:cNvContentPartPr/>
                <p14:nvPr/>
              </p14:nvContentPartPr>
              <p14:xfrm>
                <a:off x="7608398" y="2560304"/>
                <a:ext cx="24480" cy="77400"/>
              </p14:xfrm>
            </p:contentPart>
          </mc:Choice>
          <mc:Fallback xmlns=""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C7707AA6-EF59-9C5E-72F3-EA73A920E437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7600838" y="2552744"/>
                  <a:ext cx="3960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8" name="Gruppo 557">
            <a:extLst>
              <a:ext uri="{FF2B5EF4-FFF2-40B4-BE49-F238E27FC236}">
                <a16:creationId xmlns:a16="http://schemas.microsoft.com/office/drawing/2014/main" id="{F830A8BD-DEC2-7310-E257-9E48CA119FDA}"/>
              </a:ext>
            </a:extLst>
          </p:cNvPr>
          <p:cNvGrpSpPr/>
          <p:nvPr/>
        </p:nvGrpSpPr>
        <p:grpSpPr>
          <a:xfrm>
            <a:off x="7947438" y="2516355"/>
            <a:ext cx="266760" cy="176760"/>
            <a:chOff x="7947438" y="2516355"/>
            <a:chExt cx="266760" cy="17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D7D2674B-06F4-EF49-C1E8-1BBB1A406FDB}"/>
                    </a:ext>
                  </a:extLst>
                </p14:cNvPr>
                <p14:cNvContentPartPr/>
                <p14:nvPr/>
              </p14:nvContentPartPr>
              <p14:xfrm>
                <a:off x="7947438" y="2516355"/>
                <a:ext cx="111960" cy="176760"/>
              </p14:xfrm>
            </p:contentPart>
          </mc:Choice>
          <mc:Fallback xmlns=""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D7D2674B-06F4-EF49-C1E8-1BBB1A406FDB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7939878" y="2508795"/>
                  <a:ext cx="1267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9E3165D2-4A09-6AC3-B022-D9D62EE6E3BE}"/>
                    </a:ext>
                  </a:extLst>
                </p14:cNvPr>
                <p14:cNvContentPartPr/>
                <p14:nvPr/>
              </p14:nvContentPartPr>
              <p14:xfrm>
                <a:off x="8069118" y="2520675"/>
                <a:ext cx="79200" cy="9504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9E3165D2-4A09-6AC3-B022-D9D62EE6E3BE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8061558" y="2513115"/>
                  <a:ext cx="943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A7DE8D12-3893-C7D2-4007-41BBCC60DEA3}"/>
                    </a:ext>
                  </a:extLst>
                </p14:cNvPr>
                <p14:cNvContentPartPr/>
                <p14:nvPr/>
              </p14:nvContentPartPr>
              <p14:xfrm>
                <a:off x="8161638" y="2548035"/>
                <a:ext cx="52560" cy="5400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A7DE8D12-3893-C7D2-4007-41BBCC60DEA3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154078" y="2540475"/>
                  <a:ext cx="6768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7" name="Gruppo 576">
            <a:extLst>
              <a:ext uri="{FF2B5EF4-FFF2-40B4-BE49-F238E27FC236}">
                <a16:creationId xmlns:a16="http://schemas.microsoft.com/office/drawing/2014/main" id="{6B027AE6-23C7-3A58-0AEE-153266A234BC}"/>
              </a:ext>
            </a:extLst>
          </p:cNvPr>
          <p:cNvGrpSpPr/>
          <p:nvPr/>
        </p:nvGrpSpPr>
        <p:grpSpPr>
          <a:xfrm>
            <a:off x="8394647" y="2544184"/>
            <a:ext cx="300240" cy="122040"/>
            <a:chOff x="8394647" y="2544184"/>
            <a:chExt cx="300240" cy="12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D6463F56-F84B-F2A8-D89A-0CD63A67F6AB}"/>
                    </a:ext>
                  </a:extLst>
                </p14:cNvPr>
                <p14:cNvContentPartPr/>
                <p14:nvPr/>
              </p14:nvContentPartPr>
              <p14:xfrm>
                <a:off x="8394647" y="2544184"/>
                <a:ext cx="65520" cy="9468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D6463F56-F84B-F2A8-D89A-0CD63A67F6AB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387087" y="2536624"/>
                  <a:ext cx="806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155015DC-D664-7681-DBF0-08CEE8393215}"/>
                    </a:ext>
                  </a:extLst>
                </p14:cNvPr>
                <p14:cNvContentPartPr/>
                <p14:nvPr/>
              </p14:nvContentPartPr>
              <p14:xfrm>
                <a:off x="8475287" y="2565064"/>
                <a:ext cx="49680" cy="3924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155015DC-D664-7681-DBF0-08CEE8393215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467727" y="2557504"/>
                  <a:ext cx="644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9FBB475A-BED2-87DE-0FA0-76EBB40706BB}"/>
                    </a:ext>
                  </a:extLst>
                </p14:cNvPr>
                <p14:cNvContentPartPr/>
                <p14:nvPr/>
              </p14:nvContentPartPr>
              <p14:xfrm>
                <a:off x="8540447" y="2574064"/>
                <a:ext cx="37080" cy="45360"/>
              </p14:xfrm>
            </p:contentPart>
          </mc:Choice>
          <mc:Fallback xmlns=""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9FBB475A-BED2-87DE-0FA0-76EBB40706BB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532887" y="2566504"/>
                  <a:ext cx="52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53BFB69A-2B2D-EF9F-6BE8-D69373967418}"/>
                    </a:ext>
                  </a:extLst>
                </p14:cNvPr>
                <p14:cNvContentPartPr/>
                <p14:nvPr/>
              </p14:nvContentPartPr>
              <p14:xfrm>
                <a:off x="8582567" y="2563264"/>
                <a:ext cx="37440" cy="102960"/>
              </p14:xfrm>
            </p:contentPart>
          </mc:Choice>
          <mc:Fallback xmlns=""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53BFB69A-2B2D-EF9F-6BE8-D69373967418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575007" y="2555704"/>
                  <a:ext cx="52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5F5AD1E0-81CF-0FC3-0B8B-04EE86953F0B}"/>
                    </a:ext>
                  </a:extLst>
                </p14:cNvPr>
                <p14:cNvContentPartPr/>
                <p14:nvPr/>
              </p14:nvContentPartPr>
              <p14:xfrm>
                <a:off x="8661767" y="2556064"/>
                <a:ext cx="33120" cy="54000"/>
              </p14:xfrm>
            </p:contentPart>
          </mc:Choice>
          <mc:Fallback xmlns=""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5F5AD1E0-81CF-0FC3-0B8B-04EE86953F0B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654207" y="2548504"/>
                  <a:ext cx="4824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5" name="Gruppo 574">
            <a:extLst>
              <a:ext uri="{FF2B5EF4-FFF2-40B4-BE49-F238E27FC236}">
                <a16:creationId xmlns:a16="http://schemas.microsoft.com/office/drawing/2014/main" id="{086762DD-1F0B-66C0-383A-EBBD09ECE584}"/>
              </a:ext>
            </a:extLst>
          </p:cNvPr>
          <p:cNvGrpSpPr/>
          <p:nvPr/>
        </p:nvGrpSpPr>
        <p:grpSpPr>
          <a:xfrm>
            <a:off x="8885327" y="2474704"/>
            <a:ext cx="513360" cy="190800"/>
            <a:chOff x="8885327" y="2474704"/>
            <a:chExt cx="513360" cy="19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0AA13E31-ED93-D943-25B2-51BB12693819}"/>
                    </a:ext>
                  </a:extLst>
                </p14:cNvPr>
                <p14:cNvContentPartPr/>
                <p14:nvPr/>
              </p14:nvContentPartPr>
              <p14:xfrm>
                <a:off x="8885327" y="2547424"/>
                <a:ext cx="33120" cy="7164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0AA13E31-ED93-D943-25B2-51BB12693819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8877767" y="2539864"/>
                  <a:ext cx="482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2E92B353-1D34-F6F8-DF4A-CDF10609F345}"/>
                    </a:ext>
                  </a:extLst>
                </p14:cNvPr>
                <p14:cNvContentPartPr/>
                <p14:nvPr/>
              </p14:nvContentPartPr>
              <p14:xfrm>
                <a:off x="8940407" y="2562904"/>
                <a:ext cx="46800" cy="10260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2E92B353-1D34-F6F8-DF4A-CDF10609F345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8932847" y="2555344"/>
                  <a:ext cx="619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E5A37C02-8EBE-F56A-5C88-97162DE6785F}"/>
                    </a:ext>
                  </a:extLst>
                </p14:cNvPr>
                <p14:cNvContentPartPr/>
                <p14:nvPr/>
              </p14:nvContentPartPr>
              <p14:xfrm>
                <a:off x="9013847" y="2554984"/>
                <a:ext cx="41760" cy="59400"/>
              </p14:xfrm>
            </p:contentPart>
          </mc:Choice>
          <mc:Fallback xmlns=""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E5A37C02-8EBE-F56A-5C88-97162DE6785F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9006287" y="2547424"/>
                  <a:ext cx="568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3F650335-03CC-3442-2D5E-B75785059C99}"/>
                    </a:ext>
                  </a:extLst>
                </p14:cNvPr>
                <p14:cNvContentPartPr/>
                <p14:nvPr/>
              </p14:nvContentPartPr>
              <p14:xfrm>
                <a:off x="9085127" y="2558944"/>
                <a:ext cx="35280" cy="42480"/>
              </p14:xfrm>
            </p:contentPart>
          </mc:Choice>
          <mc:Fallback xmlns=""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3F650335-03CC-3442-2D5E-B75785059C99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9077567" y="2551384"/>
                  <a:ext cx="504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3EB0F403-1EF6-C222-7663-6FBED078CFDC}"/>
                    </a:ext>
                  </a:extLst>
                </p14:cNvPr>
                <p14:cNvContentPartPr/>
                <p14:nvPr/>
              </p14:nvContentPartPr>
              <p14:xfrm>
                <a:off x="9147767" y="2561824"/>
                <a:ext cx="4680" cy="3312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3EB0F403-1EF6-C222-7663-6FBED078CFDC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9140567" y="2554264"/>
                  <a:ext cx="19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FABEC4D8-E302-C670-5437-341DA5AEE47B}"/>
                    </a:ext>
                  </a:extLst>
                </p14:cNvPr>
                <p14:cNvContentPartPr/>
                <p14:nvPr/>
              </p14:nvContentPartPr>
              <p14:xfrm>
                <a:off x="9196007" y="2474704"/>
                <a:ext cx="11160" cy="15264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FABEC4D8-E302-C670-5437-341DA5AEE47B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9188447" y="2467144"/>
                  <a:ext cx="259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C8889713-98EB-913D-EE1A-FFCB488035D3}"/>
                    </a:ext>
                  </a:extLst>
                </p14:cNvPr>
                <p14:cNvContentPartPr/>
                <p14:nvPr/>
              </p14:nvContentPartPr>
              <p14:xfrm>
                <a:off x="9194567" y="2518984"/>
                <a:ext cx="40320" cy="21240"/>
              </p14:xfrm>
            </p:contentPart>
          </mc:Choice>
          <mc:Fallback xmlns=""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C8889713-98EB-913D-EE1A-FFCB488035D3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9187007" y="2511424"/>
                  <a:ext cx="554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4C7E7404-CFE0-6E86-8444-9C33F3E4FC59}"/>
                    </a:ext>
                  </a:extLst>
                </p14:cNvPr>
                <p14:cNvContentPartPr/>
                <p14:nvPr/>
              </p14:nvContentPartPr>
              <p14:xfrm>
                <a:off x="9260087" y="2549224"/>
                <a:ext cx="2520" cy="54360"/>
              </p14:xfrm>
            </p:contentPart>
          </mc:Choice>
          <mc:Fallback xmlns=""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4C7E7404-CFE0-6E86-8444-9C33F3E4FC59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9252527" y="2541664"/>
                  <a:ext cx="176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EDEFF926-FDCD-BD0B-BCF3-8DB1C7A97208}"/>
                    </a:ext>
                  </a:extLst>
                </p14:cNvPr>
                <p14:cNvContentPartPr/>
                <p14:nvPr/>
              </p14:nvContentPartPr>
              <p14:xfrm>
                <a:off x="9298247" y="2563624"/>
                <a:ext cx="18720" cy="5184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EDEFF926-FDCD-BD0B-BCF3-8DB1C7A97208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9290687" y="2556064"/>
                  <a:ext cx="338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F142E827-76D0-C45C-A0B3-E3AF25FF5DAA}"/>
                    </a:ext>
                  </a:extLst>
                </p14:cNvPr>
                <p14:cNvContentPartPr/>
                <p14:nvPr/>
              </p14:nvContentPartPr>
              <p14:xfrm>
                <a:off x="9362687" y="2568304"/>
                <a:ext cx="36000" cy="4392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F142E827-76D0-C45C-A0B3-E3AF25FF5DAA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9355127" y="2560744"/>
                  <a:ext cx="50760" cy="5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3">
            <p14:nvContentPartPr>
              <p14:cNvPr id="578" name="Input penna 577">
                <a:extLst>
                  <a:ext uri="{FF2B5EF4-FFF2-40B4-BE49-F238E27FC236}">
                    <a16:creationId xmlns:a16="http://schemas.microsoft.com/office/drawing/2014/main" id="{BE2FE57B-73E6-D929-FD5E-349642CD8FD9}"/>
                  </a:ext>
                </a:extLst>
              </p14:cNvPr>
              <p14:cNvContentPartPr/>
              <p14:nvPr/>
            </p14:nvContentPartPr>
            <p14:xfrm>
              <a:off x="7179287" y="2718784"/>
              <a:ext cx="613800" cy="10800"/>
            </p14:xfrm>
          </p:contentPart>
        </mc:Choice>
        <mc:Fallback xmlns="">
          <p:pic>
            <p:nvPicPr>
              <p:cNvPr id="578" name="Input penna 577">
                <a:extLst>
                  <a:ext uri="{FF2B5EF4-FFF2-40B4-BE49-F238E27FC236}">
                    <a16:creationId xmlns:a16="http://schemas.microsoft.com/office/drawing/2014/main" id="{BE2FE57B-73E6-D929-FD5E-349642CD8FD9}"/>
                  </a:ext>
                </a:extLst>
              </p:cNvPr>
              <p:cNvPicPr/>
              <p:nvPr/>
            </p:nvPicPr>
            <p:blipFill>
              <a:blip r:embed="rId504"/>
              <a:stretch>
                <a:fillRect/>
              </a:stretch>
            </p:blipFill>
            <p:spPr>
              <a:xfrm>
                <a:off x="7171727" y="2711224"/>
                <a:ext cx="628920" cy="2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605" name="Gruppo 604">
            <a:extLst>
              <a:ext uri="{FF2B5EF4-FFF2-40B4-BE49-F238E27FC236}">
                <a16:creationId xmlns:a16="http://schemas.microsoft.com/office/drawing/2014/main" id="{5E130625-CD99-3FC2-B3F3-DB5458268773}"/>
              </a:ext>
            </a:extLst>
          </p:cNvPr>
          <p:cNvGrpSpPr/>
          <p:nvPr/>
        </p:nvGrpSpPr>
        <p:grpSpPr>
          <a:xfrm>
            <a:off x="7549727" y="2805544"/>
            <a:ext cx="1972800" cy="394560"/>
            <a:chOff x="7549727" y="2805544"/>
            <a:chExt cx="1972800" cy="39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35005E37-8B0D-22F4-CC1B-2C85BC244F80}"/>
                    </a:ext>
                  </a:extLst>
                </p14:cNvPr>
                <p14:cNvContentPartPr/>
                <p14:nvPr/>
              </p14:nvContentPartPr>
              <p14:xfrm>
                <a:off x="7582847" y="2805544"/>
                <a:ext cx="1080" cy="55080"/>
              </p14:xfrm>
            </p:contentPart>
          </mc:Choice>
          <mc:Fallback xmlns=""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35005E37-8B0D-22F4-CC1B-2C85BC244F80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7575287" y="2797984"/>
                  <a:ext cx="162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E08659A0-9FD0-D0AD-172F-BA81261AED63}"/>
                    </a:ext>
                  </a:extLst>
                </p14:cNvPr>
                <p14:cNvContentPartPr/>
                <p14:nvPr/>
              </p14:nvContentPartPr>
              <p14:xfrm>
                <a:off x="7549727" y="2872864"/>
                <a:ext cx="75240" cy="43560"/>
              </p14:xfrm>
            </p:contentPart>
          </mc:Choice>
          <mc:Fallback xmlns=""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E08659A0-9FD0-D0AD-172F-BA81261AED63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7542167" y="2865304"/>
                  <a:ext cx="903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C110915C-7C02-3F6E-1B35-A6BF089B98E7}"/>
                    </a:ext>
                  </a:extLst>
                </p14:cNvPr>
                <p14:cNvContentPartPr/>
                <p14:nvPr/>
              </p14:nvContentPartPr>
              <p14:xfrm>
                <a:off x="7709567" y="2866744"/>
                <a:ext cx="67680" cy="178920"/>
              </p14:xfrm>
            </p:contentPart>
          </mc:Choice>
          <mc:Fallback xmlns=""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C110915C-7C02-3F6E-1B35-A6BF089B98E7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7702007" y="2859544"/>
                  <a:ext cx="828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58028F9A-8869-6F9D-3D7B-A4D25A552FF7}"/>
                    </a:ext>
                  </a:extLst>
                </p14:cNvPr>
                <p14:cNvContentPartPr/>
                <p14:nvPr/>
              </p14:nvContentPartPr>
              <p14:xfrm>
                <a:off x="7781207" y="2877544"/>
                <a:ext cx="67320" cy="89640"/>
              </p14:xfrm>
            </p:contentPart>
          </mc:Choice>
          <mc:Fallback xmlns=""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58028F9A-8869-6F9D-3D7B-A4D25A552FF7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7773647" y="2869984"/>
                  <a:ext cx="824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111D49BA-3FFA-CDC2-509E-48BBF0838803}"/>
                    </a:ext>
                  </a:extLst>
                </p14:cNvPr>
                <p14:cNvContentPartPr/>
                <p14:nvPr/>
              </p14:nvContentPartPr>
              <p14:xfrm>
                <a:off x="7891367" y="2886544"/>
                <a:ext cx="43200" cy="58320"/>
              </p14:xfrm>
            </p:contentPart>
          </mc:Choice>
          <mc:Fallback xmlns=""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111D49BA-3FFA-CDC2-509E-48BBF0838803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7884167" y="2878984"/>
                  <a:ext cx="583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A6E8FF3A-3863-F7E6-1CBC-AA2A5AA55E39}"/>
                    </a:ext>
                  </a:extLst>
                </p14:cNvPr>
                <p14:cNvContentPartPr/>
                <p14:nvPr/>
              </p14:nvContentPartPr>
              <p14:xfrm>
                <a:off x="8127887" y="2853064"/>
                <a:ext cx="32760" cy="31320"/>
              </p14:xfrm>
            </p:contentPart>
          </mc:Choice>
          <mc:Fallback xmlns=""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A6E8FF3A-3863-F7E6-1CBC-AA2A5AA55E39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8120327" y="2845504"/>
                  <a:ext cx="47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D04262A1-D410-6EA2-C713-AE75593B8953}"/>
                    </a:ext>
                  </a:extLst>
                </p14:cNvPr>
                <p14:cNvContentPartPr/>
                <p14:nvPr/>
              </p14:nvContentPartPr>
              <p14:xfrm>
                <a:off x="8192327" y="2830384"/>
                <a:ext cx="49680" cy="31680"/>
              </p14:xfrm>
            </p:contentPart>
          </mc:Choice>
          <mc:Fallback xmlns=""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D04262A1-D410-6EA2-C713-AE75593B8953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8184767" y="2822824"/>
                  <a:ext cx="644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B68741F4-B1B4-FAC5-F3AB-DF49B6D3AE1E}"/>
                    </a:ext>
                  </a:extLst>
                </p14:cNvPr>
                <p14:cNvContentPartPr/>
                <p14:nvPr/>
              </p14:nvContentPartPr>
              <p14:xfrm>
                <a:off x="8306087" y="2827504"/>
                <a:ext cx="72000" cy="252000"/>
              </p14:xfrm>
            </p:contentPart>
          </mc:Choice>
          <mc:Fallback xmlns=""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B68741F4-B1B4-FAC5-F3AB-DF49B6D3AE1E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8298527" y="2819944"/>
                  <a:ext cx="871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77736D21-C0C8-9269-C958-82765352A0A2}"/>
                    </a:ext>
                  </a:extLst>
                </p14:cNvPr>
                <p14:cNvContentPartPr/>
                <p14:nvPr/>
              </p14:nvContentPartPr>
              <p14:xfrm>
                <a:off x="8410847" y="2883664"/>
                <a:ext cx="52920" cy="60120"/>
              </p14:xfrm>
            </p:contentPart>
          </mc:Choice>
          <mc:Fallback xmlns=""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77736D21-C0C8-9269-C958-82765352A0A2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8403287" y="2876104"/>
                  <a:ext cx="680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466AB7FD-7CAB-DE11-8CD1-63F91A6CB930}"/>
                    </a:ext>
                  </a:extLst>
                </p14:cNvPr>
                <p14:cNvContentPartPr/>
                <p14:nvPr/>
              </p14:nvContentPartPr>
              <p14:xfrm>
                <a:off x="8500847" y="2880424"/>
                <a:ext cx="70200" cy="56160"/>
              </p14:xfrm>
            </p:contentPart>
          </mc:Choice>
          <mc:Fallback xmlns=""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466AB7FD-7CAB-DE11-8CD1-63F91A6CB930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8493647" y="2872864"/>
                  <a:ext cx="853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CADDA56E-EEC7-3635-A7F0-D366F3BB1D6B}"/>
                    </a:ext>
                  </a:extLst>
                </p14:cNvPr>
                <p14:cNvContentPartPr/>
                <p14:nvPr/>
              </p14:nvContentPartPr>
              <p14:xfrm>
                <a:off x="8583647" y="2876104"/>
                <a:ext cx="42120" cy="68040"/>
              </p14:xfrm>
            </p:contentPart>
          </mc:Choice>
          <mc:Fallback xmlns=""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CADDA56E-EEC7-3635-A7F0-D366F3BB1D6B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8576087" y="2868544"/>
                  <a:ext cx="572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EADD5B39-67A6-9B40-CAB4-2432D3CADE60}"/>
                    </a:ext>
                  </a:extLst>
                </p14:cNvPr>
                <p14:cNvContentPartPr/>
                <p14:nvPr/>
              </p14:nvContentPartPr>
              <p14:xfrm>
                <a:off x="8664647" y="2891584"/>
                <a:ext cx="56520" cy="63720"/>
              </p14:xfrm>
            </p:contentPart>
          </mc:Choice>
          <mc:Fallback xmlns=""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EADD5B39-67A6-9B40-CAB4-2432D3CADE60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8657087" y="2884024"/>
                  <a:ext cx="716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52309AF6-3672-86DA-99EF-717F45F6D555}"/>
                    </a:ext>
                  </a:extLst>
                </p14:cNvPr>
                <p14:cNvContentPartPr/>
                <p14:nvPr/>
              </p14:nvContentPartPr>
              <p14:xfrm>
                <a:off x="8758247" y="2916424"/>
                <a:ext cx="63360" cy="43560"/>
              </p14:xfrm>
            </p:contentPart>
          </mc:Choice>
          <mc:Fallback xmlns=""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52309AF6-3672-86DA-99EF-717F45F6D555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8750687" y="2908864"/>
                  <a:ext cx="784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F38DB1AE-24FE-88AF-1649-0E41A9E76FA6}"/>
                    </a:ext>
                  </a:extLst>
                </p14:cNvPr>
                <p14:cNvContentPartPr/>
                <p14:nvPr/>
              </p14:nvContentPartPr>
              <p14:xfrm>
                <a:off x="8867327" y="2827144"/>
                <a:ext cx="7920" cy="138600"/>
              </p14:xfrm>
            </p:contentPart>
          </mc:Choice>
          <mc:Fallback xmlns=""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F38DB1AE-24FE-88AF-1649-0E41A9E76FA6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8859767" y="2819584"/>
                  <a:ext cx="230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152FECE4-15AE-574F-77B3-B520F5FCE3B9}"/>
                    </a:ext>
                  </a:extLst>
                </p14:cNvPr>
                <p14:cNvContentPartPr/>
                <p14:nvPr/>
              </p14:nvContentPartPr>
              <p14:xfrm>
                <a:off x="8866967" y="2927224"/>
                <a:ext cx="48240" cy="6480"/>
              </p14:xfrm>
            </p:contentPart>
          </mc:Choice>
          <mc:Fallback xmlns=""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152FECE4-15AE-574F-77B3-B520F5FCE3B9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8859407" y="2919664"/>
                  <a:ext cx="630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21326F71-24C2-AF39-1E94-540B37C7EDE6}"/>
                    </a:ext>
                  </a:extLst>
                </p14:cNvPr>
                <p14:cNvContentPartPr/>
                <p14:nvPr/>
              </p14:nvContentPartPr>
              <p14:xfrm>
                <a:off x="8922407" y="2908504"/>
                <a:ext cx="54360" cy="50760"/>
              </p14:xfrm>
            </p:contentPart>
          </mc:Choice>
          <mc:Fallback xmlns=""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21326F71-24C2-AF39-1E94-540B37C7EDE6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8914847" y="2900944"/>
                  <a:ext cx="694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451F99B4-78FD-3B2E-C7BC-22BD9B7FE39F}"/>
                    </a:ext>
                  </a:extLst>
                </p14:cNvPr>
                <p14:cNvContentPartPr/>
                <p14:nvPr/>
              </p14:nvContentPartPr>
              <p14:xfrm>
                <a:off x="9017447" y="2894824"/>
                <a:ext cx="33480" cy="52200"/>
              </p14:xfrm>
            </p:contentPart>
          </mc:Choice>
          <mc:Fallback xmlns=""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451F99B4-78FD-3B2E-C7BC-22BD9B7FE39F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9009887" y="2887264"/>
                  <a:ext cx="486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C3BA5BFF-D0B5-5736-784C-5F34D2743975}"/>
                    </a:ext>
                  </a:extLst>
                </p14:cNvPr>
                <p14:cNvContentPartPr/>
                <p14:nvPr/>
              </p14:nvContentPartPr>
              <p14:xfrm>
                <a:off x="9089087" y="2884384"/>
                <a:ext cx="43200" cy="63720"/>
              </p14:xfrm>
            </p:contentPart>
          </mc:Choice>
          <mc:Fallback xmlns=""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C3BA5BFF-D0B5-5736-784C-5F34D2743975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9081527" y="2876824"/>
                  <a:ext cx="583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7C32EF74-471D-61FC-9230-97B303246B0E}"/>
                    </a:ext>
                  </a:extLst>
                </p14:cNvPr>
                <p14:cNvContentPartPr/>
                <p14:nvPr/>
              </p14:nvContentPartPr>
              <p14:xfrm>
                <a:off x="9236687" y="2805544"/>
                <a:ext cx="1080" cy="29520"/>
              </p14:xfrm>
            </p:contentPart>
          </mc:Choice>
          <mc:Fallback xmlns=""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7C32EF74-471D-61FC-9230-97B303246B0E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9229127" y="2797984"/>
                  <a:ext cx="162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7DFC9655-587B-15AD-A725-7E0EDA4D68A2}"/>
                    </a:ext>
                  </a:extLst>
                </p14:cNvPr>
                <p14:cNvContentPartPr/>
                <p14:nvPr/>
              </p14:nvContentPartPr>
              <p14:xfrm>
                <a:off x="9258287" y="2812024"/>
                <a:ext cx="3600" cy="6048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7DFC9655-587B-15AD-A725-7E0EDA4D68A2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9250727" y="2804464"/>
                  <a:ext cx="187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7B88607D-95EB-63CF-1300-E4E9677005A5}"/>
                    </a:ext>
                  </a:extLst>
                </p14:cNvPr>
                <p14:cNvContentPartPr/>
                <p14:nvPr/>
              </p14:nvContentPartPr>
              <p14:xfrm>
                <a:off x="8078567" y="3084904"/>
                <a:ext cx="1443960" cy="11520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7B88607D-95EB-63CF-1300-E4E9677005A5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8071007" y="3077344"/>
                  <a:ext cx="145908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5" name="Gruppo 614">
            <a:extLst>
              <a:ext uri="{FF2B5EF4-FFF2-40B4-BE49-F238E27FC236}">
                <a16:creationId xmlns:a16="http://schemas.microsoft.com/office/drawing/2014/main" id="{95C4F3B1-BD4F-DAF6-5F62-108B397BC80A}"/>
              </a:ext>
            </a:extLst>
          </p:cNvPr>
          <p:cNvGrpSpPr/>
          <p:nvPr/>
        </p:nvGrpSpPr>
        <p:grpSpPr>
          <a:xfrm>
            <a:off x="8403416" y="3527668"/>
            <a:ext cx="356400" cy="186120"/>
            <a:chOff x="8403416" y="3527668"/>
            <a:chExt cx="356400" cy="18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E6A00A71-795A-7E79-D076-DAB9F1C87F6F}"/>
                    </a:ext>
                  </a:extLst>
                </p14:cNvPr>
                <p14:cNvContentPartPr/>
                <p14:nvPr/>
              </p14:nvContentPartPr>
              <p14:xfrm>
                <a:off x="8403416" y="3527668"/>
                <a:ext cx="154080" cy="34200"/>
              </p14:xfrm>
            </p:contentPart>
          </mc:Choice>
          <mc:Fallback xmlns=""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E6A00A71-795A-7E79-D076-DAB9F1C87F6F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8395856" y="3520108"/>
                  <a:ext cx="1692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6ADA07BB-6D9D-09B7-C1A5-1D79A48AAA26}"/>
                    </a:ext>
                  </a:extLst>
                </p14:cNvPr>
                <p14:cNvContentPartPr/>
                <p14:nvPr/>
              </p14:nvContentPartPr>
              <p14:xfrm>
                <a:off x="8448776" y="3548908"/>
                <a:ext cx="40680" cy="68040"/>
              </p14:xfrm>
            </p:contentPart>
          </mc:Choice>
          <mc:Fallback xmlns=""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6ADA07BB-6D9D-09B7-C1A5-1D79A48AAA26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8441216" y="3541348"/>
                  <a:ext cx="558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628C8A5B-2172-80E2-BEB3-143601FBD21A}"/>
                    </a:ext>
                  </a:extLst>
                </p14:cNvPr>
                <p14:cNvContentPartPr/>
                <p14:nvPr/>
              </p14:nvContentPartPr>
              <p14:xfrm>
                <a:off x="8471096" y="3564028"/>
                <a:ext cx="39240" cy="54720"/>
              </p14:xfrm>
            </p:contentPart>
          </mc:Choice>
          <mc:Fallback xmlns=""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628C8A5B-2172-80E2-BEB3-143601FBD21A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8463896" y="3556468"/>
                  <a:ext cx="543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97E8C15E-6093-17F0-8E8A-DED076B34884}"/>
                    </a:ext>
                  </a:extLst>
                </p14:cNvPr>
                <p14:cNvContentPartPr/>
                <p14:nvPr/>
              </p14:nvContentPartPr>
              <p14:xfrm>
                <a:off x="8552816" y="3557548"/>
                <a:ext cx="51480" cy="1584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97E8C15E-6093-17F0-8E8A-DED076B34884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8545256" y="3549988"/>
                  <a:ext cx="66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9E467AE7-CC1C-6E51-F7E4-43413CF725AB}"/>
                    </a:ext>
                  </a:extLst>
                </p14:cNvPr>
                <p14:cNvContentPartPr/>
                <p14:nvPr/>
              </p14:nvContentPartPr>
              <p14:xfrm>
                <a:off x="8610056" y="3535228"/>
                <a:ext cx="7560" cy="9072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9E467AE7-CC1C-6E51-F7E4-43413CF725AB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8602496" y="3527668"/>
                  <a:ext cx="226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4C84EAF7-DFC6-B15C-0956-BE912AD0FCA8}"/>
                    </a:ext>
                  </a:extLst>
                </p14:cNvPr>
                <p14:cNvContentPartPr/>
                <p14:nvPr/>
              </p14:nvContentPartPr>
              <p14:xfrm>
                <a:off x="8687816" y="3528028"/>
                <a:ext cx="65880" cy="5364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4C84EAF7-DFC6-B15C-0956-BE912AD0FCA8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8680256" y="3520468"/>
                  <a:ext cx="810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814A5490-BE01-21C4-7BF6-8069329B331A}"/>
                    </a:ext>
                  </a:extLst>
                </p14:cNvPr>
                <p14:cNvContentPartPr/>
                <p14:nvPr/>
              </p14:nvContentPartPr>
              <p14:xfrm>
                <a:off x="8651096" y="3620908"/>
                <a:ext cx="83520" cy="1296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814A5490-BE01-21C4-7BF6-8069329B331A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8643536" y="3613348"/>
                  <a:ext cx="986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922AC046-93C7-DA79-C191-2367B2C99025}"/>
                    </a:ext>
                  </a:extLst>
                </p14:cNvPr>
                <p14:cNvContentPartPr/>
                <p14:nvPr/>
              </p14:nvContentPartPr>
              <p14:xfrm>
                <a:off x="8678816" y="3676348"/>
                <a:ext cx="81000" cy="3744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922AC046-93C7-DA79-C191-2367B2C99025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8671256" y="3669148"/>
                  <a:ext cx="9612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7" name="Gruppo 636">
            <a:extLst>
              <a:ext uri="{FF2B5EF4-FFF2-40B4-BE49-F238E27FC236}">
                <a16:creationId xmlns:a16="http://schemas.microsoft.com/office/drawing/2014/main" id="{33636931-BA44-825E-2B65-A89326D18A82}"/>
              </a:ext>
            </a:extLst>
          </p:cNvPr>
          <p:cNvGrpSpPr/>
          <p:nvPr/>
        </p:nvGrpSpPr>
        <p:grpSpPr>
          <a:xfrm>
            <a:off x="9105084" y="3502303"/>
            <a:ext cx="388800" cy="170280"/>
            <a:chOff x="9105084" y="3502303"/>
            <a:chExt cx="388800" cy="17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055DCC78-CFD2-B167-4DCC-0F60E5CE8E7A}"/>
                    </a:ext>
                  </a:extLst>
                </p14:cNvPr>
                <p14:cNvContentPartPr/>
                <p14:nvPr/>
              </p14:nvContentPartPr>
              <p14:xfrm>
                <a:off x="9111204" y="3502303"/>
                <a:ext cx="79560" cy="98280"/>
              </p14:xfrm>
            </p:contentPart>
          </mc:Choice>
          <mc:Fallback xmlns=""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055DCC78-CFD2-B167-4DCC-0F60E5CE8E7A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9103644" y="3494743"/>
                  <a:ext cx="946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8CAB6DC4-A4DC-813D-64F8-C20CD0D74EDE}"/>
                    </a:ext>
                  </a:extLst>
                </p14:cNvPr>
                <p14:cNvContentPartPr/>
                <p14:nvPr/>
              </p14:nvContentPartPr>
              <p14:xfrm>
                <a:off x="9155124" y="3613543"/>
                <a:ext cx="11880" cy="48240"/>
              </p14:xfrm>
            </p:contentPart>
          </mc:Choice>
          <mc:Fallback xmlns=""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8CAB6DC4-A4DC-813D-64F8-C20CD0D74EDE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9147564" y="3605983"/>
                  <a:ext cx="266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4DA51478-4098-2F45-B701-5E1024B7E751}"/>
                    </a:ext>
                  </a:extLst>
                </p14:cNvPr>
                <p14:cNvContentPartPr/>
                <p14:nvPr/>
              </p14:nvContentPartPr>
              <p14:xfrm>
                <a:off x="9105084" y="3644863"/>
                <a:ext cx="167760" cy="2772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4DA51478-4098-2F45-B701-5E1024B7E751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9097524" y="3637303"/>
                  <a:ext cx="1828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C83CCC47-D96D-F198-B70A-B0D68BC052CA}"/>
                    </a:ext>
                  </a:extLst>
                </p14:cNvPr>
                <p14:cNvContentPartPr/>
                <p14:nvPr/>
              </p14:nvContentPartPr>
              <p14:xfrm>
                <a:off x="9335124" y="3507703"/>
                <a:ext cx="99360" cy="7920"/>
              </p14:xfrm>
            </p:contentPart>
          </mc:Choice>
          <mc:Fallback xmlns=""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C83CCC47-D96D-F198-B70A-B0D68BC052CA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9327924" y="3500143"/>
                  <a:ext cx="1144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E1C8246D-6420-3942-BF7A-338597740717}"/>
                    </a:ext>
                  </a:extLst>
                </p14:cNvPr>
                <p14:cNvContentPartPr/>
                <p14:nvPr/>
              </p14:nvContentPartPr>
              <p14:xfrm>
                <a:off x="9353124" y="3525703"/>
                <a:ext cx="6480" cy="65160"/>
              </p14:xfrm>
            </p:contentPart>
          </mc:Choice>
          <mc:Fallback xmlns=""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E1C8246D-6420-3942-BF7A-338597740717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9345564" y="3518143"/>
                  <a:ext cx="216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51E1307B-9867-E0FB-82E6-2D4F64589F9D}"/>
                    </a:ext>
                  </a:extLst>
                </p14:cNvPr>
                <p14:cNvContentPartPr/>
                <p14:nvPr/>
              </p14:nvContentPartPr>
              <p14:xfrm>
                <a:off x="9394164" y="3527143"/>
                <a:ext cx="15480" cy="36000"/>
              </p14:xfrm>
            </p:contentPart>
          </mc:Choice>
          <mc:Fallback xmlns=""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51E1307B-9867-E0FB-82E6-2D4F64589F9D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9386604" y="3519583"/>
                  <a:ext cx="306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BBD7069B-BF22-275F-0208-383DD80F3BC9}"/>
                    </a:ext>
                  </a:extLst>
                </p14:cNvPr>
                <p14:cNvContentPartPr/>
                <p14:nvPr/>
              </p14:nvContentPartPr>
              <p14:xfrm>
                <a:off x="9310644" y="3582223"/>
                <a:ext cx="114120" cy="1872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BBD7069B-BF22-275F-0208-383DD80F3BC9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9303084" y="3574663"/>
                  <a:ext cx="1292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BEE803ED-067C-5BBE-EABA-DCE400C2F39F}"/>
                    </a:ext>
                  </a:extLst>
                </p14:cNvPr>
                <p14:cNvContentPartPr/>
                <p14:nvPr/>
              </p14:nvContentPartPr>
              <p14:xfrm>
                <a:off x="9484884" y="3512023"/>
                <a:ext cx="9000" cy="8856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BEE803ED-067C-5BBE-EABA-DCE400C2F39F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9477324" y="3504463"/>
                  <a:ext cx="2412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5" name="Gruppo 634">
            <a:extLst>
              <a:ext uri="{FF2B5EF4-FFF2-40B4-BE49-F238E27FC236}">
                <a16:creationId xmlns:a16="http://schemas.microsoft.com/office/drawing/2014/main" id="{23E14D54-3D14-8E33-226B-5B689E329D8C}"/>
              </a:ext>
            </a:extLst>
          </p:cNvPr>
          <p:cNvGrpSpPr/>
          <p:nvPr/>
        </p:nvGrpSpPr>
        <p:grpSpPr>
          <a:xfrm>
            <a:off x="9694044" y="3496903"/>
            <a:ext cx="514080" cy="217440"/>
            <a:chOff x="9694044" y="3496903"/>
            <a:chExt cx="514080" cy="21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971DE3D3-2D1F-347B-23E5-13BC555BACAB}"/>
                    </a:ext>
                  </a:extLst>
                </p14:cNvPr>
                <p14:cNvContentPartPr/>
                <p14:nvPr/>
              </p14:nvContentPartPr>
              <p14:xfrm>
                <a:off x="9694044" y="3501583"/>
                <a:ext cx="77040" cy="8064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971DE3D3-2D1F-347B-23E5-13BC555BACAB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9686484" y="3494023"/>
                  <a:ext cx="921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03542088-B190-3349-65DE-595760450AA9}"/>
                    </a:ext>
                  </a:extLst>
                </p14:cNvPr>
                <p14:cNvContentPartPr/>
                <p14:nvPr/>
              </p14:nvContentPartPr>
              <p14:xfrm>
                <a:off x="9813924" y="3496903"/>
                <a:ext cx="8280" cy="9072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03542088-B190-3349-65DE-595760450AA9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9806364" y="3489343"/>
                  <a:ext cx="23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D0A5CF54-7634-80A0-1639-E9441EB39107}"/>
                    </a:ext>
                  </a:extLst>
                </p14:cNvPr>
                <p14:cNvContentPartPr/>
                <p14:nvPr/>
              </p14:nvContentPartPr>
              <p14:xfrm>
                <a:off x="9728244" y="3594103"/>
                <a:ext cx="86400" cy="12024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D0A5CF54-7634-80A0-1639-E9441EB39107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9720684" y="3586543"/>
                  <a:ext cx="1011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34AF5A3D-595E-E460-FEB9-0FCF34D04353}"/>
                    </a:ext>
                  </a:extLst>
                </p14:cNvPr>
                <p14:cNvContentPartPr/>
                <p14:nvPr/>
              </p14:nvContentPartPr>
              <p14:xfrm>
                <a:off x="9733644" y="3640903"/>
                <a:ext cx="89280" cy="2664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34AF5A3D-595E-E460-FEB9-0FCF34D04353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9726084" y="3633343"/>
                  <a:ext cx="1044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B05E18AB-6134-98BF-FD5B-E0EF2F08F9B2}"/>
                    </a:ext>
                  </a:extLst>
                </p14:cNvPr>
                <p14:cNvContentPartPr/>
                <p14:nvPr/>
              </p14:nvContentPartPr>
              <p14:xfrm>
                <a:off x="9886284" y="3505183"/>
                <a:ext cx="64080" cy="12132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B05E18AB-6134-98BF-FD5B-E0EF2F08F9B2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9878724" y="3497623"/>
                  <a:ext cx="792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2C8DFD81-1F25-B4FE-3138-2842544954CF}"/>
                    </a:ext>
                  </a:extLst>
                </p14:cNvPr>
                <p14:cNvContentPartPr/>
                <p14:nvPr/>
              </p14:nvContentPartPr>
              <p14:xfrm>
                <a:off x="9992484" y="3526783"/>
                <a:ext cx="7560" cy="85320"/>
              </p14:xfrm>
            </p:contentPart>
          </mc:Choice>
          <mc:Fallback xmlns=""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2C8DFD81-1F25-B4FE-3138-2842544954CF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9984924" y="3519223"/>
                  <a:ext cx="226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33E77279-62D6-F5F2-CFC2-CE153FCD044E}"/>
                    </a:ext>
                  </a:extLst>
                </p14:cNvPr>
                <p14:cNvContentPartPr/>
                <p14:nvPr/>
              </p14:nvContentPartPr>
              <p14:xfrm>
                <a:off x="10039644" y="3528943"/>
                <a:ext cx="79560" cy="11880"/>
              </p14:xfrm>
            </p:contentPart>
          </mc:Choice>
          <mc:Fallback xmlns=""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33E77279-62D6-F5F2-CFC2-CE153FCD044E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10032444" y="3521743"/>
                  <a:ext cx="946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580EBB8B-C5F2-D3BF-8FDF-877D7DAF8A15}"/>
                    </a:ext>
                  </a:extLst>
                </p14:cNvPr>
                <p14:cNvContentPartPr/>
                <p14:nvPr/>
              </p14:nvContentPartPr>
              <p14:xfrm>
                <a:off x="10032084" y="3536503"/>
                <a:ext cx="69840" cy="106200"/>
              </p14:xfrm>
            </p:contentPart>
          </mc:Choice>
          <mc:Fallback xmlns=""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580EBB8B-C5F2-D3BF-8FDF-877D7DAF8A15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10024524" y="3528943"/>
                  <a:ext cx="846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F3C15734-C995-38AE-3D6B-2D708D1D623C}"/>
                    </a:ext>
                  </a:extLst>
                </p14:cNvPr>
                <p14:cNvContentPartPr/>
                <p14:nvPr/>
              </p14:nvContentPartPr>
              <p14:xfrm>
                <a:off x="10146924" y="3563143"/>
                <a:ext cx="2520" cy="61920"/>
              </p14:xfrm>
            </p:contentPart>
          </mc:Choice>
          <mc:Fallback xmlns=""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F3C15734-C995-38AE-3D6B-2D708D1D623C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10139364" y="3555583"/>
                  <a:ext cx="176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85EF081D-B3C8-6B15-47EC-A11C72C83DAB}"/>
                    </a:ext>
                  </a:extLst>
                </p14:cNvPr>
                <p14:cNvContentPartPr/>
                <p14:nvPr/>
              </p14:nvContentPartPr>
              <p14:xfrm>
                <a:off x="10144404" y="3613183"/>
                <a:ext cx="63720" cy="4680"/>
              </p14:xfrm>
            </p:contentPart>
          </mc:Choice>
          <mc:Fallback xmlns=""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85EF081D-B3C8-6B15-47EC-A11C72C83DAB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10136844" y="3605623"/>
                  <a:ext cx="7884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8" name="Gruppo 667">
            <a:extLst>
              <a:ext uri="{FF2B5EF4-FFF2-40B4-BE49-F238E27FC236}">
                <a16:creationId xmlns:a16="http://schemas.microsoft.com/office/drawing/2014/main" id="{E9A13B72-A2B2-E4CD-65AE-D340E4719AFE}"/>
              </a:ext>
            </a:extLst>
          </p:cNvPr>
          <p:cNvGrpSpPr/>
          <p:nvPr/>
        </p:nvGrpSpPr>
        <p:grpSpPr>
          <a:xfrm>
            <a:off x="10350736" y="3350489"/>
            <a:ext cx="579240" cy="498240"/>
            <a:chOff x="10350736" y="3350489"/>
            <a:chExt cx="579240" cy="49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7D2B389E-9D0F-78B3-22D5-7E65386B7D17}"/>
                    </a:ext>
                  </a:extLst>
                </p14:cNvPr>
                <p14:cNvContentPartPr/>
                <p14:nvPr/>
              </p14:nvContentPartPr>
              <p14:xfrm>
                <a:off x="10350736" y="3350489"/>
                <a:ext cx="204840" cy="49824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7D2B389E-9D0F-78B3-22D5-7E65386B7D17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10343176" y="3342929"/>
                  <a:ext cx="21996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F8F98B22-F490-6BB4-5EA6-65885EC28BEF}"/>
                    </a:ext>
                  </a:extLst>
                </p14:cNvPr>
                <p14:cNvContentPartPr/>
                <p14:nvPr/>
              </p14:nvContentPartPr>
              <p14:xfrm>
                <a:off x="10573216" y="3516809"/>
                <a:ext cx="148320" cy="1476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F8F98B22-F490-6BB4-5EA6-65885EC28BEF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10565656" y="3509249"/>
                  <a:ext cx="163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64BC5148-AB24-0D31-41BB-143F700B0B3F}"/>
                    </a:ext>
                  </a:extLst>
                </p14:cNvPr>
                <p14:cNvContentPartPr/>
                <p14:nvPr/>
              </p14:nvContentPartPr>
              <p14:xfrm>
                <a:off x="10598776" y="3527249"/>
                <a:ext cx="46080" cy="8244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64BC5148-AB24-0D31-41BB-143F700B0B3F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0591216" y="3519689"/>
                  <a:ext cx="61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4151B7DE-BFE7-2E0C-7121-29C50E09D168}"/>
                    </a:ext>
                  </a:extLst>
                </p14:cNvPr>
                <p14:cNvContentPartPr/>
                <p14:nvPr/>
              </p14:nvContentPartPr>
              <p14:xfrm>
                <a:off x="10638736" y="3544529"/>
                <a:ext cx="41760" cy="53640"/>
              </p14:xfrm>
            </p:contentPart>
          </mc:Choice>
          <mc:Fallback xmlns=""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4151B7DE-BFE7-2E0C-7121-29C50E09D168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10631176" y="3537329"/>
                  <a:ext cx="568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B198209B-6D74-5079-5224-860CCB4CB74D}"/>
                    </a:ext>
                  </a:extLst>
                </p14:cNvPr>
                <p14:cNvContentPartPr/>
                <p14:nvPr/>
              </p14:nvContentPartPr>
              <p14:xfrm>
                <a:off x="10723336" y="3538049"/>
                <a:ext cx="42120" cy="8640"/>
              </p14:xfrm>
            </p:contentPart>
          </mc:Choice>
          <mc:Fallback xmlns=""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B198209B-6D74-5079-5224-860CCB4CB74D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10715776" y="3530489"/>
                  <a:ext cx="572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872E99AE-3D09-2D6F-242C-B2C0FF25EEF3}"/>
                    </a:ext>
                  </a:extLst>
                </p14:cNvPr>
                <p14:cNvContentPartPr/>
                <p14:nvPr/>
              </p14:nvContentPartPr>
              <p14:xfrm>
                <a:off x="10768696" y="3516449"/>
                <a:ext cx="7560" cy="72000"/>
              </p14:xfrm>
            </p:contentPart>
          </mc:Choice>
          <mc:Fallback xmlns=""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872E99AE-3D09-2D6F-242C-B2C0FF25EEF3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10761136" y="3508889"/>
                  <a:ext cx="22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E5FFFBD1-6E68-2710-7A5E-3EBC75570DD9}"/>
                    </a:ext>
                  </a:extLst>
                </p14:cNvPr>
                <p14:cNvContentPartPr/>
                <p14:nvPr/>
              </p14:nvContentPartPr>
              <p14:xfrm>
                <a:off x="10862656" y="3500609"/>
                <a:ext cx="67320" cy="49680"/>
              </p14:xfrm>
            </p:contentPart>
          </mc:Choice>
          <mc:Fallback xmlns=""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E5FFFBD1-6E68-2710-7A5E-3EBC75570DD9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0855456" y="3493409"/>
                  <a:ext cx="820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CECAC600-8A6E-6374-1721-3C1EF61279D8}"/>
                    </a:ext>
                  </a:extLst>
                </p14:cNvPr>
                <p14:cNvContentPartPr/>
                <p14:nvPr/>
              </p14:nvContentPartPr>
              <p14:xfrm>
                <a:off x="10828096" y="3600689"/>
                <a:ext cx="70200" cy="2520"/>
              </p14:xfrm>
            </p:contentPart>
          </mc:Choice>
          <mc:Fallback xmlns=""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CECAC600-8A6E-6374-1721-3C1EF61279D8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0820536" y="3593129"/>
                  <a:ext cx="853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BC939FE6-C49D-D362-2F9C-EE3C8935E840}"/>
                    </a:ext>
                  </a:extLst>
                </p14:cNvPr>
                <p14:cNvContentPartPr/>
                <p14:nvPr/>
              </p14:nvContentPartPr>
              <p14:xfrm>
                <a:off x="10846456" y="3636689"/>
                <a:ext cx="59040" cy="5040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BC939FE6-C49D-D362-2F9C-EE3C8935E840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0838896" y="3629129"/>
                  <a:ext cx="7416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1" name="Gruppo 670">
            <a:extLst>
              <a:ext uri="{FF2B5EF4-FFF2-40B4-BE49-F238E27FC236}">
                <a16:creationId xmlns:a16="http://schemas.microsoft.com/office/drawing/2014/main" id="{515467E0-53B9-EB9A-92B7-FB37D9C9BCCA}"/>
              </a:ext>
            </a:extLst>
          </p:cNvPr>
          <p:cNvGrpSpPr/>
          <p:nvPr/>
        </p:nvGrpSpPr>
        <p:grpSpPr>
          <a:xfrm>
            <a:off x="11117896" y="3482609"/>
            <a:ext cx="895320" cy="331560"/>
            <a:chOff x="11117896" y="3482609"/>
            <a:chExt cx="895320" cy="33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33A2A353-BDE2-7CE1-96DB-D00E836614CB}"/>
                    </a:ext>
                  </a:extLst>
                </p14:cNvPr>
                <p14:cNvContentPartPr/>
                <p14:nvPr/>
              </p14:nvContentPartPr>
              <p14:xfrm>
                <a:off x="11131216" y="3488729"/>
                <a:ext cx="61920" cy="9036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33A2A353-BDE2-7CE1-96DB-D00E836614CB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11123656" y="3481169"/>
                  <a:ext cx="77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0727C564-1995-E475-7637-7A29032EF003}"/>
                    </a:ext>
                  </a:extLst>
                </p14:cNvPr>
                <p14:cNvContentPartPr/>
                <p14:nvPr/>
              </p14:nvContentPartPr>
              <p14:xfrm>
                <a:off x="11162896" y="3596369"/>
                <a:ext cx="1800" cy="30960"/>
              </p14:xfrm>
            </p:contentPart>
          </mc:Choice>
          <mc:Fallback xmlns=""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0727C564-1995-E475-7637-7A29032EF003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11155336" y="3588809"/>
                  <a:ext cx="169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34721761-FB5F-1558-FEAD-CAC9687E88F7}"/>
                    </a:ext>
                  </a:extLst>
                </p14:cNvPr>
                <p14:cNvContentPartPr/>
                <p14:nvPr/>
              </p14:nvContentPartPr>
              <p14:xfrm>
                <a:off x="11117896" y="3605009"/>
                <a:ext cx="129960" cy="3852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34721761-FB5F-1558-FEAD-CAC9687E88F7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11110336" y="3597449"/>
                  <a:ext cx="145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96FA699B-C6AF-8AEC-383C-2FC75C951602}"/>
                    </a:ext>
                  </a:extLst>
                </p14:cNvPr>
                <p14:cNvContentPartPr/>
                <p14:nvPr/>
              </p14:nvContentPartPr>
              <p14:xfrm>
                <a:off x="11282776" y="3512129"/>
                <a:ext cx="93600" cy="432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96FA699B-C6AF-8AEC-383C-2FC75C951602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11275216" y="3504569"/>
                  <a:ext cx="1087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CD7ABD32-E9CB-3E57-2190-D896B957C3D8}"/>
                    </a:ext>
                  </a:extLst>
                </p14:cNvPr>
                <p14:cNvContentPartPr/>
                <p14:nvPr/>
              </p14:nvContentPartPr>
              <p14:xfrm>
                <a:off x="11303656" y="3514649"/>
                <a:ext cx="5040" cy="6552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CD7ABD32-E9CB-3E57-2190-D896B957C3D8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11296096" y="3507089"/>
                  <a:ext cx="201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642E69BA-3AC6-4487-12B6-3C3FBADA81CA}"/>
                    </a:ext>
                  </a:extLst>
                </p14:cNvPr>
                <p14:cNvContentPartPr/>
                <p14:nvPr/>
              </p14:nvContentPartPr>
              <p14:xfrm>
                <a:off x="11330296" y="3539129"/>
                <a:ext cx="10080" cy="5580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642E69BA-3AC6-4487-12B6-3C3FBADA81CA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11322736" y="3531569"/>
                  <a:ext cx="24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289C63EA-F4C2-6AFA-F5C4-52F28E9565C7}"/>
                    </a:ext>
                  </a:extLst>
                </p14:cNvPr>
                <p14:cNvContentPartPr/>
                <p14:nvPr/>
              </p14:nvContentPartPr>
              <p14:xfrm>
                <a:off x="11238136" y="3588449"/>
                <a:ext cx="119520" cy="17280"/>
              </p14:xfrm>
            </p:contentPart>
          </mc:Choice>
          <mc:Fallback xmlns=""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289C63EA-F4C2-6AFA-F5C4-52F28E9565C7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11230576" y="3580889"/>
                  <a:ext cx="134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866F7521-DB70-25D2-4D02-36B1103015A8}"/>
                    </a:ext>
                  </a:extLst>
                </p14:cNvPr>
                <p14:cNvContentPartPr/>
                <p14:nvPr/>
              </p14:nvContentPartPr>
              <p14:xfrm>
                <a:off x="11418496" y="3524369"/>
                <a:ext cx="7560" cy="91440"/>
              </p14:xfrm>
            </p:contentPart>
          </mc:Choice>
          <mc:Fallback xmlns=""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866F7521-DB70-25D2-4D02-36B1103015A8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11410936" y="3516809"/>
                  <a:ext cx="226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ACA24F76-0E19-5688-7F66-3ED11779F4D5}"/>
                    </a:ext>
                  </a:extLst>
                </p14:cNvPr>
                <p14:cNvContentPartPr/>
                <p14:nvPr/>
              </p14:nvContentPartPr>
              <p14:xfrm>
                <a:off x="11524696" y="3546329"/>
                <a:ext cx="71280" cy="56880"/>
              </p14:xfrm>
            </p:contentPart>
          </mc:Choice>
          <mc:Fallback xmlns=""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ACA24F76-0E19-5688-7F66-3ED11779F4D5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11517136" y="3538769"/>
                  <a:ext cx="86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22927593-510B-D734-E0C9-63277B1FE6F8}"/>
                    </a:ext>
                  </a:extLst>
                </p14:cNvPr>
                <p14:cNvContentPartPr/>
                <p14:nvPr/>
              </p14:nvContentPartPr>
              <p14:xfrm>
                <a:off x="11597056" y="3574409"/>
                <a:ext cx="51480" cy="3960"/>
              </p14:xfrm>
            </p:contentPart>
          </mc:Choice>
          <mc:Fallback xmlns=""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22927593-510B-D734-E0C9-63277B1FE6F8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11589496" y="3566849"/>
                  <a:ext cx="666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370D7CC8-7CC7-E35C-A53B-2431CD3C0383}"/>
                    </a:ext>
                  </a:extLst>
                </p14:cNvPr>
                <p14:cNvContentPartPr/>
                <p14:nvPr/>
              </p14:nvContentPartPr>
              <p14:xfrm>
                <a:off x="11582656" y="3609329"/>
                <a:ext cx="48600" cy="9360"/>
              </p14:xfrm>
            </p:contentPart>
          </mc:Choice>
          <mc:Fallback xmlns=""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370D7CC8-7CC7-E35C-A53B-2431CD3C0383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11575096" y="3601769"/>
                  <a:ext cx="63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59A1F2DB-6116-F49B-98DA-F230B8A02D53}"/>
                    </a:ext>
                  </a:extLst>
                </p14:cNvPr>
                <p14:cNvContentPartPr/>
                <p14:nvPr/>
              </p14:nvContentPartPr>
              <p14:xfrm>
                <a:off x="11643856" y="3526889"/>
                <a:ext cx="13320" cy="108720"/>
              </p14:xfrm>
            </p:contentPart>
          </mc:Choice>
          <mc:Fallback xmlns=""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59A1F2DB-6116-F49B-98DA-F230B8A02D53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11636656" y="3519329"/>
                  <a:ext cx="284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1EFA0A47-E04F-AB9C-24CA-791799CE970F}"/>
                    </a:ext>
                  </a:extLst>
                </p14:cNvPr>
                <p14:cNvContentPartPr/>
                <p14:nvPr/>
              </p14:nvContentPartPr>
              <p14:xfrm>
                <a:off x="11702536" y="3482609"/>
                <a:ext cx="15120" cy="142560"/>
              </p14:xfrm>
            </p:contentPart>
          </mc:Choice>
          <mc:Fallback xmlns=""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1EFA0A47-E04F-AB9C-24CA-791799CE970F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11694976" y="3475049"/>
                  <a:ext cx="302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5F24BB76-B408-1F8B-19D4-3674A8716EC5}"/>
                    </a:ext>
                  </a:extLst>
                </p14:cNvPr>
                <p14:cNvContentPartPr/>
                <p14:nvPr/>
              </p14:nvContentPartPr>
              <p14:xfrm>
                <a:off x="11785336" y="3485849"/>
                <a:ext cx="39600" cy="83160"/>
              </p14:xfrm>
            </p:contentPart>
          </mc:Choice>
          <mc:Fallback xmlns=""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5F24BB76-B408-1F8B-19D4-3674A8716EC5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11777776" y="3478289"/>
                  <a:ext cx="547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93714523-26CB-4617-BFA5-CB425907F5E1}"/>
                    </a:ext>
                  </a:extLst>
                </p14:cNvPr>
                <p14:cNvContentPartPr/>
                <p14:nvPr/>
              </p14:nvContentPartPr>
              <p14:xfrm>
                <a:off x="11780296" y="3577289"/>
                <a:ext cx="9360" cy="56880"/>
              </p14:xfrm>
            </p:contentPart>
          </mc:Choice>
          <mc:Fallback xmlns=""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93714523-26CB-4617-BFA5-CB425907F5E1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11772736" y="3569729"/>
                  <a:ext cx="24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C3D590CB-B9E1-005F-F57E-143CF40F6183}"/>
                    </a:ext>
                  </a:extLst>
                </p14:cNvPr>
                <p14:cNvContentPartPr/>
                <p14:nvPr/>
              </p14:nvContentPartPr>
              <p14:xfrm>
                <a:off x="11839696" y="3573329"/>
                <a:ext cx="1800" cy="56160"/>
              </p14:xfrm>
            </p:contentPart>
          </mc:Choice>
          <mc:Fallback xmlns=""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C3D590CB-B9E1-005F-F57E-143CF40F6183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11832136" y="3565769"/>
                  <a:ext cx="169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8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A1F4AE9F-B505-4F25-7F25-9AA05C77277E}"/>
                    </a:ext>
                  </a:extLst>
                </p14:cNvPr>
                <p14:cNvContentPartPr/>
                <p14:nvPr/>
              </p14:nvContentPartPr>
              <p14:xfrm>
                <a:off x="11744296" y="3644249"/>
                <a:ext cx="146160" cy="21600"/>
              </p14:xfrm>
            </p:contentPart>
          </mc:Choice>
          <mc:Fallback xmlns=""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A1F4AE9F-B505-4F25-7F25-9AA05C77277E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11736736" y="3636689"/>
                  <a:ext cx="1612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0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FEAA5603-1B74-E947-D7CE-A2DC57CA9E05}"/>
                    </a:ext>
                  </a:extLst>
                </p14:cNvPr>
                <p14:cNvContentPartPr/>
                <p14:nvPr/>
              </p14:nvContentPartPr>
              <p14:xfrm>
                <a:off x="11559976" y="3711569"/>
                <a:ext cx="453240" cy="102600"/>
              </p14:xfrm>
            </p:contentPart>
          </mc:Choice>
          <mc:Fallback xmlns=""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FEAA5603-1B74-E947-D7CE-A2DC57CA9E05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11552416" y="3704009"/>
                  <a:ext cx="468360" cy="11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2">
            <p14:nvContentPartPr>
              <p14:cNvPr id="672" name="Input penna 671">
                <a:extLst>
                  <a:ext uri="{FF2B5EF4-FFF2-40B4-BE49-F238E27FC236}">
                    <a16:creationId xmlns:a16="http://schemas.microsoft.com/office/drawing/2014/main" id="{FDB96A01-5A71-3F17-E41F-61EED2DBC825}"/>
                  </a:ext>
                </a:extLst>
              </p14:cNvPr>
              <p14:cNvContentPartPr/>
              <p14:nvPr/>
            </p14:nvContentPartPr>
            <p14:xfrm>
              <a:off x="9666016" y="3795449"/>
              <a:ext cx="826560" cy="36720"/>
            </p14:xfrm>
          </p:contentPart>
        </mc:Choice>
        <mc:Fallback xmlns="">
          <p:pic>
            <p:nvPicPr>
              <p:cNvPr id="672" name="Input penna 671">
                <a:extLst>
                  <a:ext uri="{FF2B5EF4-FFF2-40B4-BE49-F238E27FC236}">
                    <a16:creationId xmlns:a16="http://schemas.microsoft.com/office/drawing/2014/main" id="{FDB96A01-5A71-3F17-E41F-61EED2DBC825}"/>
                  </a:ext>
                </a:extLst>
              </p:cNvPr>
              <p:cNvPicPr/>
              <p:nvPr/>
            </p:nvPicPr>
            <p:blipFill>
              <a:blip r:embed="rId653"/>
              <a:stretch>
                <a:fillRect/>
              </a:stretch>
            </p:blipFill>
            <p:spPr>
              <a:xfrm>
                <a:off x="9658456" y="3787889"/>
                <a:ext cx="841680" cy="5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680" name="Gruppo 679">
            <a:extLst>
              <a:ext uri="{FF2B5EF4-FFF2-40B4-BE49-F238E27FC236}">
                <a16:creationId xmlns:a16="http://schemas.microsoft.com/office/drawing/2014/main" id="{A97A0CBB-625C-9C61-5FC3-6408A1171418}"/>
              </a:ext>
            </a:extLst>
          </p:cNvPr>
          <p:cNvGrpSpPr/>
          <p:nvPr/>
        </p:nvGrpSpPr>
        <p:grpSpPr>
          <a:xfrm>
            <a:off x="9614911" y="2816615"/>
            <a:ext cx="423720" cy="145440"/>
            <a:chOff x="9614911" y="2816615"/>
            <a:chExt cx="423720" cy="14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4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FCA835DE-DB81-0C23-E37C-A813BFD11470}"/>
                    </a:ext>
                  </a:extLst>
                </p14:cNvPr>
                <p14:cNvContentPartPr/>
                <p14:nvPr/>
              </p14:nvContentPartPr>
              <p14:xfrm>
                <a:off x="9614911" y="2816615"/>
                <a:ext cx="141120" cy="145440"/>
              </p14:xfrm>
            </p:contentPart>
          </mc:Choice>
          <mc:Fallback xmlns=""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FCA835DE-DB81-0C23-E37C-A813BFD11470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9607711" y="2809055"/>
                  <a:ext cx="1562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6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FB751487-4543-E818-0F1D-F5879D9D6195}"/>
                    </a:ext>
                  </a:extLst>
                </p14:cNvPr>
                <p14:cNvContentPartPr/>
                <p14:nvPr/>
              </p14:nvContentPartPr>
              <p14:xfrm>
                <a:off x="9788431" y="2826335"/>
                <a:ext cx="39960" cy="55080"/>
              </p14:xfrm>
            </p:contentPart>
          </mc:Choice>
          <mc:Fallback xmlns=""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FB751487-4543-E818-0F1D-F5879D9D6195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9780871" y="2818775"/>
                  <a:ext cx="550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8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72E7178A-F7F7-BA72-D2FA-05EFD96CDAE8}"/>
                    </a:ext>
                  </a:extLst>
                </p14:cNvPr>
                <p14:cNvContentPartPr/>
                <p14:nvPr/>
              </p14:nvContentPartPr>
              <p14:xfrm>
                <a:off x="9853591" y="2822735"/>
                <a:ext cx="87840" cy="75960"/>
              </p14:xfrm>
            </p:contentPart>
          </mc:Choice>
          <mc:Fallback xmlns=""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72E7178A-F7F7-BA72-D2FA-05EFD96CDAE8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9846031" y="2815175"/>
                  <a:ext cx="1026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0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8F0B7D60-DD7C-330B-616B-41344BA80574}"/>
                    </a:ext>
                  </a:extLst>
                </p14:cNvPr>
                <p14:cNvContentPartPr/>
                <p14:nvPr/>
              </p14:nvContentPartPr>
              <p14:xfrm>
                <a:off x="9934231" y="2845415"/>
                <a:ext cx="56880" cy="12600"/>
              </p14:xfrm>
            </p:contentPart>
          </mc:Choice>
          <mc:Fallback xmlns=""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8F0B7D60-DD7C-330B-616B-41344BA80574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9926671" y="2837855"/>
                  <a:ext cx="720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2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258269D1-D6B5-786F-B784-F6977DDA50A9}"/>
                    </a:ext>
                  </a:extLst>
                </p14:cNvPr>
                <p14:cNvContentPartPr/>
                <p14:nvPr/>
              </p14:nvContentPartPr>
              <p14:xfrm>
                <a:off x="9961951" y="2855495"/>
                <a:ext cx="16920" cy="56160"/>
              </p14:xfrm>
            </p:contentPart>
          </mc:Choice>
          <mc:Fallback xmlns=""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258269D1-D6B5-786F-B784-F6977DDA50A9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9954391" y="2847935"/>
                  <a:ext cx="32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4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93B28D79-DF2B-CCD2-E1FB-2D23B0870A38}"/>
                    </a:ext>
                  </a:extLst>
                </p14:cNvPr>
                <p14:cNvContentPartPr/>
                <p14:nvPr/>
              </p14:nvContentPartPr>
              <p14:xfrm>
                <a:off x="10008031" y="2868095"/>
                <a:ext cx="30600" cy="41040"/>
              </p14:xfrm>
            </p:contentPart>
          </mc:Choice>
          <mc:Fallback xmlns=""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93B28D79-DF2B-CCD2-E1FB-2D23B0870A38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10000471" y="2860895"/>
                  <a:ext cx="4536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3" name="Gruppo 702">
            <a:extLst>
              <a:ext uri="{FF2B5EF4-FFF2-40B4-BE49-F238E27FC236}">
                <a16:creationId xmlns:a16="http://schemas.microsoft.com/office/drawing/2014/main" id="{29708E78-5069-8A5D-1A76-D55EE5E5177C}"/>
              </a:ext>
            </a:extLst>
          </p:cNvPr>
          <p:cNvGrpSpPr/>
          <p:nvPr/>
        </p:nvGrpSpPr>
        <p:grpSpPr>
          <a:xfrm>
            <a:off x="10294306" y="2681586"/>
            <a:ext cx="1200917" cy="329400"/>
            <a:chOff x="10294306" y="2681586"/>
            <a:chExt cx="1200917" cy="32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6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FEEE0AAD-E578-F0B7-32D6-F6793FA255C5}"/>
                    </a:ext>
                  </a:extLst>
                </p14:cNvPr>
                <p14:cNvContentPartPr/>
                <p14:nvPr/>
              </p14:nvContentPartPr>
              <p14:xfrm>
                <a:off x="10294306" y="2792466"/>
                <a:ext cx="104760" cy="168120"/>
              </p14:xfrm>
            </p:contentPart>
          </mc:Choice>
          <mc:Fallback xmlns=""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FEEE0AAD-E578-F0B7-32D6-F6793FA255C5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0286746" y="2784906"/>
                  <a:ext cx="1198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8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EBD15DB7-1340-CCEC-1F53-1AF30096861B}"/>
                    </a:ext>
                  </a:extLst>
                </p14:cNvPr>
                <p14:cNvContentPartPr/>
                <p14:nvPr/>
              </p14:nvContentPartPr>
              <p14:xfrm>
                <a:off x="10325986" y="2875986"/>
                <a:ext cx="96120" cy="6840"/>
              </p14:xfrm>
            </p:contentPart>
          </mc:Choice>
          <mc:Fallback xmlns=""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EBD15DB7-1340-CCEC-1F53-1AF30096861B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0318786" y="2868786"/>
                  <a:ext cx="1112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0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87AFBC17-FAC4-A98E-E007-FEA16999AB82}"/>
                    </a:ext>
                  </a:extLst>
                </p14:cNvPr>
                <p14:cNvContentPartPr/>
                <p14:nvPr/>
              </p14:nvContentPartPr>
              <p14:xfrm>
                <a:off x="10421746" y="2857626"/>
                <a:ext cx="39960" cy="46800"/>
              </p14:xfrm>
            </p:contentPart>
          </mc:Choice>
          <mc:Fallback xmlns=""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87AFBC17-FAC4-A98E-E007-FEA16999AB82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10414186" y="2850066"/>
                  <a:ext cx="550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2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DD8102C8-5E01-7AC6-7CA1-026271472E60}"/>
                    </a:ext>
                  </a:extLst>
                </p14:cNvPr>
                <p14:cNvContentPartPr/>
                <p14:nvPr/>
              </p14:nvContentPartPr>
              <p14:xfrm>
                <a:off x="10494106" y="2829546"/>
                <a:ext cx="32760" cy="86400"/>
              </p14:xfrm>
            </p:contentPart>
          </mc:Choice>
          <mc:Fallback xmlns=""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DD8102C8-5E01-7AC6-7CA1-026271472E60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10486546" y="2821986"/>
                  <a:ext cx="478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4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77EF1937-452C-F1A1-3FB1-D5A7E95AE226}"/>
                    </a:ext>
                  </a:extLst>
                </p14:cNvPr>
                <p14:cNvContentPartPr/>
                <p14:nvPr/>
              </p14:nvContentPartPr>
              <p14:xfrm>
                <a:off x="10557826" y="2830266"/>
                <a:ext cx="52560" cy="78840"/>
              </p14:xfrm>
            </p:contentPart>
          </mc:Choice>
          <mc:Fallback xmlns=""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77EF1937-452C-F1A1-3FB1-D5A7E95AE226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10550266" y="2822706"/>
                  <a:ext cx="676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6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23A64A45-855D-4F36-D27D-D53DD27C3759}"/>
                    </a:ext>
                  </a:extLst>
                </p14:cNvPr>
                <p14:cNvContentPartPr/>
                <p14:nvPr/>
              </p14:nvContentPartPr>
              <p14:xfrm>
                <a:off x="10625866" y="2839986"/>
                <a:ext cx="37080" cy="69480"/>
              </p14:xfrm>
            </p:contentPart>
          </mc:Choice>
          <mc:Fallback xmlns=""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23A64A45-855D-4F36-D27D-D53DD27C3759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0618306" y="2832426"/>
                  <a:ext cx="522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8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DDAC8CAC-D139-EE84-688B-DFED5690DE00}"/>
                    </a:ext>
                  </a:extLst>
                </p14:cNvPr>
                <p14:cNvContentPartPr/>
                <p14:nvPr/>
              </p14:nvContentPartPr>
              <p14:xfrm>
                <a:off x="10704706" y="2766546"/>
                <a:ext cx="7560" cy="121680"/>
              </p14:xfrm>
            </p:contentPart>
          </mc:Choice>
          <mc:Fallback xmlns=""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DDAC8CAC-D139-EE84-688B-DFED5690DE00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0697146" y="2758986"/>
                  <a:ext cx="226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0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376EE293-51E1-E08D-2186-420909E40296}"/>
                    </a:ext>
                  </a:extLst>
                </p14:cNvPr>
                <p14:cNvContentPartPr/>
                <p14:nvPr/>
              </p14:nvContentPartPr>
              <p14:xfrm>
                <a:off x="10731706" y="2841066"/>
                <a:ext cx="42840" cy="100080"/>
              </p14:xfrm>
            </p:contentPart>
          </mc:Choice>
          <mc:Fallback xmlns=""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376EE293-51E1-E08D-2186-420909E40296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0724146" y="2833506"/>
                  <a:ext cx="579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2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CCC052AC-1F11-449F-6F83-1E9F2B040EC0}"/>
                    </a:ext>
                  </a:extLst>
                </p14:cNvPr>
                <p14:cNvContentPartPr/>
                <p14:nvPr/>
              </p14:nvContentPartPr>
              <p14:xfrm>
                <a:off x="10836423" y="2681586"/>
                <a:ext cx="133920" cy="329400"/>
              </p14:xfrm>
            </p:contentPart>
          </mc:Choice>
          <mc:Fallback xmlns=""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CCC052AC-1F11-449F-6F83-1E9F2B040EC0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10829223" y="2674026"/>
                  <a:ext cx="14904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4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66A82C1F-C6AE-999F-C465-166BE50D2119}"/>
                    </a:ext>
                  </a:extLst>
                </p14:cNvPr>
                <p14:cNvContentPartPr/>
                <p14:nvPr/>
              </p14:nvContentPartPr>
              <p14:xfrm>
                <a:off x="10997343" y="2835666"/>
                <a:ext cx="52560" cy="98280"/>
              </p14:xfrm>
            </p:contentPart>
          </mc:Choice>
          <mc:Fallback xmlns=""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66A82C1F-C6AE-999F-C465-166BE50D2119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10989783" y="2828106"/>
                  <a:ext cx="676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6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27161FA0-D535-768E-D3FE-B04A61D7A681}"/>
                    </a:ext>
                  </a:extLst>
                </p14:cNvPr>
                <p14:cNvContentPartPr/>
                <p14:nvPr/>
              </p14:nvContentPartPr>
              <p14:xfrm>
                <a:off x="11074743" y="2881026"/>
                <a:ext cx="32400" cy="40320"/>
              </p14:xfrm>
            </p:contentPart>
          </mc:Choice>
          <mc:Fallback xmlns=""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27161FA0-D535-768E-D3FE-B04A61D7A681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11067183" y="2873466"/>
                  <a:ext cx="475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8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1DDB11BD-DBB0-F64F-EE79-D1497D59B081}"/>
                    </a:ext>
                  </a:extLst>
                </p14:cNvPr>
                <p14:cNvContentPartPr/>
                <p14:nvPr/>
              </p14:nvContentPartPr>
              <p14:xfrm>
                <a:off x="11130183" y="2880666"/>
                <a:ext cx="28440" cy="48240"/>
              </p14:xfrm>
            </p:contentPart>
          </mc:Choice>
          <mc:Fallback xmlns=""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1DDB11BD-DBB0-F64F-EE79-D1497D59B081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1122623" y="2873106"/>
                  <a:ext cx="435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0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B1FB5230-22E9-17FE-BBEE-D495C9D76625}"/>
                    </a:ext>
                  </a:extLst>
                </p14:cNvPr>
                <p14:cNvContentPartPr/>
                <p14:nvPr/>
              </p14:nvContentPartPr>
              <p14:xfrm>
                <a:off x="11185623" y="2766131"/>
                <a:ext cx="81720" cy="152640"/>
              </p14:xfrm>
            </p:contentPart>
          </mc:Choice>
          <mc:Fallback xmlns=""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B1FB5230-22E9-17FE-BBEE-D495C9D76625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11178063" y="2758571"/>
                  <a:ext cx="96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2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A0BEF78D-715F-5BFF-CC58-083D03105559}"/>
                    </a:ext>
                  </a:extLst>
                </p14:cNvPr>
                <p14:cNvContentPartPr/>
                <p14:nvPr/>
              </p14:nvContentPartPr>
              <p14:xfrm>
                <a:off x="11270943" y="2855411"/>
                <a:ext cx="4680" cy="38160"/>
              </p14:xfrm>
            </p:contentPart>
          </mc:Choice>
          <mc:Fallback xmlns=""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A0BEF78D-715F-5BFF-CC58-083D03105559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11263383" y="2847851"/>
                  <a:ext cx="198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4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19DFE766-C516-36DF-B316-535BD92CBCB4}"/>
                    </a:ext>
                  </a:extLst>
                </p14:cNvPr>
                <p14:cNvContentPartPr/>
                <p14:nvPr/>
              </p14:nvContentPartPr>
              <p14:xfrm>
                <a:off x="11317023" y="2865491"/>
                <a:ext cx="41040" cy="32760"/>
              </p14:xfrm>
            </p:contentPart>
          </mc:Choice>
          <mc:Fallback xmlns=""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19DFE766-C516-36DF-B316-535BD92CBCB4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1309463" y="2857931"/>
                  <a:ext cx="561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6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6ED6469E-417E-083C-CB13-9282C5780F03}"/>
                    </a:ext>
                  </a:extLst>
                </p14:cNvPr>
                <p14:cNvContentPartPr/>
                <p14:nvPr/>
              </p14:nvContentPartPr>
              <p14:xfrm>
                <a:off x="11412423" y="2777651"/>
                <a:ext cx="8280" cy="90000"/>
              </p14:xfrm>
            </p:contentPart>
          </mc:Choice>
          <mc:Fallback xmlns=""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6ED6469E-417E-083C-CB13-9282C5780F03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11404863" y="2770091"/>
                  <a:ext cx="234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8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FCD1C5CA-437E-EEAB-0211-6502DEEA6DCA}"/>
                    </a:ext>
                  </a:extLst>
                </p14:cNvPr>
                <p14:cNvContentPartPr/>
                <p14:nvPr/>
              </p14:nvContentPartPr>
              <p14:xfrm>
                <a:off x="11448423" y="2828051"/>
                <a:ext cx="46800" cy="68760"/>
              </p14:xfrm>
            </p:contentPart>
          </mc:Choice>
          <mc:Fallback xmlns=""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FCD1C5CA-437E-EEAB-0211-6502DEEA6DCA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11440863" y="2820491"/>
                  <a:ext cx="6192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4" name="Gruppo 713">
            <a:extLst>
              <a:ext uri="{FF2B5EF4-FFF2-40B4-BE49-F238E27FC236}">
                <a16:creationId xmlns:a16="http://schemas.microsoft.com/office/drawing/2014/main" id="{CE210F50-BAC9-DC6E-CBBC-1C4F60525B5C}"/>
              </a:ext>
            </a:extLst>
          </p:cNvPr>
          <p:cNvGrpSpPr/>
          <p:nvPr/>
        </p:nvGrpSpPr>
        <p:grpSpPr>
          <a:xfrm>
            <a:off x="9519667" y="4092795"/>
            <a:ext cx="750960" cy="173160"/>
            <a:chOff x="9519667" y="4092795"/>
            <a:chExt cx="750960" cy="17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0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37E277B9-0D5E-3E07-06C7-5FE6580F342B}"/>
                    </a:ext>
                  </a:extLst>
                </p14:cNvPr>
                <p14:cNvContentPartPr/>
                <p14:nvPr/>
              </p14:nvContentPartPr>
              <p14:xfrm>
                <a:off x="9519667" y="4116915"/>
                <a:ext cx="65520" cy="12636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37E277B9-0D5E-3E07-06C7-5FE6580F342B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9512107" y="4109355"/>
                  <a:ext cx="806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2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39EFB45B-0481-2C58-1F08-824C0F07393B}"/>
                    </a:ext>
                  </a:extLst>
                </p14:cNvPr>
                <p14:cNvContentPartPr/>
                <p14:nvPr/>
              </p14:nvContentPartPr>
              <p14:xfrm>
                <a:off x="9631627" y="4092795"/>
                <a:ext cx="43920" cy="3636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39EFB45B-0481-2C58-1F08-824C0F07393B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9624067" y="4085235"/>
                  <a:ext cx="590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4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3CCF2793-9289-990B-5127-85C6ECAE3611}"/>
                    </a:ext>
                  </a:extLst>
                </p14:cNvPr>
                <p14:cNvContentPartPr/>
                <p14:nvPr/>
              </p14:nvContentPartPr>
              <p14:xfrm>
                <a:off x="9787147" y="4119435"/>
                <a:ext cx="62280" cy="14652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3CCF2793-9289-990B-5127-85C6ECAE3611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9779587" y="4111875"/>
                  <a:ext cx="774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6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38CEE320-41B0-7655-5007-E00561F908BD}"/>
                    </a:ext>
                  </a:extLst>
                </p14:cNvPr>
                <p14:cNvContentPartPr/>
                <p14:nvPr/>
              </p14:nvContentPartPr>
              <p14:xfrm>
                <a:off x="9873187" y="4138155"/>
                <a:ext cx="41760" cy="7560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38CEE320-41B0-7655-5007-E00561F908BD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9865627" y="4130595"/>
                  <a:ext cx="568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8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0E02D767-72D4-161D-0598-7E032A6BFF51}"/>
                    </a:ext>
                  </a:extLst>
                </p14:cNvPr>
                <p14:cNvContentPartPr/>
                <p14:nvPr/>
              </p14:nvContentPartPr>
              <p14:xfrm>
                <a:off x="9935467" y="4135995"/>
                <a:ext cx="52200" cy="7992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0E02D767-72D4-161D-0598-7E032A6BFF51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9927907" y="4128435"/>
                  <a:ext cx="67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0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347D80BE-76A8-2475-5F0C-4952CE9B7DD9}"/>
                    </a:ext>
                  </a:extLst>
                </p14:cNvPr>
                <p14:cNvContentPartPr/>
                <p14:nvPr/>
              </p14:nvContentPartPr>
              <p14:xfrm>
                <a:off x="10015027" y="4127355"/>
                <a:ext cx="29520" cy="69840"/>
              </p14:xfrm>
            </p:contentPart>
          </mc:Choice>
          <mc:Fallback xmlns=""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347D80BE-76A8-2475-5F0C-4952CE9B7DD9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10007467" y="4119795"/>
                  <a:ext cx="44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2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4B0023CC-FC5E-6740-256D-A12A16110509}"/>
                    </a:ext>
                  </a:extLst>
                </p14:cNvPr>
                <p14:cNvContentPartPr/>
                <p14:nvPr/>
              </p14:nvContentPartPr>
              <p14:xfrm>
                <a:off x="10085227" y="4143915"/>
                <a:ext cx="51120" cy="4788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4B0023CC-FC5E-6740-256D-A12A16110509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10077667" y="4136355"/>
                  <a:ext cx="662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4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B545EA72-C3EC-B9DB-852A-345ED050E078}"/>
                    </a:ext>
                  </a:extLst>
                </p14:cNvPr>
                <p14:cNvContentPartPr/>
                <p14:nvPr/>
              </p14:nvContentPartPr>
              <p14:xfrm>
                <a:off x="10147867" y="4148955"/>
                <a:ext cx="53280" cy="45360"/>
              </p14:xfrm>
            </p:contentPart>
          </mc:Choice>
          <mc:Fallback xmlns=""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B545EA72-C3EC-B9DB-852A-345ED050E078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10140307" y="4141395"/>
                  <a:ext cx="684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6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7C0EDB90-3408-3D2C-863D-7B7E9777874E}"/>
                    </a:ext>
                  </a:extLst>
                </p14:cNvPr>
                <p14:cNvContentPartPr/>
                <p14:nvPr/>
              </p14:nvContentPartPr>
              <p14:xfrm>
                <a:off x="10243627" y="4161915"/>
                <a:ext cx="27000" cy="32040"/>
              </p14:xfrm>
            </p:contentPart>
          </mc:Choice>
          <mc:Fallback xmlns=""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7C0EDB90-3408-3D2C-863D-7B7E9777874E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10236067" y="4154355"/>
                  <a:ext cx="4212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4" name="Gruppo 723">
            <a:extLst>
              <a:ext uri="{FF2B5EF4-FFF2-40B4-BE49-F238E27FC236}">
                <a16:creationId xmlns:a16="http://schemas.microsoft.com/office/drawing/2014/main" id="{CEDDC497-7884-632F-6C20-89311030BE6B}"/>
              </a:ext>
            </a:extLst>
          </p:cNvPr>
          <p:cNvGrpSpPr/>
          <p:nvPr/>
        </p:nvGrpSpPr>
        <p:grpSpPr>
          <a:xfrm>
            <a:off x="5403164" y="3400155"/>
            <a:ext cx="263160" cy="182520"/>
            <a:chOff x="5403164" y="3400155"/>
            <a:chExt cx="263160" cy="18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8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9CC4178C-EBE8-02B9-CEE3-FD85F2DC7160}"/>
                    </a:ext>
                  </a:extLst>
                </p14:cNvPr>
                <p14:cNvContentPartPr/>
                <p14:nvPr/>
              </p14:nvContentPartPr>
              <p14:xfrm>
                <a:off x="5403164" y="3400155"/>
                <a:ext cx="107280" cy="35640"/>
              </p14:xfrm>
            </p:contentPart>
          </mc:Choice>
          <mc:Fallback xmlns=""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9CC4178C-EBE8-02B9-CEE3-FD85F2DC7160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5395604" y="3392595"/>
                  <a:ext cx="1224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0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557876F9-A37C-16BE-09EF-623C7F0E053B}"/>
                    </a:ext>
                  </a:extLst>
                </p14:cNvPr>
                <p14:cNvContentPartPr/>
                <p14:nvPr/>
              </p14:nvContentPartPr>
              <p14:xfrm>
                <a:off x="5418644" y="3427875"/>
                <a:ext cx="37080" cy="5760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557876F9-A37C-16BE-09EF-623C7F0E053B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5411084" y="3420315"/>
                  <a:ext cx="522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2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D42A6971-85EC-1D93-A429-4ED91373597E}"/>
                    </a:ext>
                  </a:extLst>
                </p14:cNvPr>
                <p14:cNvContentPartPr/>
                <p14:nvPr/>
              </p14:nvContentPartPr>
              <p14:xfrm>
                <a:off x="5446004" y="3443355"/>
                <a:ext cx="32040" cy="35640"/>
              </p14:xfrm>
            </p:contentPart>
          </mc:Choice>
          <mc:Fallback xmlns=""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D42A6971-85EC-1D93-A429-4ED91373597E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5438444" y="3435795"/>
                  <a:ext cx="471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4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66FC56CB-02D8-1DC7-F44A-C6A83E54178E}"/>
                    </a:ext>
                  </a:extLst>
                </p14:cNvPr>
                <p14:cNvContentPartPr/>
                <p14:nvPr/>
              </p14:nvContentPartPr>
              <p14:xfrm>
                <a:off x="5503244" y="3450915"/>
                <a:ext cx="29160" cy="2160"/>
              </p14:xfrm>
            </p:contentPart>
          </mc:Choice>
          <mc:Fallback xmlns=""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66FC56CB-02D8-1DC7-F44A-C6A83E54178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495684" y="3443355"/>
                  <a:ext cx="442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5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089504C0-9963-A4DB-81BF-BF89AA5FA8C3}"/>
                    </a:ext>
                  </a:extLst>
                </p14:cNvPr>
                <p14:cNvContentPartPr/>
                <p14:nvPr/>
              </p14:nvContentPartPr>
              <p14:xfrm>
                <a:off x="5546444" y="3417795"/>
                <a:ext cx="4320" cy="51480"/>
              </p14:xfrm>
            </p:contentPart>
          </mc:Choice>
          <mc:Fallback xmlns=""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089504C0-9963-A4DB-81BF-BF89AA5FA8C3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5538884" y="3410235"/>
                  <a:ext cx="194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7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F471FA4A-ED80-35BD-EA97-E736E25DF893}"/>
                    </a:ext>
                  </a:extLst>
                </p14:cNvPr>
                <p14:cNvContentPartPr/>
                <p14:nvPr/>
              </p14:nvContentPartPr>
              <p14:xfrm>
                <a:off x="5596844" y="3410595"/>
                <a:ext cx="69480" cy="41040"/>
              </p14:xfrm>
            </p:contentPart>
          </mc:Choice>
          <mc:Fallback xmlns=""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F471FA4A-ED80-35BD-EA97-E736E25DF893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5589284" y="3403035"/>
                  <a:ext cx="842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9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8C9EDD1A-ECB9-DB4C-AB89-03F108072A8F}"/>
                    </a:ext>
                  </a:extLst>
                </p14:cNvPr>
                <p14:cNvContentPartPr/>
                <p14:nvPr/>
              </p14:nvContentPartPr>
              <p14:xfrm>
                <a:off x="5584244" y="3490155"/>
                <a:ext cx="62280" cy="2880"/>
              </p14:xfrm>
            </p:contentPart>
          </mc:Choice>
          <mc:Fallback xmlns=""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8C9EDD1A-ECB9-DB4C-AB89-03F108072A8F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5576684" y="3482595"/>
                  <a:ext cx="77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1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08941C26-5176-643B-2131-DD9E1D28A65F}"/>
                    </a:ext>
                  </a:extLst>
                </p14:cNvPr>
                <p14:cNvContentPartPr/>
                <p14:nvPr/>
              </p14:nvContentPartPr>
              <p14:xfrm>
                <a:off x="5599364" y="3525075"/>
                <a:ext cx="49680" cy="5760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08941C26-5176-643B-2131-DD9E1D28A65F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5591804" y="3517515"/>
                  <a:ext cx="6444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8" name="Gruppo 747">
            <a:extLst>
              <a:ext uri="{FF2B5EF4-FFF2-40B4-BE49-F238E27FC236}">
                <a16:creationId xmlns:a16="http://schemas.microsoft.com/office/drawing/2014/main" id="{B634A52E-122A-E71C-82FB-4861786C7CAB}"/>
              </a:ext>
            </a:extLst>
          </p:cNvPr>
          <p:cNvGrpSpPr/>
          <p:nvPr/>
        </p:nvGrpSpPr>
        <p:grpSpPr>
          <a:xfrm>
            <a:off x="5886644" y="3374595"/>
            <a:ext cx="376920" cy="160560"/>
            <a:chOff x="5886644" y="3374595"/>
            <a:chExt cx="376920" cy="16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3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17CD8B84-D23D-DC25-D073-E3851947188E}"/>
                    </a:ext>
                  </a:extLst>
                </p14:cNvPr>
                <p14:cNvContentPartPr/>
                <p14:nvPr/>
              </p14:nvContentPartPr>
              <p14:xfrm>
                <a:off x="5908604" y="3394395"/>
                <a:ext cx="51840" cy="68400"/>
              </p14:xfrm>
            </p:contentPart>
          </mc:Choice>
          <mc:Fallback xmlns=""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17CD8B84-D23D-DC25-D073-E3851947188E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5901044" y="3386835"/>
                  <a:ext cx="669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5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638F0180-DF9A-D772-7EB2-2417D8ABD392}"/>
                    </a:ext>
                  </a:extLst>
                </p14:cNvPr>
                <p14:cNvContentPartPr/>
                <p14:nvPr/>
              </p14:nvContentPartPr>
              <p14:xfrm>
                <a:off x="5910404" y="3465675"/>
                <a:ext cx="8280" cy="40320"/>
              </p14:xfrm>
            </p:contentPart>
          </mc:Choice>
          <mc:Fallback xmlns=""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638F0180-DF9A-D772-7EB2-2417D8ABD392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5902844" y="3458115"/>
                  <a:ext cx="234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7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AD78A0A1-4688-CACD-D337-966543526245}"/>
                    </a:ext>
                  </a:extLst>
                </p14:cNvPr>
                <p14:cNvContentPartPr/>
                <p14:nvPr/>
              </p14:nvContentPartPr>
              <p14:xfrm>
                <a:off x="5935964" y="3479715"/>
                <a:ext cx="3600" cy="29880"/>
              </p14:xfrm>
            </p:contentPart>
          </mc:Choice>
          <mc:Fallback xmlns=""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AD78A0A1-4688-CACD-D337-966543526245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5928764" y="3472155"/>
                  <a:ext cx="187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9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E81D3937-B312-3271-62A0-AFCECD566724}"/>
                    </a:ext>
                  </a:extLst>
                </p14:cNvPr>
                <p14:cNvContentPartPr/>
                <p14:nvPr/>
              </p14:nvContentPartPr>
              <p14:xfrm>
                <a:off x="5886644" y="3521115"/>
                <a:ext cx="77760" cy="14040"/>
              </p14:xfrm>
            </p:contentPart>
          </mc:Choice>
          <mc:Fallback xmlns=""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E81D3937-B312-3271-62A0-AFCECD566724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5879084" y="3513555"/>
                  <a:ext cx="928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1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EF7271E3-23AC-4FCE-5F6A-51988BB4087D}"/>
                    </a:ext>
                  </a:extLst>
                </p14:cNvPr>
                <p14:cNvContentPartPr/>
                <p14:nvPr/>
              </p14:nvContentPartPr>
              <p14:xfrm>
                <a:off x="6026684" y="3374595"/>
                <a:ext cx="34560" cy="122760"/>
              </p14:xfrm>
            </p:contentPart>
          </mc:Choice>
          <mc:Fallback xmlns=""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EF7271E3-23AC-4FCE-5F6A-51988BB4087D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6019124" y="3367035"/>
                  <a:ext cx="49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3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2AB2D942-22A8-2A28-E685-B952166C2261}"/>
                    </a:ext>
                  </a:extLst>
                </p14:cNvPr>
                <p14:cNvContentPartPr/>
                <p14:nvPr/>
              </p14:nvContentPartPr>
              <p14:xfrm>
                <a:off x="6095444" y="3404115"/>
                <a:ext cx="6480" cy="83880"/>
              </p14:xfrm>
            </p:contentPart>
          </mc:Choice>
          <mc:Fallback xmlns=""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2AB2D942-22A8-2A28-E685-B952166C2261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6087884" y="3396555"/>
                  <a:ext cx="216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5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2A1D9701-5E88-2905-CE1E-862B630CF39F}"/>
                    </a:ext>
                  </a:extLst>
                </p14:cNvPr>
                <p14:cNvContentPartPr/>
                <p14:nvPr/>
              </p14:nvContentPartPr>
              <p14:xfrm>
                <a:off x="6144044" y="3393675"/>
                <a:ext cx="32040" cy="88920"/>
              </p14:xfrm>
            </p:contentPart>
          </mc:Choice>
          <mc:Fallback xmlns=""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2A1D9701-5E88-2905-CE1E-862B630CF39F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6136844" y="3386115"/>
                  <a:ext cx="471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7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98083C62-DA97-731F-4537-B669F07459E7}"/>
                    </a:ext>
                  </a:extLst>
                </p14:cNvPr>
                <p14:cNvContentPartPr/>
                <p14:nvPr/>
              </p14:nvContentPartPr>
              <p14:xfrm>
                <a:off x="6161684" y="3450555"/>
                <a:ext cx="21960" cy="28080"/>
              </p14:xfrm>
            </p:contentPart>
          </mc:Choice>
          <mc:Fallback xmlns=""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98083C62-DA97-731F-4537-B669F07459E7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6154124" y="3442995"/>
                  <a:ext cx="370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9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E94F6ABA-8AF0-009B-A797-96546CABFEED}"/>
                    </a:ext>
                  </a:extLst>
                </p14:cNvPr>
                <p14:cNvContentPartPr/>
                <p14:nvPr/>
              </p14:nvContentPartPr>
              <p14:xfrm>
                <a:off x="6214964" y="3416715"/>
                <a:ext cx="6120" cy="60480"/>
              </p14:xfrm>
            </p:contentPart>
          </mc:Choice>
          <mc:Fallback xmlns=""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E94F6ABA-8AF0-009B-A797-96546CABFEED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6207404" y="3409155"/>
                  <a:ext cx="212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1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A0087C36-8F67-C848-529A-8C83388AA00B}"/>
                    </a:ext>
                  </a:extLst>
                </p14:cNvPr>
                <p14:cNvContentPartPr/>
                <p14:nvPr/>
              </p14:nvContentPartPr>
              <p14:xfrm>
                <a:off x="6223964" y="3452355"/>
                <a:ext cx="39600" cy="1800"/>
              </p14:xfrm>
            </p:contentPart>
          </mc:Choice>
          <mc:Fallback xmlns=""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A0087C36-8F67-C848-529A-8C83388AA00B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6216404" y="3444795"/>
                  <a:ext cx="54720" cy="1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6" name="Gruppo 745">
            <a:extLst>
              <a:ext uri="{FF2B5EF4-FFF2-40B4-BE49-F238E27FC236}">
                <a16:creationId xmlns:a16="http://schemas.microsoft.com/office/drawing/2014/main" id="{4D221153-D288-6877-7B99-39E750F65970}"/>
              </a:ext>
            </a:extLst>
          </p:cNvPr>
          <p:cNvGrpSpPr/>
          <p:nvPr/>
        </p:nvGrpSpPr>
        <p:grpSpPr>
          <a:xfrm>
            <a:off x="6493604" y="3390435"/>
            <a:ext cx="393120" cy="146520"/>
            <a:chOff x="6493604" y="3390435"/>
            <a:chExt cx="393120" cy="14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3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5FC3F610-91E8-37EE-7D8A-1E935489B588}"/>
                    </a:ext>
                  </a:extLst>
                </p14:cNvPr>
                <p14:cNvContentPartPr/>
                <p14:nvPr/>
              </p14:nvContentPartPr>
              <p14:xfrm>
                <a:off x="6493604" y="3392595"/>
                <a:ext cx="34920" cy="69120"/>
              </p14:xfrm>
            </p:contentPart>
          </mc:Choice>
          <mc:Fallback xmlns=""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5FC3F610-91E8-37EE-7D8A-1E935489B588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6486044" y="3385035"/>
                  <a:ext cx="500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5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02A97AF6-E31D-66A2-5A16-DA797CD8055D}"/>
                    </a:ext>
                  </a:extLst>
                </p14:cNvPr>
                <p14:cNvContentPartPr/>
                <p14:nvPr/>
              </p14:nvContentPartPr>
              <p14:xfrm>
                <a:off x="6565244" y="3390435"/>
                <a:ext cx="4680" cy="55800"/>
              </p14:xfrm>
            </p:contentPart>
          </mc:Choice>
          <mc:Fallback xmlns=""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02A97AF6-E31D-66A2-5A16-DA797CD8055D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6557684" y="3383235"/>
                  <a:ext cx="198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7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D79B8B6A-B593-FC07-564B-9CFFD8D924E1}"/>
                    </a:ext>
                  </a:extLst>
                </p14:cNvPr>
                <p14:cNvContentPartPr/>
                <p14:nvPr/>
              </p14:nvContentPartPr>
              <p14:xfrm>
                <a:off x="6518444" y="3465315"/>
                <a:ext cx="26280" cy="71640"/>
              </p14:xfrm>
            </p:contentPart>
          </mc:Choice>
          <mc:Fallback xmlns=""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D79B8B6A-B593-FC07-564B-9CFFD8D924E1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6510884" y="3457755"/>
                  <a:ext cx="414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9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320C5C67-ED49-1BDF-6DCB-B99100991201}"/>
                    </a:ext>
                  </a:extLst>
                </p14:cNvPr>
                <p14:cNvContentPartPr/>
                <p14:nvPr/>
              </p14:nvContentPartPr>
              <p14:xfrm>
                <a:off x="6519884" y="3491955"/>
                <a:ext cx="50760" cy="18360"/>
              </p14:xfrm>
            </p:contentPart>
          </mc:Choice>
          <mc:Fallback xmlns=""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320C5C67-ED49-1BDF-6DCB-B99100991201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6512324" y="3484395"/>
                  <a:ext cx="658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1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D2447892-C127-E26A-7723-F48C9017597C}"/>
                    </a:ext>
                  </a:extLst>
                </p14:cNvPr>
                <p14:cNvContentPartPr/>
                <p14:nvPr/>
              </p14:nvContentPartPr>
              <p14:xfrm>
                <a:off x="6607004" y="3404475"/>
                <a:ext cx="43200" cy="90720"/>
              </p14:xfrm>
            </p:contentPart>
          </mc:Choice>
          <mc:Fallback xmlns=""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D2447892-C127-E26A-7723-F48C9017597C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6599444" y="3396915"/>
                  <a:ext cx="583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3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988E5D9A-ED9F-8744-3544-93CA1984C159}"/>
                    </a:ext>
                  </a:extLst>
                </p14:cNvPr>
                <p14:cNvContentPartPr/>
                <p14:nvPr/>
              </p14:nvContentPartPr>
              <p14:xfrm>
                <a:off x="6672884" y="3410595"/>
                <a:ext cx="7920" cy="63000"/>
              </p14:xfrm>
            </p:contentPart>
          </mc:Choice>
          <mc:Fallback xmlns=""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988E5D9A-ED9F-8744-3544-93CA1984C159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6665324" y="3403035"/>
                  <a:ext cx="230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5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EBB80D46-73FE-C2C6-F3B2-CEE38A8864F9}"/>
                    </a:ext>
                  </a:extLst>
                </p14:cNvPr>
                <p14:cNvContentPartPr/>
                <p14:nvPr/>
              </p14:nvContentPartPr>
              <p14:xfrm>
                <a:off x="6726884" y="3414555"/>
                <a:ext cx="54000" cy="7200"/>
              </p14:xfrm>
            </p:contentPart>
          </mc:Choice>
          <mc:Fallback xmlns=""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EBB80D46-73FE-C2C6-F3B2-CEE38A8864F9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6719324" y="3406995"/>
                  <a:ext cx="691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7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3374B792-8FEF-5F9D-17F6-826664E54372}"/>
                    </a:ext>
                  </a:extLst>
                </p14:cNvPr>
                <p14:cNvContentPartPr/>
                <p14:nvPr/>
              </p14:nvContentPartPr>
              <p14:xfrm>
                <a:off x="6724004" y="3424995"/>
                <a:ext cx="34920" cy="74880"/>
              </p14:xfrm>
            </p:contentPart>
          </mc:Choice>
          <mc:Fallback xmlns=""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3374B792-8FEF-5F9D-17F6-826664E54372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6716444" y="3417435"/>
                  <a:ext cx="500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9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7EBEDD94-28AC-B69D-A542-F0563E835605}"/>
                    </a:ext>
                  </a:extLst>
                </p14:cNvPr>
                <p14:cNvContentPartPr/>
                <p14:nvPr/>
              </p14:nvContentPartPr>
              <p14:xfrm>
                <a:off x="6811484" y="3411675"/>
                <a:ext cx="9360" cy="67680"/>
              </p14:xfrm>
            </p:contentPart>
          </mc:Choice>
          <mc:Fallback xmlns=""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7EBEDD94-28AC-B69D-A542-F0563E835605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6804284" y="3404115"/>
                  <a:ext cx="244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1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820DF2AE-F76B-03C0-5DA2-19FECC7249A3}"/>
                    </a:ext>
                  </a:extLst>
                </p14:cNvPr>
                <p14:cNvContentPartPr/>
                <p14:nvPr/>
              </p14:nvContentPartPr>
              <p14:xfrm>
                <a:off x="6829844" y="3432195"/>
                <a:ext cx="56880" cy="1440"/>
              </p14:xfrm>
            </p:contentPart>
          </mc:Choice>
          <mc:Fallback xmlns=""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820DF2AE-F76B-03C0-5DA2-19FECC7249A3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6822644" y="3424635"/>
                  <a:ext cx="7200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73">
            <p14:nvContentPartPr>
              <p14:cNvPr id="751" name="Input penna 750">
                <a:extLst>
                  <a:ext uri="{FF2B5EF4-FFF2-40B4-BE49-F238E27FC236}">
                    <a16:creationId xmlns:a16="http://schemas.microsoft.com/office/drawing/2014/main" id="{2EB327FD-BF8D-BC03-9EA9-3F4C6E945E06}"/>
                  </a:ext>
                </a:extLst>
              </p14:cNvPr>
              <p14:cNvContentPartPr/>
              <p14:nvPr/>
            </p14:nvContentPartPr>
            <p14:xfrm>
              <a:off x="9506230" y="4343670"/>
              <a:ext cx="993960" cy="144000"/>
            </p14:xfrm>
          </p:contentPart>
        </mc:Choice>
        <mc:Fallback xmlns="">
          <p:pic>
            <p:nvPicPr>
              <p:cNvPr id="751" name="Input penna 750">
                <a:extLst>
                  <a:ext uri="{FF2B5EF4-FFF2-40B4-BE49-F238E27FC236}">
                    <a16:creationId xmlns:a16="http://schemas.microsoft.com/office/drawing/2014/main" id="{2EB327FD-BF8D-BC03-9EA9-3F4C6E945E06}"/>
                  </a:ext>
                </a:extLst>
              </p:cNvPr>
              <p:cNvPicPr/>
              <p:nvPr/>
            </p:nvPicPr>
            <p:blipFill>
              <a:blip r:embed="rId774"/>
              <a:stretch>
                <a:fillRect/>
              </a:stretch>
            </p:blipFill>
            <p:spPr>
              <a:xfrm>
                <a:off x="9498670" y="4336110"/>
                <a:ext cx="10090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5">
            <p14:nvContentPartPr>
              <p14:cNvPr id="752" name="Input penna 751">
                <a:extLst>
                  <a:ext uri="{FF2B5EF4-FFF2-40B4-BE49-F238E27FC236}">
                    <a16:creationId xmlns:a16="http://schemas.microsoft.com/office/drawing/2014/main" id="{8D26F4A6-95C2-AACB-06F7-1FC681454AFF}"/>
                  </a:ext>
                </a:extLst>
              </p14:cNvPr>
              <p14:cNvContentPartPr/>
              <p14:nvPr/>
            </p14:nvContentPartPr>
            <p14:xfrm>
              <a:off x="4572268" y="3845530"/>
              <a:ext cx="193320" cy="21960"/>
            </p14:xfrm>
          </p:contentPart>
        </mc:Choice>
        <mc:Fallback xmlns="">
          <p:pic>
            <p:nvPicPr>
              <p:cNvPr id="752" name="Input penna 751">
                <a:extLst>
                  <a:ext uri="{FF2B5EF4-FFF2-40B4-BE49-F238E27FC236}">
                    <a16:creationId xmlns:a16="http://schemas.microsoft.com/office/drawing/2014/main" id="{8D26F4A6-95C2-AACB-06F7-1FC681454AFF}"/>
                  </a:ext>
                </a:extLst>
              </p:cNvPr>
              <p:cNvPicPr/>
              <p:nvPr/>
            </p:nvPicPr>
            <p:blipFill>
              <a:blip r:embed="rId776"/>
              <a:stretch>
                <a:fillRect/>
              </a:stretch>
            </p:blipFill>
            <p:spPr>
              <a:xfrm>
                <a:off x="4565068" y="3837970"/>
                <a:ext cx="20844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7">
            <p14:nvContentPartPr>
              <p14:cNvPr id="787" name="Input penna 786">
                <a:extLst>
                  <a:ext uri="{FF2B5EF4-FFF2-40B4-BE49-F238E27FC236}">
                    <a16:creationId xmlns:a16="http://schemas.microsoft.com/office/drawing/2014/main" id="{33540866-AA33-2F8C-2A9A-5AF197A9857B}"/>
                  </a:ext>
                </a:extLst>
              </p14:cNvPr>
              <p14:cNvContentPartPr/>
              <p14:nvPr/>
            </p14:nvContentPartPr>
            <p14:xfrm>
              <a:off x="3073062" y="4129468"/>
              <a:ext cx="804240" cy="46800"/>
            </p14:xfrm>
          </p:contentPart>
        </mc:Choice>
        <mc:Fallback xmlns="">
          <p:pic>
            <p:nvPicPr>
              <p:cNvPr id="787" name="Input penna 786">
                <a:extLst>
                  <a:ext uri="{FF2B5EF4-FFF2-40B4-BE49-F238E27FC236}">
                    <a16:creationId xmlns:a16="http://schemas.microsoft.com/office/drawing/2014/main" id="{33540866-AA33-2F8C-2A9A-5AF197A9857B}"/>
                  </a:ext>
                </a:extLst>
              </p:cNvPr>
              <p:cNvPicPr/>
              <p:nvPr/>
            </p:nvPicPr>
            <p:blipFill>
              <a:blip r:embed="rId778"/>
              <a:stretch>
                <a:fillRect/>
              </a:stretch>
            </p:blipFill>
            <p:spPr>
              <a:xfrm>
                <a:off x="3065502" y="4121908"/>
                <a:ext cx="81936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9">
            <p14:nvContentPartPr>
              <p14:cNvPr id="788" name="Input penna 787">
                <a:extLst>
                  <a:ext uri="{FF2B5EF4-FFF2-40B4-BE49-F238E27FC236}">
                    <a16:creationId xmlns:a16="http://schemas.microsoft.com/office/drawing/2014/main" id="{CB2F5A52-BEF0-7C0A-08FE-E33F3201CB7C}"/>
                  </a:ext>
                </a:extLst>
              </p14:cNvPr>
              <p14:cNvContentPartPr/>
              <p14:nvPr/>
            </p14:nvContentPartPr>
            <p14:xfrm>
              <a:off x="393061" y="3573608"/>
              <a:ext cx="66960" cy="180000"/>
            </p14:xfrm>
          </p:contentPart>
        </mc:Choice>
        <mc:Fallback xmlns="">
          <p:pic>
            <p:nvPicPr>
              <p:cNvPr id="788" name="Input penna 787">
                <a:extLst>
                  <a:ext uri="{FF2B5EF4-FFF2-40B4-BE49-F238E27FC236}">
                    <a16:creationId xmlns:a16="http://schemas.microsoft.com/office/drawing/2014/main" id="{CB2F5A52-BEF0-7C0A-08FE-E33F3201CB7C}"/>
                  </a:ext>
                </a:extLst>
              </p:cNvPr>
              <p:cNvPicPr/>
              <p:nvPr/>
            </p:nvPicPr>
            <p:blipFill>
              <a:blip r:embed="rId780"/>
              <a:stretch>
                <a:fillRect/>
              </a:stretch>
            </p:blipFill>
            <p:spPr>
              <a:xfrm>
                <a:off x="385501" y="3566048"/>
                <a:ext cx="82080" cy="1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1">
            <p14:nvContentPartPr>
              <p14:cNvPr id="789" name="Input penna 788">
                <a:extLst>
                  <a:ext uri="{FF2B5EF4-FFF2-40B4-BE49-F238E27FC236}">
                    <a16:creationId xmlns:a16="http://schemas.microsoft.com/office/drawing/2014/main" id="{ACA9F512-B735-DD33-F3F8-FA29F9E56A23}"/>
                  </a:ext>
                </a:extLst>
              </p14:cNvPr>
              <p14:cNvContentPartPr/>
              <p14:nvPr/>
            </p14:nvContentPartPr>
            <p14:xfrm>
              <a:off x="422581" y="3646328"/>
              <a:ext cx="49320" cy="97920"/>
            </p14:xfrm>
          </p:contentPart>
        </mc:Choice>
        <mc:Fallback xmlns="">
          <p:pic>
            <p:nvPicPr>
              <p:cNvPr id="789" name="Input penna 788">
                <a:extLst>
                  <a:ext uri="{FF2B5EF4-FFF2-40B4-BE49-F238E27FC236}">
                    <a16:creationId xmlns:a16="http://schemas.microsoft.com/office/drawing/2014/main" id="{ACA9F512-B735-DD33-F3F8-FA29F9E56A23}"/>
                  </a:ext>
                </a:extLst>
              </p:cNvPr>
              <p:cNvPicPr/>
              <p:nvPr/>
            </p:nvPicPr>
            <p:blipFill>
              <a:blip r:embed="rId782"/>
              <a:stretch>
                <a:fillRect/>
              </a:stretch>
            </p:blipFill>
            <p:spPr>
              <a:xfrm>
                <a:off x="415021" y="3638768"/>
                <a:ext cx="6444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3">
            <p14:nvContentPartPr>
              <p14:cNvPr id="790" name="Input penna 789">
                <a:extLst>
                  <a:ext uri="{FF2B5EF4-FFF2-40B4-BE49-F238E27FC236}">
                    <a16:creationId xmlns:a16="http://schemas.microsoft.com/office/drawing/2014/main" id="{8738E43E-1437-B3E1-007B-16414A98A080}"/>
                  </a:ext>
                </a:extLst>
              </p14:cNvPr>
              <p14:cNvContentPartPr/>
              <p14:nvPr/>
            </p14:nvContentPartPr>
            <p14:xfrm>
              <a:off x="525901" y="3607088"/>
              <a:ext cx="2160" cy="129240"/>
            </p14:xfrm>
          </p:contentPart>
        </mc:Choice>
        <mc:Fallback xmlns="">
          <p:pic>
            <p:nvPicPr>
              <p:cNvPr id="790" name="Input penna 789">
                <a:extLst>
                  <a:ext uri="{FF2B5EF4-FFF2-40B4-BE49-F238E27FC236}">
                    <a16:creationId xmlns:a16="http://schemas.microsoft.com/office/drawing/2014/main" id="{8738E43E-1437-B3E1-007B-16414A98A080}"/>
                  </a:ext>
                </a:extLst>
              </p:cNvPr>
              <p:cNvPicPr/>
              <p:nvPr/>
            </p:nvPicPr>
            <p:blipFill>
              <a:blip r:embed="rId784"/>
              <a:stretch>
                <a:fillRect/>
              </a:stretch>
            </p:blipFill>
            <p:spPr>
              <a:xfrm>
                <a:off x="518341" y="3599528"/>
                <a:ext cx="1728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5">
            <p14:nvContentPartPr>
              <p14:cNvPr id="791" name="Input penna 790">
                <a:extLst>
                  <a:ext uri="{FF2B5EF4-FFF2-40B4-BE49-F238E27FC236}">
                    <a16:creationId xmlns:a16="http://schemas.microsoft.com/office/drawing/2014/main" id="{4F96FD7B-6204-C593-40F9-3162F386396E}"/>
                  </a:ext>
                </a:extLst>
              </p14:cNvPr>
              <p14:cNvContentPartPr/>
              <p14:nvPr/>
            </p14:nvContentPartPr>
            <p14:xfrm>
              <a:off x="540661" y="3651728"/>
              <a:ext cx="42840" cy="18720"/>
            </p14:xfrm>
          </p:contentPart>
        </mc:Choice>
        <mc:Fallback xmlns="">
          <p:pic>
            <p:nvPicPr>
              <p:cNvPr id="791" name="Input penna 790">
                <a:extLst>
                  <a:ext uri="{FF2B5EF4-FFF2-40B4-BE49-F238E27FC236}">
                    <a16:creationId xmlns:a16="http://schemas.microsoft.com/office/drawing/2014/main" id="{4F96FD7B-6204-C593-40F9-3162F386396E}"/>
                  </a:ext>
                </a:extLst>
              </p:cNvPr>
              <p:cNvPicPr/>
              <p:nvPr/>
            </p:nvPicPr>
            <p:blipFill>
              <a:blip r:embed="rId786"/>
              <a:stretch>
                <a:fillRect/>
              </a:stretch>
            </p:blipFill>
            <p:spPr>
              <a:xfrm>
                <a:off x="533101" y="3644168"/>
                <a:ext cx="5760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7">
            <p14:nvContentPartPr>
              <p14:cNvPr id="792" name="Input penna 791">
                <a:extLst>
                  <a:ext uri="{FF2B5EF4-FFF2-40B4-BE49-F238E27FC236}">
                    <a16:creationId xmlns:a16="http://schemas.microsoft.com/office/drawing/2014/main" id="{261C7325-3898-936F-4DC8-C3ED3029B028}"/>
                  </a:ext>
                </a:extLst>
              </p14:cNvPr>
              <p14:cNvContentPartPr/>
              <p14:nvPr/>
            </p14:nvContentPartPr>
            <p14:xfrm>
              <a:off x="625261" y="3591968"/>
              <a:ext cx="66240" cy="128160"/>
            </p14:xfrm>
          </p:contentPart>
        </mc:Choice>
        <mc:Fallback xmlns="">
          <p:pic>
            <p:nvPicPr>
              <p:cNvPr id="792" name="Input penna 791">
                <a:extLst>
                  <a:ext uri="{FF2B5EF4-FFF2-40B4-BE49-F238E27FC236}">
                    <a16:creationId xmlns:a16="http://schemas.microsoft.com/office/drawing/2014/main" id="{261C7325-3898-936F-4DC8-C3ED3029B028}"/>
                  </a:ext>
                </a:extLst>
              </p:cNvPr>
              <p:cNvPicPr/>
              <p:nvPr/>
            </p:nvPicPr>
            <p:blipFill>
              <a:blip r:embed="rId788"/>
              <a:stretch>
                <a:fillRect/>
              </a:stretch>
            </p:blipFill>
            <p:spPr>
              <a:xfrm>
                <a:off x="617701" y="3584408"/>
                <a:ext cx="8136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9">
            <p14:nvContentPartPr>
              <p14:cNvPr id="793" name="Input penna 792">
                <a:extLst>
                  <a:ext uri="{FF2B5EF4-FFF2-40B4-BE49-F238E27FC236}">
                    <a16:creationId xmlns:a16="http://schemas.microsoft.com/office/drawing/2014/main" id="{349C0263-0FAC-332E-9C52-6469DD31AEC7}"/>
                  </a:ext>
                </a:extLst>
              </p14:cNvPr>
              <p14:cNvContentPartPr/>
              <p14:nvPr/>
            </p14:nvContentPartPr>
            <p14:xfrm>
              <a:off x="735421" y="3608168"/>
              <a:ext cx="3600" cy="70560"/>
            </p14:xfrm>
          </p:contentPart>
        </mc:Choice>
        <mc:Fallback xmlns="">
          <p:pic>
            <p:nvPicPr>
              <p:cNvPr id="793" name="Input penna 792">
                <a:extLst>
                  <a:ext uri="{FF2B5EF4-FFF2-40B4-BE49-F238E27FC236}">
                    <a16:creationId xmlns:a16="http://schemas.microsoft.com/office/drawing/2014/main" id="{349C0263-0FAC-332E-9C52-6469DD31AEC7}"/>
                  </a:ext>
                </a:extLst>
              </p:cNvPr>
              <p:cNvPicPr/>
              <p:nvPr/>
            </p:nvPicPr>
            <p:blipFill>
              <a:blip r:embed="rId790"/>
              <a:stretch>
                <a:fillRect/>
              </a:stretch>
            </p:blipFill>
            <p:spPr>
              <a:xfrm>
                <a:off x="727861" y="3600608"/>
                <a:ext cx="1872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1">
            <p14:nvContentPartPr>
              <p14:cNvPr id="794" name="Input penna 793">
                <a:extLst>
                  <a:ext uri="{FF2B5EF4-FFF2-40B4-BE49-F238E27FC236}">
                    <a16:creationId xmlns:a16="http://schemas.microsoft.com/office/drawing/2014/main" id="{4399E190-9B94-3E3B-45CE-D298C8A0C86F}"/>
                  </a:ext>
                </a:extLst>
              </p14:cNvPr>
              <p14:cNvContentPartPr/>
              <p14:nvPr/>
            </p14:nvContentPartPr>
            <p14:xfrm>
              <a:off x="740821" y="3663248"/>
              <a:ext cx="58320" cy="8280"/>
            </p14:xfrm>
          </p:contentPart>
        </mc:Choice>
        <mc:Fallback xmlns="">
          <p:pic>
            <p:nvPicPr>
              <p:cNvPr id="794" name="Input penna 793">
                <a:extLst>
                  <a:ext uri="{FF2B5EF4-FFF2-40B4-BE49-F238E27FC236}">
                    <a16:creationId xmlns:a16="http://schemas.microsoft.com/office/drawing/2014/main" id="{4399E190-9B94-3E3B-45CE-D298C8A0C86F}"/>
                  </a:ext>
                </a:extLst>
              </p:cNvPr>
              <p:cNvPicPr/>
              <p:nvPr/>
            </p:nvPicPr>
            <p:blipFill>
              <a:blip r:embed="rId792"/>
              <a:stretch>
                <a:fillRect/>
              </a:stretch>
            </p:blipFill>
            <p:spPr>
              <a:xfrm>
                <a:off x="733261" y="3655688"/>
                <a:ext cx="7344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3">
            <p14:nvContentPartPr>
              <p14:cNvPr id="795" name="Input penna 794">
                <a:extLst>
                  <a:ext uri="{FF2B5EF4-FFF2-40B4-BE49-F238E27FC236}">
                    <a16:creationId xmlns:a16="http://schemas.microsoft.com/office/drawing/2014/main" id="{D3B11D84-E29F-5C57-6348-2A2ADBC6912D}"/>
                  </a:ext>
                </a:extLst>
              </p14:cNvPr>
              <p14:cNvContentPartPr/>
              <p14:nvPr/>
            </p14:nvContentPartPr>
            <p14:xfrm>
              <a:off x="666661" y="3771968"/>
              <a:ext cx="2520" cy="41760"/>
            </p14:xfrm>
          </p:contentPart>
        </mc:Choice>
        <mc:Fallback xmlns="">
          <p:pic>
            <p:nvPicPr>
              <p:cNvPr id="795" name="Input penna 794">
                <a:extLst>
                  <a:ext uri="{FF2B5EF4-FFF2-40B4-BE49-F238E27FC236}">
                    <a16:creationId xmlns:a16="http://schemas.microsoft.com/office/drawing/2014/main" id="{D3B11D84-E29F-5C57-6348-2A2ADBC6912D}"/>
                  </a:ext>
                </a:extLst>
              </p:cNvPr>
              <p:cNvPicPr/>
              <p:nvPr/>
            </p:nvPicPr>
            <p:blipFill>
              <a:blip r:embed="rId794"/>
              <a:stretch>
                <a:fillRect/>
              </a:stretch>
            </p:blipFill>
            <p:spPr>
              <a:xfrm>
                <a:off x="659101" y="3764408"/>
                <a:ext cx="1764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5">
            <p14:nvContentPartPr>
              <p14:cNvPr id="799" name="Input penna 798">
                <a:extLst>
                  <a:ext uri="{FF2B5EF4-FFF2-40B4-BE49-F238E27FC236}">
                    <a16:creationId xmlns:a16="http://schemas.microsoft.com/office/drawing/2014/main" id="{FBD151C8-4DBF-E17F-FABB-BE4E54EB02A7}"/>
                  </a:ext>
                </a:extLst>
              </p14:cNvPr>
              <p14:cNvContentPartPr/>
              <p14:nvPr/>
            </p14:nvContentPartPr>
            <p14:xfrm>
              <a:off x="664861" y="3766568"/>
              <a:ext cx="99000" cy="72720"/>
            </p14:xfrm>
          </p:contentPart>
        </mc:Choice>
        <mc:Fallback xmlns="">
          <p:pic>
            <p:nvPicPr>
              <p:cNvPr id="799" name="Input penna 798">
                <a:extLst>
                  <a:ext uri="{FF2B5EF4-FFF2-40B4-BE49-F238E27FC236}">
                    <a16:creationId xmlns:a16="http://schemas.microsoft.com/office/drawing/2014/main" id="{FBD151C8-4DBF-E17F-FABB-BE4E54EB02A7}"/>
                  </a:ext>
                </a:extLst>
              </p:cNvPr>
              <p:cNvPicPr/>
              <p:nvPr/>
            </p:nvPicPr>
            <p:blipFill>
              <a:blip r:embed="rId796"/>
              <a:stretch>
                <a:fillRect/>
              </a:stretch>
            </p:blipFill>
            <p:spPr>
              <a:xfrm>
                <a:off x="657301" y="3759008"/>
                <a:ext cx="114120" cy="87840"/>
              </a:xfrm>
              <a:prstGeom prst="rect">
                <a:avLst/>
              </a:prstGeom>
            </p:spPr>
          </p:pic>
        </mc:Fallback>
      </mc:AlternateContent>
      <p:grpSp>
        <p:nvGrpSpPr>
          <p:cNvPr id="814" name="Gruppo 813">
            <a:extLst>
              <a:ext uri="{FF2B5EF4-FFF2-40B4-BE49-F238E27FC236}">
                <a16:creationId xmlns:a16="http://schemas.microsoft.com/office/drawing/2014/main" id="{9C4FE211-0DBC-DB3A-7F02-97294CB383B7}"/>
              </a:ext>
            </a:extLst>
          </p:cNvPr>
          <p:cNvGrpSpPr/>
          <p:nvPr/>
        </p:nvGrpSpPr>
        <p:grpSpPr>
          <a:xfrm>
            <a:off x="878341" y="3573248"/>
            <a:ext cx="699120" cy="185760"/>
            <a:chOff x="878341" y="3573248"/>
            <a:chExt cx="699120" cy="18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7">
              <p14:nvContentPartPr>
                <p14:cNvPr id="802" name="Input penna 801">
                  <a:extLst>
                    <a:ext uri="{FF2B5EF4-FFF2-40B4-BE49-F238E27FC236}">
                      <a16:creationId xmlns:a16="http://schemas.microsoft.com/office/drawing/2014/main" id="{9C261DCC-221E-FE19-0FD9-039BB66E9395}"/>
                    </a:ext>
                  </a:extLst>
                </p14:cNvPr>
                <p14:cNvContentPartPr/>
                <p14:nvPr/>
              </p14:nvContentPartPr>
              <p14:xfrm>
                <a:off x="892381" y="3652448"/>
                <a:ext cx="62280" cy="8280"/>
              </p14:xfrm>
            </p:contentPart>
          </mc:Choice>
          <mc:Fallback xmlns="">
            <p:pic>
              <p:nvPicPr>
                <p:cNvPr id="802" name="Input penna 801">
                  <a:extLst>
                    <a:ext uri="{FF2B5EF4-FFF2-40B4-BE49-F238E27FC236}">
                      <a16:creationId xmlns:a16="http://schemas.microsoft.com/office/drawing/2014/main" id="{9C261DCC-221E-FE19-0FD9-039BB66E9395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884821" y="3644888"/>
                  <a:ext cx="774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9">
              <p14:nvContentPartPr>
                <p14:cNvPr id="803" name="Input penna 802">
                  <a:extLst>
                    <a:ext uri="{FF2B5EF4-FFF2-40B4-BE49-F238E27FC236}">
                      <a16:creationId xmlns:a16="http://schemas.microsoft.com/office/drawing/2014/main" id="{7819A4C4-A6FE-6C5C-F9C2-F7FEE6FA0B48}"/>
                    </a:ext>
                  </a:extLst>
                </p14:cNvPr>
                <p14:cNvContentPartPr/>
                <p14:nvPr/>
              </p14:nvContentPartPr>
              <p14:xfrm>
                <a:off x="878341" y="3706448"/>
                <a:ext cx="95040" cy="19440"/>
              </p14:xfrm>
            </p:contentPart>
          </mc:Choice>
          <mc:Fallback xmlns="">
            <p:pic>
              <p:nvPicPr>
                <p:cNvPr id="803" name="Input penna 802">
                  <a:extLst>
                    <a:ext uri="{FF2B5EF4-FFF2-40B4-BE49-F238E27FC236}">
                      <a16:creationId xmlns:a16="http://schemas.microsoft.com/office/drawing/2014/main" id="{7819A4C4-A6FE-6C5C-F9C2-F7FEE6FA0B48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870781" y="3698888"/>
                  <a:ext cx="1101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1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20E5124B-476B-81BB-AA16-C34E1DED707F}"/>
                    </a:ext>
                  </a:extLst>
                </p14:cNvPr>
                <p14:cNvContentPartPr/>
                <p14:nvPr/>
              </p14:nvContentPartPr>
              <p14:xfrm>
                <a:off x="1065181" y="3573248"/>
                <a:ext cx="101520" cy="185760"/>
              </p14:xfrm>
            </p:contentPart>
          </mc:Choice>
          <mc:Fallback xmlns=""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20E5124B-476B-81BB-AA16-C34E1DED707F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1057621" y="3565688"/>
                  <a:ext cx="1166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3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FB5DC98E-DABC-F549-9391-901387804F5F}"/>
                    </a:ext>
                  </a:extLst>
                </p14:cNvPr>
                <p14:cNvContentPartPr/>
                <p14:nvPr/>
              </p14:nvContentPartPr>
              <p14:xfrm>
                <a:off x="1152661" y="3613928"/>
                <a:ext cx="56160" cy="60840"/>
              </p14:xfrm>
            </p:contentPart>
          </mc:Choice>
          <mc:Fallback xmlns=""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FB5DC98E-DABC-F549-9391-901387804F5F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1145101" y="3606368"/>
                  <a:ext cx="712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5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BCC32976-8BC0-2FAB-13B9-2F5CECA5422D}"/>
                    </a:ext>
                  </a:extLst>
                </p14:cNvPr>
                <p14:cNvContentPartPr/>
                <p14:nvPr/>
              </p14:nvContentPartPr>
              <p14:xfrm>
                <a:off x="1219621" y="3618608"/>
                <a:ext cx="55800" cy="76320"/>
              </p14:xfrm>
            </p:contentPart>
          </mc:Choice>
          <mc:Fallback xmlns=""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BCC32976-8BC0-2FAB-13B9-2F5CECA5422D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1212421" y="3611048"/>
                  <a:ext cx="709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7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6F890B21-A58A-A04F-7B20-BBCCBCC6A8F7}"/>
                    </a:ext>
                  </a:extLst>
                </p14:cNvPr>
                <p14:cNvContentPartPr/>
                <p14:nvPr/>
              </p14:nvContentPartPr>
              <p14:xfrm>
                <a:off x="1282981" y="3605648"/>
                <a:ext cx="36720" cy="77400"/>
              </p14:xfrm>
            </p:contentPart>
          </mc:Choice>
          <mc:Fallback xmlns=""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6F890B21-A58A-A04F-7B20-BBCCBCC6A8F7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1275421" y="3598088"/>
                  <a:ext cx="518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9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5616033B-815F-987F-E633-2EA8706CD539}"/>
                    </a:ext>
                  </a:extLst>
                </p14:cNvPr>
                <p14:cNvContentPartPr/>
                <p14:nvPr/>
              </p14:nvContentPartPr>
              <p14:xfrm>
                <a:off x="1342021" y="3623648"/>
                <a:ext cx="48240" cy="60480"/>
              </p14:xfrm>
            </p:contentPart>
          </mc:Choice>
          <mc:Fallback xmlns=""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5616033B-815F-987F-E633-2EA8706CD539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1334461" y="3616088"/>
                  <a:ext cx="63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1">
              <p14:nvContentPartPr>
                <p14:cNvPr id="811" name="Input penna 810">
                  <a:extLst>
                    <a:ext uri="{FF2B5EF4-FFF2-40B4-BE49-F238E27FC236}">
                      <a16:creationId xmlns:a16="http://schemas.microsoft.com/office/drawing/2014/main" id="{3C382571-DB9F-1900-F5F0-CAAD37342044}"/>
                    </a:ext>
                  </a:extLst>
                </p14:cNvPr>
                <p14:cNvContentPartPr/>
                <p14:nvPr/>
              </p14:nvContentPartPr>
              <p14:xfrm>
                <a:off x="1419061" y="3619328"/>
                <a:ext cx="38520" cy="63000"/>
              </p14:xfrm>
            </p:contentPart>
          </mc:Choice>
          <mc:Fallback xmlns="">
            <p:pic>
              <p:nvPicPr>
                <p:cNvPr id="811" name="Input penna 810">
                  <a:extLst>
                    <a:ext uri="{FF2B5EF4-FFF2-40B4-BE49-F238E27FC236}">
                      <a16:creationId xmlns:a16="http://schemas.microsoft.com/office/drawing/2014/main" id="{3C382571-DB9F-1900-F5F0-CAAD37342044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1411861" y="3611768"/>
                  <a:ext cx="536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3">
              <p14:nvContentPartPr>
                <p14:cNvPr id="812" name="Input penna 811">
                  <a:extLst>
                    <a:ext uri="{FF2B5EF4-FFF2-40B4-BE49-F238E27FC236}">
                      <a16:creationId xmlns:a16="http://schemas.microsoft.com/office/drawing/2014/main" id="{B6FB2E92-82AE-DCEB-9B06-497FA9DA87EC}"/>
                    </a:ext>
                  </a:extLst>
                </p14:cNvPr>
                <p14:cNvContentPartPr/>
                <p14:nvPr/>
              </p14:nvContentPartPr>
              <p14:xfrm>
                <a:off x="1504021" y="3629408"/>
                <a:ext cx="73440" cy="64440"/>
              </p14:xfrm>
            </p:contentPart>
          </mc:Choice>
          <mc:Fallback xmlns="">
            <p:pic>
              <p:nvPicPr>
                <p:cNvPr id="812" name="Input penna 811">
                  <a:extLst>
                    <a:ext uri="{FF2B5EF4-FFF2-40B4-BE49-F238E27FC236}">
                      <a16:creationId xmlns:a16="http://schemas.microsoft.com/office/drawing/2014/main" id="{B6FB2E92-82AE-DCEB-9B06-497FA9DA87EC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1496821" y="3621848"/>
                  <a:ext cx="8856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2" name="Gruppo 821">
            <a:extLst>
              <a:ext uri="{FF2B5EF4-FFF2-40B4-BE49-F238E27FC236}">
                <a16:creationId xmlns:a16="http://schemas.microsoft.com/office/drawing/2014/main" id="{00C5CBFE-E817-14DB-00EC-976C72ACA8A3}"/>
              </a:ext>
            </a:extLst>
          </p:cNvPr>
          <p:cNvGrpSpPr/>
          <p:nvPr/>
        </p:nvGrpSpPr>
        <p:grpSpPr>
          <a:xfrm>
            <a:off x="1655142" y="3476053"/>
            <a:ext cx="503280" cy="294840"/>
            <a:chOff x="1655142" y="3476053"/>
            <a:chExt cx="503280" cy="29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5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F975C5A9-596D-AA86-AE92-1027ECCACCE4}"/>
                    </a:ext>
                  </a:extLst>
                </p14:cNvPr>
                <p14:cNvContentPartPr/>
                <p14:nvPr/>
              </p14:nvContentPartPr>
              <p14:xfrm>
                <a:off x="1655142" y="3476053"/>
                <a:ext cx="109080" cy="294840"/>
              </p14:xfrm>
            </p:contentPart>
          </mc:Choice>
          <mc:Fallback xmlns=""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F975C5A9-596D-AA86-AE92-1027ECCACCE4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1647582" y="3468493"/>
                  <a:ext cx="12420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7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54F04C1F-4BDC-B89E-22A9-53BB745D7991}"/>
                    </a:ext>
                  </a:extLst>
                </p14:cNvPr>
                <p14:cNvContentPartPr/>
                <p14:nvPr/>
              </p14:nvContentPartPr>
              <p14:xfrm>
                <a:off x="1778262" y="3610693"/>
                <a:ext cx="78480" cy="97200"/>
              </p14:xfrm>
            </p:contentPart>
          </mc:Choice>
          <mc:Fallback xmlns=""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54F04C1F-4BDC-B89E-22A9-53BB745D7991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1770702" y="3603493"/>
                  <a:ext cx="936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9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74B280F9-6E37-F466-DCDB-77B4828FA385}"/>
                    </a:ext>
                  </a:extLst>
                </p14:cNvPr>
                <p14:cNvContentPartPr/>
                <p14:nvPr/>
              </p14:nvContentPartPr>
              <p14:xfrm>
                <a:off x="1860342" y="3603493"/>
                <a:ext cx="65880" cy="101160"/>
              </p14:xfrm>
            </p:contentPart>
          </mc:Choice>
          <mc:Fallback xmlns=""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74B280F9-6E37-F466-DCDB-77B4828FA385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1852782" y="3595933"/>
                  <a:ext cx="810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1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94FC4D70-A8C7-4893-A783-2F91DB299B2E}"/>
                    </a:ext>
                  </a:extLst>
                </p14:cNvPr>
                <p14:cNvContentPartPr/>
                <p14:nvPr/>
              </p14:nvContentPartPr>
              <p14:xfrm>
                <a:off x="1955022" y="3629053"/>
                <a:ext cx="51120" cy="48240"/>
              </p14:xfrm>
            </p:contentPart>
          </mc:Choice>
          <mc:Fallback xmlns=""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94FC4D70-A8C7-4893-A783-2F91DB299B2E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1947462" y="3621493"/>
                  <a:ext cx="662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3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B051EE5B-75C1-24D5-965D-1F9413538BA2}"/>
                    </a:ext>
                  </a:extLst>
                </p14:cNvPr>
                <p14:cNvContentPartPr/>
                <p14:nvPr/>
              </p14:nvContentPartPr>
              <p14:xfrm>
                <a:off x="2028102" y="3630133"/>
                <a:ext cx="45720" cy="43200"/>
              </p14:xfrm>
            </p:contentPart>
          </mc:Choice>
          <mc:Fallback xmlns=""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B051EE5B-75C1-24D5-965D-1F9413538BA2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2020542" y="3622573"/>
                  <a:ext cx="608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5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A21F631F-CD7A-2C62-30F0-06BC28B38592}"/>
                    </a:ext>
                  </a:extLst>
                </p14:cNvPr>
                <p14:cNvContentPartPr/>
                <p14:nvPr/>
              </p14:nvContentPartPr>
              <p14:xfrm>
                <a:off x="2106942" y="3614293"/>
                <a:ext cx="51480" cy="77040"/>
              </p14:xfrm>
            </p:contentPart>
          </mc:Choice>
          <mc:Fallback xmlns=""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A21F631F-CD7A-2C62-30F0-06BC28B38592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2099382" y="3606733"/>
                  <a:ext cx="6660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5" name="Gruppo 824">
            <a:extLst>
              <a:ext uri="{FF2B5EF4-FFF2-40B4-BE49-F238E27FC236}">
                <a16:creationId xmlns:a16="http://schemas.microsoft.com/office/drawing/2014/main" id="{EC648F2E-17C5-5CAC-C77D-39CACF8249DF}"/>
              </a:ext>
            </a:extLst>
          </p:cNvPr>
          <p:cNvGrpSpPr/>
          <p:nvPr/>
        </p:nvGrpSpPr>
        <p:grpSpPr>
          <a:xfrm>
            <a:off x="2733309" y="3320173"/>
            <a:ext cx="941203" cy="760680"/>
            <a:chOff x="2733309" y="3320173"/>
            <a:chExt cx="941203" cy="76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7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9E0FD681-80A4-B665-C01D-FB5B2262AB56}"/>
                    </a:ext>
                  </a:extLst>
                </p14:cNvPr>
                <p14:cNvContentPartPr/>
                <p14:nvPr/>
              </p14:nvContentPartPr>
              <p14:xfrm>
                <a:off x="2877112" y="3511062"/>
                <a:ext cx="126720" cy="137880"/>
              </p14:xfrm>
            </p:contentPart>
          </mc:Choice>
          <mc:Fallback xmlns=""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9E0FD681-80A4-B665-C01D-FB5B2262AB56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2869552" y="3503502"/>
                  <a:ext cx="1418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9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90EDB652-3744-90B1-2FC4-97E767791A1E}"/>
                    </a:ext>
                  </a:extLst>
                </p14:cNvPr>
                <p14:cNvContentPartPr/>
                <p14:nvPr/>
              </p14:nvContentPartPr>
              <p14:xfrm>
                <a:off x="2896192" y="3567222"/>
                <a:ext cx="92880" cy="17640"/>
              </p14:xfrm>
            </p:contentPart>
          </mc:Choice>
          <mc:Fallback xmlns=""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90EDB652-3744-90B1-2FC4-97E767791A1E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2888632" y="3559662"/>
                  <a:ext cx="1080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1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A5740095-1F39-AC3D-7813-BF9909C37FC9}"/>
                    </a:ext>
                  </a:extLst>
                </p14:cNvPr>
                <p14:cNvContentPartPr/>
                <p14:nvPr/>
              </p14:nvContentPartPr>
              <p14:xfrm>
                <a:off x="2858032" y="3673062"/>
                <a:ext cx="207360" cy="29520"/>
              </p14:xfrm>
            </p:contentPart>
          </mc:Choice>
          <mc:Fallback xmlns=""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A5740095-1F39-AC3D-7813-BF9909C37FC9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2850832" y="3665862"/>
                  <a:ext cx="222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3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58C4D6EE-DBA2-DE79-C3BF-F9C2033841BC}"/>
                    </a:ext>
                  </a:extLst>
                </p14:cNvPr>
                <p14:cNvContentPartPr/>
                <p14:nvPr/>
              </p14:nvContentPartPr>
              <p14:xfrm>
                <a:off x="2969272" y="3699702"/>
                <a:ext cx="3960" cy="49320"/>
              </p14:xfrm>
            </p:contentPart>
          </mc:Choice>
          <mc:Fallback xmlns=""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58C4D6EE-DBA2-DE79-C3BF-F9C2033841BC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2961712" y="3692142"/>
                  <a:ext cx="190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5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134EA083-9938-7E79-D9E2-556A0DDC93A1}"/>
                    </a:ext>
                  </a:extLst>
                </p14:cNvPr>
                <p14:cNvContentPartPr/>
                <p14:nvPr/>
              </p14:nvContentPartPr>
              <p14:xfrm>
                <a:off x="2911672" y="3765222"/>
                <a:ext cx="78840" cy="53280"/>
              </p14:xfrm>
            </p:contentPart>
          </mc:Choice>
          <mc:Fallback xmlns=""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134EA083-9938-7E79-D9E2-556A0DDC93A1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2904472" y="3757662"/>
                  <a:ext cx="939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7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E42B92D1-875B-C944-B7D2-8E16C56AF590}"/>
                    </a:ext>
                  </a:extLst>
                </p14:cNvPr>
                <p14:cNvContentPartPr/>
                <p14:nvPr/>
              </p14:nvContentPartPr>
              <p14:xfrm>
                <a:off x="3185632" y="3650742"/>
                <a:ext cx="37800" cy="11160"/>
              </p14:xfrm>
            </p:contentPart>
          </mc:Choice>
          <mc:Fallback xmlns=""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E42B92D1-875B-C944-B7D2-8E16C56AF590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3178072" y="3643182"/>
                  <a:ext cx="529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9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548C0839-B3F2-8C06-E73F-9E1EE0180523}"/>
                    </a:ext>
                  </a:extLst>
                </p14:cNvPr>
                <p14:cNvContentPartPr/>
                <p14:nvPr/>
              </p14:nvContentPartPr>
              <p14:xfrm>
                <a:off x="3172672" y="3717702"/>
                <a:ext cx="47160" cy="10080"/>
              </p14:xfrm>
            </p:contentPart>
          </mc:Choice>
          <mc:Fallback xmlns=""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548C0839-B3F2-8C06-E73F-9E1EE0180523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3165112" y="3710142"/>
                  <a:ext cx="62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1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665AEA7D-1901-41EE-3BFC-F7D94B4C4B1F}"/>
                    </a:ext>
                  </a:extLst>
                </p14:cNvPr>
                <p14:cNvContentPartPr/>
                <p14:nvPr/>
              </p14:nvContentPartPr>
              <p14:xfrm>
                <a:off x="3259432" y="3646422"/>
                <a:ext cx="72000" cy="84240"/>
              </p14:xfrm>
            </p:contentPart>
          </mc:Choice>
          <mc:Fallback xmlns=""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665AEA7D-1901-41EE-3BFC-F7D94B4C4B1F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3252232" y="3638862"/>
                  <a:ext cx="871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3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7703F012-59EF-7F02-BF6E-E02AA05D588B}"/>
                    </a:ext>
                  </a:extLst>
                </p14:cNvPr>
                <p14:cNvContentPartPr/>
                <p14:nvPr/>
              </p14:nvContentPartPr>
              <p14:xfrm>
                <a:off x="3356632" y="3649302"/>
                <a:ext cx="11880" cy="59400"/>
              </p14:xfrm>
            </p:contentPart>
          </mc:Choice>
          <mc:Fallback xmlns=""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7703F012-59EF-7F02-BF6E-E02AA05D588B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3349072" y="3641742"/>
                  <a:ext cx="270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5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120917A5-3922-0638-AC92-8969F61140E4}"/>
                    </a:ext>
                  </a:extLst>
                </p14:cNvPr>
                <p14:cNvContentPartPr/>
                <p14:nvPr/>
              </p14:nvContentPartPr>
              <p14:xfrm>
                <a:off x="3403792" y="3655693"/>
                <a:ext cx="32760" cy="63720"/>
              </p14:xfrm>
            </p:contentPart>
          </mc:Choice>
          <mc:Fallback xmlns=""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120917A5-3922-0638-AC92-8969F61140E4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3396232" y="3648133"/>
                  <a:ext cx="478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7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8146BB10-6ACC-783E-5961-033FAB695837}"/>
                    </a:ext>
                  </a:extLst>
                </p14:cNvPr>
                <p14:cNvContentPartPr/>
                <p14:nvPr/>
              </p14:nvContentPartPr>
              <p14:xfrm>
                <a:off x="3467512" y="3669373"/>
                <a:ext cx="39960" cy="44640"/>
              </p14:xfrm>
            </p:contentPart>
          </mc:Choice>
          <mc:Fallback xmlns=""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8146BB10-6ACC-783E-5961-033FAB695837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3459952" y="3661813"/>
                  <a:ext cx="55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9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E1667E07-93A2-6B16-BB9F-6E2B579A99E1}"/>
                    </a:ext>
                  </a:extLst>
                </p14:cNvPr>
                <p14:cNvContentPartPr/>
                <p14:nvPr/>
              </p14:nvContentPartPr>
              <p14:xfrm>
                <a:off x="3541312" y="3601333"/>
                <a:ext cx="3960" cy="86040"/>
              </p14:xfrm>
            </p:contentPart>
          </mc:Choice>
          <mc:Fallback xmlns=""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E1667E07-93A2-6B16-BB9F-6E2B579A99E1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3533752" y="3593773"/>
                  <a:ext cx="187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1">
              <p14:nvContentPartPr>
                <p14:cNvPr id="774" name="Input penna 773">
                  <a:extLst>
                    <a:ext uri="{FF2B5EF4-FFF2-40B4-BE49-F238E27FC236}">
                      <a16:creationId xmlns:a16="http://schemas.microsoft.com/office/drawing/2014/main" id="{4A206D79-0473-7C56-F239-3273B046B1FD}"/>
                    </a:ext>
                  </a:extLst>
                </p14:cNvPr>
                <p14:cNvContentPartPr/>
                <p14:nvPr/>
              </p14:nvContentPartPr>
              <p14:xfrm>
                <a:off x="3536992" y="3662173"/>
                <a:ext cx="40680" cy="10800"/>
              </p14:xfrm>
            </p:contentPart>
          </mc:Choice>
          <mc:Fallback xmlns="">
            <p:pic>
              <p:nvPicPr>
                <p:cNvPr id="774" name="Input penna 773">
                  <a:extLst>
                    <a:ext uri="{FF2B5EF4-FFF2-40B4-BE49-F238E27FC236}">
                      <a16:creationId xmlns:a16="http://schemas.microsoft.com/office/drawing/2014/main" id="{4A206D79-0473-7C56-F239-3273B046B1FD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3529432" y="3654613"/>
                  <a:ext cx="558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3">
              <p14:nvContentPartPr>
                <p14:cNvPr id="775" name="Input penna 774">
                  <a:extLst>
                    <a:ext uri="{FF2B5EF4-FFF2-40B4-BE49-F238E27FC236}">
                      <a16:creationId xmlns:a16="http://schemas.microsoft.com/office/drawing/2014/main" id="{8A4186C1-5264-421E-D767-1925EC33F020}"/>
                    </a:ext>
                  </a:extLst>
                </p14:cNvPr>
                <p14:cNvContentPartPr/>
                <p14:nvPr/>
              </p14:nvContentPartPr>
              <p14:xfrm>
                <a:off x="3609712" y="3646693"/>
                <a:ext cx="5760" cy="75240"/>
              </p14:xfrm>
            </p:contentPart>
          </mc:Choice>
          <mc:Fallback xmlns="">
            <p:pic>
              <p:nvPicPr>
                <p:cNvPr id="775" name="Input penna 774">
                  <a:extLst>
                    <a:ext uri="{FF2B5EF4-FFF2-40B4-BE49-F238E27FC236}">
                      <a16:creationId xmlns:a16="http://schemas.microsoft.com/office/drawing/2014/main" id="{8A4186C1-5264-421E-D767-1925EC33F020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3602152" y="3639133"/>
                  <a:ext cx="208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5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76794046-D08B-DB05-18DD-5CCB551050BD}"/>
                    </a:ext>
                  </a:extLst>
                </p14:cNvPr>
                <p14:cNvContentPartPr/>
                <p14:nvPr/>
              </p14:nvContentPartPr>
              <p14:xfrm>
                <a:off x="3203632" y="3913093"/>
                <a:ext cx="97920" cy="167760"/>
              </p14:xfrm>
            </p:contentPart>
          </mc:Choice>
          <mc:Fallback xmlns=""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76794046-D08B-DB05-18DD-5CCB551050BD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3196072" y="3905533"/>
                  <a:ext cx="1130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7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E57461D0-4546-397F-049D-4CBCB4C8CB6F}"/>
                    </a:ext>
                  </a:extLst>
                </p14:cNvPr>
                <p14:cNvContentPartPr/>
                <p14:nvPr/>
              </p14:nvContentPartPr>
              <p14:xfrm>
                <a:off x="3319912" y="3930733"/>
                <a:ext cx="50400" cy="82440"/>
              </p14:xfrm>
            </p:contentPart>
          </mc:Choice>
          <mc:Fallback xmlns=""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E57461D0-4546-397F-049D-4CBCB4C8CB6F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3312352" y="3923173"/>
                  <a:ext cx="655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9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4BE8C6E2-85EE-98CD-0932-29EB0C3D7BA7}"/>
                    </a:ext>
                  </a:extLst>
                </p14:cNvPr>
                <p14:cNvContentPartPr/>
                <p14:nvPr/>
              </p14:nvContentPartPr>
              <p14:xfrm>
                <a:off x="3385072" y="3950533"/>
                <a:ext cx="27000" cy="52200"/>
              </p14:xfrm>
            </p:contentPart>
          </mc:Choice>
          <mc:Fallback xmlns=""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4BE8C6E2-85EE-98CD-0932-29EB0C3D7BA7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3377512" y="3942973"/>
                  <a:ext cx="42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1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28532CEF-2CE8-5091-0ACA-6C07349B4241}"/>
                    </a:ext>
                  </a:extLst>
                </p14:cNvPr>
                <p14:cNvContentPartPr/>
                <p14:nvPr/>
              </p14:nvContentPartPr>
              <p14:xfrm>
                <a:off x="3436912" y="3926773"/>
                <a:ext cx="28440" cy="71280"/>
              </p14:xfrm>
            </p:contentPart>
          </mc:Choice>
          <mc:Fallback xmlns=""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28532CEF-2CE8-5091-0ACA-6C07349B4241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3429712" y="3919213"/>
                  <a:ext cx="435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3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B4BC5073-FBCD-0138-67AB-3B741A4430CB}"/>
                    </a:ext>
                  </a:extLst>
                </p14:cNvPr>
                <p14:cNvContentPartPr/>
                <p14:nvPr/>
              </p14:nvContentPartPr>
              <p14:xfrm>
                <a:off x="3500992" y="3944413"/>
                <a:ext cx="39960" cy="50760"/>
              </p14:xfrm>
            </p:contentPart>
          </mc:Choice>
          <mc:Fallback xmlns=""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B4BC5073-FBCD-0138-67AB-3B741A4430CB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3493432" y="3936853"/>
                  <a:ext cx="550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5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B2E8AF15-2924-33D8-6F0D-A0E9613DA932}"/>
                    </a:ext>
                  </a:extLst>
                </p14:cNvPr>
                <p14:cNvContentPartPr/>
                <p14:nvPr/>
              </p14:nvContentPartPr>
              <p14:xfrm>
                <a:off x="3557512" y="3946213"/>
                <a:ext cx="34920" cy="54000"/>
              </p14:xfrm>
            </p:contentPart>
          </mc:Choice>
          <mc:Fallback xmlns=""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B2E8AF15-2924-33D8-6F0D-A0E9613DA932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3549952" y="3938653"/>
                  <a:ext cx="500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7">
              <p14:nvContentPartPr>
                <p14:cNvPr id="784" name="Input penna 783">
                  <a:extLst>
                    <a:ext uri="{FF2B5EF4-FFF2-40B4-BE49-F238E27FC236}">
                      <a16:creationId xmlns:a16="http://schemas.microsoft.com/office/drawing/2014/main" id="{A9A1E092-BA7A-4406-B227-8F0D147FAB6B}"/>
                    </a:ext>
                  </a:extLst>
                </p14:cNvPr>
                <p14:cNvContentPartPr/>
                <p14:nvPr/>
              </p14:nvContentPartPr>
              <p14:xfrm>
                <a:off x="3625192" y="3945493"/>
                <a:ext cx="49320" cy="54360"/>
              </p14:xfrm>
            </p:contentPart>
          </mc:Choice>
          <mc:Fallback xmlns="">
            <p:pic>
              <p:nvPicPr>
                <p:cNvPr id="784" name="Input penna 783">
                  <a:extLst>
                    <a:ext uri="{FF2B5EF4-FFF2-40B4-BE49-F238E27FC236}">
                      <a16:creationId xmlns:a16="http://schemas.microsoft.com/office/drawing/2014/main" id="{A9A1E092-BA7A-4406-B227-8F0D147FAB6B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3617632" y="3937933"/>
                  <a:ext cx="644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9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03DD03B5-C7C0-5037-E875-9341E17A6DB0}"/>
                    </a:ext>
                  </a:extLst>
                </p14:cNvPr>
                <p14:cNvContentPartPr/>
                <p14:nvPr/>
              </p14:nvContentPartPr>
              <p14:xfrm>
                <a:off x="2733309" y="3320173"/>
                <a:ext cx="384840" cy="573840"/>
              </p14:xfrm>
            </p:contentPart>
          </mc:Choice>
          <mc:Fallback xmlns=""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03DD03B5-C7C0-5037-E875-9341E17A6DB0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2725749" y="3312613"/>
                  <a:ext cx="399960" cy="58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71">
            <p14:nvContentPartPr>
              <p14:cNvPr id="827" name="Input penna 826">
                <a:extLst>
                  <a:ext uri="{FF2B5EF4-FFF2-40B4-BE49-F238E27FC236}">
                    <a16:creationId xmlns:a16="http://schemas.microsoft.com/office/drawing/2014/main" id="{1C0337B2-D045-BAEB-B14C-4BD45A0EF71E}"/>
                  </a:ext>
                </a:extLst>
              </p14:cNvPr>
              <p14:cNvContentPartPr/>
              <p14:nvPr/>
            </p14:nvContentPartPr>
            <p14:xfrm>
              <a:off x="4844689" y="3848648"/>
              <a:ext cx="162000" cy="14760"/>
            </p14:xfrm>
          </p:contentPart>
        </mc:Choice>
        <mc:Fallback xmlns="">
          <p:pic>
            <p:nvPicPr>
              <p:cNvPr id="827" name="Input penna 826">
                <a:extLst>
                  <a:ext uri="{FF2B5EF4-FFF2-40B4-BE49-F238E27FC236}">
                    <a16:creationId xmlns:a16="http://schemas.microsoft.com/office/drawing/2014/main" id="{1C0337B2-D045-BAEB-B14C-4BD45A0EF71E}"/>
                  </a:ext>
                </a:extLst>
              </p:cNvPr>
              <p:cNvPicPr/>
              <p:nvPr/>
            </p:nvPicPr>
            <p:blipFill>
              <a:blip r:embed="rId872"/>
              <a:stretch>
                <a:fillRect/>
              </a:stretch>
            </p:blipFill>
            <p:spPr>
              <a:xfrm>
                <a:off x="4837129" y="3841448"/>
                <a:ext cx="17676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860" name="Gruppo 859">
            <a:extLst>
              <a:ext uri="{FF2B5EF4-FFF2-40B4-BE49-F238E27FC236}">
                <a16:creationId xmlns:a16="http://schemas.microsoft.com/office/drawing/2014/main" id="{1BAA496A-C97E-1E1B-CE67-4B7673C4C185}"/>
              </a:ext>
            </a:extLst>
          </p:cNvPr>
          <p:cNvGrpSpPr/>
          <p:nvPr/>
        </p:nvGrpSpPr>
        <p:grpSpPr>
          <a:xfrm>
            <a:off x="418621" y="4450111"/>
            <a:ext cx="550440" cy="227520"/>
            <a:chOff x="418621" y="4450111"/>
            <a:chExt cx="550440" cy="22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3">
              <p14:nvContentPartPr>
                <p14:cNvPr id="828" name="Input penna 827">
                  <a:extLst>
                    <a:ext uri="{FF2B5EF4-FFF2-40B4-BE49-F238E27FC236}">
                      <a16:creationId xmlns:a16="http://schemas.microsoft.com/office/drawing/2014/main" id="{77AE841D-F9CA-4F43-48AF-AEF6DE08D55D}"/>
                    </a:ext>
                  </a:extLst>
                </p14:cNvPr>
                <p14:cNvContentPartPr/>
                <p14:nvPr/>
              </p14:nvContentPartPr>
              <p14:xfrm>
                <a:off x="418621" y="4467751"/>
                <a:ext cx="130680" cy="185760"/>
              </p14:xfrm>
            </p:contentPart>
          </mc:Choice>
          <mc:Fallback xmlns="">
            <p:pic>
              <p:nvPicPr>
                <p:cNvPr id="828" name="Input penna 827">
                  <a:extLst>
                    <a:ext uri="{FF2B5EF4-FFF2-40B4-BE49-F238E27FC236}">
                      <a16:creationId xmlns:a16="http://schemas.microsoft.com/office/drawing/2014/main" id="{77AE841D-F9CA-4F43-48AF-AEF6DE08D55D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411061" y="4460191"/>
                  <a:ext cx="1454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5">
              <p14:nvContentPartPr>
                <p14:cNvPr id="829" name="Input penna 828">
                  <a:extLst>
                    <a:ext uri="{FF2B5EF4-FFF2-40B4-BE49-F238E27FC236}">
                      <a16:creationId xmlns:a16="http://schemas.microsoft.com/office/drawing/2014/main" id="{7ECD8FFB-C223-7840-50DD-C208ACBB34B4}"/>
                    </a:ext>
                  </a:extLst>
                </p14:cNvPr>
                <p14:cNvContentPartPr/>
                <p14:nvPr/>
              </p14:nvContentPartPr>
              <p14:xfrm>
                <a:off x="433021" y="4564951"/>
                <a:ext cx="104040" cy="13320"/>
              </p14:xfrm>
            </p:contentPart>
          </mc:Choice>
          <mc:Fallback xmlns="">
            <p:pic>
              <p:nvPicPr>
                <p:cNvPr id="829" name="Input penna 828">
                  <a:extLst>
                    <a:ext uri="{FF2B5EF4-FFF2-40B4-BE49-F238E27FC236}">
                      <a16:creationId xmlns:a16="http://schemas.microsoft.com/office/drawing/2014/main" id="{7ECD8FFB-C223-7840-50DD-C208ACBB34B4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425461" y="4557391"/>
                  <a:ext cx="119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7">
              <p14:nvContentPartPr>
                <p14:cNvPr id="830" name="Input penna 829">
                  <a:extLst>
                    <a:ext uri="{FF2B5EF4-FFF2-40B4-BE49-F238E27FC236}">
                      <a16:creationId xmlns:a16="http://schemas.microsoft.com/office/drawing/2014/main" id="{B2AB67A3-66E2-B3CB-9BA0-5AC1CA2BDF37}"/>
                    </a:ext>
                  </a:extLst>
                </p14:cNvPr>
                <p14:cNvContentPartPr/>
                <p14:nvPr/>
              </p14:nvContentPartPr>
              <p14:xfrm>
                <a:off x="552901" y="4477471"/>
                <a:ext cx="33120" cy="164880"/>
              </p14:xfrm>
            </p:contentPart>
          </mc:Choice>
          <mc:Fallback xmlns="">
            <p:pic>
              <p:nvPicPr>
                <p:cNvPr id="830" name="Input penna 829">
                  <a:extLst>
                    <a:ext uri="{FF2B5EF4-FFF2-40B4-BE49-F238E27FC236}">
                      <a16:creationId xmlns:a16="http://schemas.microsoft.com/office/drawing/2014/main" id="{B2AB67A3-66E2-B3CB-9BA0-5AC1CA2BDF37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545341" y="4469911"/>
                  <a:ext cx="482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9">
              <p14:nvContentPartPr>
                <p14:cNvPr id="831" name="Input penna 830">
                  <a:extLst>
                    <a:ext uri="{FF2B5EF4-FFF2-40B4-BE49-F238E27FC236}">
                      <a16:creationId xmlns:a16="http://schemas.microsoft.com/office/drawing/2014/main" id="{E4623860-A783-DE49-3763-1D6B814027F4}"/>
                    </a:ext>
                  </a:extLst>
                </p14:cNvPr>
                <p14:cNvContentPartPr/>
                <p14:nvPr/>
              </p14:nvContentPartPr>
              <p14:xfrm>
                <a:off x="565141" y="4566031"/>
                <a:ext cx="39240" cy="23040"/>
              </p14:xfrm>
            </p:contentPart>
          </mc:Choice>
          <mc:Fallback xmlns="">
            <p:pic>
              <p:nvPicPr>
                <p:cNvPr id="831" name="Input penna 830">
                  <a:extLst>
                    <a:ext uri="{FF2B5EF4-FFF2-40B4-BE49-F238E27FC236}">
                      <a16:creationId xmlns:a16="http://schemas.microsoft.com/office/drawing/2014/main" id="{E4623860-A783-DE49-3763-1D6B814027F4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557941" y="4558831"/>
                  <a:ext cx="54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1">
              <p14:nvContentPartPr>
                <p14:cNvPr id="832" name="Input penna 831">
                  <a:extLst>
                    <a:ext uri="{FF2B5EF4-FFF2-40B4-BE49-F238E27FC236}">
                      <a16:creationId xmlns:a16="http://schemas.microsoft.com/office/drawing/2014/main" id="{6D4415CB-E22F-461E-5589-FF4897B93F1E}"/>
                    </a:ext>
                  </a:extLst>
                </p14:cNvPr>
                <p14:cNvContentPartPr/>
                <p14:nvPr/>
              </p14:nvContentPartPr>
              <p14:xfrm>
                <a:off x="617701" y="4450111"/>
                <a:ext cx="24840" cy="180360"/>
              </p14:xfrm>
            </p:contentPart>
          </mc:Choice>
          <mc:Fallback xmlns="">
            <p:pic>
              <p:nvPicPr>
                <p:cNvPr id="832" name="Input penna 831">
                  <a:extLst>
                    <a:ext uri="{FF2B5EF4-FFF2-40B4-BE49-F238E27FC236}">
                      <a16:creationId xmlns:a16="http://schemas.microsoft.com/office/drawing/2014/main" id="{6D4415CB-E22F-461E-5589-FF4897B93F1E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610141" y="4442551"/>
                  <a:ext cx="396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3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76349686-5C25-1293-C03C-186A0BADE7D1}"/>
                    </a:ext>
                  </a:extLst>
                </p14:cNvPr>
                <p14:cNvContentPartPr/>
                <p14:nvPr/>
              </p14:nvContentPartPr>
              <p14:xfrm>
                <a:off x="713461" y="4480711"/>
                <a:ext cx="59760" cy="96480"/>
              </p14:xfrm>
            </p:contentPart>
          </mc:Choice>
          <mc:Fallback xmlns=""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76349686-5C25-1293-C03C-186A0BADE7D1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705901" y="4473151"/>
                  <a:ext cx="74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5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C52C19E7-4815-FE16-A4EE-928BBD2E4B36}"/>
                    </a:ext>
                  </a:extLst>
                </p14:cNvPr>
                <p14:cNvContentPartPr/>
                <p14:nvPr/>
              </p14:nvContentPartPr>
              <p14:xfrm>
                <a:off x="664861" y="4611031"/>
                <a:ext cx="88920" cy="19800"/>
              </p14:xfrm>
            </p:contentPart>
          </mc:Choice>
          <mc:Fallback xmlns=""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C52C19E7-4815-FE16-A4EE-928BBD2E4B36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657661" y="4603471"/>
                  <a:ext cx="1040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7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86C998CD-8AF1-CB3B-6E04-25B278E14BC9}"/>
                    </a:ext>
                  </a:extLst>
                </p14:cNvPr>
                <p14:cNvContentPartPr/>
                <p14:nvPr/>
              </p14:nvContentPartPr>
              <p14:xfrm>
                <a:off x="741541" y="4624351"/>
                <a:ext cx="7920" cy="53280"/>
              </p14:xfrm>
            </p:contentPart>
          </mc:Choice>
          <mc:Fallback xmlns=""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86C998CD-8AF1-CB3B-6E04-25B278E14BC9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33981" y="4616791"/>
                  <a:ext cx="230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8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532EB721-DAE6-8EF2-20BD-5E4C4A24C530}"/>
                    </a:ext>
                  </a:extLst>
                </p14:cNvPr>
                <p14:cNvContentPartPr/>
                <p14:nvPr/>
              </p14:nvContentPartPr>
              <p14:xfrm>
                <a:off x="868621" y="4537231"/>
                <a:ext cx="27360" cy="4680"/>
              </p14:xfrm>
            </p:contentPart>
          </mc:Choice>
          <mc:Fallback xmlns=""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532EB721-DAE6-8EF2-20BD-5E4C4A24C530}"/>
                    </a:ext>
                  </a:extLst>
                </p:cNvPr>
                <p:cNvPicPr/>
                <p:nvPr/>
              </p:nvPicPr>
              <p:blipFill>
                <a:blip r:embed="rId889"/>
                <a:stretch>
                  <a:fillRect/>
                </a:stretch>
              </p:blipFill>
              <p:spPr>
                <a:xfrm>
                  <a:off x="861061" y="4529671"/>
                  <a:ext cx="424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0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8998D3F3-7643-8780-8EAD-25FC1CE7EC30}"/>
                    </a:ext>
                  </a:extLst>
                </p14:cNvPr>
                <p14:cNvContentPartPr/>
                <p14:nvPr/>
              </p14:nvContentPartPr>
              <p14:xfrm>
                <a:off x="848461" y="4592671"/>
                <a:ext cx="120600" cy="27360"/>
              </p14:xfrm>
            </p:contentPart>
          </mc:Choice>
          <mc:Fallback xmlns=""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8998D3F3-7643-8780-8EAD-25FC1CE7EC30}"/>
                    </a:ext>
                  </a:extLst>
                </p:cNvPr>
                <p:cNvPicPr/>
                <p:nvPr/>
              </p:nvPicPr>
              <p:blipFill>
                <a:blip r:embed="rId891"/>
                <a:stretch>
                  <a:fillRect/>
                </a:stretch>
              </p:blipFill>
              <p:spPr>
                <a:xfrm>
                  <a:off x="840901" y="4585111"/>
                  <a:ext cx="13572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8" name="Gruppo 857">
            <a:extLst>
              <a:ext uri="{FF2B5EF4-FFF2-40B4-BE49-F238E27FC236}">
                <a16:creationId xmlns:a16="http://schemas.microsoft.com/office/drawing/2014/main" id="{110704DD-769A-CEF0-63A0-499E8B6F1724}"/>
              </a:ext>
            </a:extLst>
          </p:cNvPr>
          <p:cNvGrpSpPr/>
          <p:nvPr/>
        </p:nvGrpSpPr>
        <p:grpSpPr>
          <a:xfrm>
            <a:off x="1102981" y="4421311"/>
            <a:ext cx="1004760" cy="340920"/>
            <a:chOff x="1102981" y="4421311"/>
            <a:chExt cx="1004760" cy="34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2">
              <p14:nvContentPartPr>
                <p14:cNvPr id="838" name="Input penna 837">
                  <a:extLst>
                    <a:ext uri="{FF2B5EF4-FFF2-40B4-BE49-F238E27FC236}">
                      <a16:creationId xmlns:a16="http://schemas.microsoft.com/office/drawing/2014/main" id="{5214E702-C753-4D54-6B49-66173FFB6227}"/>
                    </a:ext>
                  </a:extLst>
                </p14:cNvPr>
                <p14:cNvContentPartPr/>
                <p14:nvPr/>
              </p14:nvContentPartPr>
              <p14:xfrm>
                <a:off x="1102981" y="4521391"/>
                <a:ext cx="86040" cy="114840"/>
              </p14:xfrm>
            </p:contentPart>
          </mc:Choice>
          <mc:Fallback xmlns="">
            <p:pic>
              <p:nvPicPr>
                <p:cNvPr id="838" name="Input penna 837">
                  <a:extLst>
                    <a:ext uri="{FF2B5EF4-FFF2-40B4-BE49-F238E27FC236}">
                      <a16:creationId xmlns:a16="http://schemas.microsoft.com/office/drawing/2014/main" id="{5214E702-C753-4D54-6B49-66173FFB6227}"/>
                    </a:ext>
                  </a:extLst>
                </p:cNvPr>
                <p:cNvPicPr/>
                <p:nvPr/>
              </p:nvPicPr>
              <p:blipFill>
                <a:blip r:embed="rId893"/>
                <a:stretch>
                  <a:fillRect/>
                </a:stretch>
              </p:blipFill>
              <p:spPr>
                <a:xfrm>
                  <a:off x="1095421" y="4513831"/>
                  <a:ext cx="1008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4">
              <p14:nvContentPartPr>
                <p14:cNvPr id="839" name="Input penna 838">
                  <a:extLst>
                    <a:ext uri="{FF2B5EF4-FFF2-40B4-BE49-F238E27FC236}">
                      <a16:creationId xmlns:a16="http://schemas.microsoft.com/office/drawing/2014/main" id="{634E0578-A9FA-2517-3DAF-3895DEF3D1C7}"/>
                    </a:ext>
                  </a:extLst>
                </p14:cNvPr>
                <p14:cNvContentPartPr/>
                <p14:nvPr/>
              </p14:nvContentPartPr>
              <p14:xfrm>
                <a:off x="1217101" y="4443991"/>
                <a:ext cx="23760" cy="206280"/>
              </p14:xfrm>
            </p:contentPart>
          </mc:Choice>
          <mc:Fallback xmlns="">
            <p:pic>
              <p:nvPicPr>
                <p:cNvPr id="839" name="Input penna 838">
                  <a:extLst>
                    <a:ext uri="{FF2B5EF4-FFF2-40B4-BE49-F238E27FC236}">
                      <a16:creationId xmlns:a16="http://schemas.microsoft.com/office/drawing/2014/main" id="{634E0578-A9FA-2517-3DAF-3895DEF3D1C7}"/>
                    </a:ext>
                  </a:extLst>
                </p:cNvPr>
                <p:cNvPicPr/>
                <p:nvPr/>
              </p:nvPicPr>
              <p:blipFill>
                <a:blip r:embed="rId895"/>
                <a:stretch>
                  <a:fillRect/>
                </a:stretch>
              </p:blipFill>
              <p:spPr>
                <a:xfrm>
                  <a:off x="1209901" y="4436431"/>
                  <a:ext cx="388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6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DF5EA666-B79C-254E-A73F-BE0C20096B9E}"/>
                    </a:ext>
                  </a:extLst>
                </p14:cNvPr>
                <p14:cNvContentPartPr/>
                <p14:nvPr/>
              </p14:nvContentPartPr>
              <p14:xfrm>
                <a:off x="1221781" y="4557751"/>
                <a:ext cx="48240" cy="47880"/>
              </p14:xfrm>
            </p:contentPart>
          </mc:Choice>
          <mc:Fallback xmlns=""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DF5EA666-B79C-254E-A73F-BE0C20096B9E}"/>
                    </a:ext>
                  </a:extLst>
                </p:cNvPr>
                <p:cNvPicPr/>
                <p:nvPr/>
              </p:nvPicPr>
              <p:blipFill>
                <a:blip r:embed="rId897"/>
                <a:stretch>
                  <a:fillRect/>
                </a:stretch>
              </p:blipFill>
              <p:spPr>
                <a:xfrm>
                  <a:off x="1214221" y="4550191"/>
                  <a:ext cx="633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8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6647FB30-8A8A-BAAC-6534-AC31E47310B2}"/>
                    </a:ext>
                  </a:extLst>
                </p14:cNvPr>
                <p14:cNvContentPartPr/>
                <p14:nvPr/>
              </p14:nvContentPartPr>
              <p14:xfrm>
                <a:off x="1280821" y="4421311"/>
                <a:ext cx="23400" cy="194400"/>
              </p14:xfrm>
            </p:contentPart>
          </mc:Choice>
          <mc:Fallback xmlns=""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6647FB30-8A8A-BAAC-6534-AC31E47310B2}"/>
                    </a:ext>
                  </a:extLst>
                </p:cNvPr>
                <p:cNvPicPr/>
                <p:nvPr/>
              </p:nvPicPr>
              <p:blipFill>
                <a:blip r:embed="rId899"/>
                <a:stretch>
                  <a:fillRect/>
                </a:stretch>
              </p:blipFill>
              <p:spPr>
                <a:xfrm>
                  <a:off x="1273261" y="4413751"/>
                  <a:ext cx="385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0">
              <p14:nvContentPartPr>
                <p14:cNvPr id="842" name="Input penna 841">
                  <a:extLst>
                    <a:ext uri="{FF2B5EF4-FFF2-40B4-BE49-F238E27FC236}">
                      <a16:creationId xmlns:a16="http://schemas.microsoft.com/office/drawing/2014/main" id="{859D8C12-AE64-D9DD-6B42-F56E9070D0F4}"/>
                    </a:ext>
                  </a:extLst>
                </p14:cNvPr>
                <p14:cNvContentPartPr/>
                <p14:nvPr/>
              </p14:nvContentPartPr>
              <p14:xfrm>
                <a:off x="1287661" y="4568551"/>
                <a:ext cx="47880" cy="16200"/>
              </p14:xfrm>
            </p:contentPart>
          </mc:Choice>
          <mc:Fallback xmlns="">
            <p:pic>
              <p:nvPicPr>
                <p:cNvPr id="842" name="Input penna 841">
                  <a:extLst>
                    <a:ext uri="{FF2B5EF4-FFF2-40B4-BE49-F238E27FC236}">
                      <a16:creationId xmlns:a16="http://schemas.microsoft.com/office/drawing/2014/main" id="{859D8C12-AE64-D9DD-6B42-F56E9070D0F4}"/>
                    </a:ext>
                  </a:extLst>
                </p:cNvPr>
                <p:cNvPicPr/>
                <p:nvPr/>
              </p:nvPicPr>
              <p:blipFill>
                <a:blip r:embed="rId901"/>
                <a:stretch>
                  <a:fillRect/>
                </a:stretch>
              </p:blipFill>
              <p:spPr>
                <a:xfrm>
                  <a:off x="1280101" y="4560991"/>
                  <a:ext cx="626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2">
              <p14:nvContentPartPr>
                <p14:cNvPr id="843" name="Input penna 842">
                  <a:extLst>
                    <a:ext uri="{FF2B5EF4-FFF2-40B4-BE49-F238E27FC236}">
                      <a16:creationId xmlns:a16="http://schemas.microsoft.com/office/drawing/2014/main" id="{4D2DD6EF-0C5D-E5A3-B60E-CEC6C2933416}"/>
                    </a:ext>
                  </a:extLst>
                </p14:cNvPr>
                <p14:cNvContentPartPr/>
                <p14:nvPr/>
              </p14:nvContentPartPr>
              <p14:xfrm>
                <a:off x="1333381" y="4551271"/>
                <a:ext cx="46800" cy="73080"/>
              </p14:xfrm>
            </p:contentPart>
          </mc:Choice>
          <mc:Fallback xmlns="">
            <p:pic>
              <p:nvPicPr>
                <p:cNvPr id="843" name="Input penna 842">
                  <a:extLst>
                    <a:ext uri="{FF2B5EF4-FFF2-40B4-BE49-F238E27FC236}">
                      <a16:creationId xmlns:a16="http://schemas.microsoft.com/office/drawing/2014/main" id="{4D2DD6EF-0C5D-E5A3-B60E-CEC6C2933416}"/>
                    </a:ext>
                  </a:extLst>
                </p:cNvPr>
                <p:cNvPicPr/>
                <p:nvPr/>
              </p:nvPicPr>
              <p:blipFill>
                <a:blip r:embed="rId903"/>
                <a:stretch>
                  <a:fillRect/>
                </a:stretch>
              </p:blipFill>
              <p:spPr>
                <a:xfrm>
                  <a:off x="1325821" y="4543711"/>
                  <a:ext cx="619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4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27122A70-9BD2-B888-8561-92CFCB16152E}"/>
                    </a:ext>
                  </a:extLst>
                </p14:cNvPr>
                <p14:cNvContentPartPr/>
                <p14:nvPr/>
              </p14:nvContentPartPr>
              <p14:xfrm>
                <a:off x="1403941" y="4551271"/>
                <a:ext cx="36720" cy="74160"/>
              </p14:xfrm>
            </p:contentPart>
          </mc:Choice>
          <mc:Fallback xmlns=""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27122A70-9BD2-B888-8561-92CFCB16152E}"/>
                    </a:ext>
                  </a:extLst>
                </p:cNvPr>
                <p:cNvPicPr/>
                <p:nvPr/>
              </p:nvPicPr>
              <p:blipFill>
                <a:blip r:embed="rId905"/>
                <a:stretch>
                  <a:fillRect/>
                </a:stretch>
              </p:blipFill>
              <p:spPr>
                <a:xfrm>
                  <a:off x="1396381" y="4543711"/>
                  <a:ext cx="518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6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9C221C88-8110-5BB6-F97D-E11170E837F1}"/>
                    </a:ext>
                  </a:extLst>
                </p14:cNvPr>
                <p14:cNvContentPartPr/>
                <p14:nvPr/>
              </p14:nvContentPartPr>
              <p14:xfrm>
                <a:off x="1459021" y="4560271"/>
                <a:ext cx="49320" cy="74160"/>
              </p14:xfrm>
            </p:contentPart>
          </mc:Choice>
          <mc:Fallback xmlns=""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9C221C88-8110-5BB6-F97D-E11170E837F1}"/>
                    </a:ext>
                  </a:extLst>
                </p:cNvPr>
                <p:cNvPicPr/>
                <p:nvPr/>
              </p:nvPicPr>
              <p:blipFill>
                <a:blip r:embed="rId907"/>
                <a:stretch>
                  <a:fillRect/>
                </a:stretch>
              </p:blipFill>
              <p:spPr>
                <a:xfrm>
                  <a:off x="1451461" y="4552711"/>
                  <a:ext cx="644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8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4961FCA8-8690-C69B-C10A-FC19C2605B13}"/>
                    </a:ext>
                  </a:extLst>
                </p14:cNvPr>
                <p14:cNvContentPartPr/>
                <p14:nvPr/>
              </p14:nvContentPartPr>
              <p14:xfrm>
                <a:off x="1499701" y="4427431"/>
                <a:ext cx="120960" cy="334800"/>
              </p14:xfrm>
            </p:contentPart>
          </mc:Choice>
          <mc:Fallback xmlns=""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4961FCA8-8690-C69B-C10A-FC19C2605B13}"/>
                    </a:ext>
                  </a:extLst>
                </p:cNvPr>
                <p:cNvPicPr/>
                <p:nvPr/>
              </p:nvPicPr>
              <p:blipFill>
                <a:blip r:embed="rId909"/>
                <a:stretch>
                  <a:fillRect/>
                </a:stretch>
              </p:blipFill>
              <p:spPr>
                <a:xfrm>
                  <a:off x="1492141" y="4419871"/>
                  <a:ext cx="13608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0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F419DE62-DDE2-0489-87A0-C8AAEB575882}"/>
                    </a:ext>
                  </a:extLst>
                </p14:cNvPr>
                <p14:cNvContentPartPr/>
                <p14:nvPr/>
              </p14:nvContentPartPr>
              <p14:xfrm>
                <a:off x="1641901" y="4557391"/>
                <a:ext cx="86760" cy="107280"/>
              </p14:xfrm>
            </p:contentPart>
          </mc:Choice>
          <mc:Fallback xmlns=""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F419DE62-DDE2-0489-87A0-C8AAEB575882}"/>
                    </a:ext>
                  </a:extLst>
                </p:cNvPr>
                <p:cNvPicPr/>
                <p:nvPr/>
              </p:nvPicPr>
              <p:blipFill>
                <a:blip r:embed="rId911"/>
                <a:stretch>
                  <a:fillRect/>
                </a:stretch>
              </p:blipFill>
              <p:spPr>
                <a:xfrm>
                  <a:off x="1634341" y="4549831"/>
                  <a:ext cx="1018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2">
              <p14:nvContentPartPr>
                <p14:cNvPr id="848" name="Input penna 847">
                  <a:extLst>
                    <a:ext uri="{FF2B5EF4-FFF2-40B4-BE49-F238E27FC236}">
                      <a16:creationId xmlns:a16="http://schemas.microsoft.com/office/drawing/2014/main" id="{E838E122-E8EA-1B64-B1C2-E90626948704}"/>
                    </a:ext>
                  </a:extLst>
                </p14:cNvPr>
                <p14:cNvContentPartPr/>
                <p14:nvPr/>
              </p14:nvContentPartPr>
              <p14:xfrm>
                <a:off x="1759981" y="4466671"/>
                <a:ext cx="24840" cy="189000"/>
              </p14:xfrm>
            </p:contentPart>
          </mc:Choice>
          <mc:Fallback xmlns="">
            <p:pic>
              <p:nvPicPr>
                <p:cNvPr id="848" name="Input penna 847">
                  <a:extLst>
                    <a:ext uri="{FF2B5EF4-FFF2-40B4-BE49-F238E27FC236}">
                      <a16:creationId xmlns:a16="http://schemas.microsoft.com/office/drawing/2014/main" id="{E838E122-E8EA-1B64-B1C2-E90626948704}"/>
                    </a:ext>
                  </a:extLst>
                </p:cNvPr>
                <p:cNvPicPr/>
                <p:nvPr/>
              </p:nvPicPr>
              <p:blipFill>
                <a:blip r:embed="rId913"/>
                <a:stretch>
                  <a:fillRect/>
                </a:stretch>
              </p:blipFill>
              <p:spPr>
                <a:xfrm>
                  <a:off x="1752421" y="4459111"/>
                  <a:ext cx="399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4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70C1EB63-2D82-9CFA-6E4D-0742B98C1C89}"/>
                    </a:ext>
                  </a:extLst>
                </p14:cNvPr>
                <p14:cNvContentPartPr/>
                <p14:nvPr/>
              </p14:nvContentPartPr>
              <p14:xfrm>
                <a:off x="1761421" y="4595191"/>
                <a:ext cx="34920" cy="19080"/>
              </p14:xfrm>
            </p:contentPart>
          </mc:Choice>
          <mc:Fallback xmlns=""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70C1EB63-2D82-9CFA-6E4D-0742B98C1C89}"/>
                    </a:ext>
                  </a:extLst>
                </p:cNvPr>
                <p:cNvPicPr/>
                <p:nvPr/>
              </p:nvPicPr>
              <p:blipFill>
                <a:blip r:embed="rId915"/>
                <a:stretch>
                  <a:fillRect/>
                </a:stretch>
              </p:blipFill>
              <p:spPr>
                <a:xfrm>
                  <a:off x="1753861" y="4587631"/>
                  <a:ext cx="500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6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77DA144B-20C8-B1EC-8F62-6148A339AA9B}"/>
                    </a:ext>
                  </a:extLst>
                </p14:cNvPr>
                <p14:cNvContentPartPr/>
                <p14:nvPr/>
              </p14:nvContentPartPr>
              <p14:xfrm>
                <a:off x="1804621" y="4473871"/>
                <a:ext cx="34920" cy="178200"/>
              </p14:xfrm>
            </p:contentPart>
          </mc:Choice>
          <mc:Fallback xmlns=""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77DA144B-20C8-B1EC-8F62-6148A339AA9B}"/>
                    </a:ext>
                  </a:extLst>
                </p:cNvPr>
                <p:cNvPicPr/>
                <p:nvPr/>
              </p:nvPicPr>
              <p:blipFill>
                <a:blip r:embed="rId917"/>
                <a:stretch>
                  <a:fillRect/>
                </a:stretch>
              </p:blipFill>
              <p:spPr>
                <a:xfrm>
                  <a:off x="1797061" y="4466311"/>
                  <a:ext cx="50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8">
              <p14:nvContentPartPr>
                <p14:cNvPr id="851" name="Input penna 850">
                  <a:extLst>
                    <a:ext uri="{FF2B5EF4-FFF2-40B4-BE49-F238E27FC236}">
                      <a16:creationId xmlns:a16="http://schemas.microsoft.com/office/drawing/2014/main" id="{D1D2D02C-E1B0-230B-E8E5-7EB2138CB5ED}"/>
                    </a:ext>
                  </a:extLst>
                </p14:cNvPr>
                <p14:cNvContentPartPr/>
                <p14:nvPr/>
              </p14:nvContentPartPr>
              <p14:xfrm>
                <a:off x="1799221" y="4603111"/>
                <a:ext cx="35280" cy="4680"/>
              </p14:xfrm>
            </p:contentPart>
          </mc:Choice>
          <mc:Fallback xmlns="">
            <p:pic>
              <p:nvPicPr>
                <p:cNvPr id="851" name="Input penna 850">
                  <a:extLst>
                    <a:ext uri="{FF2B5EF4-FFF2-40B4-BE49-F238E27FC236}">
                      <a16:creationId xmlns:a16="http://schemas.microsoft.com/office/drawing/2014/main" id="{D1D2D02C-E1B0-230B-E8E5-7EB2138CB5ED}"/>
                    </a:ext>
                  </a:extLst>
                </p:cNvPr>
                <p:cNvPicPr/>
                <p:nvPr/>
              </p:nvPicPr>
              <p:blipFill>
                <a:blip r:embed="rId919"/>
                <a:stretch>
                  <a:fillRect/>
                </a:stretch>
              </p:blipFill>
              <p:spPr>
                <a:xfrm>
                  <a:off x="1791661" y="4595551"/>
                  <a:ext cx="504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0">
              <p14:nvContentPartPr>
                <p14:cNvPr id="853" name="Input penna 852">
                  <a:extLst>
                    <a:ext uri="{FF2B5EF4-FFF2-40B4-BE49-F238E27FC236}">
                      <a16:creationId xmlns:a16="http://schemas.microsoft.com/office/drawing/2014/main" id="{20747E46-3795-F9C1-648E-5FE4F541BB04}"/>
                    </a:ext>
                  </a:extLst>
                </p14:cNvPr>
                <p14:cNvContentPartPr/>
                <p14:nvPr/>
              </p14:nvContentPartPr>
              <p14:xfrm>
                <a:off x="1859341" y="4580071"/>
                <a:ext cx="36720" cy="74880"/>
              </p14:xfrm>
            </p:contentPart>
          </mc:Choice>
          <mc:Fallback xmlns="">
            <p:pic>
              <p:nvPicPr>
                <p:cNvPr id="853" name="Input penna 852">
                  <a:extLst>
                    <a:ext uri="{FF2B5EF4-FFF2-40B4-BE49-F238E27FC236}">
                      <a16:creationId xmlns:a16="http://schemas.microsoft.com/office/drawing/2014/main" id="{20747E46-3795-F9C1-648E-5FE4F541BB04}"/>
                    </a:ext>
                  </a:extLst>
                </p:cNvPr>
                <p:cNvPicPr/>
                <p:nvPr/>
              </p:nvPicPr>
              <p:blipFill>
                <a:blip r:embed="rId921"/>
                <a:stretch>
                  <a:fillRect/>
                </a:stretch>
              </p:blipFill>
              <p:spPr>
                <a:xfrm>
                  <a:off x="1851781" y="4572511"/>
                  <a:ext cx="518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2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D7F9A2AE-E3FD-2384-F642-ECBB456E9F8A}"/>
                    </a:ext>
                  </a:extLst>
                </p14:cNvPr>
                <p14:cNvContentPartPr/>
                <p14:nvPr/>
              </p14:nvContentPartPr>
              <p14:xfrm>
                <a:off x="1949701" y="4578271"/>
                <a:ext cx="3960" cy="33480"/>
              </p14:xfrm>
            </p:contentPart>
          </mc:Choice>
          <mc:Fallback xmlns=""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D7F9A2AE-E3FD-2384-F642-ECBB456E9F8A}"/>
                    </a:ext>
                  </a:extLst>
                </p:cNvPr>
                <p:cNvPicPr/>
                <p:nvPr/>
              </p:nvPicPr>
              <p:blipFill>
                <a:blip r:embed="rId923"/>
                <a:stretch>
                  <a:fillRect/>
                </a:stretch>
              </p:blipFill>
              <p:spPr>
                <a:xfrm>
                  <a:off x="1942141" y="4570711"/>
                  <a:ext cx="187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4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E49D81AC-68D4-8025-7B3D-7237701FA487}"/>
                    </a:ext>
                  </a:extLst>
                </p14:cNvPr>
                <p14:cNvContentPartPr/>
                <p14:nvPr/>
              </p14:nvContentPartPr>
              <p14:xfrm>
                <a:off x="1976341" y="4559551"/>
                <a:ext cx="52560" cy="65880"/>
              </p14:xfrm>
            </p:contentPart>
          </mc:Choice>
          <mc:Fallback xmlns=""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E49D81AC-68D4-8025-7B3D-7237701FA487}"/>
                    </a:ext>
                  </a:extLst>
                </p:cNvPr>
                <p:cNvPicPr/>
                <p:nvPr/>
              </p:nvPicPr>
              <p:blipFill>
                <a:blip r:embed="rId925"/>
                <a:stretch>
                  <a:fillRect/>
                </a:stretch>
              </p:blipFill>
              <p:spPr>
                <a:xfrm>
                  <a:off x="1968781" y="4551991"/>
                  <a:ext cx="676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6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CCE17E8B-C609-F9F9-F536-C09451E12079}"/>
                    </a:ext>
                  </a:extLst>
                </p14:cNvPr>
                <p14:cNvContentPartPr/>
                <p14:nvPr/>
              </p14:nvContentPartPr>
              <p14:xfrm>
                <a:off x="2028181" y="4573591"/>
                <a:ext cx="79560" cy="84240"/>
              </p14:xfrm>
            </p:contentPart>
          </mc:Choice>
          <mc:Fallback xmlns=""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CCE17E8B-C609-F9F9-F536-C09451E12079}"/>
                    </a:ext>
                  </a:extLst>
                </p:cNvPr>
                <p:cNvPicPr/>
                <p:nvPr/>
              </p:nvPicPr>
              <p:blipFill>
                <a:blip r:embed="rId927"/>
                <a:stretch>
                  <a:fillRect/>
                </a:stretch>
              </p:blipFill>
              <p:spPr>
                <a:xfrm>
                  <a:off x="2020621" y="4566031"/>
                  <a:ext cx="9468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4" name="Gruppo 873">
            <a:extLst>
              <a:ext uri="{FF2B5EF4-FFF2-40B4-BE49-F238E27FC236}">
                <a16:creationId xmlns:a16="http://schemas.microsoft.com/office/drawing/2014/main" id="{1E61A656-9BDC-667C-D4CF-154BDE9FA0B6}"/>
              </a:ext>
            </a:extLst>
          </p:cNvPr>
          <p:cNvGrpSpPr/>
          <p:nvPr/>
        </p:nvGrpSpPr>
        <p:grpSpPr>
          <a:xfrm>
            <a:off x="5476542" y="3697394"/>
            <a:ext cx="104040" cy="115200"/>
            <a:chOff x="5476542" y="3697394"/>
            <a:chExt cx="104040" cy="11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8">
              <p14:nvContentPartPr>
                <p14:cNvPr id="861" name="Input penna 860">
                  <a:extLst>
                    <a:ext uri="{FF2B5EF4-FFF2-40B4-BE49-F238E27FC236}">
                      <a16:creationId xmlns:a16="http://schemas.microsoft.com/office/drawing/2014/main" id="{2CB61B77-876A-2B69-5165-4EC73F1ED0DF}"/>
                    </a:ext>
                  </a:extLst>
                </p14:cNvPr>
                <p14:cNvContentPartPr/>
                <p14:nvPr/>
              </p14:nvContentPartPr>
              <p14:xfrm>
                <a:off x="5476542" y="3697394"/>
                <a:ext cx="63360" cy="78840"/>
              </p14:xfrm>
            </p:contentPart>
          </mc:Choice>
          <mc:Fallback xmlns="">
            <p:pic>
              <p:nvPicPr>
                <p:cNvPr id="861" name="Input penna 860">
                  <a:extLst>
                    <a:ext uri="{FF2B5EF4-FFF2-40B4-BE49-F238E27FC236}">
                      <a16:creationId xmlns:a16="http://schemas.microsoft.com/office/drawing/2014/main" id="{2CB61B77-876A-2B69-5165-4EC73F1ED0DF}"/>
                    </a:ext>
                  </a:extLst>
                </p:cNvPr>
                <p:cNvPicPr/>
                <p:nvPr/>
              </p:nvPicPr>
              <p:blipFill>
                <a:blip r:embed="rId929"/>
                <a:stretch>
                  <a:fillRect/>
                </a:stretch>
              </p:blipFill>
              <p:spPr>
                <a:xfrm>
                  <a:off x="5468982" y="3689834"/>
                  <a:ext cx="784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0">
              <p14:nvContentPartPr>
                <p14:cNvPr id="862" name="Input penna 861">
                  <a:extLst>
                    <a:ext uri="{FF2B5EF4-FFF2-40B4-BE49-F238E27FC236}">
                      <a16:creationId xmlns:a16="http://schemas.microsoft.com/office/drawing/2014/main" id="{A9E90C1C-31B4-3C5F-9C31-328E7127C448}"/>
                    </a:ext>
                  </a:extLst>
                </p14:cNvPr>
                <p14:cNvContentPartPr/>
                <p14:nvPr/>
              </p14:nvContentPartPr>
              <p14:xfrm>
                <a:off x="5569062" y="3706394"/>
                <a:ext cx="11520" cy="106200"/>
              </p14:xfrm>
            </p:contentPart>
          </mc:Choice>
          <mc:Fallback xmlns="">
            <p:pic>
              <p:nvPicPr>
                <p:cNvPr id="862" name="Input penna 861">
                  <a:extLst>
                    <a:ext uri="{FF2B5EF4-FFF2-40B4-BE49-F238E27FC236}">
                      <a16:creationId xmlns:a16="http://schemas.microsoft.com/office/drawing/2014/main" id="{A9E90C1C-31B4-3C5F-9C31-328E7127C448}"/>
                    </a:ext>
                  </a:extLst>
                </p:cNvPr>
                <p:cNvPicPr/>
                <p:nvPr/>
              </p:nvPicPr>
              <p:blipFill>
                <a:blip r:embed="rId931"/>
                <a:stretch>
                  <a:fillRect/>
                </a:stretch>
              </p:blipFill>
              <p:spPr>
                <a:xfrm>
                  <a:off x="5561502" y="3698834"/>
                  <a:ext cx="2664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4" name="Gruppo 883">
            <a:extLst>
              <a:ext uri="{FF2B5EF4-FFF2-40B4-BE49-F238E27FC236}">
                <a16:creationId xmlns:a16="http://schemas.microsoft.com/office/drawing/2014/main" id="{33788AAC-00D9-C37D-E21F-0A029E8985DF}"/>
              </a:ext>
            </a:extLst>
          </p:cNvPr>
          <p:cNvGrpSpPr/>
          <p:nvPr/>
        </p:nvGrpSpPr>
        <p:grpSpPr>
          <a:xfrm>
            <a:off x="6251995" y="3687610"/>
            <a:ext cx="374400" cy="168840"/>
            <a:chOff x="6251995" y="3687610"/>
            <a:chExt cx="374400" cy="16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2">
              <p14:nvContentPartPr>
                <p14:cNvPr id="875" name="Input penna 874">
                  <a:extLst>
                    <a:ext uri="{FF2B5EF4-FFF2-40B4-BE49-F238E27FC236}">
                      <a16:creationId xmlns:a16="http://schemas.microsoft.com/office/drawing/2014/main" id="{EBD7667E-E2BC-18DC-28B8-C32AD181945D}"/>
                    </a:ext>
                  </a:extLst>
                </p14:cNvPr>
                <p14:cNvContentPartPr/>
                <p14:nvPr/>
              </p14:nvContentPartPr>
              <p14:xfrm>
                <a:off x="6251995" y="3687610"/>
                <a:ext cx="84600" cy="113760"/>
              </p14:xfrm>
            </p:contentPart>
          </mc:Choice>
          <mc:Fallback xmlns="">
            <p:pic>
              <p:nvPicPr>
                <p:cNvPr id="875" name="Input penna 874">
                  <a:extLst>
                    <a:ext uri="{FF2B5EF4-FFF2-40B4-BE49-F238E27FC236}">
                      <a16:creationId xmlns:a16="http://schemas.microsoft.com/office/drawing/2014/main" id="{EBD7667E-E2BC-18DC-28B8-C32AD181945D}"/>
                    </a:ext>
                  </a:extLst>
                </p:cNvPr>
                <p:cNvPicPr/>
                <p:nvPr/>
              </p:nvPicPr>
              <p:blipFill>
                <a:blip r:embed="rId933"/>
                <a:stretch>
                  <a:fillRect/>
                </a:stretch>
              </p:blipFill>
              <p:spPr>
                <a:xfrm>
                  <a:off x="6244795" y="3680050"/>
                  <a:ext cx="997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4">
              <p14:nvContentPartPr>
                <p14:cNvPr id="876" name="Input penna 875">
                  <a:extLst>
                    <a:ext uri="{FF2B5EF4-FFF2-40B4-BE49-F238E27FC236}">
                      <a16:creationId xmlns:a16="http://schemas.microsoft.com/office/drawing/2014/main" id="{7F59D574-7926-C820-7A8F-6F50FAED8C0F}"/>
                    </a:ext>
                  </a:extLst>
                </p14:cNvPr>
                <p14:cNvContentPartPr/>
                <p14:nvPr/>
              </p14:nvContentPartPr>
              <p14:xfrm>
                <a:off x="6258115" y="3741970"/>
                <a:ext cx="81720" cy="21240"/>
              </p14:xfrm>
            </p:contentPart>
          </mc:Choice>
          <mc:Fallback xmlns="">
            <p:pic>
              <p:nvPicPr>
                <p:cNvPr id="876" name="Input penna 875">
                  <a:extLst>
                    <a:ext uri="{FF2B5EF4-FFF2-40B4-BE49-F238E27FC236}">
                      <a16:creationId xmlns:a16="http://schemas.microsoft.com/office/drawing/2014/main" id="{7F59D574-7926-C820-7A8F-6F50FAED8C0F}"/>
                    </a:ext>
                  </a:extLst>
                </p:cNvPr>
                <p:cNvPicPr/>
                <p:nvPr/>
              </p:nvPicPr>
              <p:blipFill>
                <a:blip r:embed="rId935"/>
                <a:stretch>
                  <a:fillRect/>
                </a:stretch>
              </p:blipFill>
              <p:spPr>
                <a:xfrm>
                  <a:off x="6250555" y="3734410"/>
                  <a:ext cx="964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6">
              <p14:nvContentPartPr>
                <p14:cNvPr id="877" name="Input penna 876">
                  <a:extLst>
                    <a:ext uri="{FF2B5EF4-FFF2-40B4-BE49-F238E27FC236}">
                      <a16:creationId xmlns:a16="http://schemas.microsoft.com/office/drawing/2014/main" id="{E42D1EAD-5D9E-AFF8-4FD3-8CBC2E962D74}"/>
                    </a:ext>
                  </a:extLst>
                </p14:cNvPr>
                <p14:cNvContentPartPr/>
                <p14:nvPr/>
              </p14:nvContentPartPr>
              <p14:xfrm>
                <a:off x="6364315" y="3695170"/>
                <a:ext cx="21600" cy="115920"/>
              </p14:xfrm>
            </p:contentPart>
          </mc:Choice>
          <mc:Fallback xmlns="">
            <p:pic>
              <p:nvPicPr>
                <p:cNvPr id="877" name="Input penna 876">
                  <a:extLst>
                    <a:ext uri="{FF2B5EF4-FFF2-40B4-BE49-F238E27FC236}">
                      <a16:creationId xmlns:a16="http://schemas.microsoft.com/office/drawing/2014/main" id="{E42D1EAD-5D9E-AFF8-4FD3-8CBC2E962D74}"/>
                    </a:ext>
                  </a:extLst>
                </p:cNvPr>
                <p:cNvPicPr/>
                <p:nvPr/>
              </p:nvPicPr>
              <p:blipFill>
                <a:blip r:embed="rId937"/>
                <a:stretch>
                  <a:fillRect/>
                </a:stretch>
              </p:blipFill>
              <p:spPr>
                <a:xfrm>
                  <a:off x="6356755" y="3687610"/>
                  <a:ext cx="36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8">
              <p14:nvContentPartPr>
                <p14:cNvPr id="878" name="Input penna 877">
                  <a:extLst>
                    <a:ext uri="{FF2B5EF4-FFF2-40B4-BE49-F238E27FC236}">
                      <a16:creationId xmlns:a16="http://schemas.microsoft.com/office/drawing/2014/main" id="{5B9B08F1-4C7D-A94E-1952-F8F17D904809}"/>
                    </a:ext>
                  </a:extLst>
                </p14:cNvPr>
                <p14:cNvContentPartPr/>
                <p14:nvPr/>
              </p14:nvContentPartPr>
              <p14:xfrm>
                <a:off x="6389515" y="3750970"/>
                <a:ext cx="38160" cy="10080"/>
              </p14:xfrm>
            </p:contentPart>
          </mc:Choice>
          <mc:Fallback xmlns="">
            <p:pic>
              <p:nvPicPr>
                <p:cNvPr id="878" name="Input penna 877">
                  <a:extLst>
                    <a:ext uri="{FF2B5EF4-FFF2-40B4-BE49-F238E27FC236}">
                      <a16:creationId xmlns:a16="http://schemas.microsoft.com/office/drawing/2014/main" id="{5B9B08F1-4C7D-A94E-1952-F8F17D904809}"/>
                    </a:ext>
                  </a:extLst>
                </p:cNvPr>
                <p:cNvPicPr/>
                <p:nvPr/>
              </p:nvPicPr>
              <p:blipFill>
                <a:blip r:embed="rId939"/>
                <a:stretch>
                  <a:fillRect/>
                </a:stretch>
              </p:blipFill>
              <p:spPr>
                <a:xfrm>
                  <a:off x="6381955" y="3743410"/>
                  <a:ext cx="53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0">
              <p14:nvContentPartPr>
                <p14:cNvPr id="879" name="Input penna 878">
                  <a:extLst>
                    <a:ext uri="{FF2B5EF4-FFF2-40B4-BE49-F238E27FC236}">
                      <a16:creationId xmlns:a16="http://schemas.microsoft.com/office/drawing/2014/main" id="{26E844FD-2950-651B-845F-D92227351FCC}"/>
                    </a:ext>
                  </a:extLst>
                </p14:cNvPr>
                <p14:cNvContentPartPr/>
                <p14:nvPr/>
              </p14:nvContentPartPr>
              <p14:xfrm>
                <a:off x="6430195" y="3699490"/>
                <a:ext cx="23040" cy="109440"/>
              </p14:xfrm>
            </p:contentPart>
          </mc:Choice>
          <mc:Fallback xmlns="">
            <p:pic>
              <p:nvPicPr>
                <p:cNvPr id="879" name="Input penna 878">
                  <a:extLst>
                    <a:ext uri="{FF2B5EF4-FFF2-40B4-BE49-F238E27FC236}">
                      <a16:creationId xmlns:a16="http://schemas.microsoft.com/office/drawing/2014/main" id="{26E844FD-2950-651B-845F-D92227351FCC}"/>
                    </a:ext>
                  </a:extLst>
                </p:cNvPr>
                <p:cNvPicPr/>
                <p:nvPr/>
              </p:nvPicPr>
              <p:blipFill>
                <a:blip r:embed="rId941"/>
                <a:stretch>
                  <a:fillRect/>
                </a:stretch>
              </p:blipFill>
              <p:spPr>
                <a:xfrm>
                  <a:off x="6422635" y="3692290"/>
                  <a:ext cx="381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2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04993265-BE88-F7F9-B66A-A8386630E3F0}"/>
                    </a:ext>
                  </a:extLst>
                </p14:cNvPr>
                <p14:cNvContentPartPr/>
                <p14:nvPr/>
              </p14:nvContentPartPr>
              <p14:xfrm>
                <a:off x="6529195" y="3689410"/>
                <a:ext cx="50400" cy="62640"/>
              </p14:xfrm>
            </p:contentPart>
          </mc:Choice>
          <mc:Fallback xmlns=""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04993265-BE88-F7F9-B66A-A8386630E3F0}"/>
                    </a:ext>
                  </a:extLst>
                </p:cNvPr>
                <p:cNvPicPr/>
                <p:nvPr/>
              </p:nvPicPr>
              <p:blipFill>
                <a:blip r:embed="rId943"/>
                <a:stretch>
                  <a:fillRect/>
                </a:stretch>
              </p:blipFill>
              <p:spPr>
                <a:xfrm>
                  <a:off x="6521635" y="3681850"/>
                  <a:ext cx="651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4">
              <p14:nvContentPartPr>
                <p14:cNvPr id="881" name="Input penna 880">
                  <a:extLst>
                    <a:ext uri="{FF2B5EF4-FFF2-40B4-BE49-F238E27FC236}">
                      <a16:creationId xmlns:a16="http://schemas.microsoft.com/office/drawing/2014/main" id="{DC804348-18D0-A704-F37D-8076159E49AF}"/>
                    </a:ext>
                  </a:extLst>
                </p14:cNvPr>
                <p14:cNvContentPartPr/>
                <p14:nvPr/>
              </p14:nvContentPartPr>
              <p14:xfrm>
                <a:off x="6508675" y="3784810"/>
                <a:ext cx="117720" cy="8640"/>
              </p14:xfrm>
            </p:contentPart>
          </mc:Choice>
          <mc:Fallback xmlns="">
            <p:pic>
              <p:nvPicPr>
                <p:cNvPr id="881" name="Input penna 880">
                  <a:extLst>
                    <a:ext uri="{FF2B5EF4-FFF2-40B4-BE49-F238E27FC236}">
                      <a16:creationId xmlns:a16="http://schemas.microsoft.com/office/drawing/2014/main" id="{DC804348-18D0-A704-F37D-8076159E49AF}"/>
                    </a:ext>
                  </a:extLst>
                </p:cNvPr>
                <p:cNvPicPr/>
                <p:nvPr/>
              </p:nvPicPr>
              <p:blipFill>
                <a:blip r:embed="rId945"/>
                <a:stretch>
                  <a:fillRect/>
                </a:stretch>
              </p:blipFill>
              <p:spPr>
                <a:xfrm>
                  <a:off x="6501115" y="3777250"/>
                  <a:ext cx="1328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6">
              <p14:nvContentPartPr>
                <p14:cNvPr id="882" name="Input penna 881">
                  <a:extLst>
                    <a:ext uri="{FF2B5EF4-FFF2-40B4-BE49-F238E27FC236}">
                      <a16:creationId xmlns:a16="http://schemas.microsoft.com/office/drawing/2014/main" id="{A01D44EF-3A2B-9E9B-890B-21C36CBE775E}"/>
                    </a:ext>
                  </a:extLst>
                </p14:cNvPr>
                <p14:cNvContentPartPr/>
                <p14:nvPr/>
              </p14:nvContentPartPr>
              <p14:xfrm>
                <a:off x="6577435" y="3801370"/>
                <a:ext cx="10440" cy="55080"/>
              </p14:xfrm>
            </p:contentPart>
          </mc:Choice>
          <mc:Fallback xmlns="">
            <p:pic>
              <p:nvPicPr>
                <p:cNvPr id="882" name="Input penna 881">
                  <a:extLst>
                    <a:ext uri="{FF2B5EF4-FFF2-40B4-BE49-F238E27FC236}">
                      <a16:creationId xmlns:a16="http://schemas.microsoft.com/office/drawing/2014/main" id="{A01D44EF-3A2B-9E9B-890B-21C36CBE775E}"/>
                    </a:ext>
                  </a:extLst>
                </p:cNvPr>
                <p:cNvPicPr/>
                <p:nvPr/>
              </p:nvPicPr>
              <p:blipFill>
                <a:blip r:embed="rId947"/>
                <a:stretch>
                  <a:fillRect/>
                </a:stretch>
              </p:blipFill>
              <p:spPr>
                <a:xfrm>
                  <a:off x="6569875" y="3793810"/>
                  <a:ext cx="2556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7" name="Gruppo 886">
            <a:extLst>
              <a:ext uri="{FF2B5EF4-FFF2-40B4-BE49-F238E27FC236}">
                <a16:creationId xmlns:a16="http://schemas.microsoft.com/office/drawing/2014/main" id="{9CB39BA8-F03D-7E4E-27CD-89331EBAEF8E}"/>
              </a:ext>
            </a:extLst>
          </p:cNvPr>
          <p:cNvGrpSpPr/>
          <p:nvPr/>
        </p:nvGrpSpPr>
        <p:grpSpPr>
          <a:xfrm>
            <a:off x="5819982" y="3689834"/>
            <a:ext cx="206280" cy="192960"/>
            <a:chOff x="5819982" y="3689834"/>
            <a:chExt cx="206280" cy="19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8">
              <p14:nvContentPartPr>
                <p14:cNvPr id="863" name="Input penna 862">
                  <a:extLst>
                    <a:ext uri="{FF2B5EF4-FFF2-40B4-BE49-F238E27FC236}">
                      <a16:creationId xmlns:a16="http://schemas.microsoft.com/office/drawing/2014/main" id="{A1243C49-E866-3455-843B-2FF999350E27}"/>
                    </a:ext>
                  </a:extLst>
                </p14:cNvPr>
                <p14:cNvContentPartPr/>
                <p14:nvPr/>
              </p14:nvContentPartPr>
              <p14:xfrm>
                <a:off x="5825742" y="3689834"/>
                <a:ext cx="77400" cy="75600"/>
              </p14:xfrm>
            </p:contentPart>
          </mc:Choice>
          <mc:Fallback xmlns="">
            <p:pic>
              <p:nvPicPr>
                <p:cNvPr id="863" name="Input penna 862">
                  <a:extLst>
                    <a:ext uri="{FF2B5EF4-FFF2-40B4-BE49-F238E27FC236}">
                      <a16:creationId xmlns:a16="http://schemas.microsoft.com/office/drawing/2014/main" id="{A1243C49-E866-3455-843B-2FF999350E27}"/>
                    </a:ext>
                  </a:extLst>
                </p:cNvPr>
                <p:cNvPicPr/>
                <p:nvPr/>
              </p:nvPicPr>
              <p:blipFill>
                <a:blip r:embed="rId949"/>
                <a:stretch>
                  <a:fillRect/>
                </a:stretch>
              </p:blipFill>
              <p:spPr>
                <a:xfrm>
                  <a:off x="5818182" y="3682274"/>
                  <a:ext cx="92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0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E0C04950-ED00-71D1-F5FE-3AABE81D9A63}"/>
                    </a:ext>
                  </a:extLst>
                </p14:cNvPr>
                <p14:cNvContentPartPr/>
                <p14:nvPr/>
              </p14:nvContentPartPr>
              <p14:xfrm>
                <a:off x="5822142" y="3724754"/>
                <a:ext cx="56880" cy="15840"/>
              </p14:xfrm>
            </p:contentPart>
          </mc:Choice>
          <mc:Fallback xmlns=""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E0C04950-ED00-71D1-F5FE-3AABE81D9A63}"/>
                    </a:ext>
                  </a:extLst>
                </p:cNvPr>
                <p:cNvPicPr/>
                <p:nvPr/>
              </p:nvPicPr>
              <p:blipFill>
                <a:blip r:embed="rId951"/>
                <a:stretch>
                  <a:fillRect/>
                </a:stretch>
              </p:blipFill>
              <p:spPr>
                <a:xfrm>
                  <a:off x="5814582" y="3717194"/>
                  <a:ext cx="72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2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F7520C5B-68AB-803C-3337-23A7076161B6}"/>
                    </a:ext>
                  </a:extLst>
                </p14:cNvPr>
                <p14:cNvContentPartPr/>
                <p14:nvPr/>
              </p14:nvContentPartPr>
              <p14:xfrm>
                <a:off x="5821782" y="3787034"/>
                <a:ext cx="68040" cy="7560"/>
              </p14:xfrm>
            </p:contentPart>
          </mc:Choice>
          <mc:Fallback xmlns=""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F7520C5B-68AB-803C-3337-23A7076161B6}"/>
                    </a:ext>
                  </a:extLst>
                </p:cNvPr>
                <p:cNvPicPr/>
                <p:nvPr/>
              </p:nvPicPr>
              <p:blipFill>
                <a:blip r:embed="rId953"/>
                <a:stretch>
                  <a:fillRect/>
                </a:stretch>
              </p:blipFill>
              <p:spPr>
                <a:xfrm>
                  <a:off x="5814222" y="3779474"/>
                  <a:ext cx="831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4">
              <p14:nvContentPartPr>
                <p14:cNvPr id="866" name="Input penna 865">
                  <a:extLst>
                    <a:ext uri="{FF2B5EF4-FFF2-40B4-BE49-F238E27FC236}">
                      <a16:creationId xmlns:a16="http://schemas.microsoft.com/office/drawing/2014/main" id="{16ED368B-B7AA-F4E1-FB70-7198630B8329}"/>
                    </a:ext>
                  </a:extLst>
                </p14:cNvPr>
                <p14:cNvContentPartPr/>
                <p14:nvPr/>
              </p14:nvContentPartPr>
              <p14:xfrm>
                <a:off x="5849502" y="3805034"/>
                <a:ext cx="1440" cy="26280"/>
              </p14:xfrm>
            </p:contentPart>
          </mc:Choice>
          <mc:Fallback xmlns="">
            <p:pic>
              <p:nvPicPr>
                <p:cNvPr id="866" name="Input penna 865">
                  <a:extLst>
                    <a:ext uri="{FF2B5EF4-FFF2-40B4-BE49-F238E27FC236}">
                      <a16:creationId xmlns:a16="http://schemas.microsoft.com/office/drawing/2014/main" id="{16ED368B-B7AA-F4E1-FB70-7198630B832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841942" y="3797474"/>
                  <a:ext cx="165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5">
              <p14:nvContentPartPr>
                <p14:cNvPr id="867" name="Input penna 866">
                  <a:extLst>
                    <a:ext uri="{FF2B5EF4-FFF2-40B4-BE49-F238E27FC236}">
                      <a16:creationId xmlns:a16="http://schemas.microsoft.com/office/drawing/2014/main" id="{39BC488E-E53C-827C-B48D-EFA2A50793CF}"/>
                    </a:ext>
                  </a:extLst>
                </p14:cNvPr>
                <p14:cNvContentPartPr/>
                <p14:nvPr/>
              </p14:nvContentPartPr>
              <p14:xfrm>
                <a:off x="5819982" y="3839234"/>
                <a:ext cx="61920" cy="32400"/>
              </p14:xfrm>
            </p:contentPart>
          </mc:Choice>
          <mc:Fallback xmlns="">
            <p:pic>
              <p:nvPicPr>
                <p:cNvPr id="867" name="Input penna 866">
                  <a:extLst>
                    <a:ext uri="{FF2B5EF4-FFF2-40B4-BE49-F238E27FC236}">
                      <a16:creationId xmlns:a16="http://schemas.microsoft.com/office/drawing/2014/main" id="{39BC488E-E53C-827C-B48D-EFA2A50793CF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5812782" y="3831674"/>
                  <a:ext cx="77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7">
              <p14:nvContentPartPr>
                <p14:cNvPr id="868" name="Input penna 867">
                  <a:extLst>
                    <a:ext uri="{FF2B5EF4-FFF2-40B4-BE49-F238E27FC236}">
                      <a16:creationId xmlns:a16="http://schemas.microsoft.com/office/drawing/2014/main" id="{22419A0B-7190-C7A2-2B76-FA712BB29418}"/>
                    </a:ext>
                  </a:extLst>
                </p14:cNvPr>
                <p14:cNvContentPartPr/>
                <p14:nvPr/>
              </p14:nvContentPartPr>
              <p14:xfrm>
                <a:off x="5963622" y="3723674"/>
                <a:ext cx="62640" cy="52200"/>
              </p14:xfrm>
            </p:contentPart>
          </mc:Choice>
          <mc:Fallback xmlns="">
            <p:pic>
              <p:nvPicPr>
                <p:cNvPr id="868" name="Input penna 867">
                  <a:extLst>
                    <a:ext uri="{FF2B5EF4-FFF2-40B4-BE49-F238E27FC236}">
                      <a16:creationId xmlns:a16="http://schemas.microsoft.com/office/drawing/2014/main" id="{22419A0B-7190-C7A2-2B76-FA712BB29418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5956062" y="3716114"/>
                  <a:ext cx="774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9">
              <p14:nvContentPartPr>
                <p14:cNvPr id="869" name="Input penna 868">
                  <a:extLst>
                    <a:ext uri="{FF2B5EF4-FFF2-40B4-BE49-F238E27FC236}">
                      <a16:creationId xmlns:a16="http://schemas.microsoft.com/office/drawing/2014/main" id="{7BEB5048-63C1-8972-89E0-BC2C38CAA40D}"/>
                    </a:ext>
                  </a:extLst>
                </p14:cNvPr>
                <p14:cNvContentPartPr/>
                <p14:nvPr/>
              </p14:nvContentPartPr>
              <p14:xfrm>
                <a:off x="5934462" y="3799274"/>
                <a:ext cx="88560" cy="12600"/>
              </p14:xfrm>
            </p:contentPart>
          </mc:Choice>
          <mc:Fallback xmlns="">
            <p:pic>
              <p:nvPicPr>
                <p:cNvPr id="869" name="Input penna 868">
                  <a:extLst>
                    <a:ext uri="{FF2B5EF4-FFF2-40B4-BE49-F238E27FC236}">
                      <a16:creationId xmlns:a16="http://schemas.microsoft.com/office/drawing/2014/main" id="{7BEB5048-63C1-8972-89E0-BC2C38CAA40D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5926902" y="3791714"/>
                  <a:ext cx="103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1">
              <p14:nvContentPartPr>
                <p14:cNvPr id="870" name="Input penna 869">
                  <a:extLst>
                    <a:ext uri="{FF2B5EF4-FFF2-40B4-BE49-F238E27FC236}">
                      <a16:creationId xmlns:a16="http://schemas.microsoft.com/office/drawing/2014/main" id="{D1B33681-5933-7E0F-AE87-1FA7174E24A0}"/>
                    </a:ext>
                  </a:extLst>
                </p14:cNvPr>
                <p14:cNvContentPartPr/>
                <p14:nvPr/>
              </p14:nvContentPartPr>
              <p14:xfrm>
                <a:off x="5956422" y="3843194"/>
                <a:ext cx="56520" cy="39600"/>
              </p14:xfrm>
            </p:contentPart>
          </mc:Choice>
          <mc:Fallback xmlns="">
            <p:pic>
              <p:nvPicPr>
                <p:cNvPr id="870" name="Input penna 869">
                  <a:extLst>
                    <a:ext uri="{FF2B5EF4-FFF2-40B4-BE49-F238E27FC236}">
                      <a16:creationId xmlns:a16="http://schemas.microsoft.com/office/drawing/2014/main" id="{D1B33681-5933-7E0F-AE87-1FA7174E24A0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5948862" y="3835994"/>
                  <a:ext cx="716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3">
              <p14:nvContentPartPr>
                <p14:cNvPr id="885" name="Input penna 884">
                  <a:extLst>
                    <a:ext uri="{FF2B5EF4-FFF2-40B4-BE49-F238E27FC236}">
                      <a16:creationId xmlns:a16="http://schemas.microsoft.com/office/drawing/2014/main" id="{1E69E08F-F04F-6F6A-DE67-7865B0DE2AF8}"/>
                    </a:ext>
                  </a:extLst>
                </p14:cNvPr>
                <p14:cNvContentPartPr/>
                <p14:nvPr/>
              </p14:nvContentPartPr>
              <p14:xfrm>
                <a:off x="5975515" y="3703450"/>
                <a:ext cx="49680" cy="21960"/>
              </p14:xfrm>
            </p:contentPart>
          </mc:Choice>
          <mc:Fallback xmlns="">
            <p:pic>
              <p:nvPicPr>
                <p:cNvPr id="885" name="Input penna 884">
                  <a:extLst>
                    <a:ext uri="{FF2B5EF4-FFF2-40B4-BE49-F238E27FC236}">
                      <a16:creationId xmlns:a16="http://schemas.microsoft.com/office/drawing/2014/main" id="{1E69E08F-F04F-6F6A-DE67-7865B0DE2AF8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5967955" y="3695890"/>
                  <a:ext cx="6480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9" name="Gruppo 898">
            <a:extLst>
              <a:ext uri="{FF2B5EF4-FFF2-40B4-BE49-F238E27FC236}">
                <a16:creationId xmlns:a16="http://schemas.microsoft.com/office/drawing/2014/main" id="{98B8E973-572F-2D2C-9B1D-804DE96086CE}"/>
              </a:ext>
            </a:extLst>
          </p:cNvPr>
          <p:cNvGrpSpPr/>
          <p:nvPr/>
        </p:nvGrpSpPr>
        <p:grpSpPr>
          <a:xfrm>
            <a:off x="6851035" y="3676810"/>
            <a:ext cx="399600" cy="180000"/>
            <a:chOff x="6851035" y="3676810"/>
            <a:chExt cx="399600" cy="18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5">
              <p14:nvContentPartPr>
                <p14:cNvPr id="888" name="Input penna 887">
                  <a:extLst>
                    <a:ext uri="{FF2B5EF4-FFF2-40B4-BE49-F238E27FC236}">
                      <a16:creationId xmlns:a16="http://schemas.microsoft.com/office/drawing/2014/main" id="{1A4671AC-9769-42FC-E296-4E1A69EA7F4A}"/>
                    </a:ext>
                  </a:extLst>
                </p14:cNvPr>
                <p14:cNvContentPartPr/>
                <p14:nvPr/>
              </p14:nvContentPartPr>
              <p14:xfrm>
                <a:off x="6851035" y="3684370"/>
                <a:ext cx="69840" cy="82800"/>
              </p14:xfrm>
            </p:contentPart>
          </mc:Choice>
          <mc:Fallback xmlns="">
            <p:pic>
              <p:nvPicPr>
                <p:cNvPr id="888" name="Input penna 887">
                  <a:extLst>
                    <a:ext uri="{FF2B5EF4-FFF2-40B4-BE49-F238E27FC236}">
                      <a16:creationId xmlns:a16="http://schemas.microsoft.com/office/drawing/2014/main" id="{1A4671AC-9769-42FC-E296-4E1A69EA7F4A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6843475" y="3676810"/>
                  <a:ext cx="849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7">
              <p14:nvContentPartPr>
                <p14:cNvPr id="889" name="Input penna 888">
                  <a:extLst>
                    <a:ext uri="{FF2B5EF4-FFF2-40B4-BE49-F238E27FC236}">
                      <a16:creationId xmlns:a16="http://schemas.microsoft.com/office/drawing/2014/main" id="{31E1CDA9-9AD5-071F-AA7C-D7B30222990F}"/>
                    </a:ext>
                  </a:extLst>
                </p14:cNvPr>
                <p14:cNvContentPartPr/>
                <p14:nvPr/>
              </p14:nvContentPartPr>
              <p14:xfrm>
                <a:off x="6957595" y="3676810"/>
                <a:ext cx="6840" cy="79560"/>
              </p14:xfrm>
            </p:contentPart>
          </mc:Choice>
          <mc:Fallback xmlns="">
            <p:pic>
              <p:nvPicPr>
                <p:cNvPr id="889" name="Input penna 888">
                  <a:extLst>
                    <a:ext uri="{FF2B5EF4-FFF2-40B4-BE49-F238E27FC236}">
                      <a16:creationId xmlns:a16="http://schemas.microsoft.com/office/drawing/2014/main" id="{31E1CDA9-9AD5-071F-AA7C-D7B30222990F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6950035" y="3669250"/>
                  <a:ext cx="219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9">
              <p14:nvContentPartPr>
                <p14:cNvPr id="890" name="Input penna 889">
                  <a:extLst>
                    <a:ext uri="{FF2B5EF4-FFF2-40B4-BE49-F238E27FC236}">
                      <a16:creationId xmlns:a16="http://schemas.microsoft.com/office/drawing/2014/main" id="{58B4E17F-CD15-D8E8-B844-D4E0ECDE9B45}"/>
                    </a:ext>
                  </a:extLst>
                </p14:cNvPr>
                <p14:cNvContentPartPr/>
                <p14:nvPr/>
              </p14:nvContentPartPr>
              <p14:xfrm>
                <a:off x="6901795" y="3758530"/>
                <a:ext cx="47880" cy="98280"/>
              </p14:xfrm>
            </p:contentPart>
          </mc:Choice>
          <mc:Fallback xmlns="">
            <p:pic>
              <p:nvPicPr>
                <p:cNvPr id="890" name="Input penna 889">
                  <a:extLst>
                    <a:ext uri="{FF2B5EF4-FFF2-40B4-BE49-F238E27FC236}">
                      <a16:creationId xmlns:a16="http://schemas.microsoft.com/office/drawing/2014/main" id="{58B4E17F-CD15-D8E8-B844-D4E0ECDE9B45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6894235" y="3751330"/>
                  <a:ext cx="630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1">
              <p14:nvContentPartPr>
                <p14:cNvPr id="891" name="Input penna 890">
                  <a:extLst>
                    <a:ext uri="{FF2B5EF4-FFF2-40B4-BE49-F238E27FC236}">
                      <a16:creationId xmlns:a16="http://schemas.microsoft.com/office/drawing/2014/main" id="{DA51CF65-9B74-646C-2F1C-5D8A2578EE03}"/>
                    </a:ext>
                  </a:extLst>
                </p14:cNvPr>
                <p14:cNvContentPartPr/>
                <p14:nvPr/>
              </p14:nvContentPartPr>
              <p14:xfrm>
                <a:off x="6894235" y="3803890"/>
                <a:ext cx="61200" cy="33840"/>
              </p14:xfrm>
            </p:contentPart>
          </mc:Choice>
          <mc:Fallback xmlns="">
            <p:pic>
              <p:nvPicPr>
                <p:cNvPr id="891" name="Input penna 890">
                  <a:extLst>
                    <a:ext uri="{FF2B5EF4-FFF2-40B4-BE49-F238E27FC236}">
                      <a16:creationId xmlns:a16="http://schemas.microsoft.com/office/drawing/2014/main" id="{DA51CF65-9B74-646C-2F1C-5D8A2578EE03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6887035" y="3796330"/>
                  <a:ext cx="763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3">
              <p14:nvContentPartPr>
                <p14:cNvPr id="892" name="Input penna 891">
                  <a:extLst>
                    <a:ext uri="{FF2B5EF4-FFF2-40B4-BE49-F238E27FC236}">
                      <a16:creationId xmlns:a16="http://schemas.microsoft.com/office/drawing/2014/main" id="{83AA8CAC-A5AE-008D-DF73-AA174B796611}"/>
                    </a:ext>
                  </a:extLst>
                </p14:cNvPr>
                <p14:cNvContentPartPr/>
                <p14:nvPr/>
              </p14:nvContentPartPr>
              <p14:xfrm>
                <a:off x="7002235" y="3703090"/>
                <a:ext cx="45360" cy="93240"/>
              </p14:xfrm>
            </p:contentPart>
          </mc:Choice>
          <mc:Fallback xmlns="">
            <p:pic>
              <p:nvPicPr>
                <p:cNvPr id="892" name="Input penna 891">
                  <a:extLst>
                    <a:ext uri="{FF2B5EF4-FFF2-40B4-BE49-F238E27FC236}">
                      <a16:creationId xmlns:a16="http://schemas.microsoft.com/office/drawing/2014/main" id="{83AA8CAC-A5AE-008D-DF73-AA174B796611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6994675" y="3695530"/>
                  <a:ext cx="601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5">
              <p14:nvContentPartPr>
                <p14:cNvPr id="893" name="Input penna 892">
                  <a:extLst>
                    <a:ext uri="{FF2B5EF4-FFF2-40B4-BE49-F238E27FC236}">
                      <a16:creationId xmlns:a16="http://schemas.microsoft.com/office/drawing/2014/main" id="{2400F804-2B24-80AB-96F4-7690BD2F07DB}"/>
                    </a:ext>
                  </a:extLst>
                </p14:cNvPr>
                <p14:cNvContentPartPr/>
                <p14:nvPr/>
              </p14:nvContentPartPr>
              <p14:xfrm>
                <a:off x="7073515" y="3702730"/>
                <a:ext cx="15480" cy="83880"/>
              </p14:xfrm>
            </p:contentPart>
          </mc:Choice>
          <mc:Fallback xmlns="">
            <p:pic>
              <p:nvPicPr>
                <p:cNvPr id="893" name="Input penna 892">
                  <a:extLst>
                    <a:ext uri="{FF2B5EF4-FFF2-40B4-BE49-F238E27FC236}">
                      <a16:creationId xmlns:a16="http://schemas.microsoft.com/office/drawing/2014/main" id="{2400F804-2B24-80AB-96F4-7690BD2F07DB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7065955" y="3695530"/>
                  <a:ext cx="306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7">
              <p14:nvContentPartPr>
                <p14:cNvPr id="894" name="Input penna 893">
                  <a:extLst>
                    <a:ext uri="{FF2B5EF4-FFF2-40B4-BE49-F238E27FC236}">
                      <a16:creationId xmlns:a16="http://schemas.microsoft.com/office/drawing/2014/main" id="{36565DF5-424D-1FE9-25D0-BBB097684CAF}"/>
                    </a:ext>
                  </a:extLst>
                </p14:cNvPr>
                <p14:cNvContentPartPr/>
                <p14:nvPr/>
              </p14:nvContentPartPr>
              <p14:xfrm>
                <a:off x="7122835" y="3710650"/>
                <a:ext cx="50040" cy="9720"/>
              </p14:xfrm>
            </p:contentPart>
          </mc:Choice>
          <mc:Fallback xmlns="">
            <p:pic>
              <p:nvPicPr>
                <p:cNvPr id="894" name="Input penna 893">
                  <a:extLst>
                    <a:ext uri="{FF2B5EF4-FFF2-40B4-BE49-F238E27FC236}">
                      <a16:creationId xmlns:a16="http://schemas.microsoft.com/office/drawing/2014/main" id="{36565DF5-424D-1FE9-25D0-BBB097684CAF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7115635" y="3703090"/>
                  <a:ext cx="648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9">
              <p14:nvContentPartPr>
                <p14:cNvPr id="895" name="Input penna 894">
                  <a:extLst>
                    <a:ext uri="{FF2B5EF4-FFF2-40B4-BE49-F238E27FC236}">
                      <a16:creationId xmlns:a16="http://schemas.microsoft.com/office/drawing/2014/main" id="{092B7F86-DA70-D790-8AFD-983763250636}"/>
                    </a:ext>
                  </a:extLst>
                </p14:cNvPr>
                <p14:cNvContentPartPr/>
                <p14:nvPr/>
              </p14:nvContentPartPr>
              <p14:xfrm>
                <a:off x="7118515" y="3722170"/>
                <a:ext cx="52560" cy="73800"/>
              </p14:xfrm>
            </p:contentPart>
          </mc:Choice>
          <mc:Fallback xmlns="">
            <p:pic>
              <p:nvPicPr>
                <p:cNvPr id="895" name="Input penna 894">
                  <a:extLst>
                    <a:ext uri="{FF2B5EF4-FFF2-40B4-BE49-F238E27FC236}">
                      <a16:creationId xmlns:a16="http://schemas.microsoft.com/office/drawing/2014/main" id="{092B7F86-DA70-D790-8AFD-983763250636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7110955" y="3714610"/>
                  <a:ext cx="676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1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47BEF068-9523-E35E-29D1-4937EB244905}"/>
                    </a:ext>
                  </a:extLst>
                </p14:cNvPr>
                <p14:cNvContentPartPr/>
                <p14:nvPr/>
              </p14:nvContentPartPr>
              <p14:xfrm>
                <a:off x="7200955" y="3710290"/>
                <a:ext cx="12960" cy="78120"/>
              </p14:xfrm>
            </p:contentPart>
          </mc:Choice>
          <mc:Fallback xmlns=""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47BEF068-9523-E35E-29D1-4937EB244905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7193395" y="3702730"/>
                  <a:ext cx="280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3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954A1E21-E9F4-A207-B27D-0EFFDCFDD1E7}"/>
                    </a:ext>
                  </a:extLst>
                </p14:cNvPr>
                <p14:cNvContentPartPr/>
                <p14:nvPr/>
              </p14:nvContentPartPr>
              <p14:xfrm>
                <a:off x="7208515" y="3752050"/>
                <a:ext cx="42120" cy="11880"/>
              </p14:xfrm>
            </p:contentPart>
          </mc:Choice>
          <mc:Fallback xmlns=""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954A1E21-E9F4-A207-B27D-0EFFDCFDD1E7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7200955" y="3744490"/>
                  <a:ext cx="57240" cy="2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85">
            <p14:nvContentPartPr>
              <p14:cNvPr id="900" name="Input penna 899">
                <a:extLst>
                  <a:ext uri="{FF2B5EF4-FFF2-40B4-BE49-F238E27FC236}">
                    <a16:creationId xmlns:a16="http://schemas.microsoft.com/office/drawing/2014/main" id="{4453C863-1B3E-C93D-3F16-4D2798349E05}"/>
                  </a:ext>
                </a:extLst>
              </p14:cNvPr>
              <p14:cNvContentPartPr/>
              <p14:nvPr/>
            </p14:nvContentPartPr>
            <p14:xfrm>
              <a:off x="6681753" y="2429957"/>
              <a:ext cx="393120" cy="275760"/>
            </p14:xfrm>
          </p:contentPart>
        </mc:Choice>
        <mc:Fallback xmlns="">
          <p:pic>
            <p:nvPicPr>
              <p:cNvPr id="900" name="Input penna 899">
                <a:extLst>
                  <a:ext uri="{FF2B5EF4-FFF2-40B4-BE49-F238E27FC236}">
                    <a16:creationId xmlns:a16="http://schemas.microsoft.com/office/drawing/2014/main" id="{4453C863-1B3E-C93D-3F16-4D2798349E05}"/>
                  </a:ext>
                </a:extLst>
              </p:cNvPr>
              <p:cNvPicPr/>
              <p:nvPr/>
            </p:nvPicPr>
            <p:blipFill>
              <a:blip r:embed="rId986"/>
              <a:stretch>
                <a:fillRect/>
              </a:stretch>
            </p:blipFill>
            <p:spPr>
              <a:xfrm>
                <a:off x="6674193" y="2422397"/>
                <a:ext cx="407880" cy="29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13" name="Gruppo 912">
            <a:extLst>
              <a:ext uri="{FF2B5EF4-FFF2-40B4-BE49-F238E27FC236}">
                <a16:creationId xmlns:a16="http://schemas.microsoft.com/office/drawing/2014/main" id="{F5CDC74C-F51E-4939-43A8-41EB62F28D5A}"/>
              </a:ext>
            </a:extLst>
          </p:cNvPr>
          <p:cNvGrpSpPr/>
          <p:nvPr/>
        </p:nvGrpSpPr>
        <p:grpSpPr>
          <a:xfrm>
            <a:off x="8498409" y="4551397"/>
            <a:ext cx="859680" cy="342000"/>
            <a:chOff x="8498409" y="4551397"/>
            <a:chExt cx="859680" cy="34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7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5240BC52-EDF4-238A-D5BD-757A95C02A2E}"/>
                    </a:ext>
                  </a:extLst>
                </p14:cNvPr>
                <p14:cNvContentPartPr/>
                <p14:nvPr/>
              </p14:nvContentPartPr>
              <p14:xfrm>
                <a:off x="8498409" y="4551397"/>
                <a:ext cx="137520" cy="149400"/>
              </p14:xfrm>
            </p:contentPart>
          </mc:Choice>
          <mc:Fallback xmlns=""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5240BC52-EDF4-238A-D5BD-757A95C02A2E}"/>
                    </a:ext>
                  </a:extLst>
                </p:cNvPr>
                <p:cNvPicPr/>
                <p:nvPr/>
              </p:nvPicPr>
              <p:blipFill>
                <a:blip r:embed="rId988"/>
                <a:stretch>
                  <a:fillRect/>
                </a:stretch>
              </p:blipFill>
              <p:spPr>
                <a:xfrm>
                  <a:off x="8490849" y="4543837"/>
                  <a:ext cx="1526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9">
              <p14:nvContentPartPr>
                <p14:cNvPr id="903" name="Input penna 902">
                  <a:extLst>
                    <a:ext uri="{FF2B5EF4-FFF2-40B4-BE49-F238E27FC236}">
                      <a16:creationId xmlns:a16="http://schemas.microsoft.com/office/drawing/2014/main" id="{238009BF-6EA7-AC33-A6D7-C9003A70CBC5}"/>
                    </a:ext>
                  </a:extLst>
                </p14:cNvPr>
                <p14:cNvContentPartPr/>
                <p14:nvPr/>
              </p14:nvContentPartPr>
              <p14:xfrm>
                <a:off x="8709729" y="4562557"/>
                <a:ext cx="4320" cy="139680"/>
              </p14:xfrm>
            </p:contentPart>
          </mc:Choice>
          <mc:Fallback xmlns="">
            <p:pic>
              <p:nvPicPr>
                <p:cNvPr id="903" name="Input penna 902">
                  <a:extLst>
                    <a:ext uri="{FF2B5EF4-FFF2-40B4-BE49-F238E27FC236}">
                      <a16:creationId xmlns:a16="http://schemas.microsoft.com/office/drawing/2014/main" id="{238009BF-6EA7-AC33-A6D7-C9003A70CBC5}"/>
                    </a:ext>
                  </a:extLst>
                </p:cNvPr>
                <p:cNvPicPr/>
                <p:nvPr/>
              </p:nvPicPr>
              <p:blipFill>
                <a:blip r:embed="rId990"/>
                <a:stretch>
                  <a:fillRect/>
                </a:stretch>
              </p:blipFill>
              <p:spPr>
                <a:xfrm>
                  <a:off x="8702169" y="4554997"/>
                  <a:ext cx="194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1">
              <p14:nvContentPartPr>
                <p14:cNvPr id="904" name="Input penna 903">
                  <a:extLst>
                    <a:ext uri="{FF2B5EF4-FFF2-40B4-BE49-F238E27FC236}">
                      <a16:creationId xmlns:a16="http://schemas.microsoft.com/office/drawing/2014/main" id="{464459D1-B1C1-5958-0E50-A94BECEFB593}"/>
                    </a:ext>
                  </a:extLst>
                </p14:cNvPr>
                <p14:cNvContentPartPr/>
                <p14:nvPr/>
              </p14:nvContentPartPr>
              <p14:xfrm>
                <a:off x="8575089" y="4738957"/>
                <a:ext cx="127440" cy="154440"/>
              </p14:xfrm>
            </p:contentPart>
          </mc:Choice>
          <mc:Fallback xmlns="">
            <p:pic>
              <p:nvPicPr>
                <p:cNvPr id="904" name="Input penna 903">
                  <a:extLst>
                    <a:ext uri="{FF2B5EF4-FFF2-40B4-BE49-F238E27FC236}">
                      <a16:creationId xmlns:a16="http://schemas.microsoft.com/office/drawing/2014/main" id="{464459D1-B1C1-5958-0E50-A94BECEFB593}"/>
                    </a:ext>
                  </a:extLst>
                </p:cNvPr>
                <p:cNvPicPr/>
                <p:nvPr/>
              </p:nvPicPr>
              <p:blipFill>
                <a:blip r:embed="rId992"/>
                <a:stretch>
                  <a:fillRect/>
                </a:stretch>
              </p:blipFill>
              <p:spPr>
                <a:xfrm>
                  <a:off x="8567529" y="4731397"/>
                  <a:ext cx="1425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3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42519131-0819-0DC3-B102-588B88F7BB70}"/>
                    </a:ext>
                  </a:extLst>
                </p14:cNvPr>
                <p14:cNvContentPartPr/>
                <p14:nvPr/>
              </p14:nvContentPartPr>
              <p14:xfrm>
                <a:off x="8581209" y="4799437"/>
                <a:ext cx="139320" cy="31680"/>
              </p14:xfrm>
            </p:contentPart>
          </mc:Choice>
          <mc:Fallback xmlns=""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42519131-0819-0DC3-B102-588B88F7BB70}"/>
                    </a:ext>
                  </a:extLst>
                </p:cNvPr>
                <p:cNvPicPr/>
                <p:nvPr/>
              </p:nvPicPr>
              <p:blipFill>
                <a:blip r:embed="rId994"/>
                <a:stretch>
                  <a:fillRect/>
                </a:stretch>
              </p:blipFill>
              <p:spPr>
                <a:xfrm>
                  <a:off x="8573649" y="4791877"/>
                  <a:ext cx="1544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5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5021CD07-F832-1D57-E225-338AC38BB643}"/>
                    </a:ext>
                  </a:extLst>
                </p14:cNvPr>
                <p14:cNvContentPartPr/>
                <p14:nvPr/>
              </p14:nvContentPartPr>
              <p14:xfrm>
                <a:off x="8826369" y="4589917"/>
                <a:ext cx="94680" cy="154080"/>
              </p14:xfrm>
            </p:contentPart>
          </mc:Choice>
          <mc:Fallback xmlns=""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5021CD07-F832-1D57-E225-338AC38BB643}"/>
                    </a:ext>
                  </a:extLst>
                </p:cNvPr>
                <p:cNvPicPr/>
                <p:nvPr/>
              </p:nvPicPr>
              <p:blipFill>
                <a:blip r:embed="rId996"/>
                <a:stretch>
                  <a:fillRect/>
                </a:stretch>
              </p:blipFill>
              <p:spPr>
                <a:xfrm>
                  <a:off x="8819169" y="4582357"/>
                  <a:ext cx="1098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7">
              <p14:nvContentPartPr>
                <p14:cNvPr id="907" name="Input penna 906">
                  <a:extLst>
                    <a:ext uri="{FF2B5EF4-FFF2-40B4-BE49-F238E27FC236}">
                      <a16:creationId xmlns:a16="http://schemas.microsoft.com/office/drawing/2014/main" id="{7A2437CD-9FF9-2032-59AC-0C50C2A26667}"/>
                    </a:ext>
                  </a:extLst>
                </p14:cNvPr>
                <p14:cNvContentPartPr/>
                <p14:nvPr/>
              </p14:nvContentPartPr>
              <p14:xfrm>
                <a:off x="8966049" y="4601077"/>
                <a:ext cx="12240" cy="156240"/>
              </p14:xfrm>
            </p:contentPart>
          </mc:Choice>
          <mc:Fallback xmlns="">
            <p:pic>
              <p:nvPicPr>
                <p:cNvPr id="907" name="Input penna 906">
                  <a:extLst>
                    <a:ext uri="{FF2B5EF4-FFF2-40B4-BE49-F238E27FC236}">
                      <a16:creationId xmlns:a16="http://schemas.microsoft.com/office/drawing/2014/main" id="{7A2437CD-9FF9-2032-59AC-0C50C2A26667}"/>
                    </a:ext>
                  </a:extLst>
                </p:cNvPr>
                <p:cNvPicPr/>
                <p:nvPr/>
              </p:nvPicPr>
              <p:blipFill>
                <a:blip r:embed="rId998"/>
                <a:stretch>
                  <a:fillRect/>
                </a:stretch>
              </p:blipFill>
              <p:spPr>
                <a:xfrm>
                  <a:off x="8958489" y="4593517"/>
                  <a:ext cx="273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9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E68DBC09-0668-CDDC-CBCA-B927AC2C3681}"/>
                    </a:ext>
                  </a:extLst>
                </p14:cNvPr>
                <p14:cNvContentPartPr/>
                <p14:nvPr/>
              </p14:nvContentPartPr>
              <p14:xfrm>
                <a:off x="9066489" y="4588837"/>
                <a:ext cx="108360" cy="20880"/>
              </p14:xfrm>
            </p:contentPart>
          </mc:Choice>
          <mc:Fallback xmlns=""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E68DBC09-0668-CDDC-CBCA-B927AC2C3681}"/>
                    </a:ext>
                  </a:extLst>
                </p:cNvPr>
                <p:cNvPicPr/>
                <p:nvPr/>
              </p:nvPicPr>
              <p:blipFill>
                <a:blip r:embed="rId1000"/>
                <a:stretch>
                  <a:fillRect/>
                </a:stretch>
              </p:blipFill>
              <p:spPr>
                <a:xfrm>
                  <a:off x="9058929" y="4581277"/>
                  <a:ext cx="1231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1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282526E2-C1AE-7427-35FC-03AF16733452}"/>
                    </a:ext>
                  </a:extLst>
                </p14:cNvPr>
                <p14:cNvContentPartPr/>
                <p14:nvPr/>
              </p14:nvContentPartPr>
              <p14:xfrm>
                <a:off x="9079089" y="4592077"/>
                <a:ext cx="98280" cy="142200"/>
              </p14:xfrm>
            </p:contentPart>
          </mc:Choice>
          <mc:Fallback xmlns=""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282526E2-C1AE-7427-35FC-03AF16733452}"/>
                    </a:ext>
                  </a:extLst>
                </p:cNvPr>
                <p:cNvPicPr/>
                <p:nvPr/>
              </p:nvPicPr>
              <p:blipFill>
                <a:blip r:embed="rId1002"/>
                <a:stretch>
                  <a:fillRect/>
                </a:stretch>
              </p:blipFill>
              <p:spPr>
                <a:xfrm>
                  <a:off x="9071889" y="4584517"/>
                  <a:ext cx="1134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3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BE878580-FD7C-22BE-E0B3-6DCCFFE1CB16}"/>
                    </a:ext>
                  </a:extLst>
                </p14:cNvPr>
                <p14:cNvContentPartPr/>
                <p14:nvPr/>
              </p14:nvContentPartPr>
              <p14:xfrm>
                <a:off x="9220569" y="4593517"/>
                <a:ext cx="12600" cy="141840"/>
              </p14:xfrm>
            </p:contentPart>
          </mc:Choice>
          <mc:Fallback xmlns=""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BE878580-FD7C-22BE-E0B3-6DCCFFE1CB16}"/>
                    </a:ext>
                  </a:extLst>
                </p:cNvPr>
                <p:cNvPicPr/>
                <p:nvPr/>
              </p:nvPicPr>
              <p:blipFill>
                <a:blip r:embed="rId1004"/>
                <a:stretch>
                  <a:fillRect/>
                </a:stretch>
              </p:blipFill>
              <p:spPr>
                <a:xfrm>
                  <a:off x="9213009" y="4585957"/>
                  <a:ext cx="277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5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F200219E-673B-C351-E4F9-0E59B3D79210}"/>
                    </a:ext>
                  </a:extLst>
                </p14:cNvPr>
                <p14:cNvContentPartPr/>
                <p14:nvPr/>
              </p14:nvContentPartPr>
              <p14:xfrm>
                <a:off x="9244689" y="4669117"/>
                <a:ext cx="113400" cy="17280"/>
              </p14:xfrm>
            </p:contentPart>
          </mc:Choice>
          <mc:Fallback xmlns=""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F200219E-673B-C351-E4F9-0E59B3D79210}"/>
                    </a:ext>
                  </a:extLst>
                </p:cNvPr>
                <p:cNvPicPr/>
                <p:nvPr/>
              </p:nvPicPr>
              <p:blipFill>
                <a:blip r:embed="rId1006"/>
                <a:stretch>
                  <a:fillRect/>
                </a:stretch>
              </p:blipFill>
              <p:spPr>
                <a:xfrm>
                  <a:off x="9237129" y="4661557"/>
                  <a:ext cx="12852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2" name="Gruppo 921">
            <a:extLst>
              <a:ext uri="{FF2B5EF4-FFF2-40B4-BE49-F238E27FC236}">
                <a16:creationId xmlns:a16="http://schemas.microsoft.com/office/drawing/2014/main" id="{FEFDD1AC-09F8-DD05-BD76-5989BC3EC014}"/>
              </a:ext>
            </a:extLst>
          </p:cNvPr>
          <p:cNvGrpSpPr/>
          <p:nvPr/>
        </p:nvGrpSpPr>
        <p:grpSpPr>
          <a:xfrm>
            <a:off x="8426049" y="5008431"/>
            <a:ext cx="381240" cy="615240"/>
            <a:chOff x="8426049" y="5008431"/>
            <a:chExt cx="381240" cy="61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7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E3709F2D-381A-E090-6DBF-6A4338EBFAAE}"/>
                    </a:ext>
                  </a:extLst>
                </p14:cNvPr>
                <p14:cNvContentPartPr/>
                <p14:nvPr/>
              </p14:nvContentPartPr>
              <p14:xfrm>
                <a:off x="8541969" y="5008431"/>
                <a:ext cx="181440" cy="265680"/>
              </p14:xfrm>
            </p:contentPart>
          </mc:Choice>
          <mc:Fallback xmlns=""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E3709F2D-381A-E090-6DBF-6A4338EBFAAE}"/>
                    </a:ext>
                  </a:extLst>
                </p:cNvPr>
                <p:cNvPicPr/>
                <p:nvPr/>
              </p:nvPicPr>
              <p:blipFill>
                <a:blip r:embed="rId1008"/>
                <a:stretch>
                  <a:fillRect/>
                </a:stretch>
              </p:blipFill>
              <p:spPr>
                <a:xfrm>
                  <a:off x="8534409" y="5001231"/>
                  <a:ext cx="19620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9">
              <p14:nvContentPartPr>
                <p14:cNvPr id="915" name="Input penna 914">
                  <a:extLst>
                    <a:ext uri="{FF2B5EF4-FFF2-40B4-BE49-F238E27FC236}">
                      <a16:creationId xmlns:a16="http://schemas.microsoft.com/office/drawing/2014/main" id="{AEEABFFD-8A42-D8F3-9833-3B65B4D3B9AE}"/>
                    </a:ext>
                  </a:extLst>
                </p14:cNvPr>
                <p14:cNvContentPartPr/>
                <p14:nvPr/>
              </p14:nvContentPartPr>
              <p14:xfrm>
                <a:off x="8561049" y="5383191"/>
                <a:ext cx="15120" cy="211680"/>
              </p14:xfrm>
            </p:contentPart>
          </mc:Choice>
          <mc:Fallback xmlns="">
            <p:pic>
              <p:nvPicPr>
                <p:cNvPr id="915" name="Input penna 914">
                  <a:extLst>
                    <a:ext uri="{FF2B5EF4-FFF2-40B4-BE49-F238E27FC236}">
                      <a16:creationId xmlns:a16="http://schemas.microsoft.com/office/drawing/2014/main" id="{AEEABFFD-8A42-D8F3-9833-3B65B4D3B9AE}"/>
                    </a:ext>
                  </a:extLst>
                </p:cNvPr>
                <p:cNvPicPr/>
                <p:nvPr/>
              </p:nvPicPr>
              <p:blipFill>
                <a:blip r:embed="rId1010"/>
                <a:stretch>
                  <a:fillRect/>
                </a:stretch>
              </p:blipFill>
              <p:spPr>
                <a:xfrm>
                  <a:off x="8553489" y="5375631"/>
                  <a:ext cx="298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1">
              <p14:nvContentPartPr>
                <p14:cNvPr id="916" name="Input penna 915">
                  <a:extLst>
                    <a:ext uri="{FF2B5EF4-FFF2-40B4-BE49-F238E27FC236}">
                      <a16:creationId xmlns:a16="http://schemas.microsoft.com/office/drawing/2014/main" id="{7AC238A5-804D-7C79-AD89-328836C47B4A}"/>
                    </a:ext>
                  </a:extLst>
                </p14:cNvPr>
                <p14:cNvContentPartPr/>
                <p14:nvPr/>
              </p14:nvContentPartPr>
              <p14:xfrm>
                <a:off x="8574729" y="5381031"/>
                <a:ext cx="78120" cy="199800"/>
              </p14:xfrm>
            </p:contentPart>
          </mc:Choice>
          <mc:Fallback xmlns="">
            <p:pic>
              <p:nvPicPr>
                <p:cNvPr id="916" name="Input penna 915">
                  <a:extLst>
                    <a:ext uri="{FF2B5EF4-FFF2-40B4-BE49-F238E27FC236}">
                      <a16:creationId xmlns:a16="http://schemas.microsoft.com/office/drawing/2014/main" id="{7AC238A5-804D-7C79-AD89-328836C47B4A}"/>
                    </a:ext>
                  </a:extLst>
                </p:cNvPr>
                <p:cNvPicPr/>
                <p:nvPr/>
              </p:nvPicPr>
              <p:blipFill>
                <a:blip r:embed="rId1012"/>
                <a:stretch>
                  <a:fillRect/>
                </a:stretch>
              </p:blipFill>
              <p:spPr>
                <a:xfrm>
                  <a:off x="8567169" y="5373471"/>
                  <a:ext cx="932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3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F7A06DD5-B2B1-A6B8-1FF4-E1DDC3A0C87E}"/>
                    </a:ext>
                  </a:extLst>
                </p14:cNvPr>
                <p14:cNvContentPartPr/>
                <p14:nvPr/>
              </p14:nvContentPartPr>
              <p14:xfrm>
                <a:off x="8426049" y="5319831"/>
                <a:ext cx="381240" cy="303840"/>
              </p14:xfrm>
            </p:contentPart>
          </mc:Choice>
          <mc:Fallback xmlns=""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F7A06DD5-B2B1-A6B8-1FF4-E1DDC3A0C87E}"/>
                    </a:ext>
                  </a:extLst>
                </p:cNvPr>
                <p:cNvPicPr/>
                <p:nvPr/>
              </p:nvPicPr>
              <p:blipFill>
                <a:blip r:embed="rId1014"/>
                <a:stretch>
                  <a:fillRect/>
                </a:stretch>
              </p:blipFill>
              <p:spPr>
                <a:xfrm>
                  <a:off x="8418489" y="5312271"/>
                  <a:ext cx="396360" cy="31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3" name="Gruppo 942">
            <a:extLst>
              <a:ext uri="{FF2B5EF4-FFF2-40B4-BE49-F238E27FC236}">
                <a16:creationId xmlns:a16="http://schemas.microsoft.com/office/drawing/2014/main" id="{8F042BDE-CE6E-B8A3-0E28-0866D601C076}"/>
              </a:ext>
            </a:extLst>
          </p:cNvPr>
          <p:cNvGrpSpPr/>
          <p:nvPr/>
        </p:nvGrpSpPr>
        <p:grpSpPr>
          <a:xfrm>
            <a:off x="9672369" y="4984920"/>
            <a:ext cx="972360" cy="185760"/>
            <a:chOff x="9672369" y="4984920"/>
            <a:chExt cx="972360" cy="18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5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473AF183-7C5D-3B16-8259-3AC2E3485A05}"/>
                    </a:ext>
                  </a:extLst>
                </p14:cNvPr>
                <p14:cNvContentPartPr/>
                <p14:nvPr/>
              </p14:nvContentPartPr>
              <p14:xfrm>
                <a:off x="9672369" y="5031720"/>
                <a:ext cx="7560" cy="129600"/>
              </p14:xfrm>
            </p:contentPart>
          </mc:Choice>
          <mc:Fallback xmlns=""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473AF183-7C5D-3B16-8259-3AC2E3485A05}"/>
                    </a:ext>
                  </a:extLst>
                </p:cNvPr>
                <p:cNvPicPr/>
                <p:nvPr/>
              </p:nvPicPr>
              <p:blipFill>
                <a:blip r:embed="rId1016"/>
                <a:stretch>
                  <a:fillRect/>
                </a:stretch>
              </p:blipFill>
              <p:spPr>
                <a:xfrm>
                  <a:off x="9664809" y="5024160"/>
                  <a:ext cx="226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7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237FF9B7-0300-6507-56EB-E604A7E23260}"/>
                    </a:ext>
                  </a:extLst>
                </p14:cNvPr>
                <p14:cNvContentPartPr/>
                <p14:nvPr/>
              </p14:nvContentPartPr>
              <p14:xfrm>
                <a:off x="9753729" y="5008320"/>
                <a:ext cx="75240" cy="144720"/>
              </p14:xfrm>
            </p:contentPart>
          </mc:Choice>
          <mc:Fallback xmlns=""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237FF9B7-0300-6507-56EB-E604A7E23260}"/>
                    </a:ext>
                  </a:extLst>
                </p:cNvPr>
                <p:cNvPicPr/>
                <p:nvPr/>
              </p:nvPicPr>
              <p:blipFill>
                <a:blip r:embed="rId1018"/>
                <a:stretch>
                  <a:fillRect/>
                </a:stretch>
              </p:blipFill>
              <p:spPr>
                <a:xfrm>
                  <a:off x="9746169" y="5000760"/>
                  <a:ext cx="903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9">
              <p14:nvContentPartPr>
                <p14:cNvPr id="925" name="Input penna 924">
                  <a:extLst>
                    <a:ext uri="{FF2B5EF4-FFF2-40B4-BE49-F238E27FC236}">
                      <a16:creationId xmlns:a16="http://schemas.microsoft.com/office/drawing/2014/main" id="{7C59640E-CC58-6C52-9F7C-A016C6169C7F}"/>
                    </a:ext>
                  </a:extLst>
                </p14:cNvPr>
                <p14:cNvContentPartPr/>
                <p14:nvPr/>
              </p14:nvContentPartPr>
              <p14:xfrm>
                <a:off x="9932289" y="5009040"/>
                <a:ext cx="91440" cy="156960"/>
              </p14:xfrm>
            </p:contentPart>
          </mc:Choice>
          <mc:Fallback xmlns="">
            <p:pic>
              <p:nvPicPr>
                <p:cNvPr id="925" name="Input penna 924">
                  <a:extLst>
                    <a:ext uri="{FF2B5EF4-FFF2-40B4-BE49-F238E27FC236}">
                      <a16:creationId xmlns:a16="http://schemas.microsoft.com/office/drawing/2014/main" id="{7C59640E-CC58-6C52-9F7C-A016C6169C7F}"/>
                    </a:ext>
                  </a:extLst>
                </p:cNvPr>
                <p:cNvPicPr/>
                <p:nvPr/>
              </p:nvPicPr>
              <p:blipFill>
                <a:blip r:embed="rId1020"/>
                <a:stretch>
                  <a:fillRect/>
                </a:stretch>
              </p:blipFill>
              <p:spPr>
                <a:xfrm>
                  <a:off x="9924729" y="5001480"/>
                  <a:ext cx="1065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1">
              <p14:nvContentPartPr>
                <p14:cNvPr id="926" name="Input penna 925">
                  <a:extLst>
                    <a:ext uri="{FF2B5EF4-FFF2-40B4-BE49-F238E27FC236}">
                      <a16:creationId xmlns:a16="http://schemas.microsoft.com/office/drawing/2014/main" id="{D84005DE-E822-3CCB-0252-84EA391CA29B}"/>
                    </a:ext>
                  </a:extLst>
                </p14:cNvPr>
                <p14:cNvContentPartPr/>
                <p14:nvPr/>
              </p14:nvContentPartPr>
              <p14:xfrm>
                <a:off x="10053969" y="5034960"/>
                <a:ext cx="8640" cy="81360"/>
              </p14:xfrm>
            </p:contentPart>
          </mc:Choice>
          <mc:Fallback xmlns="">
            <p:pic>
              <p:nvPicPr>
                <p:cNvPr id="926" name="Input penna 925">
                  <a:extLst>
                    <a:ext uri="{FF2B5EF4-FFF2-40B4-BE49-F238E27FC236}">
                      <a16:creationId xmlns:a16="http://schemas.microsoft.com/office/drawing/2014/main" id="{D84005DE-E822-3CCB-0252-84EA391CA29B}"/>
                    </a:ext>
                  </a:extLst>
                </p:cNvPr>
                <p:cNvPicPr/>
                <p:nvPr/>
              </p:nvPicPr>
              <p:blipFill>
                <a:blip r:embed="rId1022"/>
                <a:stretch>
                  <a:fillRect/>
                </a:stretch>
              </p:blipFill>
              <p:spPr>
                <a:xfrm>
                  <a:off x="10046409" y="5027400"/>
                  <a:ext cx="237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3">
              <p14:nvContentPartPr>
                <p14:cNvPr id="927" name="Input penna 926">
                  <a:extLst>
                    <a:ext uri="{FF2B5EF4-FFF2-40B4-BE49-F238E27FC236}">
                      <a16:creationId xmlns:a16="http://schemas.microsoft.com/office/drawing/2014/main" id="{243F33A2-869A-7604-0A3D-7450FCDF928C}"/>
                    </a:ext>
                  </a:extLst>
                </p14:cNvPr>
                <p14:cNvContentPartPr/>
                <p14:nvPr/>
              </p14:nvContentPartPr>
              <p14:xfrm>
                <a:off x="10124529" y="5025600"/>
                <a:ext cx="55800" cy="99000"/>
              </p14:xfrm>
            </p:contentPart>
          </mc:Choice>
          <mc:Fallback xmlns="">
            <p:pic>
              <p:nvPicPr>
                <p:cNvPr id="927" name="Input penna 926">
                  <a:extLst>
                    <a:ext uri="{FF2B5EF4-FFF2-40B4-BE49-F238E27FC236}">
                      <a16:creationId xmlns:a16="http://schemas.microsoft.com/office/drawing/2014/main" id="{243F33A2-869A-7604-0A3D-7450FCDF928C}"/>
                    </a:ext>
                  </a:extLst>
                </p:cNvPr>
                <p:cNvPicPr/>
                <p:nvPr/>
              </p:nvPicPr>
              <p:blipFill>
                <a:blip r:embed="rId1024"/>
                <a:stretch>
                  <a:fillRect/>
                </a:stretch>
              </p:blipFill>
              <p:spPr>
                <a:xfrm>
                  <a:off x="10116969" y="5018040"/>
                  <a:ext cx="709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5">
              <p14:nvContentPartPr>
                <p14:cNvPr id="928" name="Input penna 927">
                  <a:extLst>
                    <a:ext uri="{FF2B5EF4-FFF2-40B4-BE49-F238E27FC236}">
                      <a16:creationId xmlns:a16="http://schemas.microsoft.com/office/drawing/2014/main" id="{3AA513DD-533D-7D94-671D-8B5147B9A5BB}"/>
                    </a:ext>
                  </a:extLst>
                </p14:cNvPr>
                <p14:cNvContentPartPr/>
                <p14:nvPr/>
              </p14:nvContentPartPr>
              <p14:xfrm>
                <a:off x="10211649" y="5028840"/>
                <a:ext cx="68760" cy="112320"/>
              </p14:xfrm>
            </p:contentPart>
          </mc:Choice>
          <mc:Fallback xmlns="">
            <p:pic>
              <p:nvPicPr>
                <p:cNvPr id="928" name="Input penna 927">
                  <a:extLst>
                    <a:ext uri="{FF2B5EF4-FFF2-40B4-BE49-F238E27FC236}">
                      <a16:creationId xmlns:a16="http://schemas.microsoft.com/office/drawing/2014/main" id="{3AA513DD-533D-7D94-671D-8B5147B9A5BB}"/>
                    </a:ext>
                  </a:extLst>
                </p:cNvPr>
                <p:cNvPicPr/>
                <p:nvPr/>
              </p:nvPicPr>
              <p:blipFill>
                <a:blip r:embed="rId1026"/>
                <a:stretch>
                  <a:fillRect/>
                </a:stretch>
              </p:blipFill>
              <p:spPr>
                <a:xfrm>
                  <a:off x="10204089" y="5021280"/>
                  <a:ext cx="838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7">
              <p14:nvContentPartPr>
                <p14:cNvPr id="929" name="Input penna 928">
                  <a:extLst>
                    <a:ext uri="{FF2B5EF4-FFF2-40B4-BE49-F238E27FC236}">
                      <a16:creationId xmlns:a16="http://schemas.microsoft.com/office/drawing/2014/main" id="{D96D5449-ACFD-F3C8-F463-B6D7A0EE8084}"/>
                    </a:ext>
                  </a:extLst>
                </p14:cNvPr>
                <p14:cNvContentPartPr/>
                <p14:nvPr/>
              </p14:nvContentPartPr>
              <p14:xfrm>
                <a:off x="10239009" y="5089320"/>
                <a:ext cx="105480" cy="13680"/>
              </p14:xfrm>
            </p:contentPart>
          </mc:Choice>
          <mc:Fallback xmlns="">
            <p:pic>
              <p:nvPicPr>
                <p:cNvPr id="929" name="Input penna 928">
                  <a:extLst>
                    <a:ext uri="{FF2B5EF4-FFF2-40B4-BE49-F238E27FC236}">
                      <a16:creationId xmlns:a16="http://schemas.microsoft.com/office/drawing/2014/main" id="{D96D5449-ACFD-F3C8-F463-B6D7A0EE8084}"/>
                    </a:ext>
                  </a:extLst>
                </p:cNvPr>
                <p:cNvPicPr/>
                <p:nvPr/>
              </p:nvPicPr>
              <p:blipFill>
                <a:blip r:embed="rId1028"/>
                <a:stretch>
                  <a:fillRect/>
                </a:stretch>
              </p:blipFill>
              <p:spPr>
                <a:xfrm>
                  <a:off x="10231449" y="5081760"/>
                  <a:ext cx="1206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9">
              <p14:nvContentPartPr>
                <p14:cNvPr id="930" name="Input penna 929">
                  <a:extLst>
                    <a:ext uri="{FF2B5EF4-FFF2-40B4-BE49-F238E27FC236}">
                      <a16:creationId xmlns:a16="http://schemas.microsoft.com/office/drawing/2014/main" id="{AA061F5A-B486-8576-F19F-6C66972957CF}"/>
                    </a:ext>
                  </a:extLst>
                </p14:cNvPr>
                <p14:cNvContentPartPr/>
                <p14:nvPr/>
              </p14:nvContentPartPr>
              <p14:xfrm>
                <a:off x="10480209" y="5007240"/>
                <a:ext cx="78480" cy="163440"/>
              </p14:xfrm>
            </p:contentPart>
          </mc:Choice>
          <mc:Fallback xmlns="">
            <p:pic>
              <p:nvPicPr>
                <p:cNvPr id="930" name="Input penna 929">
                  <a:extLst>
                    <a:ext uri="{FF2B5EF4-FFF2-40B4-BE49-F238E27FC236}">
                      <a16:creationId xmlns:a16="http://schemas.microsoft.com/office/drawing/2014/main" id="{AA061F5A-B486-8576-F19F-6C66972957CF}"/>
                    </a:ext>
                  </a:extLst>
                </p:cNvPr>
                <p:cNvPicPr/>
                <p:nvPr/>
              </p:nvPicPr>
              <p:blipFill>
                <a:blip r:embed="rId1030"/>
                <a:stretch>
                  <a:fillRect/>
                </a:stretch>
              </p:blipFill>
              <p:spPr>
                <a:xfrm>
                  <a:off x="10473009" y="4999680"/>
                  <a:ext cx="936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1">
              <p14:nvContentPartPr>
                <p14:cNvPr id="931" name="Input penna 930">
                  <a:extLst>
                    <a:ext uri="{FF2B5EF4-FFF2-40B4-BE49-F238E27FC236}">
                      <a16:creationId xmlns:a16="http://schemas.microsoft.com/office/drawing/2014/main" id="{F36A7739-C7A8-134F-FE49-D0935CBAAAB1}"/>
                    </a:ext>
                  </a:extLst>
                </p14:cNvPr>
                <p14:cNvContentPartPr/>
                <p14:nvPr/>
              </p14:nvContentPartPr>
              <p14:xfrm>
                <a:off x="10453929" y="4984920"/>
                <a:ext cx="190800" cy="178920"/>
              </p14:xfrm>
            </p:contentPart>
          </mc:Choice>
          <mc:Fallback xmlns="">
            <p:pic>
              <p:nvPicPr>
                <p:cNvPr id="931" name="Input penna 930">
                  <a:extLst>
                    <a:ext uri="{FF2B5EF4-FFF2-40B4-BE49-F238E27FC236}">
                      <a16:creationId xmlns:a16="http://schemas.microsoft.com/office/drawing/2014/main" id="{F36A7739-C7A8-134F-FE49-D0935CBAAAB1}"/>
                    </a:ext>
                  </a:extLst>
                </p:cNvPr>
                <p:cNvPicPr/>
                <p:nvPr/>
              </p:nvPicPr>
              <p:blipFill>
                <a:blip r:embed="rId1032"/>
                <a:stretch>
                  <a:fillRect/>
                </a:stretch>
              </p:blipFill>
              <p:spPr>
                <a:xfrm>
                  <a:off x="10446369" y="4977360"/>
                  <a:ext cx="20592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1" name="Gruppo 940">
            <a:extLst>
              <a:ext uri="{FF2B5EF4-FFF2-40B4-BE49-F238E27FC236}">
                <a16:creationId xmlns:a16="http://schemas.microsoft.com/office/drawing/2014/main" id="{35D850FA-A5A9-7785-034D-DA58ABA4BB53}"/>
              </a:ext>
            </a:extLst>
          </p:cNvPr>
          <p:cNvGrpSpPr/>
          <p:nvPr/>
        </p:nvGrpSpPr>
        <p:grpSpPr>
          <a:xfrm>
            <a:off x="9641049" y="5308920"/>
            <a:ext cx="1065960" cy="380880"/>
            <a:chOff x="9641049" y="5308920"/>
            <a:chExt cx="1065960" cy="38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3">
              <p14:nvContentPartPr>
                <p14:cNvPr id="932" name="Input penna 931">
                  <a:extLst>
                    <a:ext uri="{FF2B5EF4-FFF2-40B4-BE49-F238E27FC236}">
                      <a16:creationId xmlns:a16="http://schemas.microsoft.com/office/drawing/2014/main" id="{CD248B54-1C68-4637-9D27-770BDCBC80A6}"/>
                    </a:ext>
                  </a:extLst>
                </p14:cNvPr>
                <p14:cNvContentPartPr/>
                <p14:nvPr/>
              </p14:nvContentPartPr>
              <p14:xfrm>
                <a:off x="9641049" y="5520600"/>
                <a:ext cx="5400" cy="169200"/>
              </p14:xfrm>
            </p:contentPart>
          </mc:Choice>
          <mc:Fallback xmlns="">
            <p:pic>
              <p:nvPicPr>
                <p:cNvPr id="932" name="Input penna 931">
                  <a:extLst>
                    <a:ext uri="{FF2B5EF4-FFF2-40B4-BE49-F238E27FC236}">
                      <a16:creationId xmlns:a16="http://schemas.microsoft.com/office/drawing/2014/main" id="{CD248B54-1C68-4637-9D27-770BDCBC80A6}"/>
                    </a:ext>
                  </a:extLst>
                </p:cNvPr>
                <p:cNvPicPr/>
                <p:nvPr/>
              </p:nvPicPr>
              <p:blipFill>
                <a:blip r:embed="rId1034"/>
                <a:stretch>
                  <a:fillRect/>
                </a:stretch>
              </p:blipFill>
              <p:spPr>
                <a:xfrm>
                  <a:off x="9633489" y="5513400"/>
                  <a:ext cx="205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5">
              <p14:nvContentPartPr>
                <p14:cNvPr id="933" name="Input penna 932">
                  <a:extLst>
                    <a:ext uri="{FF2B5EF4-FFF2-40B4-BE49-F238E27FC236}">
                      <a16:creationId xmlns:a16="http://schemas.microsoft.com/office/drawing/2014/main" id="{99304D51-22F2-F7BF-6955-03FBDD55D1E4}"/>
                    </a:ext>
                  </a:extLst>
                </p14:cNvPr>
                <p14:cNvContentPartPr/>
                <p14:nvPr/>
              </p14:nvContentPartPr>
              <p14:xfrm>
                <a:off x="9706569" y="5472720"/>
                <a:ext cx="122400" cy="203760"/>
              </p14:xfrm>
            </p:contentPart>
          </mc:Choice>
          <mc:Fallback xmlns="">
            <p:pic>
              <p:nvPicPr>
                <p:cNvPr id="933" name="Input penna 932">
                  <a:extLst>
                    <a:ext uri="{FF2B5EF4-FFF2-40B4-BE49-F238E27FC236}">
                      <a16:creationId xmlns:a16="http://schemas.microsoft.com/office/drawing/2014/main" id="{99304D51-22F2-F7BF-6955-03FBDD55D1E4}"/>
                    </a:ext>
                  </a:extLst>
                </p:cNvPr>
                <p:cNvPicPr/>
                <p:nvPr/>
              </p:nvPicPr>
              <p:blipFill>
                <a:blip r:embed="rId1036"/>
                <a:stretch>
                  <a:fillRect/>
                </a:stretch>
              </p:blipFill>
              <p:spPr>
                <a:xfrm>
                  <a:off x="9699009" y="5465160"/>
                  <a:ext cx="1375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7">
              <p14:nvContentPartPr>
                <p14:cNvPr id="934" name="Input penna 933">
                  <a:extLst>
                    <a:ext uri="{FF2B5EF4-FFF2-40B4-BE49-F238E27FC236}">
                      <a16:creationId xmlns:a16="http://schemas.microsoft.com/office/drawing/2014/main" id="{E0DBC958-A00F-DB7A-1AAD-225181E786C3}"/>
                    </a:ext>
                  </a:extLst>
                </p14:cNvPr>
                <p14:cNvContentPartPr/>
                <p14:nvPr/>
              </p14:nvContentPartPr>
              <p14:xfrm>
                <a:off x="9901329" y="5464800"/>
                <a:ext cx="122040" cy="188640"/>
              </p14:xfrm>
            </p:contentPart>
          </mc:Choice>
          <mc:Fallback xmlns="">
            <p:pic>
              <p:nvPicPr>
                <p:cNvPr id="934" name="Input penna 933">
                  <a:extLst>
                    <a:ext uri="{FF2B5EF4-FFF2-40B4-BE49-F238E27FC236}">
                      <a16:creationId xmlns:a16="http://schemas.microsoft.com/office/drawing/2014/main" id="{E0DBC958-A00F-DB7A-1AAD-225181E786C3}"/>
                    </a:ext>
                  </a:extLst>
                </p:cNvPr>
                <p:cNvPicPr/>
                <p:nvPr/>
              </p:nvPicPr>
              <p:blipFill>
                <a:blip r:embed="rId1038"/>
                <a:stretch>
                  <a:fillRect/>
                </a:stretch>
              </p:blipFill>
              <p:spPr>
                <a:xfrm>
                  <a:off x="9894129" y="5457240"/>
                  <a:ext cx="13716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9">
              <p14:nvContentPartPr>
                <p14:cNvPr id="935" name="Input penna 934">
                  <a:extLst>
                    <a:ext uri="{FF2B5EF4-FFF2-40B4-BE49-F238E27FC236}">
                      <a16:creationId xmlns:a16="http://schemas.microsoft.com/office/drawing/2014/main" id="{4B91F665-D224-E497-4281-08D35E5F03AC}"/>
                    </a:ext>
                  </a:extLst>
                </p14:cNvPr>
                <p14:cNvContentPartPr/>
                <p14:nvPr/>
              </p14:nvContentPartPr>
              <p14:xfrm>
                <a:off x="10062609" y="5505840"/>
                <a:ext cx="9360" cy="130680"/>
              </p14:xfrm>
            </p:contentPart>
          </mc:Choice>
          <mc:Fallback xmlns="">
            <p:pic>
              <p:nvPicPr>
                <p:cNvPr id="935" name="Input penna 934">
                  <a:extLst>
                    <a:ext uri="{FF2B5EF4-FFF2-40B4-BE49-F238E27FC236}">
                      <a16:creationId xmlns:a16="http://schemas.microsoft.com/office/drawing/2014/main" id="{4B91F665-D224-E497-4281-08D35E5F03AC}"/>
                    </a:ext>
                  </a:extLst>
                </p:cNvPr>
                <p:cNvPicPr/>
                <p:nvPr/>
              </p:nvPicPr>
              <p:blipFill>
                <a:blip r:embed="rId1040"/>
                <a:stretch>
                  <a:fillRect/>
                </a:stretch>
              </p:blipFill>
              <p:spPr>
                <a:xfrm>
                  <a:off x="10055049" y="5498280"/>
                  <a:ext cx="24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1">
              <p14:nvContentPartPr>
                <p14:cNvPr id="936" name="Input penna 935">
                  <a:extLst>
                    <a:ext uri="{FF2B5EF4-FFF2-40B4-BE49-F238E27FC236}">
                      <a16:creationId xmlns:a16="http://schemas.microsoft.com/office/drawing/2014/main" id="{64D3CA9D-1C25-2269-8251-33CCAFC8D62F}"/>
                    </a:ext>
                  </a:extLst>
                </p14:cNvPr>
                <p14:cNvContentPartPr/>
                <p14:nvPr/>
              </p14:nvContentPartPr>
              <p14:xfrm>
                <a:off x="10155849" y="5485680"/>
                <a:ext cx="93600" cy="151560"/>
              </p14:xfrm>
            </p:contentPart>
          </mc:Choice>
          <mc:Fallback xmlns="">
            <p:pic>
              <p:nvPicPr>
                <p:cNvPr id="936" name="Input penna 935">
                  <a:extLst>
                    <a:ext uri="{FF2B5EF4-FFF2-40B4-BE49-F238E27FC236}">
                      <a16:creationId xmlns:a16="http://schemas.microsoft.com/office/drawing/2014/main" id="{64D3CA9D-1C25-2269-8251-33CCAFC8D62F}"/>
                    </a:ext>
                  </a:extLst>
                </p:cNvPr>
                <p:cNvPicPr/>
                <p:nvPr/>
              </p:nvPicPr>
              <p:blipFill>
                <a:blip r:embed="rId1042"/>
                <a:stretch>
                  <a:fillRect/>
                </a:stretch>
              </p:blipFill>
              <p:spPr>
                <a:xfrm>
                  <a:off x="10148289" y="5478120"/>
                  <a:ext cx="1087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3">
              <p14:nvContentPartPr>
                <p14:cNvPr id="937" name="Input penna 936">
                  <a:extLst>
                    <a:ext uri="{FF2B5EF4-FFF2-40B4-BE49-F238E27FC236}">
                      <a16:creationId xmlns:a16="http://schemas.microsoft.com/office/drawing/2014/main" id="{F55BBF0A-1597-5FEA-912E-C624F2005511}"/>
                    </a:ext>
                  </a:extLst>
                </p14:cNvPr>
                <p14:cNvContentPartPr/>
                <p14:nvPr/>
              </p14:nvContentPartPr>
              <p14:xfrm>
                <a:off x="10258809" y="5500440"/>
                <a:ext cx="82080" cy="146160"/>
              </p14:xfrm>
            </p:contentPart>
          </mc:Choice>
          <mc:Fallback xmlns="">
            <p:pic>
              <p:nvPicPr>
                <p:cNvPr id="937" name="Input penna 936">
                  <a:extLst>
                    <a:ext uri="{FF2B5EF4-FFF2-40B4-BE49-F238E27FC236}">
                      <a16:creationId xmlns:a16="http://schemas.microsoft.com/office/drawing/2014/main" id="{F55BBF0A-1597-5FEA-912E-C624F2005511}"/>
                    </a:ext>
                  </a:extLst>
                </p:cNvPr>
                <p:cNvPicPr/>
                <p:nvPr/>
              </p:nvPicPr>
              <p:blipFill>
                <a:blip r:embed="rId1044"/>
                <a:stretch>
                  <a:fillRect/>
                </a:stretch>
              </p:blipFill>
              <p:spPr>
                <a:xfrm>
                  <a:off x="10251609" y="5493240"/>
                  <a:ext cx="972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5">
              <p14:nvContentPartPr>
                <p14:cNvPr id="938" name="Input penna 937">
                  <a:extLst>
                    <a:ext uri="{FF2B5EF4-FFF2-40B4-BE49-F238E27FC236}">
                      <a16:creationId xmlns:a16="http://schemas.microsoft.com/office/drawing/2014/main" id="{9171F820-0BF7-E5EE-AD40-29E172730A96}"/>
                    </a:ext>
                  </a:extLst>
                </p14:cNvPr>
                <p14:cNvContentPartPr/>
                <p14:nvPr/>
              </p14:nvContentPartPr>
              <p14:xfrm>
                <a:off x="10280049" y="5558040"/>
                <a:ext cx="133560" cy="33120"/>
              </p14:xfrm>
            </p:contentPart>
          </mc:Choice>
          <mc:Fallback xmlns="">
            <p:pic>
              <p:nvPicPr>
                <p:cNvPr id="938" name="Input penna 937">
                  <a:extLst>
                    <a:ext uri="{FF2B5EF4-FFF2-40B4-BE49-F238E27FC236}">
                      <a16:creationId xmlns:a16="http://schemas.microsoft.com/office/drawing/2014/main" id="{9171F820-0BF7-E5EE-AD40-29E172730A96}"/>
                    </a:ext>
                  </a:extLst>
                </p:cNvPr>
                <p:cNvPicPr/>
                <p:nvPr/>
              </p:nvPicPr>
              <p:blipFill>
                <a:blip r:embed="rId1046"/>
                <a:stretch>
                  <a:fillRect/>
                </a:stretch>
              </p:blipFill>
              <p:spPr>
                <a:xfrm>
                  <a:off x="10272489" y="5550480"/>
                  <a:ext cx="148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7">
              <p14:nvContentPartPr>
                <p14:cNvPr id="939" name="Input penna 938">
                  <a:extLst>
                    <a:ext uri="{FF2B5EF4-FFF2-40B4-BE49-F238E27FC236}">
                      <a16:creationId xmlns:a16="http://schemas.microsoft.com/office/drawing/2014/main" id="{E6586694-9FF5-F011-18DB-B181C356BF18}"/>
                    </a:ext>
                  </a:extLst>
                </p14:cNvPr>
                <p14:cNvContentPartPr/>
                <p14:nvPr/>
              </p14:nvContentPartPr>
              <p14:xfrm>
                <a:off x="10501449" y="5308920"/>
                <a:ext cx="205560" cy="289080"/>
              </p14:xfrm>
            </p:contentPart>
          </mc:Choice>
          <mc:Fallback xmlns="">
            <p:pic>
              <p:nvPicPr>
                <p:cNvPr id="939" name="Input penna 938">
                  <a:extLst>
                    <a:ext uri="{FF2B5EF4-FFF2-40B4-BE49-F238E27FC236}">
                      <a16:creationId xmlns:a16="http://schemas.microsoft.com/office/drawing/2014/main" id="{E6586694-9FF5-F011-18DB-B181C356BF18}"/>
                    </a:ext>
                  </a:extLst>
                </p:cNvPr>
                <p:cNvPicPr/>
                <p:nvPr/>
              </p:nvPicPr>
              <p:blipFill>
                <a:blip r:embed="rId1048"/>
                <a:stretch>
                  <a:fillRect/>
                </a:stretch>
              </p:blipFill>
              <p:spPr>
                <a:xfrm>
                  <a:off x="10493889" y="5301360"/>
                  <a:ext cx="220680" cy="30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49">
            <p14:nvContentPartPr>
              <p14:cNvPr id="947" name="Input penna 946">
                <a:extLst>
                  <a:ext uri="{FF2B5EF4-FFF2-40B4-BE49-F238E27FC236}">
                    <a16:creationId xmlns:a16="http://schemas.microsoft.com/office/drawing/2014/main" id="{5FF73050-F4CC-8AC7-FD2F-CEECE235079C}"/>
                  </a:ext>
                </a:extLst>
              </p14:cNvPr>
              <p14:cNvContentPartPr/>
              <p14:nvPr/>
            </p14:nvContentPartPr>
            <p14:xfrm>
              <a:off x="9790255" y="6199255"/>
              <a:ext cx="133560" cy="239760"/>
            </p14:xfrm>
          </p:contentPart>
        </mc:Choice>
        <mc:Fallback xmlns="">
          <p:pic>
            <p:nvPicPr>
              <p:cNvPr id="947" name="Input penna 946">
                <a:extLst>
                  <a:ext uri="{FF2B5EF4-FFF2-40B4-BE49-F238E27FC236}">
                    <a16:creationId xmlns:a16="http://schemas.microsoft.com/office/drawing/2014/main" id="{5FF73050-F4CC-8AC7-FD2F-CEECE235079C}"/>
                  </a:ext>
                </a:extLst>
              </p:cNvPr>
              <p:cNvPicPr/>
              <p:nvPr/>
            </p:nvPicPr>
            <p:blipFill>
              <a:blip r:embed="rId1050"/>
              <a:stretch>
                <a:fillRect/>
              </a:stretch>
            </p:blipFill>
            <p:spPr>
              <a:xfrm>
                <a:off x="9782695" y="6191695"/>
                <a:ext cx="148680" cy="25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51" name="Gruppo 950">
            <a:extLst>
              <a:ext uri="{FF2B5EF4-FFF2-40B4-BE49-F238E27FC236}">
                <a16:creationId xmlns:a16="http://schemas.microsoft.com/office/drawing/2014/main" id="{424E0F4D-47BD-B163-B918-91A00842C7F8}"/>
              </a:ext>
            </a:extLst>
          </p:cNvPr>
          <p:cNvGrpSpPr/>
          <p:nvPr/>
        </p:nvGrpSpPr>
        <p:grpSpPr>
          <a:xfrm>
            <a:off x="9502615" y="6202855"/>
            <a:ext cx="99360" cy="200520"/>
            <a:chOff x="9502615" y="6202855"/>
            <a:chExt cx="99360" cy="20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1">
              <p14:nvContentPartPr>
                <p14:cNvPr id="948" name="Input penna 947">
                  <a:extLst>
                    <a:ext uri="{FF2B5EF4-FFF2-40B4-BE49-F238E27FC236}">
                      <a16:creationId xmlns:a16="http://schemas.microsoft.com/office/drawing/2014/main" id="{A5F77A9A-B4AF-AE1E-E36E-663D9EB6AD01}"/>
                    </a:ext>
                  </a:extLst>
                </p14:cNvPr>
                <p14:cNvContentPartPr/>
                <p14:nvPr/>
              </p14:nvContentPartPr>
              <p14:xfrm>
                <a:off x="9502615" y="6227695"/>
                <a:ext cx="26640" cy="172440"/>
              </p14:xfrm>
            </p:contentPart>
          </mc:Choice>
          <mc:Fallback xmlns="">
            <p:pic>
              <p:nvPicPr>
                <p:cNvPr id="948" name="Input penna 947">
                  <a:extLst>
                    <a:ext uri="{FF2B5EF4-FFF2-40B4-BE49-F238E27FC236}">
                      <a16:creationId xmlns:a16="http://schemas.microsoft.com/office/drawing/2014/main" id="{A5F77A9A-B4AF-AE1E-E36E-663D9EB6AD01}"/>
                    </a:ext>
                  </a:extLst>
                </p:cNvPr>
                <p:cNvPicPr/>
                <p:nvPr/>
              </p:nvPicPr>
              <p:blipFill>
                <a:blip r:embed="rId1052"/>
                <a:stretch>
                  <a:fillRect/>
                </a:stretch>
              </p:blipFill>
              <p:spPr>
                <a:xfrm>
                  <a:off x="9495055" y="6220135"/>
                  <a:ext cx="417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3">
              <p14:nvContentPartPr>
                <p14:cNvPr id="949" name="Input penna 948">
                  <a:extLst>
                    <a:ext uri="{FF2B5EF4-FFF2-40B4-BE49-F238E27FC236}">
                      <a16:creationId xmlns:a16="http://schemas.microsoft.com/office/drawing/2014/main" id="{CB791FA5-8345-2AD0-4161-CE9047A4E167}"/>
                    </a:ext>
                  </a:extLst>
                </p14:cNvPr>
                <p14:cNvContentPartPr/>
                <p14:nvPr/>
              </p14:nvContentPartPr>
              <p14:xfrm>
                <a:off x="9523135" y="6202855"/>
                <a:ext cx="78840" cy="200520"/>
              </p14:xfrm>
            </p:contentPart>
          </mc:Choice>
          <mc:Fallback xmlns="">
            <p:pic>
              <p:nvPicPr>
                <p:cNvPr id="949" name="Input penna 948">
                  <a:extLst>
                    <a:ext uri="{FF2B5EF4-FFF2-40B4-BE49-F238E27FC236}">
                      <a16:creationId xmlns:a16="http://schemas.microsoft.com/office/drawing/2014/main" id="{CB791FA5-8345-2AD0-4161-CE9047A4E167}"/>
                    </a:ext>
                  </a:extLst>
                </p:cNvPr>
                <p:cNvPicPr/>
                <p:nvPr/>
              </p:nvPicPr>
              <p:blipFill>
                <a:blip r:embed="rId1054"/>
                <a:stretch>
                  <a:fillRect/>
                </a:stretch>
              </p:blipFill>
              <p:spPr>
                <a:xfrm>
                  <a:off x="9515575" y="6195295"/>
                  <a:ext cx="93960" cy="21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3" name="Gruppo 962">
            <a:extLst>
              <a:ext uri="{FF2B5EF4-FFF2-40B4-BE49-F238E27FC236}">
                <a16:creationId xmlns:a16="http://schemas.microsoft.com/office/drawing/2014/main" id="{4D9E7C49-B967-6E4A-E956-337A60DE5F88}"/>
              </a:ext>
            </a:extLst>
          </p:cNvPr>
          <p:cNvGrpSpPr/>
          <p:nvPr/>
        </p:nvGrpSpPr>
        <p:grpSpPr>
          <a:xfrm>
            <a:off x="10960920" y="5419323"/>
            <a:ext cx="652680" cy="219600"/>
            <a:chOff x="10960920" y="5419323"/>
            <a:chExt cx="652680" cy="2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5">
              <p14:nvContentPartPr>
                <p14:cNvPr id="952" name="Input penna 951">
                  <a:extLst>
                    <a:ext uri="{FF2B5EF4-FFF2-40B4-BE49-F238E27FC236}">
                      <a16:creationId xmlns:a16="http://schemas.microsoft.com/office/drawing/2014/main" id="{2A4AFA23-5450-40C6-09ED-15A60D1DF788}"/>
                    </a:ext>
                  </a:extLst>
                </p14:cNvPr>
                <p14:cNvContentPartPr/>
                <p14:nvPr/>
              </p14:nvContentPartPr>
              <p14:xfrm>
                <a:off x="10960920" y="5475483"/>
                <a:ext cx="10800" cy="145800"/>
              </p14:xfrm>
            </p:contentPart>
          </mc:Choice>
          <mc:Fallback xmlns="">
            <p:pic>
              <p:nvPicPr>
                <p:cNvPr id="952" name="Input penna 951">
                  <a:extLst>
                    <a:ext uri="{FF2B5EF4-FFF2-40B4-BE49-F238E27FC236}">
                      <a16:creationId xmlns:a16="http://schemas.microsoft.com/office/drawing/2014/main" id="{2A4AFA23-5450-40C6-09ED-15A60D1DF788}"/>
                    </a:ext>
                  </a:extLst>
                </p:cNvPr>
                <p:cNvPicPr/>
                <p:nvPr/>
              </p:nvPicPr>
              <p:blipFill>
                <a:blip r:embed="rId1056"/>
                <a:stretch>
                  <a:fillRect/>
                </a:stretch>
              </p:blipFill>
              <p:spPr>
                <a:xfrm>
                  <a:off x="10953360" y="5467923"/>
                  <a:ext cx="255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7">
              <p14:nvContentPartPr>
                <p14:cNvPr id="953" name="Input penna 952">
                  <a:extLst>
                    <a:ext uri="{FF2B5EF4-FFF2-40B4-BE49-F238E27FC236}">
                      <a16:creationId xmlns:a16="http://schemas.microsoft.com/office/drawing/2014/main" id="{1087DCEB-3C5B-65E4-D3B6-061A871752E8}"/>
                    </a:ext>
                  </a:extLst>
                </p14:cNvPr>
                <p14:cNvContentPartPr/>
                <p14:nvPr/>
              </p14:nvContentPartPr>
              <p14:xfrm>
                <a:off x="10998000" y="5512563"/>
                <a:ext cx="37440" cy="112320"/>
              </p14:xfrm>
            </p:contentPart>
          </mc:Choice>
          <mc:Fallback xmlns="">
            <p:pic>
              <p:nvPicPr>
                <p:cNvPr id="953" name="Input penna 952">
                  <a:extLst>
                    <a:ext uri="{FF2B5EF4-FFF2-40B4-BE49-F238E27FC236}">
                      <a16:creationId xmlns:a16="http://schemas.microsoft.com/office/drawing/2014/main" id="{1087DCEB-3C5B-65E4-D3B6-061A871752E8}"/>
                    </a:ext>
                  </a:extLst>
                </p:cNvPr>
                <p:cNvPicPr/>
                <p:nvPr/>
              </p:nvPicPr>
              <p:blipFill>
                <a:blip r:embed="rId1058"/>
                <a:stretch>
                  <a:fillRect/>
                </a:stretch>
              </p:blipFill>
              <p:spPr>
                <a:xfrm>
                  <a:off x="10990440" y="5505003"/>
                  <a:ext cx="525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9">
              <p14:nvContentPartPr>
                <p14:cNvPr id="954" name="Input penna 953">
                  <a:extLst>
                    <a:ext uri="{FF2B5EF4-FFF2-40B4-BE49-F238E27FC236}">
                      <a16:creationId xmlns:a16="http://schemas.microsoft.com/office/drawing/2014/main" id="{7A0D8EF7-CC9C-F451-8F54-A1F339F520FB}"/>
                    </a:ext>
                  </a:extLst>
                </p14:cNvPr>
                <p14:cNvContentPartPr/>
                <p14:nvPr/>
              </p14:nvContentPartPr>
              <p14:xfrm>
                <a:off x="11053800" y="5520843"/>
                <a:ext cx="41760" cy="89280"/>
              </p14:xfrm>
            </p:contentPart>
          </mc:Choice>
          <mc:Fallback xmlns="">
            <p:pic>
              <p:nvPicPr>
                <p:cNvPr id="954" name="Input penna 953">
                  <a:extLst>
                    <a:ext uri="{FF2B5EF4-FFF2-40B4-BE49-F238E27FC236}">
                      <a16:creationId xmlns:a16="http://schemas.microsoft.com/office/drawing/2014/main" id="{7A0D8EF7-CC9C-F451-8F54-A1F339F520FB}"/>
                    </a:ext>
                  </a:extLst>
                </p:cNvPr>
                <p:cNvPicPr/>
                <p:nvPr/>
              </p:nvPicPr>
              <p:blipFill>
                <a:blip r:embed="rId1060"/>
                <a:stretch>
                  <a:fillRect/>
                </a:stretch>
              </p:blipFill>
              <p:spPr>
                <a:xfrm>
                  <a:off x="11046240" y="5513283"/>
                  <a:ext cx="568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1">
              <p14:nvContentPartPr>
                <p14:cNvPr id="955" name="Input penna 954">
                  <a:extLst>
                    <a:ext uri="{FF2B5EF4-FFF2-40B4-BE49-F238E27FC236}">
                      <a16:creationId xmlns:a16="http://schemas.microsoft.com/office/drawing/2014/main" id="{0A5B238A-4AFC-BFBA-9B09-388F63642E13}"/>
                    </a:ext>
                  </a:extLst>
                </p14:cNvPr>
                <p14:cNvContentPartPr/>
                <p14:nvPr/>
              </p14:nvContentPartPr>
              <p14:xfrm>
                <a:off x="11133000" y="5519403"/>
                <a:ext cx="39960" cy="87120"/>
              </p14:xfrm>
            </p:contentPart>
          </mc:Choice>
          <mc:Fallback xmlns="">
            <p:pic>
              <p:nvPicPr>
                <p:cNvPr id="955" name="Input penna 954">
                  <a:extLst>
                    <a:ext uri="{FF2B5EF4-FFF2-40B4-BE49-F238E27FC236}">
                      <a16:creationId xmlns:a16="http://schemas.microsoft.com/office/drawing/2014/main" id="{0A5B238A-4AFC-BFBA-9B09-388F63642E13}"/>
                    </a:ext>
                  </a:extLst>
                </p:cNvPr>
                <p:cNvPicPr/>
                <p:nvPr/>
              </p:nvPicPr>
              <p:blipFill>
                <a:blip r:embed="rId1062"/>
                <a:stretch>
                  <a:fillRect/>
                </a:stretch>
              </p:blipFill>
              <p:spPr>
                <a:xfrm>
                  <a:off x="11125440" y="5511843"/>
                  <a:ext cx="550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3">
              <p14:nvContentPartPr>
                <p14:cNvPr id="956" name="Input penna 955">
                  <a:extLst>
                    <a:ext uri="{FF2B5EF4-FFF2-40B4-BE49-F238E27FC236}">
                      <a16:creationId xmlns:a16="http://schemas.microsoft.com/office/drawing/2014/main" id="{46198665-6282-8F9E-905C-557367CBC0AE}"/>
                    </a:ext>
                  </a:extLst>
                </p14:cNvPr>
                <p14:cNvContentPartPr/>
                <p14:nvPr/>
              </p14:nvContentPartPr>
              <p14:xfrm>
                <a:off x="11217600" y="5539923"/>
                <a:ext cx="34560" cy="97920"/>
              </p14:xfrm>
            </p:contentPart>
          </mc:Choice>
          <mc:Fallback xmlns="">
            <p:pic>
              <p:nvPicPr>
                <p:cNvPr id="956" name="Input penna 955">
                  <a:extLst>
                    <a:ext uri="{FF2B5EF4-FFF2-40B4-BE49-F238E27FC236}">
                      <a16:creationId xmlns:a16="http://schemas.microsoft.com/office/drawing/2014/main" id="{46198665-6282-8F9E-905C-557367CBC0AE}"/>
                    </a:ext>
                  </a:extLst>
                </p:cNvPr>
                <p:cNvPicPr/>
                <p:nvPr/>
              </p:nvPicPr>
              <p:blipFill>
                <a:blip r:embed="rId1064"/>
                <a:stretch>
                  <a:fillRect/>
                </a:stretch>
              </p:blipFill>
              <p:spPr>
                <a:xfrm>
                  <a:off x="11210040" y="5532363"/>
                  <a:ext cx="496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5">
              <p14:nvContentPartPr>
                <p14:cNvPr id="957" name="Input penna 956">
                  <a:extLst>
                    <a:ext uri="{FF2B5EF4-FFF2-40B4-BE49-F238E27FC236}">
                      <a16:creationId xmlns:a16="http://schemas.microsoft.com/office/drawing/2014/main" id="{ABC51E7C-6A2B-7C4A-89C1-1A2D8162044C}"/>
                    </a:ext>
                  </a:extLst>
                </p14:cNvPr>
                <p14:cNvContentPartPr/>
                <p14:nvPr/>
              </p14:nvContentPartPr>
              <p14:xfrm>
                <a:off x="11293560" y="5552883"/>
                <a:ext cx="27000" cy="62280"/>
              </p14:xfrm>
            </p:contentPart>
          </mc:Choice>
          <mc:Fallback xmlns="">
            <p:pic>
              <p:nvPicPr>
                <p:cNvPr id="957" name="Input penna 956">
                  <a:extLst>
                    <a:ext uri="{FF2B5EF4-FFF2-40B4-BE49-F238E27FC236}">
                      <a16:creationId xmlns:a16="http://schemas.microsoft.com/office/drawing/2014/main" id="{ABC51E7C-6A2B-7C4A-89C1-1A2D8162044C}"/>
                    </a:ext>
                  </a:extLst>
                </p:cNvPr>
                <p:cNvPicPr/>
                <p:nvPr/>
              </p:nvPicPr>
              <p:blipFill>
                <a:blip r:embed="rId1066"/>
                <a:stretch>
                  <a:fillRect/>
                </a:stretch>
              </p:blipFill>
              <p:spPr>
                <a:xfrm>
                  <a:off x="11286000" y="5545323"/>
                  <a:ext cx="421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7">
              <p14:nvContentPartPr>
                <p14:cNvPr id="958" name="Input penna 957">
                  <a:extLst>
                    <a:ext uri="{FF2B5EF4-FFF2-40B4-BE49-F238E27FC236}">
                      <a16:creationId xmlns:a16="http://schemas.microsoft.com/office/drawing/2014/main" id="{3F835ADD-B53C-DC10-A535-CF5D191B4269}"/>
                    </a:ext>
                  </a:extLst>
                </p14:cNvPr>
                <p14:cNvContentPartPr/>
                <p14:nvPr/>
              </p14:nvContentPartPr>
              <p14:xfrm>
                <a:off x="11367720" y="5419323"/>
                <a:ext cx="37800" cy="219600"/>
              </p14:xfrm>
            </p:contentPart>
          </mc:Choice>
          <mc:Fallback xmlns="">
            <p:pic>
              <p:nvPicPr>
                <p:cNvPr id="958" name="Input penna 957">
                  <a:extLst>
                    <a:ext uri="{FF2B5EF4-FFF2-40B4-BE49-F238E27FC236}">
                      <a16:creationId xmlns:a16="http://schemas.microsoft.com/office/drawing/2014/main" id="{3F835ADD-B53C-DC10-A535-CF5D191B4269}"/>
                    </a:ext>
                  </a:extLst>
                </p:cNvPr>
                <p:cNvPicPr/>
                <p:nvPr/>
              </p:nvPicPr>
              <p:blipFill>
                <a:blip r:embed="rId1068"/>
                <a:stretch>
                  <a:fillRect/>
                </a:stretch>
              </p:blipFill>
              <p:spPr>
                <a:xfrm>
                  <a:off x="11360160" y="5411763"/>
                  <a:ext cx="529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9">
              <p14:nvContentPartPr>
                <p14:cNvPr id="959" name="Input penna 958">
                  <a:extLst>
                    <a:ext uri="{FF2B5EF4-FFF2-40B4-BE49-F238E27FC236}">
                      <a16:creationId xmlns:a16="http://schemas.microsoft.com/office/drawing/2014/main" id="{9C5114B1-46DF-4C79-0375-65B372977A35}"/>
                    </a:ext>
                  </a:extLst>
                </p14:cNvPr>
                <p14:cNvContentPartPr/>
                <p14:nvPr/>
              </p14:nvContentPartPr>
              <p14:xfrm>
                <a:off x="11420640" y="5544603"/>
                <a:ext cx="60120" cy="57600"/>
              </p14:xfrm>
            </p:contentPart>
          </mc:Choice>
          <mc:Fallback xmlns="">
            <p:pic>
              <p:nvPicPr>
                <p:cNvPr id="959" name="Input penna 958">
                  <a:extLst>
                    <a:ext uri="{FF2B5EF4-FFF2-40B4-BE49-F238E27FC236}">
                      <a16:creationId xmlns:a16="http://schemas.microsoft.com/office/drawing/2014/main" id="{9C5114B1-46DF-4C79-0375-65B372977A35}"/>
                    </a:ext>
                  </a:extLst>
                </p:cNvPr>
                <p:cNvPicPr/>
                <p:nvPr/>
              </p:nvPicPr>
              <p:blipFill>
                <a:blip r:embed="rId1070"/>
                <a:stretch>
                  <a:fillRect/>
                </a:stretch>
              </p:blipFill>
              <p:spPr>
                <a:xfrm>
                  <a:off x="11413080" y="5537403"/>
                  <a:ext cx="752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1">
              <p14:nvContentPartPr>
                <p14:cNvPr id="960" name="Input penna 959">
                  <a:extLst>
                    <a:ext uri="{FF2B5EF4-FFF2-40B4-BE49-F238E27FC236}">
                      <a16:creationId xmlns:a16="http://schemas.microsoft.com/office/drawing/2014/main" id="{F0056E08-328D-4D11-9360-E0CD65EC9C2C}"/>
                    </a:ext>
                  </a:extLst>
                </p14:cNvPr>
                <p14:cNvContentPartPr/>
                <p14:nvPr/>
              </p14:nvContentPartPr>
              <p14:xfrm>
                <a:off x="11520360" y="5545683"/>
                <a:ext cx="25920" cy="50400"/>
              </p14:xfrm>
            </p:contentPart>
          </mc:Choice>
          <mc:Fallback xmlns="">
            <p:pic>
              <p:nvPicPr>
                <p:cNvPr id="960" name="Input penna 959">
                  <a:extLst>
                    <a:ext uri="{FF2B5EF4-FFF2-40B4-BE49-F238E27FC236}">
                      <a16:creationId xmlns:a16="http://schemas.microsoft.com/office/drawing/2014/main" id="{F0056E08-328D-4D11-9360-E0CD65EC9C2C}"/>
                    </a:ext>
                  </a:extLst>
                </p:cNvPr>
                <p:cNvPicPr/>
                <p:nvPr/>
              </p:nvPicPr>
              <p:blipFill>
                <a:blip r:embed="rId1072"/>
                <a:stretch>
                  <a:fillRect/>
                </a:stretch>
              </p:blipFill>
              <p:spPr>
                <a:xfrm>
                  <a:off x="11512800" y="5538123"/>
                  <a:ext cx="410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3">
              <p14:nvContentPartPr>
                <p14:cNvPr id="961" name="Input penna 960">
                  <a:extLst>
                    <a:ext uri="{FF2B5EF4-FFF2-40B4-BE49-F238E27FC236}">
                      <a16:creationId xmlns:a16="http://schemas.microsoft.com/office/drawing/2014/main" id="{4EB39F32-B019-3830-484D-783551828302}"/>
                    </a:ext>
                  </a:extLst>
                </p14:cNvPr>
                <p14:cNvContentPartPr/>
                <p14:nvPr/>
              </p14:nvContentPartPr>
              <p14:xfrm>
                <a:off x="11572920" y="5539203"/>
                <a:ext cx="40680" cy="82440"/>
              </p14:xfrm>
            </p:contentPart>
          </mc:Choice>
          <mc:Fallback xmlns="">
            <p:pic>
              <p:nvPicPr>
                <p:cNvPr id="961" name="Input penna 960">
                  <a:extLst>
                    <a:ext uri="{FF2B5EF4-FFF2-40B4-BE49-F238E27FC236}">
                      <a16:creationId xmlns:a16="http://schemas.microsoft.com/office/drawing/2014/main" id="{4EB39F32-B019-3830-484D-783551828302}"/>
                    </a:ext>
                  </a:extLst>
                </p:cNvPr>
                <p:cNvPicPr/>
                <p:nvPr/>
              </p:nvPicPr>
              <p:blipFill>
                <a:blip r:embed="rId1074"/>
                <a:stretch>
                  <a:fillRect/>
                </a:stretch>
              </p:blipFill>
              <p:spPr>
                <a:xfrm>
                  <a:off x="11565360" y="5531643"/>
                  <a:ext cx="5580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7" name="Gruppo 966">
            <a:extLst>
              <a:ext uri="{FF2B5EF4-FFF2-40B4-BE49-F238E27FC236}">
                <a16:creationId xmlns:a16="http://schemas.microsoft.com/office/drawing/2014/main" id="{85EA12E8-BD70-2492-D7A9-2C6D31039BBE}"/>
              </a:ext>
            </a:extLst>
          </p:cNvPr>
          <p:cNvGrpSpPr/>
          <p:nvPr/>
        </p:nvGrpSpPr>
        <p:grpSpPr>
          <a:xfrm>
            <a:off x="11177640" y="5725959"/>
            <a:ext cx="64800" cy="90000"/>
            <a:chOff x="11177640" y="5725959"/>
            <a:chExt cx="64800" cy="9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5">
              <p14:nvContentPartPr>
                <p14:cNvPr id="964" name="Input penna 963">
                  <a:extLst>
                    <a:ext uri="{FF2B5EF4-FFF2-40B4-BE49-F238E27FC236}">
                      <a16:creationId xmlns:a16="http://schemas.microsoft.com/office/drawing/2014/main" id="{849083A8-CFB0-D37A-36BB-22F5F4116B6D}"/>
                    </a:ext>
                  </a:extLst>
                </p14:cNvPr>
                <p14:cNvContentPartPr/>
                <p14:nvPr/>
              </p14:nvContentPartPr>
              <p14:xfrm>
                <a:off x="11208600" y="5725959"/>
                <a:ext cx="20880" cy="75600"/>
              </p14:xfrm>
            </p:contentPart>
          </mc:Choice>
          <mc:Fallback xmlns="">
            <p:pic>
              <p:nvPicPr>
                <p:cNvPr id="964" name="Input penna 963">
                  <a:extLst>
                    <a:ext uri="{FF2B5EF4-FFF2-40B4-BE49-F238E27FC236}">
                      <a16:creationId xmlns:a16="http://schemas.microsoft.com/office/drawing/2014/main" id="{849083A8-CFB0-D37A-36BB-22F5F4116B6D}"/>
                    </a:ext>
                  </a:extLst>
                </p:cNvPr>
                <p:cNvPicPr/>
                <p:nvPr/>
              </p:nvPicPr>
              <p:blipFill>
                <a:blip r:embed="rId1076"/>
                <a:stretch>
                  <a:fillRect/>
                </a:stretch>
              </p:blipFill>
              <p:spPr>
                <a:xfrm>
                  <a:off x="11201040" y="5718759"/>
                  <a:ext cx="360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7">
              <p14:nvContentPartPr>
                <p14:cNvPr id="965" name="Input penna 964">
                  <a:extLst>
                    <a:ext uri="{FF2B5EF4-FFF2-40B4-BE49-F238E27FC236}">
                      <a16:creationId xmlns:a16="http://schemas.microsoft.com/office/drawing/2014/main" id="{9A30330D-9652-285A-1211-85918195753C}"/>
                    </a:ext>
                  </a:extLst>
                </p14:cNvPr>
                <p14:cNvContentPartPr/>
                <p14:nvPr/>
              </p14:nvContentPartPr>
              <p14:xfrm>
                <a:off x="11177640" y="5784279"/>
                <a:ext cx="64800" cy="31680"/>
              </p14:xfrm>
            </p:contentPart>
          </mc:Choice>
          <mc:Fallback xmlns="">
            <p:pic>
              <p:nvPicPr>
                <p:cNvPr id="965" name="Input penna 964">
                  <a:extLst>
                    <a:ext uri="{FF2B5EF4-FFF2-40B4-BE49-F238E27FC236}">
                      <a16:creationId xmlns:a16="http://schemas.microsoft.com/office/drawing/2014/main" id="{9A30330D-9652-285A-1211-85918195753C}"/>
                    </a:ext>
                  </a:extLst>
                </p:cNvPr>
                <p:cNvPicPr/>
                <p:nvPr/>
              </p:nvPicPr>
              <p:blipFill>
                <a:blip r:embed="rId1078"/>
                <a:stretch>
                  <a:fillRect/>
                </a:stretch>
              </p:blipFill>
              <p:spPr>
                <a:xfrm>
                  <a:off x="11170080" y="5776719"/>
                  <a:ext cx="7992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2" name="Gruppo 991">
            <a:extLst>
              <a:ext uri="{FF2B5EF4-FFF2-40B4-BE49-F238E27FC236}">
                <a16:creationId xmlns:a16="http://schemas.microsoft.com/office/drawing/2014/main" id="{2CC97C08-D13D-4225-D16C-AF6378727F91}"/>
              </a:ext>
            </a:extLst>
          </p:cNvPr>
          <p:cNvGrpSpPr/>
          <p:nvPr/>
        </p:nvGrpSpPr>
        <p:grpSpPr>
          <a:xfrm>
            <a:off x="10898280" y="5905599"/>
            <a:ext cx="432720" cy="114480"/>
            <a:chOff x="10898280" y="5905599"/>
            <a:chExt cx="432720" cy="11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9">
              <p14:nvContentPartPr>
                <p14:cNvPr id="968" name="Input penna 967">
                  <a:extLst>
                    <a:ext uri="{FF2B5EF4-FFF2-40B4-BE49-F238E27FC236}">
                      <a16:creationId xmlns:a16="http://schemas.microsoft.com/office/drawing/2014/main" id="{BB160CB8-9B97-B763-F380-3FEDA430CD8C}"/>
                    </a:ext>
                  </a:extLst>
                </p14:cNvPr>
                <p14:cNvContentPartPr/>
                <p14:nvPr/>
              </p14:nvContentPartPr>
              <p14:xfrm>
                <a:off x="10898280" y="5905599"/>
                <a:ext cx="105120" cy="114480"/>
              </p14:xfrm>
            </p:contentPart>
          </mc:Choice>
          <mc:Fallback xmlns="">
            <p:pic>
              <p:nvPicPr>
                <p:cNvPr id="968" name="Input penna 967">
                  <a:extLst>
                    <a:ext uri="{FF2B5EF4-FFF2-40B4-BE49-F238E27FC236}">
                      <a16:creationId xmlns:a16="http://schemas.microsoft.com/office/drawing/2014/main" id="{BB160CB8-9B97-B763-F380-3FEDA430CD8C}"/>
                    </a:ext>
                  </a:extLst>
                </p:cNvPr>
                <p:cNvPicPr/>
                <p:nvPr/>
              </p:nvPicPr>
              <p:blipFill>
                <a:blip r:embed="rId1080"/>
                <a:stretch>
                  <a:fillRect/>
                </a:stretch>
              </p:blipFill>
              <p:spPr>
                <a:xfrm>
                  <a:off x="10890720" y="5898039"/>
                  <a:ext cx="1202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1">
              <p14:nvContentPartPr>
                <p14:cNvPr id="969" name="Input penna 968">
                  <a:extLst>
                    <a:ext uri="{FF2B5EF4-FFF2-40B4-BE49-F238E27FC236}">
                      <a16:creationId xmlns:a16="http://schemas.microsoft.com/office/drawing/2014/main" id="{63D49AB6-B3FB-25F0-18C2-D15B03D14E00}"/>
                    </a:ext>
                  </a:extLst>
                </p14:cNvPr>
                <p14:cNvContentPartPr/>
                <p14:nvPr/>
              </p14:nvContentPartPr>
              <p14:xfrm>
                <a:off x="11007360" y="5917119"/>
                <a:ext cx="54720" cy="40680"/>
              </p14:xfrm>
            </p:contentPart>
          </mc:Choice>
          <mc:Fallback xmlns="">
            <p:pic>
              <p:nvPicPr>
                <p:cNvPr id="969" name="Input penna 968">
                  <a:extLst>
                    <a:ext uri="{FF2B5EF4-FFF2-40B4-BE49-F238E27FC236}">
                      <a16:creationId xmlns:a16="http://schemas.microsoft.com/office/drawing/2014/main" id="{63D49AB6-B3FB-25F0-18C2-D15B03D14E00}"/>
                    </a:ext>
                  </a:extLst>
                </p:cNvPr>
                <p:cNvPicPr/>
                <p:nvPr/>
              </p:nvPicPr>
              <p:blipFill>
                <a:blip r:embed="rId1082"/>
                <a:stretch>
                  <a:fillRect/>
                </a:stretch>
              </p:blipFill>
              <p:spPr>
                <a:xfrm>
                  <a:off x="10999800" y="5909559"/>
                  <a:ext cx="698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3">
              <p14:nvContentPartPr>
                <p14:cNvPr id="970" name="Input penna 969">
                  <a:extLst>
                    <a:ext uri="{FF2B5EF4-FFF2-40B4-BE49-F238E27FC236}">
                      <a16:creationId xmlns:a16="http://schemas.microsoft.com/office/drawing/2014/main" id="{950C6BDF-7DD5-16DE-8C29-AE14CE37A672}"/>
                    </a:ext>
                  </a:extLst>
                </p14:cNvPr>
                <p14:cNvContentPartPr/>
                <p14:nvPr/>
              </p14:nvContentPartPr>
              <p14:xfrm>
                <a:off x="11076120" y="5916759"/>
                <a:ext cx="50040" cy="60120"/>
              </p14:xfrm>
            </p:contentPart>
          </mc:Choice>
          <mc:Fallback xmlns="">
            <p:pic>
              <p:nvPicPr>
                <p:cNvPr id="970" name="Input penna 969">
                  <a:extLst>
                    <a:ext uri="{FF2B5EF4-FFF2-40B4-BE49-F238E27FC236}">
                      <a16:creationId xmlns:a16="http://schemas.microsoft.com/office/drawing/2014/main" id="{950C6BDF-7DD5-16DE-8C29-AE14CE37A672}"/>
                    </a:ext>
                  </a:extLst>
                </p:cNvPr>
                <p:cNvPicPr/>
                <p:nvPr/>
              </p:nvPicPr>
              <p:blipFill>
                <a:blip r:embed="rId1084"/>
                <a:stretch>
                  <a:fillRect/>
                </a:stretch>
              </p:blipFill>
              <p:spPr>
                <a:xfrm>
                  <a:off x="11068560" y="5909199"/>
                  <a:ext cx="651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5">
              <p14:nvContentPartPr>
                <p14:cNvPr id="971" name="Input penna 970">
                  <a:extLst>
                    <a:ext uri="{FF2B5EF4-FFF2-40B4-BE49-F238E27FC236}">
                      <a16:creationId xmlns:a16="http://schemas.microsoft.com/office/drawing/2014/main" id="{234A2A54-AC73-9A85-918D-F195F6C89E5B}"/>
                    </a:ext>
                  </a:extLst>
                </p14:cNvPr>
                <p14:cNvContentPartPr/>
                <p14:nvPr/>
              </p14:nvContentPartPr>
              <p14:xfrm>
                <a:off x="11148480" y="5913519"/>
                <a:ext cx="29520" cy="53280"/>
              </p14:xfrm>
            </p:contentPart>
          </mc:Choice>
          <mc:Fallback xmlns="">
            <p:pic>
              <p:nvPicPr>
                <p:cNvPr id="971" name="Input penna 970">
                  <a:extLst>
                    <a:ext uri="{FF2B5EF4-FFF2-40B4-BE49-F238E27FC236}">
                      <a16:creationId xmlns:a16="http://schemas.microsoft.com/office/drawing/2014/main" id="{234A2A54-AC73-9A85-918D-F195F6C89E5B}"/>
                    </a:ext>
                  </a:extLst>
                </p:cNvPr>
                <p:cNvPicPr/>
                <p:nvPr/>
              </p:nvPicPr>
              <p:blipFill>
                <a:blip r:embed="rId1086"/>
                <a:stretch>
                  <a:fillRect/>
                </a:stretch>
              </p:blipFill>
              <p:spPr>
                <a:xfrm>
                  <a:off x="11140920" y="5905959"/>
                  <a:ext cx="446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7">
              <p14:nvContentPartPr>
                <p14:cNvPr id="972" name="Input penna 971">
                  <a:extLst>
                    <a:ext uri="{FF2B5EF4-FFF2-40B4-BE49-F238E27FC236}">
                      <a16:creationId xmlns:a16="http://schemas.microsoft.com/office/drawing/2014/main" id="{5E820580-50C7-6FAD-EADC-536026EE36F9}"/>
                    </a:ext>
                  </a:extLst>
                </p14:cNvPr>
                <p14:cNvContentPartPr/>
                <p14:nvPr/>
              </p14:nvContentPartPr>
              <p14:xfrm>
                <a:off x="11204640" y="5935839"/>
                <a:ext cx="22680" cy="32400"/>
              </p14:xfrm>
            </p:contentPart>
          </mc:Choice>
          <mc:Fallback xmlns="">
            <p:pic>
              <p:nvPicPr>
                <p:cNvPr id="972" name="Input penna 971">
                  <a:extLst>
                    <a:ext uri="{FF2B5EF4-FFF2-40B4-BE49-F238E27FC236}">
                      <a16:creationId xmlns:a16="http://schemas.microsoft.com/office/drawing/2014/main" id="{5E820580-50C7-6FAD-EADC-536026EE36F9}"/>
                    </a:ext>
                  </a:extLst>
                </p:cNvPr>
                <p:cNvPicPr/>
                <p:nvPr/>
              </p:nvPicPr>
              <p:blipFill>
                <a:blip r:embed="rId1088"/>
                <a:stretch>
                  <a:fillRect/>
                </a:stretch>
              </p:blipFill>
              <p:spPr>
                <a:xfrm>
                  <a:off x="11197080" y="5928279"/>
                  <a:ext cx="378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9">
              <p14:nvContentPartPr>
                <p14:cNvPr id="973" name="Input penna 972">
                  <a:extLst>
                    <a:ext uri="{FF2B5EF4-FFF2-40B4-BE49-F238E27FC236}">
                      <a16:creationId xmlns:a16="http://schemas.microsoft.com/office/drawing/2014/main" id="{87103A8E-D466-1289-0ABD-9F81F05B548C}"/>
                    </a:ext>
                  </a:extLst>
                </p14:cNvPr>
                <p14:cNvContentPartPr/>
                <p14:nvPr/>
              </p14:nvContentPartPr>
              <p14:xfrm>
                <a:off x="11241000" y="5923959"/>
                <a:ext cx="55080" cy="42480"/>
              </p14:xfrm>
            </p:contentPart>
          </mc:Choice>
          <mc:Fallback xmlns="">
            <p:pic>
              <p:nvPicPr>
                <p:cNvPr id="973" name="Input penna 972">
                  <a:extLst>
                    <a:ext uri="{FF2B5EF4-FFF2-40B4-BE49-F238E27FC236}">
                      <a16:creationId xmlns:a16="http://schemas.microsoft.com/office/drawing/2014/main" id="{87103A8E-D466-1289-0ABD-9F81F05B548C}"/>
                    </a:ext>
                  </a:extLst>
                </p:cNvPr>
                <p:cNvPicPr/>
                <p:nvPr/>
              </p:nvPicPr>
              <p:blipFill>
                <a:blip r:embed="rId1090"/>
                <a:stretch>
                  <a:fillRect/>
                </a:stretch>
              </p:blipFill>
              <p:spPr>
                <a:xfrm>
                  <a:off x="11233440" y="5916399"/>
                  <a:ext cx="702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1">
              <p14:nvContentPartPr>
                <p14:cNvPr id="974" name="Input penna 973">
                  <a:extLst>
                    <a:ext uri="{FF2B5EF4-FFF2-40B4-BE49-F238E27FC236}">
                      <a16:creationId xmlns:a16="http://schemas.microsoft.com/office/drawing/2014/main" id="{96CB619D-02FF-EAAC-9E3D-D4E757584F86}"/>
                    </a:ext>
                  </a:extLst>
                </p14:cNvPr>
                <p14:cNvContentPartPr/>
                <p14:nvPr/>
              </p14:nvContentPartPr>
              <p14:xfrm>
                <a:off x="11312640" y="5925399"/>
                <a:ext cx="18360" cy="38160"/>
              </p14:xfrm>
            </p:contentPart>
          </mc:Choice>
          <mc:Fallback xmlns="">
            <p:pic>
              <p:nvPicPr>
                <p:cNvPr id="974" name="Input penna 973">
                  <a:extLst>
                    <a:ext uri="{FF2B5EF4-FFF2-40B4-BE49-F238E27FC236}">
                      <a16:creationId xmlns:a16="http://schemas.microsoft.com/office/drawing/2014/main" id="{96CB619D-02FF-EAAC-9E3D-D4E757584F86}"/>
                    </a:ext>
                  </a:extLst>
                </p:cNvPr>
                <p:cNvPicPr/>
                <p:nvPr/>
              </p:nvPicPr>
              <p:blipFill>
                <a:blip r:embed="rId1092"/>
                <a:stretch>
                  <a:fillRect/>
                </a:stretch>
              </p:blipFill>
              <p:spPr>
                <a:xfrm>
                  <a:off x="11305080" y="5917839"/>
                  <a:ext cx="3348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0" name="Gruppo 989">
            <a:extLst>
              <a:ext uri="{FF2B5EF4-FFF2-40B4-BE49-F238E27FC236}">
                <a16:creationId xmlns:a16="http://schemas.microsoft.com/office/drawing/2014/main" id="{EF29E059-4504-5478-31BF-3A0B67B60B61}"/>
              </a:ext>
            </a:extLst>
          </p:cNvPr>
          <p:cNvGrpSpPr/>
          <p:nvPr/>
        </p:nvGrpSpPr>
        <p:grpSpPr>
          <a:xfrm>
            <a:off x="11506320" y="5901279"/>
            <a:ext cx="154080" cy="78840"/>
            <a:chOff x="11506320" y="5901279"/>
            <a:chExt cx="154080" cy="7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3">
              <p14:nvContentPartPr>
                <p14:cNvPr id="975" name="Input penna 974">
                  <a:extLst>
                    <a:ext uri="{FF2B5EF4-FFF2-40B4-BE49-F238E27FC236}">
                      <a16:creationId xmlns:a16="http://schemas.microsoft.com/office/drawing/2014/main" id="{91F859DA-2450-B448-7933-5728CA8B903A}"/>
                    </a:ext>
                  </a:extLst>
                </p14:cNvPr>
                <p14:cNvContentPartPr/>
                <p14:nvPr/>
              </p14:nvContentPartPr>
              <p14:xfrm>
                <a:off x="11506320" y="5901279"/>
                <a:ext cx="57600" cy="78840"/>
              </p14:xfrm>
            </p:contentPart>
          </mc:Choice>
          <mc:Fallback xmlns="">
            <p:pic>
              <p:nvPicPr>
                <p:cNvPr id="975" name="Input penna 974">
                  <a:extLst>
                    <a:ext uri="{FF2B5EF4-FFF2-40B4-BE49-F238E27FC236}">
                      <a16:creationId xmlns:a16="http://schemas.microsoft.com/office/drawing/2014/main" id="{91F859DA-2450-B448-7933-5728CA8B903A}"/>
                    </a:ext>
                  </a:extLst>
                </p:cNvPr>
                <p:cNvPicPr/>
                <p:nvPr/>
              </p:nvPicPr>
              <p:blipFill>
                <a:blip r:embed="rId1094"/>
                <a:stretch>
                  <a:fillRect/>
                </a:stretch>
              </p:blipFill>
              <p:spPr>
                <a:xfrm>
                  <a:off x="11498760" y="5893719"/>
                  <a:ext cx="72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5">
              <p14:nvContentPartPr>
                <p14:cNvPr id="976" name="Input penna 975">
                  <a:extLst>
                    <a:ext uri="{FF2B5EF4-FFF2-40B4-BE49-F238E27FC236}">
                      <a16:creationId xmlns:a16="http://schemas.microsoft.com/office/drawing/2014/main" id="{80FF8F83-04DE-9067-65D9-28E1BAC5C710}"/>
                    </a:ext>
                  </a:extLst>
                </p14:cNvPr>
                <p14:cNvContentPartPr/>
                <p14:nvPr/>
              </p14:nvContentPartPr>
              <p14:xfrm>
                <a:off x="11585160" y="5917839"/>
                <a:ext cx="27360" cy="45360"/>
              </p14:xfrm>
            </p:contentPart>
          </mc:Choice>
          <mc:Fallback xmlns="">
            <p:pic>
              <p:nvPicPr>
                <p:cNvPr id="976" name="Input penna 975">
                  <a:extLst>
                    <a:ext uri="{FF2B5EF4-FFF2-40B4-BE49-F238E27FC236}">
                      <a16:creationId xmlns:a16="http://schemas.microsoft.com/office/drawing/2014/main" id="{80FF8F83-04DE-9067-65D9-28E1BAC5C710}"/>
                    </a:ext>
                  </a:extLst>
                </p:cNvPr>
                <p:cNvPicPr/>
                <p:nvPr/>
              </p:nvPicPr>
              <p:blipFill>
                <a:blip r:embed="rId1096"/>
                <a:stretch>
                  <a:fillRect/>
                </a:stretch>
              </p:blipFill>
              <p:spPr>
                <a:xfrm>
                  <a:off x="11577600" y="5910279"/>
                  <a:ext cx="424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7">
              <p14:nvContentPartPr>
                <p14:cNvPr id="977" name="Input penna 976">
                  <a:extLst>
                    <a:ext uri="{FF2B5EF4-FFF2-40B4-BE49-F238E27FC236}">
                      <a16:creationId xmlns:a16="http://schemas.microsoft.com/office/drawing/2014/main" id="{987E5579-F1CF-1E23-5D2B-1C912E122E2F}"/>
                    </a:ext>
                  </a:extLst>
                </p14:cNvPr>
                <p14:cNvContentPartPr/>
                <p14:nvPr/>
              </p14:nvContentPartPr>
              <p14:xfrm>
                <a:off x="11646000" y="5930799"/>
                <a:ext cx="14400" cy="43560"/>
              </p14:xfrm>
            </p:contentPart>
          </mc:Choice>
          <mc:Fallback xmlns="">
            <p:pic>
              <p:nvPicPr>
                <p:cNvPr id="977" name="Input penna 976">
                  <a:extLst>
                    <a:ext uri="{FF2B5EF4-FFF2-40B4-BE49-F238E27FC236}">
                      <a16:creationId xmlns:a16="http://schemas.microsoft.com/office/drawing/2014/main" id="{987E5579-F1CF-1E23-5D2B-1C912E122E2F}"/>
                    </a:ext>
                  </a:extLst>
                </p:cNvPr>
                <p:cNvPicPr/>
                <p:nvPr/>
              </p:nvPicPr>
              <p:blipFill>
                <a:blip r:embed="rId1098"/>
                <a:stretch>
                  <a:fillRect/>
                </a:stretch>
              </p:blipFill>
              <p:spPr>
                <a:xfrm>
                  <a:off x="11638440" y="5923239"/>
                  <a:ext cx="2952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8" name="Gruppo 987">
            <a:extLst>
              <a:ext uri="{FF2B5EF4-FFF2-40B4-BE49-F238E27FC236}">
                <a16:creationId xmlns:a16="http://schemas.microsoft.com/office/drawing/2014/main" id="{372C8B82-FFED-9A9A-5A76-61D94C35F8DB}"/>
              </a:ext>
            </a:extLst>
          </p:cNvPr>
          <p:cNvGrpSpPr/>
          <p:nvPr/>
        </p:nvGrpSpPr>
        <p:grpSpPr>
          <a:xfrm>
            <a:off x="10929600" y="6143559"/>
            <a:ext cx="448200" cy="141480"/>
            <a:chOff x="10929600" y="6143559"/>
            <a:chExt cx="448200" cy="14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9">
              <p14:nvContentPartPr>
                <p14:cNvPr id="978" name="Input penna 977">
                  <a:extLst>
                    <a:ext uri="{FF2B5EF4-FFF2-40B4-BE49-F238E27FC236}">
                      <a16:creationId xmlns:a16="http://schemas.microsoft.com/office/drawing/2014/main" id="{75EBBF97-B921-A005-512F-B5B105CAF513}"/>
                    </a:ext>
                  </a:extLst>
                </p14:cNvPr>
                <p14:cNvContentPartPr/>
                <p14:nvPr/>
              </p14:nvContentPartPr>
              <p14:xfrm>
                <a:off x="10929600" y="6202959"/>
                <a:ext cx="31320" cy="82080"/>
              </p14:xfrm>
            </p:contentPart>
          </mc:Choice>
          <mc:Fallback xmlns="">
            <p:pic>
              <p:nvPicPr>
                <p:cNvPr id="978" name="Input penna 977">
                  <a:extLst>
                    <a:ext uri="{FF2B5EF4-FFF2-40B4-BE49-F238E27FC236}">
                      <a16:creationId xmlns:a16="http://schemas.microsoft.com/office/drawing/2014/main" id="{75EBBF97-B921-A005-512F-B5B105CAF513}"/>
                    </a:ext>
                  </a:extLst>
                </p:cNvPr>
                <p:cNvPicPr/>
                <p:nvPr/>
              </p:nvPicPr>
              <p:blipFill>
                <a:blip r:embed="rId1100"/>
                <a:stretch>
                  <a:fillRect/>
                </a:stretch>
              </p:blipFill>
              <p:spPr>
                <a:xfrm>
                  <a:off x="10922040" y="6195399"/>
                  <a:ext cx="464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1">
              <p14:nvContentPartPr>
                <p14:cNvPr id="979" name="Input penna 978">
                  <a:extLst>
                    <a:ext uri="{FF2B5EF4-FFF2-40B4-BE49-F238E27FC236}">
                      <a16:creationId xmlns:a16="http://schemas.microsoft.com/office/drawing/2014/main" id="{54BA503C-A015-0365-AF1E-D2F361F88A3A}"/>
                    </a:ext>
                  </a:extLst>
                </p14:cNvPr>
                <p14:cNvContentPartPr/>
                <p14:nvPr/>
              </p14:nvContentPartPr>
              <p14:xfrm>
                <a:off x="10991160" y="6209799"/>
                <a:ext cx="11880" cy="72000"/>
              </p14:xfrm>
            </p:contentPart>
          </mc:Choice>
          <mc:Fallback xmlns="">
            <p:pic>
              <p:nvPicPr>
                <p:cNvPr id="979" name="Input penna 978">
                  <a:extLst>
                    <a:ext uri="{FF2B5EF4-FFF2-40B4-BE49-F238E27FC236}">
                      <a16:creationId xmlns:a16="http://schemas.microsoft.com/office/drawing/2014/main" id="{54BA503C-A015-0365-AF1E-D2F361F88A3A}"/>
                    </a:ext>
                  </a:extLst>
                </p:cNvPr>
                <p:cNvPicPr/>
                <p:nvPr/>
              </p:nvPicPr>
              <p:blipFill>
                <a:blip r:embed="rId1102"/>
                <a:stretch>
                  <a:fillRect/>
                </a:stretch>
              </p:blipFill>
              <p:spPr>
                <a:xfrm>
                  <a:off x="10983600" y="6202239"/>
                  <a:ext cx="270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3">
              <p14:nvContentPartPr>
                <p14:cNvPr id="980" name="Input penna 979">
                  <a:extLst>
                    <a:ext uri="{FF2B5EF4-FFF2-40B4-BE49-F238E27FC236}">
                      <a16:creationId xmlns:a16="http://schemas.microsoft.com/office/drawing/2014/main" id="{C0336D2A-A94E-4CCC-14C8-AF5B8BADB339}"/>
                    </a:ext>
                  </a:extLst>
                </p14:cNvPr>
                <p14:cNvContentPartPr/>
                <p14:nvPr/>
              </p14:nvContentPartPr>
              <p14:xfrm>
                <a:off x="11045160" y="6213039"/>
                <a:ext cx="16920" cy="52200"/>
              </p14:xfrm>
            </p:contentPart>
          </mc:Choice>
          <mc:Fallback xmlns="">
            <p:pic>
              <p:nvPicPr>
                <p:cNvPr id="980" name="Input penna 979">
                  <a:extLst>
                    <a:ext uri="{FF2B5EF4-FFF2-40B4-BE49-F238E27FC236}">
                      <a16:creationId xmlns:a16="http://schemas.microsoft.com/office/drawing/2014/main" id="{C0336D2A-A94E-4CCC-14C8-AF5B8BADB339}"/>
                    </a:ext>
                  </a:extLst>
                </p:cNvPr>
                <p:cNvPicPr/>
                <p:nvPr/>
              </p:nvPicPr>
              <p:blipFill>
                <a:blip r:embed="rId1104"/>
                <a:stretch>
                  <a:fillRect/>
                </a:stretch>
              </p:blipFill>
              <p:spPr>
                <a:xfrm>
                  <a:off x="11037600" y="6205479"/>
                  <a:ext cx="320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5">
              <p14:nvContentPartPr>
                <p14:cNvPr id="981" name="Input penna 980">
                  <a:extLst>
                    <a:ext uri="{FF2B5EF4-FFF2-40B4-BE49-F238E27FC236}">
                      <a16:creationId xmlns:a16="http://schemas.microsoft.com/office/drawing/2014/main" id="{EA707370-2E4C-748F-A50C-94C1DB0863B7}"/>
                    </a:ext>
                  </a:extLst>
                </p14:cNvPr>
                <p14:cNvContentPartPr/>
                <p14:nvPr/>
              </p14:nvContentPartPr>
              <p14:xfrm>
                <a:off x="11109600" y="6219519"/>
                <a:ext cx="15840" cy="32760"/>
              </p14:xfrm>
            </p:contentPart>
          </mc:Choice>
          <mc:Fallback xmlns="">
            <p:pic>
              <p:nvPicPr>
                <p:cNvPr id="981" name="Input penna 980">
                  <a:extLst>
                    <a:ext uri="{FF2B5EF4-FFF2-40B4-BE49-F238E27FC236}">
                      <a16:creationId xmlns:a16="http://schemas.microsoft.com/office/drawing/2014/main" id="{EA707370-2E4C-748F-A50C-94C1DB0863B7}"/>
                    </a:ext>
                  </a:extLst>
                </p:cNvPr>
                <p:cNvPicPr/>
                <p:nvPr/>
              </p:nvPicPr>
              <p:blipFill>
                <a:blip r:embed="rId1106"/>
                <a:stretch>
                  <a:fillRect/>
                </a:stretch>
              </p:blipFill>
              <p:spPr>
                <a:xfrm>
                  <a:off x="11102040" y="6211959"/>
                  <a:ext cx="30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7">
              <p14:nvContentPartPr>
                <p14:cNvPr id="982" name="Input penna 981">
                  <a:extLst>
                    <a:ext uri="{FF2B5EF4-FFF2-40B4-BE49-F238E27FC236}">
                      <a16:creationId xmlns:a16="http://schemas.microsoft.com/office/drawing/2014/main" id="{C9F5356B-FAFB-E345-30DD-909FEAD39C29}"/>
                    </a:ext>
                  </a:extLst>
                </p14:cNvPr>
                <p14:cNvContentPartPr/>
                <p14:nvPr/>
              </p14:nvContentPartPr>
              <p14:xfrm>
                <a:off x="11171160" y="6143559"/>
                <a:ext cx="6120" cy="78840"/>
              </p14:xfrm>
            </p:contentPart>
          </mc:Choice>
          <mc:Fallback xmlns="">
            <p:pic>
              <p:nvPicPr>
                <p:cNvPr id="982" name="Input penna 981">
                  <a:extLst>
                    <a:ext uri="{FF2B5EF4-FFF2-40B4-BE49-F238E27FC236}">
                      <a16:creationId xmlns:a16="http://schemas.microsoft.com/office/drawing/2014/main" id="{C9F5356B-FAFB-E345-30DD-909FEAD39C29}"/>
                    </a:ext>
                  </a:extLst>
                </p:cNvPr>
                <p:cNvPicPr/>
                <p:nvPr/>
              </p:nvPicPr>
              <p:blipFill>
                <a:blip r:embed="rId1108"/>
                <a:stretch>
                  <a:fillRect/>
                </a:stretch>
              </p:blipFill>
              <p:spPr>
                <a:xfrm>
                  <a:off x="11163600" y="6135999"/>
                  <a:ext cx="212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9">
              <p14:nvContentPartPr>
                <p14:cNvPr id="983" name="Input penna 982">
                  <a:extLst>
                    <a:ext uri="{FF2B5EF4-FFF2-40B4-BE49-F238E27FC236}">
                      <a16:creationId xmlns:a16="http://schemas.microsoft.com/office/drawing/2014/main" id="{35E7CD95-8E1C-ABB7-F108-B26238BA23B2}"/>
                    </a:ext>
                  </a:extLst>
                </p14:cNvPr>
                <p14:cNvContentPartPr/>
                <p14:nvPr/>
              </p14:nvContentPartPr>
              <p14:xfrm>
                <a:off x="11205000" y="6182799"/>
                <a:ext cx="30240" cy="43200"/>
              </p14:xfrm>
            </p:contentPart>
          </mc:Choice>
          <mc:Fallback xmlns="">
            <p:pic>
              <p:nvPicPr>
                <p:cNvPr id="983" name="Input penna 982">
                  <a:extLst>
                    <a:ext uri="{FF2B5EF4-FFF2-40B4-BE49-F238E27FC236}">
                      <a16:creationId xmlns:a16="http://schemas.microsoft.com/office/drawing/2014/main" id="{35E7CD95-8E1C-ABB7-F108-B26238BA23B2}"/>
                    </a:ext>
                  </a:extLst>
                </p:cNvPr>
                <p:cNvPicPr/>
                <p:nvPr/>
              </p:nvPicPr>
              <p:blipFill>
                <a:blip r:embed="rId1110"/>
                <a:stretch>
                  <a:fillRect/>
                </a:stretch>
              </p:blipFill>
              <p:spPr>
                <a:xfrm>
                  <a:off x="11197800" y="6175239"/>
                  <a:ext cx="453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1">
              <p14:nvContentPartPr>
                <p14:cNvPr id="984" name="Input penna 983">
                  <a:extLst>
                    <a:ext uri="{FF2B5EF4-FFF2-40B4-BE49-F238E27FC236}">
                      <a16:creationId xmlns:a16="http://schemas.microsoft.com/office/drawing/2014/main" id="{8DAFA1E5-AD21-B53B-AFCF-D728E9AC1FF2}"/>
                    </a:ext>
                  </a:extLst>
                </p14:cNvPr>
                <p14:cNvContentPartPr/>
                <p14:nvPr/>
              </p14:nvContentPartPr>
              <p14:xfrm>
                <a:off x="11256120" y="6193599"/>
                <a:ext cx="21600" cy="37080"/>
              </p14:xfrm>
            </p:contentPart>
          </mc:Choice>
          <mc:Fallback xmlns="">
            <p:pic>
              <p:nvPicPr>
                <p:cNvPr id="984" name="Input penna 983">
                  <a:extLst>
                    <a:ext uri="{FF2B5EF4-FFF2-40B4-BE49-F238E27FC236}">
                      <a16:creationId xmlns:a16="http://schemas.microsoft.com/office/drawing/2014/main" id="{8DAFA1E5-AD21-B53B-AFCF-D728E9AC1FF2}"/>
                    </a:ext>
                  </a:extLst>
                </p:cNvPr>
                <p:cNvPicPr/>
                <p:nvPr/>
              </p:nvPicPr>
              <p:blipFill>
                <a:blip r:embed="rId1112"/>
                <a:stretch>
                  <a:fillRect/>
                </a:stretch>
              </p:blipFill>
              <p:spPr>
                <a:xfrm>
                  <a:off x="11248560" y="6186039"/>
                  <a:ext cx="367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3">
              <p14:nvContentPartPr>
                <p14:cNvPr id="985" name="Input penna 984">
                  <a:extLst>
                    <a:ext uri="{FF2B5EF4-FFF2-40B4-BE49-F238E27FC236}">
                      <a16:creationId xmlns:a16="http://schemas.microsoft.com/office/drawing/2014/main" id="{0F712F7A-674A-A797-0336-635E5B75EDE3}"/>
                    </a:ext>
                  </a:extLst>
                </p14:cNvPr>
                <p14:cNvContentPartPr/>
                <p14:nvPr/>
              </p14:nvContentPartPr>
              <p14:xfrm>
                <a:off x="11305080" y="6207639"/>
                <a:ext cx="25200" cy="32760"/>
              </p14:xfrm>
            </p:contentPart>
          </mc:Choice>
          <mc:Fallback xmlns="">
            <p:pic>
              <p:nvPicPr>
                <p:cNvPr id="985" name="Input penna 984">
                  <a:extLst>
                    <a:ext uri="{FF2B5EF4-FFF2-40B4-BE49-F238E27FC236}">
                      <a16:creationId xmlns:a16="http://schemas.microsoft.com/office/drawing/2014/main" id="{0F712F7A-674A-A797-0336-635E5B75EDE3}"/>
                    </a:ext>
                  </a:extLst>
                </p:cNvPr>
                <p:cNvPicPr/>
                <p:nvPr/>
              </p:nvPicPr>
              <p:blipFill>
                <a:blip r:embed="rId1114"/>
                <a:stretch>
                  <a:fillRect/>
                </a:stretch>
              </p:blipFill>
              <p:spPr>
                <a:xfrm>
                  <a:off x="11297520" y="6200079"/>
                  <a:ext cx="39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5">
              <p14:nvContentPartPr>
                <p14:cNvPr id="986" name="Input penna 985">
                  <a:extLst>
                    <a:ext uri="{FF2B5EF4-FFF2-40B4-BE49-F238E27FC236}">
                      <a16:creationId xmlns:a16="http://schemas.microsoft.com/office/drawing/2014/main" id="{3AC49690-96AE-239B-ED92-37BDE5106A67}"/>
                    </a:ext>
                  </a:extLst>
                </p14:cNvPr>
                <p14:cNvContentPartPr/>
                <p14:nvPr/>
              </p14:nvContentPartPr>
              <p14:xfrm>
                <a:off x="11343960" y="6202959"/>
                <a:ext cx="33840" cy="60840"/>
              </p14:xfrm>
            </p:contentPart>
          </mc:Choice>
          <mc:Fallback xmlns="">
            <p:pic>
              <p:nvPicPr>
                <p:cNvPr id="986" name="Input penna 985">
                  <a:extLst>
                    <a:ext uri="{FF2B5EF4-FFF2-40B4-BE49-F238E27FC236}">
                      <a16:creationId xmlns:a16="http://schemas.microsoft.com/office/drawing/2014/main" id="{3AC49690-96AE-239B-ED92-37BDE5106A67}"/>
                    </a:ext>
                  </a:extLst>
                </p:cNvPr>
                <p:cNvPicPr/>
                <p:nvPr/>
              </p:nvPicPr>
              <p:blipFill>
                <a:blip r:embed="rId1116"/>
                <a:stretch>
                  <a:fillRect/>
                </a:stretch>
              </p:blipFill>
              <p:spPr>
                <a:xfrm>
                  <a:off x="11336400" y="6195399"/>
                  <a:ext cx="4860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9" name="Gruppo 1008">
            <a:extLst>
              <a:ext uri="{FF2B5EF4-FFF2-40B4-BE49-F238E27FC236}">
                <a16:creationId xmlns:a16="http://schemas.microsoft.com/office/drawing/2014/main" id="{75027D52-F80C-B766-764F-A044F57A6432}"/>
              </a:ext>
            </a:extLst>
          </p:cNvPr>
          <p:cNvGrpSpPr/>
          <p:nvPr/>
        </p:nvGrpSpPr>
        <p:grpSpPr>
          <a:xfrm>
            <a:off x="11557440" y="6117999"/>
            <a:ext cx="646560" cy="205560"/>
            <a:chOff x="11557440" y="6117999"/>
            <a:chExt cx="646560" cy="20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7">
              <p14:nvContentPartPr>
                <p14:cNvPr id="993" name="Input penna 992">
                  <a:extLst>
                    <a:ext uri="{FF2B5EF4-FFF2-40B4-BE49-F238E27FC236}">
                      <a16:creationId xmlns:a16="http://schemas.microsoft.com/office/drawing/2014/main" id="{E3290604-19DF-82C7-A605-BF0666D95296}"/>
                    </a:ext>
                  </a:extLst>
                </p14:cNvPr>
                <p14:cNvContentPartPr/>
                <p14:nvPr/>
              </p14:nvContentPartPr>
              <p14:xfrm>
                <a:off x="11557440" y="6125919"/>
                <a:ext cx="73080" cy="132480"/>
              </p14:xfrm>
            </p:contentPart>
          </mc:Choice>
          <mc:Fallback xmlns="">
            <p:pic>
              <p:nvPicPr>
                <p:cNvPr id="993" name="Input penna 992">
                  <a:extLst>
                    <a:ext uri="{FF2B5EF4-FFF2-40B4-BE49-F238E27FC236}">
                      <a16:creationId xmlns:a16="http://schemas.microsoft.com/office/drawing/2014/main" id="{E3290604-19DF-82C7-A605-BF0666D95296}"/>
                    </a:ext>
                  </a:extLst>
                </p:cNvPr>
                <p:cNvPicPr/>
                <p:nvPr/>
              </p:nvPicPr>
              <p:blipFill>
                <a:blip r:embed="rId1118"/>
                <a:stretch>
                  <a:fillRect/>
                </a:stretch>
              </p:blipFill>
              <p:spPr>
                <a:xfrm>
                  <a:off x="11549880" y="6118359"/>
                  <a:ext cx="882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9">
              <p14:nvContentPartPr>
                <p14:cNvPr id="994" name="Input penna 993">
                  <a:extLst>
                    <a:ext uri="{FF2B5EF4-FFF2-40B4-BE49-F238E27FC236}">
                      <a16:creationId xmlns:a16="http://schemas.microsoft.com/office/drawing/2014/main" id="{5D374B47-3883-EA25-FAEF-53468651ABDB}"/>
                    </a:ext>
                  </a:extLst>
                </p14:cNvPr>
                <p14:cNvContentPartPr/>
                <p14:nvPr/>
              </p14:nvContentPartPr>
              <p14:xfrm>
                <a:off x="11653200" y="6204039"/>
                <a:ext cx="8280" cy="17640"/>
              </p14:xfrm>
            </p:contentPart>
          </mc:Choice>
          <mc:Fallback xmlns="">
            <p:pic>
              <p:nvPicPr>
                <p:cNvPr id="994" name="Input penna 993">
                  <a:extLst>
                    <a:ext uri="{FF2B5EF4-FFF2-40B4-BE49-F238E27FC236}">
                      <a16:creationId xmlns:a16="http://schemas.microsoft.com/office/drawing/2014/main" id="{5D374B47-3883-EA25-FAEF-53468651ABDB}"/>
                    </a:ext>
                  </a:extLst>
                </p:cNvPr>
                <p:cNvPicPr/>
                <p:nvPr/>
              </p:nvPicPr>
              <p:blipFill>
                <a:blip r:embed="rId1120"/>
                <a:stretch>
                  <a:fillRect/>
                </a:stretch>
              </p:blipFill>
              <p:spPr>
                <a:xfrm>
                  <a:off x="11645640" y="6196479"/>
                  <a:ext cx="234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1">
              <p14:nvContentPartPr>
                <p14:cNvPr id="995" name="Input penna 994">
                  <a:extLst>
                    <a:ext uri="{FF2B5EF4-FFF2-40B4-BE49-F238E27FC236}">
                      <a16:creationId xmlns:a16="http://schemas.microsoft.com/office/drawing/2014/main" id="{EEE4D462-6719-A8B4-C15C-5DF5A4AE3C9A}"/>
                    </a:ext>
                  </a:extLst>
                </p14:cNvPr>
                <p14:cNvContentPartPr/>
                <p14:nvPr/>
              </p14:nvContentPartPr>
              <p14:xfrm>
                <a:off x="11686680" y="6144279"/>
                <a:ext cx="14760" cy="136440"/>
              </p14:xfrm>
            </p:contentPart>
          </mc:Choice>
          <mc:Fallback xmlns="">
            <p:pic>
              <p:nvPicPr>
                <p:cNvPr id="995" name="Input penna 994">
                  <a:extLst>
                    <a:ext uri="{FF2B5EF4-FFF2-40B4-BE49-F238E27FC236}">
                      <a16:creationId xmlns:a16="http://schemas.microsoft.com/office/drawing/2014/main" id="{EEE4D462-6719-A8B4-C15C-5DF5A4AE3C9A}"/>
                    </a:ext>
                  </a:extLst>
                </p:cNvPr>
                <p:cNvPicPr/>
                <p:nvPr/>
              </p:nvPicPr>
              <p:blipFill>
                <a:blip r:embed="rId1122"/>
                <a:stretch>
                  <a:fillRect/>
                </a:stretch>
              </p:blipFill>
              <p:spPr>
                <a:xfrm>
                  <a:off x="11679120" y="6136719"/>
                  <a:ext cx="298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3">
              <p14:nvContentPartPr>
                <p14:cNvPr id="996" name="Input penna 995">
                  <a:extLst>
                    <a:ext uri="{FF2B5EF4-FFF2-40B4-BE49-F238E27FC236}">
                      <a16:creationId xmlns:a16="http://schemas.microsoft.com/office/drawing/2014/main" id="{BC9286A1-D409-DA5D-250C-9D6785D3AF98}"/>
                    </a:ext>
                  </a:extLst>
                </p14:cNvPr>
                <p14:cNvContentPartPr/>
                <p14:nvPr/>
              </p14:nvContentPartPr>
              <p14:xfrm>
                <a:off x="11703960" y="6183159"/>
                <a:ext cx="21240" cy="6480"/>
              </p14:xfrm>
            </p:contentPart>
          </mc:Choice>
          <mc:Fallback xmlns="">
            <p:pic>
              <p:nvPicPr>
                <p:cNvPr id="996" name="Input penna 995">
                  <a:extLst>
                    <a:ext uri="{FF2B5EF4-FFF2-40B4-BE49-F238E27FC236}">
                      <a16:creationId xmlns:a16="http://schemas.microsoft.com/office/drawing/2014/main" id="{BC9286A1-D409-DA5D-250C-9D6785D3AF98}"/>
                    </a:ext>
                  </a:extLst>
                </p:cNvPr>
                <p:cNvPicPr/>
                <p:nvPr/>
              </p:nvPicPr>
              <p:blipFill>
                <a:blip r:embed="rId1124"/>
                <a:stretch>
                  <a:fillRect/>
                </a:stretch>
              </p:blipFill>
              <p:spPr>
                <a:xfrm>
                  <a:off x="11696400" y="6175599"/>
                  <a:ext cx="363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5">
              <p14:nvContentPartPr>
                <p14:cNvPr id="997" name="Input penna 996">
                  <a:extLst>
                    <a:ext uri="{FF2B5EF4-FFF2-40B4-BE49-F238E27FC236}">
                      <a16:creationId xmlns:a16="http://schemas.microsoft.com/office/drawing/2014/main" id="{B072175F-0ED6-9A18-CA6D-41C01A953EF5}"/>
                    </a:ext>
                  </a:extLst>
                </p14:cNvPr>
                <p14:cNvContentPartPr/>
                <p14:nvPr/>
              </p14:nvContentPartPr>
              <p14:xfrm>
                <a:off x="11741400" y="6124119"/>
                <a:ext cx="33840" cy="165240"/>
              </p14:xfrm>
            </p:contentPart>
          </mc:Choice>
          <mc:Fallback xmlns="">
            <p:pic>
              <p:nvPicPr>
                <p:cNvPr id="997" name="Input penna 996">
                  <a:extLst>
                    <a:ext uri="{FF2B5EF4-FFF2-40B4-BE49-F238E27FC236}">
                      <a16:creationId xmlns:a16="http://schemas.microsoft.com/office/drawing/2014/main" id="{B072175F-0ED6-9A18-CA6D-41C01A953EF5}"/>
                    </a:ext>
                  </a:extLst>
                </p:cNvPr>
                <p:cNvPicPr/>
                <p:nvPr/>
              </p:nvPicPr>
              <p:blipFill>
                <a:blip r:embed="rId1126"/>
                <a:stretch>
                  <a:fillRect/>
                </a:stretch>
              </p:blipFill>
              <p:spPr>
                <a:xfrm>
                  <a:off x="11733840" y="6116559"/>
                  <a:ext cx="486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7">
              <p14:nvContentPartPr>
                <p14:cNvPr id="998" name="Input penna 997">
                  <a:extLst>
                    <a:ext uri="{FF2B5EF4-FFF2-40B4-BE49-F238E27FC236}">
                      <a16:creationId xmlns:a16="http://schemas.microsoft.com/office/drawing/2014/main" id="{9DD0947E-30C8-EB73-444E-0B4B84D66118}"/>
                    </a:ext>
                  </a:extLst>
                </p14:cNvPr>
                <p14:cNvContentPartPr/>
                <p14:nvPr/>
              </p14:nvContentPartPr>
              <p14:xfrm>
                <a:off x="11761560" y="6191079"/>
                <a:ext cx="12960" cy="2160"/>
              </p14:xfrm>
            </p:contentPart>
          </mc:Choice>
          <mc:Fallback xmlns="">
            <p:pic>
              <p:nvPicPr>
                <p:cNvPr id="998" name="Input penna 997">
                  <a:extLst>
                    <a:ext uri="{FF2B5EF4-FFF2-40B4-BE49-F238E27FC236}">
                      <a16:creationId xmlns:a16="http://schemas.microsoft.com/office/drawing/2014/main" id="{9DD0947E-30C8-EB73-444E-0B4B84D66118}"/>
                    </a:ext>
                  </a:extLst>
                </p:cNvPr>
                <p:cNvPicPr/>
                <p:nvPr/>
              </p:nvPicPr>
              <p:blipFill>
                <a:blip r:embed="rId1128"/>
                <a:stretch>
                  <a:fillRect/>
                </a:stretch>
              </p:blipFill>
              <p:spPr>
                <a:xfrm>
                  <a:off x="11754000" y="6183519"/>
                  <a:ext cx="280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9">
              <p14:nvContentPartPr>
                <p14:cNvPr id="999" name="Input penna 998">
                  <a:extLst>
                    <a:ext uri="{FF2B5EF4-FFF2-40B4-BE49-F238E27FC236}">
                      <a16:creationId xmlns:a16="http://schemas.microsoft.com/office/drawing/2014/main" id="{0B6F2E77-BA98-347D-A1FB-360F7B1388DC}"/>
                    </a:ext>
                  </a:extLst>
                </p14:cNvPr>
                <p14:cNvContentPartPr/>
                <p14:nvPr/>
              </p14:nvContentPartPr>
              <p14:xfrm>
                <a:off x="11790720" y="6204039"/>
                <a:ext cx="9000" cy="56520"/>
              </p14:xfrm>
            </p:contentPart>
          </mc:Choice>
          <mc:Fallback xmlns="">
            <p:pic>
              <p:nvPicPr>
                <p:cNvPr id="999" name="Input penna 998">
                  <a:extLst>
                    <a:ext uri="{FF2B5EF4-FFF2-40B4-BE49-F238E27FC236}">
                      <a16:creationId xmlns:a16="http://schemas.microsoft.com/office/drawing/2014/main" id="{0B6F2E77-BA98-347D-A1FB-360F7B1388DC}"/>
                    </a:ext>
                  </a:extLst>
                </p:cNvPr>
                <p:cNvPicPr/>
                <p:nvPr/>
              </p:nvPicPr>
              <p:blipFill>
                <a:blip r:embed="rId1130"/>
                <a:stretch>
                  <a:fillRect/>
                </a:stretch>
              </p:blipFill>
              <p:spPr>
                <a:xfrm>
                  <a:off x="11783520" y="6196839"/>
                  <a:ext cx="241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1">
              <p14:nvContentPartPr>
                <p14:cNvPr id="1000" name="Input penna 999">
                  <a:extLst>
                    <a:ext uri="{FF2B5EF4-FFF2-40B4-BE49-F238E27FC236}">
                      <a16:creationId xmlns:a16="http://schemas.microsoft.com/office/drawing/2014/main" id="{6814D18D-E551-25EA-EDF5-8783325B4867}"/>
                    </a:ext>
                  </a:extLst>
                </p14:cNvPr>
                <p14:cNvContentPartPr/>
                <p14:nvPr/>
              </p14:nvContentPartPr>
              <p14:xfrm>
                <a:off x="11827800" y="6214479"/>
                <a:ext cx="32040" cy="43920"/>
              </p14:xfrm>
            </p:contentPart>
          </mc:Choice>
          <mc:Fallback xmlns="">
            <p:pic>
              <p:nvPicPr>
                <p:cNvPr id="1000" name="Input penna 999">
                  <a:extLst>
                    <a:ext uri="{FF2B5EF4-FFF2-40B4-BE49-F238E27FC236}">
                      <a16:creationId xmlns:a16="http://schemas.microsoft.com/office/drawing/2014/main" id="{6814D18D-E551-25EA-EDF5-8783325B4867}"/>
                    </a:ext>
                  </a:extLst>
                </p:cNvPr>
                <p:cNvPicPr/>
                <p:nvPr/>
              </p:nvPicPr>
              <p:blipFill>
                <a:blip r:embed="rId1132"/>
                <a:stretch>
                  <a:fillRect/>
                </a:stretch>
              </p:blipFill>
              <p:spPr>
                <a:xfrm>
                  <a:off x="11820240" y="6206919"/>
                  <a:ext cx="471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3">
              <p14:nvContentPartPr>
                <p14:cNvPr id="1001" name="Input penna 1000">
                  <a:extLst>
                    <a:ext uri="{FF2B5EF4-FFF2-40B4-BE49-F238E27FC236}">
                      <a16:creationId xmlns:a16="http://schemas.microsoft.com/office/drawing/2014/main" id="{E1E76E44-7D6B-CD32-0829-69D8B98758B9}"/>
                    </a:ext>
                  </a:extLst>
                </p14:cNvPr>
                <p14:cNvContentPartPr/>
                <p14:nvPr/>
              </p14:nvContentPartPr>
              <p14:xfrm>
                <a:off x="11878560" y="6217719"/>
                <a:ext cx="12960" cy="29520"/>
              </p14:xfrm>
            </p:contentPart>
          </mc:Choice>
          <mc:Fallback xmlns="">
            <p:pic>
              <p:nvPicPr>
                <p:cNvPr id="1001" name="Input penna 1000">
                  <a:extLst>
                    <a:ext uri="{FF2B5EF4-FFF2-40B4-BE49-F238E27FC236}">
                      <a16:creationId xmlns:a16="http://schemas.microsoft.com/office/drawing/2014/main" id="{E1E76E44-7D6B-CD32-0829-69D8B98758B9}"/>
                    </a:ext>
                  </a:extLst>
                </p:cNvPr>
                <p:cNvPicPr/>
                <p:nvPr/>
              </p:nvPicPr>
              <p:blipFill>
                <a:blip r:embed="rId1134"/>
                <a:stretch>
                  <a:fillRect/>
                </a:stretch>
              </p:blipFill>
              <p:spPr>
                <a:xfrm>
                  <a:off x="11871000" y="6210519"/>
                  <a:ext cx="280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5">
              <p14:nvContentPartPr>
                <p14:cNvPr id="1002" name="Input penna 1001">
                  <a:extLst>
                    <a:ext uri="{FF2B5EF4-FFF2-40B4-BE49-F238E27FC236}">
                      <a16:creationId xmlns:a16="http://schemas.microsoft.com/office/drawing/2014/main" id="{25090C9F-0379-4CD6-ADD3-97446534C4D3}"/>
                    </a:ext>
                  </a:extLst>
                </p14:cNvPr>
                <p14:cNvContentPartPr/>
                <p14:nvPr/>
              </p14:nvContentPartPr>
              <p14:xfrm>
                <a:off x="11943720" y="6117999"/>
                <a:ext cx="14040" cy="131400"/>
              </p14:xfrm>
            </p:contentPart>
          </mc:Choice>
          <mc:Fallback xmlns="">
            <p:pic>
              <p:nvPicPr>
                <p:cNvPr id="1002" name="Input penna 1001">
                  <a:extLst>
                    <a:ext uri="{FF2B5EF4-FFF2-40B4-BE49-F238E27FC236}">
                      <a16:creationId xmlns:a16="http://schemas.microsoft.com/office/drawing/2014/main" id="{25090C9F-0379-4CD6-ADD3-97446534C4D3}"/>
                    </a:ext>
                  </a:extLst>
                </p:cNvPr>
                <p:cNvPicPr/>
                <p:nvPr/>
              </p:nvPicPr>
              <p:blipFill>
                <a:blip r:embed="rId1136"/>
                <a:stretch>
                  <a:fillRect/>
                </a:stretch>
              </p:blipFill>
              <p:spPr>
                <a:xfrm>
                  <a:off x="11936520" y="6110799"/>
                  <a:ext cx="291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7">
              <p14:nvContentPartPr>
                <p14:cNvPr id="1003" name="Input penna 1002">
                  <a:extLst>
                    <a:ext uri="{FF2B5EF4-FFF2-40B4-BE49-F238E27FC236}">
                      <a16:creationId xmlns:a16="http://schemas.microsoft.com/office/drawing/2014/main" id="{34379EB2-5335-20F6-7930-9D0BC46F20C3}"/>
                    </a:ext>
                  </a:extLst>
                </p14:cNvPr>
                <p14:cNvContentPartPr/>
                <p14:nvPr/>
              </p14:nvContentPartPr>
              <p14:xfrm>
                <a:off x="11997360" y="6137079"/>
                <a:ext cx="8640" cy="78840"/>
              </p14:xfrm>
            </p:contentPart>
          </mc:Choice>
          <mc:Fallback xmlns="">
            <p:pic>
              <p:nvPicPr>
                <p:cNvPr id="1003" name="Input penna 1002">
                  <a:extLst>
                    <a:ext uri="{FF2B5EF4-FFF2-40B4-BE49-F238E27FC236}">
                      <a16:creationId xmlns:a16="http://schemas.microsoft.com/office/drawing/2014/main" id="{34379EB2-5335-20F6-7930-9D0BC46F20C3}"/>
                    </a:ext>
                  </a:extLst>
                </p:cNvPr>
                <p:cNvPicPr/>
                <p:nvPr/>
              </p:nvPicPr>
              <p:blipFill>
                <a:blip r:embed="rId1138"/>
                <a:stretch>
                  <a:fillRect/>
                </a:stretch>
              </p:blipFill>
              <p:spPr>
                <a:xfrm>
                  <a:off x="11989800" y="6129519"/>
                  <a:ext cx="237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9">
              <p14:nvContentPartPr>
                <p14:cNvPr id="1004" name="Input penna 1003">
                  <a:extLst>
                    <a:ext uri="{FF2B5EF4-FFF2-40B4-BE49-F238E27FC236}">
                      <a16:creationId xmlns:a16="http://schemas.microsoft.com/office/drawing/2014/main" id="{9FF9D3A9-01BE-B07D-1BC8-2E780EBB6F8C}"/>
                    </a:ext>
                  </a:extLst>
                </p14:cNvPr>
                <p14:cNvContentPartPr/>
                <p14:nvPr/>
              </p14:nvContentPartPr>
              <p14:xfrm>
                <a:off x="12000240" y="6195039"/>
                <a:ext cx="29160" cy="5760"/>
              </p14:xfrm>
            </p:contentPart>
          </mc:Choice>
          <mc:Fallback xmlns="">
            <p:pic>
              <p:nvPicPr>
                <p:cNvPr id="1004" name="Input penna 1003">
                  <a:extLst>
                    <a:ext uri="{FF2B5EF4-FFF2-40B4-BE49-F238E27FC236}">
                      <a16:creationId xmlns:a16="http://schemas.microsoft.com/office/drawing/2014/main" id="{9FF9D3A9-01BE-B07D-1BC8-2E780EBB6F8C}"/>
                    </a:ext>
                  </a:extLst>
                </p:cNvPr>
                <p:cNvPicPr/>
                <p:nvPr/>
              </p:nvPicPr>
              <p:blipFill>
                <a:blip r:embed="rId1140"/>
                <a:stretch>
                  <a:fillRect/>
                </a:stretch>
              </p:blipFill>
              <p:spPr>
                <a:xfrm>
                  <a:off x="11992680" y="6187839"/>
                  <a:ext cx="442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1">
              <p14:nvContentPartPr>
                <p14:cNvPr id="1005" name="Input penna 1004">
                  <a:extLst>
                    <a:ext uri="{FF2B5EF4-FFF2-40B4-BE49-F238E27FC236}">
                      <a16:creationId xmlns:a16="http://schemas.microsoft.com/office/drawing/2014/main" id="{5B53B745-2934-164B-D9BE-151D69862FB6}"/>
                    </a:ext>
                  </a:extLst>
                </p14:cNvPr>
                <p14:cNvContentPartPr/>
                <p14:nvPr/>
              </p14:nvContentPartPr>
              <p14:xfrm>
                <a:off x="12034440" y="6187119"/>
                <a:ext cx="57960" cy="49680"/>
              </p14:xfrm>
            </p:contentPart>
          </mc:Choice>
          <mc:Fallback xmlns="">
            <p:pic>
              <p:nvPicPr>
                <p:cNvPr id="1005" name="Input penna 1004">
                  <a:extLst>
                    <a:ext uri="{FF2B5EF4-FFF2-40B4-BE49-F238E27FC236}">
                      <a16:creationId xmlns:a16="http://schemas.microsoft.com/office/drawing/2014/main" id="{5B53B745-2934-164B-D9BE-151D69862FB6}"/>
                    </a:ext>
                  </a:extLst>
                </p:cNvPr>
                <p:cNvPicPr/>
                <p:nvPr/>
              </p:nvPicPr>
              <p:blipFill>
                <a:blip r:embed="rId1142"/>
                <a:stretch>
                  <a:fillRect/>
                </a:stretch>
              </p:blipFill>
              <p:spPr>
                <a:xfrm>
                  <a:off x="12026880" y="6179559"/>
                  <a:ext cx="730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3">
              <p14:nvContentPartPr>
                <p14:cNvPr id="1006" name="Input penna 1005">
                  <a:extLst>
                    <a:ext uri="{FF2B5EF4-FFF2-40B4-BE49-F238E27FC236}">
                      <a16:creationId xmlns:a16="http://schemas.microsoft.com/office/drawing/2014/main" id="{37A47055-097B-1317-49D5-3A5B41858F49}"/>
                    </a:ext>
                  </a:extLst>
                </p14:cNvPr>
                <p14:cNvContentPartPr/>
                <p14:nvPr/>
              </p14:nvContentPartPr>
              <p14:xfrm>
                <a:off x="12114720" y="6164439"/>
                <a:ext cx="44640" cy="29520"/>
              </p14:xfrm>
            </p:contentPart>
          </mc:Choice>
          <mc:Fallback xmlns="">
            <p:pic>
              <p:nvPicPr>
                <p:cNvPr id="1006" name="Input penna 1005">
                  <a:extLst>
                    <a:ext uri="{FF2B5EF4-FFF2-40B4-BE49-F238E27FC236}">
                      <a16:creationId xmlns:a16="http://schemas.microsoft.com/office/drawing/2014/main" id="{37A47055-097B-1317-49D5-3A5B41858F49}"/>
                    </a:ext>
                  </a:extLst>
                </p:cNvPr>
                <p:cNvPicPr/>
                <p:nvPr/>
              </p:nvPicPr>
              <p:blipFill>
                <a:blip r:embed="rId1144"/>
                <a:stretch>
                  <a:fillRect/>
                </a:stretch>
              </p:blipFill>
              <p:spPr>
                <a:xfrm>
                  <a:off x="12107160" y="6156879"/>
                  <a:ext cx="59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5">
              <p14:nvContentPartPr>
                <p14:cNvPr id="1007" name="Input penna 1006">
                  <a:extLst>
                    <a:ext uri="{FF2B5EF4-FFF2-40B4-BE49-F238E27FC236}">
                      <a16:creationId xmlns:a16="http://schemas.microsoft.com/office/drawing/2014/main" id="{6EBD4757-9FE2-F239-30AA-A4898678D5B4}"/>
                    </a:ext>
                  </a:extLst>
                </p14:cNvPr>
                <p14:cNvContentPartPr/>
                <p14:nvPr/>
              </p14:nvContentPartPr>
              <p14:xfrm>
                <a:off x="11646360" y="6285039"/>
                <a:ext cx="557640" cy="38520"/>
              </p14:xfrm>
            </p:contentPart>
          </mc:Choice>
          <mc:Fallback xmlns="">
            <p:pic>
              <p:nvPicPr>
                <p:cNvPr id="1007" name="Input penna 1006">
                  <a:extLst>
                    <a:ext uri="{FF2B5EF4-FFF2-40B4-BE49-F238E27FC236}">
                      <a16:creationId xmlns:a16="http://schemas.microsoft.com/office/drawing/2014/main" id="{6EBD4757-9FE2-F239-30AA-A4898678D5B4}"/>
                    </a:ext>
                  </a:extLst>
                </p:cNvPr>
                <p:cNvPicPr/>
                <p:nvPr/>
              </p:nvPicPr>
              <p:blipFill>
                <a:blip r:embed="rId1146"/>
                <a:stretch>
                  <a:fillRect/>
                </a:stretch>
              </p:blipFill>
              <p:spPr>
                <a:xfrm>
                  <a:off x="11638800" y="6277479"/>
                  <a:ext cx="572760" cy="5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47">
            <p14:nvContentPartPr>
              <p14:cNvPr id="1010" name="Input penna 1009">
                <a:extLst>
                  <a:ext uri="{FF2B5EF4-FFF2-40B4-BE49-F238E27FC236}">
                    <a16:creationId xmlns:a16="http://schemas.microsoft.com/office/drawing/2014/main" id="{F9EF5F92-7885-4CC9-22AA-2C6B5E7C3E0C}"/>
                  </a:ext>
                </a:extLst>
              </p14:cNvPr>
              <p14:cNvContentPartPr/>
              <p14:nvPr/>
            </p14:nvContentPartPr>
            <p14:xfrm>
              <a:off x="10691640" y="6278559"/>
              <a:ext cx="69120" cy="23400"/>
            </p14:xfrm>
          </p:contentPart>
        </mc:Choice>
        <mc:Fallback xmlns="">
          <p:pic>
            <p:nvPicPr>
              <p:cNvPr id="1010" name="Input penna 1009">
                <a:extLst>
                  <a:ext uri="{FF2B5EF4-FFF2-40B4-BE49-F238E27FC236}">
                    <a16:creationId xmlns:a16="http://schemas.microsoft.com/office/drawing/2014/main" id="{F9EF5F92-7885-4CC9-22AA-2C6B5E7C3E0C}"/>
                  </a:ext>
                </a:extLst>
              </p:cNvPr>
              <p:cNvPicPr/>
              <p:nvPr/>
            </p:nvPicPr>
            <p:blipFill>
              <a:blip r:embed="rId1148"/>
              <a:stretch>
                <a:fillRect/>
              </a:stretch>
            </p:blipFill>
            <p:spPr>
              <a:xfrm>
                <a:off x="10684080" y="6270999"/>
                <a:ext cx="84240" cy="3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9" name="Gruppo 1028">
            <a:extLst>
              <a:ext uri="{FF2B5EF4-FFF2-40B4-BE49-F238E27FC236}">
                <a16:creationId xmlns:a16="http://schemas.microsoft.com/office/drawing/2014/main" id="{09BA6C89-AD30-EA4B-D03F-A9B06B943B8B}"/>
              </a:ext>
            </a:extLst>
          </p:cNvPr>
          <p:cNvGrpSpPr/>
          <p:nvPr/>
        </p:nvGrpSpPr>
        <p:grpSpPr>
          <a:xfrm>
            <a:off x="10678320" y="6422919"/>
            <a:ext cx="655920" cy="180000"/>
            <a:chOff x="10678320" y="6422919"/>
            <a:chExt cx="655920" cy="18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9">
              <p14:nvContentPartPr>
                <p14:cNvPr id="1011" name="Input penna 1010">
                  <a:extLst>
                    <a:ext uri="{FF2B5EF4-FFF2-40B4-BE49-F238E27FC236}">
                      <a16:creationId xmlns:a16="http://schemas.microsoft.com/office/drawing/2014/main" id="{C6E11496-11C5-DF7C-A81E-7CFE17FC7AE5}"/>
                    </a:ext>
                  </a:extLst>
                </p14:cNvPr>
                <p14:cNvContentPartPr/>
                <p14:nvPr/>
              </p14:nvContentPartPr>
              <p14:xfrm>
                <a:off x="10678320" y="6558279"/>
                <a:ext cx="79560" cy="13680"/>
              </p14:xfrm>
            </p:contentPart>
          </mc:Choice>
          <mc:Fallback xmlns="">
            <p:pic>
              <p:nvPicPr>
                <p:cNvPr id="1011" name="Input penna 1010">
                  <a:extLst>
                    <a:ext uri="{FF2B5EF4-FFF2-40B4-BE49-F238E27FC236}">
                      <a16:creationId xmlns:a16="http://schemas.microsoft.com/office/drawing/2014/main" id="{C6E11496-11C5-DF7C-A81E-7CFE17FC7AE5}"/>
                    </a:ext>
                  </a:extLst>
                </p:cNvPr>
                <p:cNvPicPr/>
                <p:nvPr/>
              </p:nvPicPr>
              <p:blipFill>
                <a:blip r:embed="rId1150"/>
                <a:stretch>
                  <a:fillRect/>
                </a:stretch>
              </p:blipFill>
              <p:spPr>
                <a:xfrm>
                  <a:off x="10670760" y="6550719"/>
                  <a:ext cx="946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1">
              <p14:nvContentPartPr>
                <p14:cNvPr id="1012" name="Input penna 1011">
                  <a:extLst>
                    <a:ext uri="{FF2B5EF4-FFF2-40B4-BE49-F238E27FC236}">
                      <a16:creationId xmlns:a16="http://schemas.microsoft.com/office/drawing/2014/main" id="{DE6219B4-16EA-E775-F5AE-33EA86320F10}"/>
                    </a:ext>
                  </a:extLst>
                </p14:cNvPr>
                <p14:cNvContentPartPr/>
                <p14:nvPr/>
              </p14:nvContentPartPr>
              <p14:xfrm>
                <a:off x="10862640" y="6498159"/>
                <a:ext cx="37440" cy="104760"/>
              </p14:xfrm>
            </p:contentPart>
          </mc:Choice>
          <mc:Fallback xmlns="">
            <p:pic>
              <p:nvPicPr>
                <p:cNvPr id="1012" name="Input penna 1011">
                  <a:extLst>
                    <a:ext uri="{FF2B5EF4-FFF2-40B4-BE49-F238E27FC236}">
                      <a16:creationId xmlns:a16="http://schemas.microsoft.com/office/drawing/2014/main" id="{DE6219B4-16EA-E775-F5AE-33EA86320F10}"/>
                    </a:ext>
                  </a:extLst>
                </p:cNvPr>
                <p:cNvPicPr/>
                <p:nvPr/>
              </p:nvPicPr>
              <p:blipFill>
                <a:blip r:embed="rId1152"/>
                <a:stretch>
                  <a:fillRect/>
                </a:stretch>
              </p:blipFill>
              <p:spPr>
                <a:xfrm>
                  <a:off x="10855080" y="6490599"/>
                  <a:ext cx="525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3">
              <p14:nvContentPartPr>
                <p14:cNvPr id="1013" name="Input penna 1012">
                  <a:extLst>
                    <a:ext uri="{FF2B5EF4-FFF2-40B4-BE49-F238E27FC236}">
                      <a16:creationId xmlns:a16="http://schemas.microsoft.com/office/drawing/2014/main" id="{F37DC6FF-02FF-6D0B-1E29-34DE0E667C8F}"/>
                    </a:ext>
                  </a:extLst>
                </p14:cNvPr>
                <p14:cNvContentPartPr/>
                <p14:nvPr/>
              </p14:nvContentPartPr>
              <p14:xfrm>
                <a:off x="10929240" y="6506799"/>
                <a:ext cx="42840" cy="82440"/>
              </p14:xfrm>
            </p:contentPart>
          </mc:Choice>
          <mc:Fallback xmlns="">
            <p:pic>
              <p:nvPicPr>
                <p:cNvPr id="1013" name="Input penna 1012">
                  <a:extLst>
                    <a:ext uri="{FF2B5EF4-FFF2-40B4-BE49-F238E27FC236}">
                      <a16:creationId xmlns:a16="http://schemas.microsoft.com/office/drawing/2014/main" id="{F37DC6FF-02FF-6D0B-1E29-34DE0E667C8F}"/>
                    </a:ext>
                  </a:extLst>
                </p:cNvPr>
                <p:cNvPicPr/>
                <p:nvPr/>
              </p:nvPicPr>
              <p:blipFill>
                <a:blip r:embed="rId1154"/>
                <a:stretch>
                  <a:fillRect/>
                </a:stretch>
              </p:blipFill>
              <p:spPr>
                <a:xfrm>
                  <a:off x="10921680" y="6499239"/>
                  <a:ext cx="579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5">
              <p14:nvContentPartPr>
                <p14:cNvPr id="1014" name="Input penna 1013">
                  <a:extLst>
                    <a:ext uri="{FF2B5EF4-FFF2-40B4-BE49-F238E27FC236}">
                      <a16:creationId xmlns:a16="http://schemas.microsoft.com/office/drawing/2014/main" id="{92B2692F-1FC4-9C63-0FEB-5413AA6FF79B}"/>
                    </a:ext>
                  </a:extLst>
                </p14:cNvPr>
                <p14:cNvContentPartPr/>
                <p14:nvPr/>
              </p14:nvContentPartPr>
              <p14:xfrm>
                <a:off x="10997640" y="6515079"/>
                <a:ext cx="28800" cy="33840"/>
              </p14:xfrm>
            </p:contentPart>
          </mc:Choice>
          <mc:Fallback xmlns="">
            <p:pic>
              <p:nvPicPr>
                <p:cNvPr id="1014" name="Input penna 1013">
                  <a:extLst>
                    <a:ext uri="{FF2B5EF4-FFF2-40B4-BE49-F238E27FC236}">
                      <a16:creationId xmlns:a16="http://schemas.microsoft.com/office/drawing/2014/main" id="{92B2692F-1FC4-9C63-0FEB-5413AA6FF79B}"/>
                    </a:ext>
                  </a:extLst>
                </p:cNvPr>
                <p:cNvPicPr/>
                <p:nvPr/>
              </p:nvPicPr>
              <p:blipFill>
                <a:blip r:embed="rId1156"/>
                <a:stretch>
                  <a:fillRect/>
                </a:stretch>
              </p:blipFill>
              <p:spPr>
                <a:xfrm>
                  <a:off x="10990440" y="6507519"/>
                  <a:ext cx="43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7">
              <p14:nvContentPartPr>
                <p14:cNvPr id="1015" name="Input penna 1014">
                  <a:extLst>
                    <a:ext uri="{FF2B5EF4-FFF2-40B4-BE49-F238E27FC236}">
                      <a16:creationId xmlns:a16="http://schemas.microsoft.com/office/drawing/2014/main" id="{74A69044-7C6B-0F98-EF44-F68B0104F4FF}"/>
                    </a:ext>
                  </a:extLst>
                </p14:cNvPr>
                <p14:cNvContentPartPr/>
                <p14:nvPr/>
              </p14:nvContentPartPr>
              <p14:xfrm>
                <a:off x="11076120" y="6422919"/>
                <a:ext cx="43200" cy="123120"/>
              </p14:xfrm>
            </p:contentPart>
          </mc:Choice>
          <mc:Fallback xmlns="">
            <p:pic>
              <p:nvPicPr>
                <p:cNvPr id="1015" name="Input penna 1014">
                  <a:extLst>
                    <a:ext uri="{FF2B5EF4-FFF2-40B4-BE49-F238E27FC236}">
                      <a16:creationId xmlns:a16="http://schemas.microsoft.com/office/drawing/2014/main" id="{74A69044-7C6B-0F98-EF44-F68B0104F4FF}"/>
                    </a:ext>
                  </a:extLst>
                </p:cNvPr>
                <p:cNvPicPr/>
                <p:nvPr/>
              </p:nvPicPr>
              <p:blipFill>
                <a:blip r:embed="rId1158"/>
                <a:stretch>
                  <a:fillRect/>
                </a:stretch>
              </p:blipFill>
              <p:spPr>
                <a:xfrm>
                  <a:off x="11068560" y="6415359"/>
                  <a:ext cx="583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9">
              <p14:nvContentPartPr>
                <p14:cNvPr id="1016" name="Input penna 1015">
                  <a:extLst>
                    <a:ext uri="{FF2B5EF4-FFF2-40B4-BE49-F238E27FC236}">
                      <a16:creationId xmlns:a16="http://schemas.microsoft.com/office/drawing/2014/main" id="{E15E68AD-0D5D-8BCB-065B-305DFD4EDBC3}"/>
                    </a:ext>
                  </a:extLst>
                </p14:cNvPr>
                <p14:cNvContentPartPr/>
                <p14:nvPr/>
              </p14:nvContentPartPr>
              <p14:xfrm>
                <a:off x="11145600" y="6486639"/>
                <a:ext cx="35280" cy="79200"/>
              </p14:xfrm>
            </p:contentPart>
          </mc:Choice>
          <mc:Fallback xmlns="">
            <p:pic>
              <p:nvPicPr>
                <p:cNvPr id="1016" name="Input penna 1015">
                  <a:extLst>
                    <a:ext uri="{FF2B5EF4-FFF2-40B4-BE49-F238E27FC236}">
                      <a16:creationId xmlns:a16="http://schemas.microsoft.com/office/drawing/2014/main" id="{E15E68AD-0D5D-8BCB-065B-305DFD4EDBC3}"/>
                    </a:ext>
                  </a:extLst>
                </p:cNvPr>
                <p:cNvPicPr/>
                <p:nvPr/>
              </p:nvPicPr>
              <p:blipFill>
                <a:blip r:embed="rId1160"/>
                <a:stretch>
                  <a:fillRect/>
                </a:stretch>
              </p:blipFill>
              <p:spPr>
                <a:xfrm>
                  <a:off x="11138040" y="6479079"/>
                  <a:ext cx="504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1">
              <p14:nvContentPartPr>
                <p14:cNvPr id="1017" name="Input penna 1016">
                  <a:extLst>
                    <a:ext uri="{FF2B5EF4-FFF2-40B4-BE49-F238E27FC236}">
                      <a16:creationId xmlns:a16="http://schemas.microsoft.com/office/drawing/2014/main" id="{749FA403-73EE-71CA-CDA4-BD43B306A701}"/>
                    </a:ext>
                  </a:extLst>
                </p14:cNvPr>
                <p14:cNvContentPartPr/>
                <p14:nvPr/>
              </p14:nvContentPartPr>
              <p14:xfrm>
                <a:off x="11232720" y="6500679"/>
                <a:ext cx="26640" cy="70200"/>
              </p14:xfrm>
            </p:contentPart>
          </mc:Choice>
          <mc:Fallback xmlns="">
            <p:pic>
              <p:nvPicPr>
                <p:cNvPr id="1017" name="Input penna 1016">
                  <a:extLst>
                    <a:ext uri="{FF2B5EF4-FFF2-40B4-BE49-F238E27FC236}">
                      <a16:creationId xmlns:a16="http://schemas.microsoft.com/office/drawing/2014/main" id="{749FA403-73EE-71CA-CDA4-BD43B306A701}"/>
                    </a:ext>
                  </a:extLst>
                </p:cNvPr>
                <p:cNvPicPr/>
                <p:nvPr/>
              </p:nvPicPr>
              <p:blipFill>
                <a:blip r:embed="rId1162"/>
                <a:stretch>
                  <a:fillRect/>
                </a:stretch>
              </p:blipFill>
              <p:spPr>
                <a:xfrm>
                  <a:off x="11225160" y="6493119"/>
                  <a:ext cx="417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3">
              <p14:nvContentPartPr>
                <p14:cNvPr id="1018" name="Input penna 1017">
                  <a:extLst>
                    <a:ext uri="{FF2B5EF4-FFF2-40B4-BE49-F238E27FC236}">
                      <a16:creationId xmlns:a16="http://schemas.microsoft.com/office/drawing/2014/main" id="{94896607-3ED2-3595-C988-925EB3509F55}"/>
                    </a:ext>
                  </a:extLst>
                </p14:cNvPr>
                <p14:cNvContentPartPr/>
                <p14:nvPr/>
              </p14:nvContentPartPr>
              <p14:xfrm>
                <a:off x="11294640" y="6504279"/>
                <a:ext cx="39600" cy="61560"/>
              </p14:xfrm>
            </p:contentPart>
          </mc:Choice>
          <mc:Fallback xmlns="">
            <p:pic>
              <p:nvPicPr>
                <p:cNvPr id="1018" name="Input penna 1017">
                  <a:extLst>
                    <a:ext uri="{FF2B5EF4-FFF2-40B4-BE49-F238E27FC236}">
                      <a16:creationId xmlns:a16="http://schemas.microsoft.com/office/drawing/2014/main" id="{94896607-3ED2-3595-C988-925EB3509F55}"/>
                    </a:ext>
                  </a:extLst>
                </p:cNvPr>
                <p:cNvPicPr/>
                <p:nvPr/>
              </p:nvPicPr>
              <p:blipFill>
                <a:blip r:embed="rId1164"/>
                <a:stretch>
                  <a:fillRect/>
                </a:stretch>
              </p:blipFill>
              <p:spPr>
                <a:xfrm>
                  <a:off x="11287080" y="6496719"/>
                  <a:ext cx="5436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7" name="Gruppo 1026">
            <a:extLst>
              <a:ext uri="{FF2B5EF4-FFF2-40B4-BE49-F238E27FC236}">
                <a16:creationId xmlns:a16="http://schemas.microsoft.com/office/drawing/2014/main" id="{D7EB0B2D-3CF3-86BD-60B5-C0D895E18D48}"/>
              </a:ext>
            </a:extLst>
          </p:cNvPr>
          <p:cNvGrpSpPr/>
          <p:nvPr/>
        </p:nvGrpSpPr>
        <p:grpSpPr>
          <a:xfrm>
            <a:off x="11512440" y="6404919"/>
            <a:ext cx="351720" cy="189720"/>
            <a:chOff x="11512440" y="6404919"/>
            <a:chExt cx="351720" cy="18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5">
              <p14:nvContentPartPr>
                <p14:cNvPr id="1019" name="Input penna 1018">
                  <a:extLst>
                    <a:ext uri="{FF2B5EF4-FFF2-40B4-BE49-F238E27FC236}">
                      <a16:creationId xmlns:a16="http://schemas.microsoft.com/office/drawing/2014/main" id="{4C9E97E3-020D-08E0-2D8A-EF4050351D84}"/>
                    </a:ext>
                  </a:extLst>
                </p14:cNvPr>
                <p14:cNvContentPartPr/>
                <p14:nvPr/>
              </p14:nvContentPartPr>
              <p14:xfrm>
                <a:off x="11519640" y="6404919"/>
                <a:ext cx="46080" cy="188640"/>
              </p14:xfrm>
            </p:contentPart>
          </mc:Choice>
          <mc:Fallback xmlns="">
            <p:pic>
              <p:nvPicPr>
                <p:cNvPr id="1019" name="Input penna 1018">
                  <a:extLst>
                    <a:ext uri="{FF2B5EF4-FFF2-40B4-BE49-F238E27FC236}">
                      <a16:creationId xmlns:a16="http://schemas.microsoft.com/office/drawing/2014/main" id="{4C9E97E3-020D-08E0-2D8A-EF4050351D84}"/>
                    </a:ext>
                  </a:extLst>
                </p:cNvPr>
                <p:cNvPicPr/>
                <p:nvPr/>
              </p:nvPicPr>
              <p:blipFill>
                <a:blip r:embed="rId1166"/>
                <a:stretch>
                  <a:fillRect/>
                </a:stretch>
              </p:blipFill>
              <p:spPr>
                <a:xfrm>
                  <a:off x="11512080" y="6397359"/>
                  <a:ext cx="612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7">
              <p14:nvContentPartPr>
                <p14:cNvPr id="1020" name="Input penna 1019">
                  <a:extLst>
                    <a:ext uri="{FF2B5EF4-FFF2-40B4-BE49-F238E27FC236}">
                      <a16:creationId xmlns:a16="http://schemas.microsoft.com/office/drawing/2014/main" id="{9F7015C3-739F-5321-EDFB-239850C8BB29}"/>
                    </a:ext>
                  </a:extLst>
                </p14:cNvPr>
                <p14:cNvContentPartPr/>
                <p14:nvPr/>
              </p14:nvContentPartPr>
              <p14:xfrm>
                <a:off x="11512440" y="6488799"/>
                <a:ext cx="30240" cy="11520"/>
              </p14:xfrm>
            </p:contentPart>
          </mc:Choice>
          <mc:Fallback xmlns="">
            <p:pic>
              <p:nvPicPr>
                <p:cNvPr id="1020" name="Input penna 1019">
                  <a:extLst>
                    <a:ext uri="{FF2B5EF4-FFF2-40B4-BE49-F238E27FC236}">
                      <a16:creationId xmlns:a16="http://schemas.microsoft.com/office/drawing/2014/main" id="{9F7015C3-739F-5321-EDFB-239850C8BB29}"/>
                    </a:ext>
                  </a:extLst>
                </p:cNvPr>
                <p:cNvPicPr/>
                <p:nvPr/>
              </p:nvPicPr>
              <p:blipFill>
                <a:blip r:embed="rId1168"/>
                <a:stretch>
                  <a:fillRect/>
                </a:stretch>
              </p:blipFill>
              <p:spPr>
                <a:xfrm>
                  <a:off x="11504880" y="6481239"/>
                  <a:ext cx="45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9">
              <p14:nvContentPartPr>
                <p14:cNvPr id="1021" name="Input penna 1020">
                  <a:extLst>
                    <a:ext uri="{FF2B5EF4-FFF2-40B4-BE49-F238E27FC236}">
                      <a16:creationId xmlns:a16="http://schemas.microsoft.com/office/drawing/2014/main" id="{281FF660-B6F7-DD20-3118-46049D71693E}"/>
                    </a:ext>
                  </a:extLst>
                </p14:cNvPr>
                <p14:cNvContentPartPr/>
                <p14:nvPr/>
              </p14:nvContentPartPr>
              <p14:xfrm>
                <a:off x="11576160" y="6512919"/>
                <a:ext cx="50040" cy="65520"/>
              </p14:xfrm>
            </p:contentPart>
          </mc:Choice>
          <mc:Fallback xmlns="">
            <p:pic>
              <p:nvPicPr>
                <p:cNvPr id="1021" name="Input penna 1020">
                  <a:extLst>
                    <a:ext uri="{FF2B5EF4-FFF2-40B4-BE49-F238E27FC236}">
                      <a16:creationId xmlns:a16="http://schemas.microsoft.com/office/drawing/2014/main" id="{281FF660-B6F7-DD20-3118-46049D71693E}"/>
                    </a:ext>
                  </a:extLst>
                </p:cNvPr>
                <p:cNvPicPr/>
                <p:nvPr/>
              </p:nvPicPr>
              <p:blipFill>
                <a:blip r:embed="rId1170"/>
                <a:stretch>
                  <a:fillRect/>
                </a:stretch>
              </p:blipFill>
              <p:spPr>
                <a:xfrm>
                  <a:off x="11568600" y="6505359"/>
                  <a:ext cx="651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1">
              <p14:nvContentPartPr>
                <p14:cNvPr id="1022" name="Input penna 1021">
                  <a:extLst>
                    <a:ext uri="{FF2B5EF4-FFF2-40B4-BE49-F238E27FC236}">
                      <a16:creationId xmlns:a16="http://schemas.microsoft.com/office/drawing/2014/main" id="{EBF96E7E-EB7E-1144-506A-D6C211EE5777}"/>
                    </a:ext>
                  </a:extLst>
                </p14:cNvPr>
                <p14:cNvContentPartPr/>
                <p14:nvPr/>
              </p14:nvContentPartPr>
              <p14:xfrm>
                <a:off x="11657880" y="6527319"/>
                <a:ext cx="18000" cy="57240"/>
              </p14:xfrm>
            </p:contentPart>
          </mc:Choice>
          <mc:Fallback xmlns="">
            <p:pic>
              <p:nvPicPr>
                <p:cNvPr id="1022" name="Input penna 1021">
                  <a:extLst>
                    <a:ext uri="{FF2B5EF4-FFF2-40B4-BE49-F238E27FC236}">
                      <a16:creationId xmlns:a16="http://schemas.microsoft.com/office/drawing/2014/main" id="{EBF96E7E-EB7E-1144-506A-D6C211EE5777}"/>
                    </a:ext>
                  </a:extLst>
                </p:cNvPr>
                <p:cNvPicPr/>
                <p:nvPr/>
              </p:nvPicPr>
              <p:blipFill>
                <a:blip r:embed="rId1172"/>
                <a:stretch>
                  <a:fillRect/>
                </a:stretch>
              </p:blipFill>
              <p:spPr>
                <a:xfrm>
                  <a:off x="11650320" y="6519759"/>
                  <a:ext cx="33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3">
              <p14:nvContentPartPr>
                <p14:cNvPr id="1023" name="Input penna 1022">
                  <a:extLst>
                    <a:ext uri="{FF2B5EF4-FFF2-40B4-BE49-F238E27FC236}">
                      <a16:creationId xmlns:a16="http://schemas.microsoft.com/office/drawing/2014/main" id="{AFF545BE-1B52-EA7C-2128-1D4222DC2556}"/>
                    </a:ext>
                  </a:extLst>
                </p14:cNvPr>
                <p14:cNvContentPartPr/>
                <p14:nvPr/>
              </p14:nvContentPartPr>
              <p14:xfrm>
                <a:off x="11705400" y="6537759"/>
                <a:ext cx="5760" cy="36720"/>
              </p14:xfrm>
            </p:contentPart>
          </mc:Choice>
          <mc:Fallback xmlns="">
            <p:pic>
              <p:nvPicPr>
                <p:cNvPr id="1023" name="Input penna 1022">
                  <a:extLst>
                    <a:ext uri="{FF2B5EF4-FFF2-40B4-BE49-F238E27FC236}">
                      <a16:creationId xmlns:a16="http://schemas.microsoft.com/office/drawing/2014/main" id="{AFF545BE-1B52-EA7C-2128-1D4222DC2556}"/>
                    </a:ext>
                  </a:extLst>
                </p:cNvPr>
                <p:cNvPicPr/>
                <p:nvPr/>
              </p:nvPicPr>
              <p:blipFill>
                <a:blip r:embed="rId1174"/>
                <a:stretch>
                  <a:fillRect/>
                </a:stretch>
              </p:blipFill>
              <p:spPr>
                <a:xfrm>
                  <a:off x="11697840" y="6530199"/>
                  <a:ext cx="208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5">
              <p14:nvContentPartPr>
                <p14:cNvPr id="1024" name="Input penna 1023">
                  <a:extLst>
                    <a:ext uri="{FF2B5EF4-FFF2-40B4-BE49-F238E27FC236}">
                      <a16:creationId xmlns:a16="http://schemas.microsoft.com/office/drawing/2014/main" id="{31A710C5-A31E-295E-32B9-49072E8D0F42}"/>
                    </a:ext>
                  </a:extLst>
                </p14:cNvPr>
                <p14:cNvContentPartPr/>
                <p14:nvPr/>
              </p14:nvContentPartPr>
              <p14:xfrm>
                <a:off x="11776320" y="6460719"/>
                <a:ext cx="6840" cy="73080"/>
              </p14:xfrm>
            </p:contentPart>
          </mc:Choice>
          <mc:Fallback xmlns="">
            <p:pic>
              <p:nvPicPr>
                <p:cNvPr id="1024" name="Input penna 1023">
                  <a:extLst>
                    <a:ext uri="{FF2B5EF4-FFF2-40B4-BE49-F238E27FC236}">
                      <a16:creationId xmlns:a16="http://schemas.microsoft.com/office/drawing/2014/main" id="{31A710C5-A31E-295E-32B9-49072E8D0F42}"/>
                    </a:ext>
                  </a:extLst>
                </p:cNvPr>
                <p:cNvPicPr/>
                <p:nvPr/>
              </p:nvPicPr>
              <p:blipFill>
                <a:blip r:embed="rId1176"/>
                <a:stretch>
                  <a:fillRect/>
                </a:stretch>
              </p:blipFill>
              <p:spPr>
                <a:xfrm>
                  <a:off x="11768760" y="6453159"/>
                  <a:ext cx="219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7">
              <p14:nvContentPartPr>
                <p14:cNvPr id="1025" name="Input penna 1024">
                  <a:extLst>
                    <a:ext uri="{FF2B5EF4-FFF2-40B4-BE49-F238E27FC236}">
                      <a16:creationId xmlns:a16="http://schemas.microsoft.com/office/drawing/2014/main" id="{DF6D9469-4ACF-5C24-998B-7706B40C98BF}"/>
                    </a:ext>
                  </a:extLst>
                </p14:cNvPr>
                <p14:cNvContentPartPr/>
                <p14:nvPr/>
              </p14:nvContentPartPr>
              <p14:xfrm>
                <a:off x="11813040" y="6505719"/>
                <a:ext cx="51120" cy="88920"/>
              </p14:xfrm>
            </p:contentPart>
          </mc:Choice>
          <mc:Fallback xmlns="">
            <p:pic>
              <p:nvPicPr>
                <p:cNvPr id="1025" name="Input penna 1024">
                  <a:extLst>
                    <a:ext uri="{FF2B5EF4-FFF2-40B4-BE49-F238E27FC236}">
                      <a16:creationId xmlns:a16="http://schemas.microsoft.com/office/drawing/2014/main" id="{DF6D9469-4ACF-5C24-998B-7706B40C98BF}"/>
                    </a:ext>
                  </a:extLst>
                </p:cNvPr>
                <p:cNvPicPr/>
                <p:nvPr/>
              </p:nvPicPr>
              <p:blipFill>
                <a:blip r:embed="rId1178"/>
                <a:stretch>
                  <a:fillRect/>
                </a:stretch>
              </p:blipFill>
              <p:spPr>
                <a:xfrm>
                  <a:off x="11805480" y="6498159"/>
                  <a:ext cx="65880" cy="10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79">
            <p14:nvContentPartPr>
              <p14:cNvPr id="1030" name="Input penna 1029">
                <a:extLst>
                  <a:ext uri="{FF2B5EF4-FFF2-40B4-BE49-F238E27FC236}">
                    <a16:creationId xmlns:a16="http://schemas.microsoft.com/office/drawing/2014/main" id="{7DAEBACC-07C2-ED77-EAB4-5F759330A0C2}"/>
                  </a:ext>
                </a:extLst>
              </p14:cNvPr>
              <p14:cNvContentPartPr/>
              <p14:nvPr/>
            </p14:nvContentPartPr>
            <p14:xfrm>
              <a:off x="4953155" y="4126096"/>
              <a:ext cx="347760" cy="28080"/>
            </p14:xfrm>
          </p:contentPart>
        </mc:Choice>
        <mc:Fallback xmlns="">
          <p:pic>
            <p:nvPicPr>
              <p:cNvPr id="1030" name="Input penna 1029">
                <a:extLst>
                  <a:ext uri="{FF2B5EF4-FFF2-40B4-BE49-F238E27FC236}">
                    <a16:creationId xmlns:a16="http://schemas.microsoft.com/office/drawing/2014/main" id="{7DAEBACC-07C2-ED77-EAB4-5F759330A0C2}"/>
                  </a:ext>
                </a:extLst>
              </p:cNvPr>
              <p:cNvPicPr/>
              <p:nvPr/>
            </p:nvPicPr>
            <p:blipFill>
              <a:blip r:embed="rId1180"/>
              <a:stretch>
                <a:fillRect/>
              </a:stretch>
            </p:blipFill>
            <p:spPr>
              <a:xfrm>
                <a:off x="4945595" y="4118536"/>
                <a:ext cx="362880" cy="4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2" name="Gruppo 1051">
            <a:extLst>
              <a:ext uri="{FF2B5EF4-FFF2-40B4-BE49-F238E27FC236}">
                <a16:creationId xmlns:a16="http://schemas.microsoft.com/office/drawing/2014/main" id="{A68CBFEF-816C-D441-6399-0EFF6DDD91D9}"/>
              </a:ext>
            </a:extLst>
          </p:cNvPr>
          <p:cNvGrpSpPr/>
          <p:nvPr/>
        </p:nvGrpSpPr>
        <p:grpSpPr>
          <a:xfrm>
            <a:off x="5861075" y="4019176"/>
            <a:ext cx="165240" cy="96480"/>
            <a:chOff x="5861075" y="4019176"/>
            <a:chExt cx="165240" cy="9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1">
              <p14:nvContentPartPr>
                <p14:cNvPr id="1031" name="Input penna 1030">
                  <a:extLst>
                    <a:ext uri="{FF2B5EF4-FFF2-40B4-BE49-F238E27FC236}">
                      <a16:creationId xmlns:a16="http://schemas.microsoft.com/office/drawing/2014/main" id="{CC197F0E-4B79-8B9F-2910-FFCF87D3555B}"/>
                    </a:ext>
                  </a:extLst>
                </p14:cNvPr>
                <p14:cNvContentPartPr/>
                <p14:nvPr/>
              </p14:nvContentPartPr>
              <p14:xfrm>
                <a:off x="5861075" y="4037176"/>
                <a:ext cx="96120" cy="15120"/>
              </p14:xfrm>
            </p:contentPart>
          </mc:Choice>
          <mc:Fallback xmlns="">
            <p:pic>
              <p:nvPicPr>
                <p:cNvPr id="1031" name="Input penna 1030">
                  <a:extLst>
                    <a:ext uri="{FF2B5EF4-FFF2-40B4-BE49-F238E27FC236}">
                      <a16:creationId xmlns:a16="http://schemas.microsoft.com/office/drawing/2014/main" id="{CC197F0E-4B79-8B9F-2910-FFCF87D3555B}"/>
                    </a:ext>
                  </a:extLst>
                </p:cNvPr>
                <p:cNvPicPr/>
                <p:nvPr/>
              </p:nvPicPr>
              <p:blipFill>
                <a:blip r:embed="rId1182"/>
                <a:stretch>
                  <a:fillRect/>
                </a:stretch>
              </p:blipFill>
              <p:spPr>
                <a:xfrm>
                  <a:off x="5853515" y="4029616"/>
                  <a:ext cx="1112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3">
              <p14:nvContentPartPr>
                <p14:cNvPr id="1032" name="Input penna 1031">
                  <a:extLst>
                    <a:ext uri="{FF2B5EF4-FFF2-40B4-BE49-F238E27FC236}">
                      <a16:creationId xmlns:a16="http://schemas.microsoft.com/office/drawing/2014/main" id="{78DB059B-D4DE-2305-1874-B8201993731C}"/>
                    </a:ext>
                  </a:extLst>
                </p14:cNvPr>
                <p14:cNvContentPartPr/>
                <p14:nvPr/>
              </p14:nvContentPartPr>
              <p14:xfrm>
                <a:off x="5886995" y="4051216"/>
                <a:ext cx="28080" cy="51840"/>
              </p14:xfrm>
            </p:contentPart>
          </mc:Choice>
          <mc:Fallback xmlns="">
            <p:pic>
              <p:nvPicPr>
                <p:cNvPr id="1032" name="Input penna 1031">
                  <a:extLst>
                    <a:ext uri="{FF2B5EF4-FFF2-40B4-BE49-F238E27FC236}">
                      <a16:creationId xmlns:a16="http://schemas.microsoft.com/office/drawing/2014/main" id="{78DB059B-D4DE-2305-1874-B8201993731C}"/>
                    </a:ext>
                  </a:extLst>
                </p:cNvPr>
                <p:cNvPicPr/>
                <p:nvPr/>
              </p:nvPicPr>
              <p:blipFill>
                <a:blip r:embed="rId1184"/>
                <a:stretch>
                  <a:fillRect/>
                </a:stretch>
              </p:blipFill>
              <p:spPr>
                <a:xfrm>
                  <a:off x="5879435" y="4044016"/>
                  <a:ext cx="432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5">
              <p14:nvContentPartPr>
                <p14:cNvPr id="1033" name="Input penna 1032">
                  <a:extLst>
                    <a:ext uri="{FF2B5EF4-FFF2-40B4-BE49-F238E27FC236}">
                      <a16:creationId xmlns:a16="http://schemas.microsoft.com/office/drawing/2014/main" id="{0E0D25F4-1475-5D5E-BBAE-89F8D902AB92}"/>
                    </a:ext>
                  </a:extLst>
                </p14:cNvPr>
                <p14:cNvContentPartPr/>
                <p14:nvPr/>
              </p14:nvContentPartPr>
              <p14:xfrm>
                <a:off x="5908955" y="4057696"/>
                <a:ext cx="32040" cy="25200"/>
              </p14:xfrm>
            </p:contentPart>
          </mc:Choice>
          <mc:Fallback xmlns="">
            <p:pic>
              <p:nvPicPr>
                <p:cNvPr id="1033" name="Input penna 1032">
                  <a:extLst>
                    <a:ext uri="{FF2B5EF4-FFF2-40B4-BE49-F238E27FC236}">
                      <a16:creationId xmlns:a16="http://schemas.microsoft.com/office/drawing/2014/main" id="{0E0D25F4-1475-5D5E-BBAE-89F8D902AB92}"/>
                    </a:ext>
                  </a:extLst>
                </p:cNvPr>
                <p:cNvPicPr/>
                <p:nvPr/>
              </p:nvPicPr>
              <p:blipFill>
                <a:blip r:embed="rId1186"/>
                <a:stretch>
                  <a:fillRect/>
                </a:stretch>
              </p:blipFill>
              <p:spPr>
                <a:xfrm>
                  <a:off x="5901395" y="4050136"/>
                  <a:ext cx="471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7">
              <p14:nvContentPartPr>
                <p14:cNvPr id="1034" name="Input penna 1033">
                  <a:extLst>
                    <a:ext uri="{FF2B5EF4-FFF2-40B4-BE49-F238E27FC236}">
                      <a16:creationId xmlns:a16="http://schemas.microsoft.com/office/drawing/2014/main" id="{5EBB5194-D10D-E8C8-5E84-74F0906E303E}"/>
                    </a:ext>
                  </a:extLst>
                </p14:cNvPr>
                <p14:cNvContentPartPr/>
                <p14:nvPr/>
              </p14:nvContentPartPr>
              <p14:xfrm>
                <a:off x="5958275" y="4055176"/>
                <a:ext cx="26280" cy="13320"/>
              </p14:xfrm>
            </p:contentPart>
          </mc:Choice>
          <mc:Fallback xmlns="">
            <p:pic>
              <p:nvPicPr>
                <p:cNvPr id="1034" name="Input penna 1033">
                  <a:extLst>
                    <a:ext uri="{FF2B5EF4-FFF2-40B4-BE49-F238E27FC236}">
                      <a16:creationId xmlns:a16="http://schemas.microsoft.com/office/drawing/2014/main" id="{5EBB5194-D10D-E8C8-5E84-74F0906E303E}"/>
                    </a:ext>
                  </a:extLst>
                </p:cNvPr>
                <p:cNvPicPr/>
                <p:nvPr/>
              </p:nvPicPr>
              <p:blipFill>
                <a:blip r:embed="rId1188"/>
                <a:stretch>
                  <a:fillRect/>
                </a:stretch>
              </p:blipFill>
              <p:spPr>
                <a:xfrm>
                  <a:off x="5950715" y="4047616"/>
                  <a:ext cx="41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9">
              <p14:nvContentPartPr>
                <p14:cNvPr id="1035" name="Input penna 1034">
                  <a:extLst>
                    <a:ext uri="{FF2B5EF4-FFF2-40B4-BE49-F238E27FC236}">
                      <a16:creationId xmlns:a16="http://schemas.microsoft.com/office/drawing/2014/main" id="{9D5CA2A3-2D07-11B2-99F6-0FCD73077CF2}"/>
                    </a:ext>
                  </a:extLst>
                </p14:cNvPr>
                <p14:cNvContentPartPr/>
                <p14:nvPr/>
              </p14:nvContentPartPr>
              <p14:xfrm>
                <a:off x="5991035" y="4019176"/>
                <a:ext cx="7200" cy="91800"/>
              </p14:xfrm>
            </p:contentPart>
          </mc:Choice>
          <mc:Fallback xmlns="">
            <p:pic>
              <p:nvPicPr>
                <p:cNvPr id="1035" name="Input penna 1034">
                  <a:extLst>
                    <a:ext uri="{FF2B5EF4-FFF2-40B4-BE49-F238E27FC236}">
                      <a16:creationId xmlns:a16="http://schemas.microsoft.com/office/drawing/2014/main" id="{9D5CA2A3-2D07-11B2-99F6-0FCD73077CF2}"/>
                    </a:ext>
                  </a:extLst>
                </p:cNvPr>
                <p:cNvPicPr/>
                <p:nvPr/>
              </p:nvPicPr>
              <p:blipFill>
                <a:blip r:embed="rId1190"/>
                <a:stretch>
                  <a:fillRect/>
                </a:stretch>
              </p:blipFill>
              <p:spPr>
                <a:xfrm>
                  <a:off x="5983475" y="4011616"/>
                  <a:ext cx="223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1">
              <p14:nvContentPartPr>
                <p14:cNvPr id="1036" name="Input penna 1035">
                  <a:extLst>
                    <a:ext uri="{FF2B5EF4-FFF2-40B4-BE49-F238E27FC236}">
                      <a16:creationId xmlns:a16="http://schemas.microsoft.com/office/drawing/2014/main" id="{10A27DB5-577D-BCCE-D280-644C2A44B03B}"/>
                    </a:ext>
                  </a:extLst>
                </p14:cNvPr>
                <p14:cNvContentPartPr/>
                <p14:nvPr/>
              </p14:nvContentPartPr>
              <p14:xfrm>
                <a:off x="6013715" y="4049776"/>
                <a:ext cx="12600" cy="65880"/>
              </p14:xfrm>
            </p:contentPart>
          </mc:Choice>
          <mc:Fallback xmlns="">
            <p:pic>
              <p:nvPicPr>
                <p:cNvPr id="1036" name="Input penna 1035">
                  <a:extLst>
                    <a:ext uri="{FF2B5EF4-FFF2-40B4-BE49-F238E27FC236}">
                      <a16:creationId xmlns:a16="http://schemas.microsoft.com/office/drawing/2014/main" id="{10A27DB5-577D-BCCE-D280-644C2A44B03B}"/>
                    </a:ext>
                  </a:extLst>
                </p:cNvPr>
                <p:cNvPicPr/>
                <p:nvPr/>
              </p:nvPicPr>
              <p:blipFill>
                <a:blip r:embed="rId1192"/>
                <a:stretch>
                  <a:fillRect/>
                </a:stretch>
              </p:blipFill>
              <p:spPr>
                <a:xfrm>
                  <a:off x="6006155" y="4042576"/>
                  <a:ext cx="2772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0" name="Gruppo 1049">
            <a:extLst>
              <a:ext uri="{FF2B5EF4-FFF2-40B4-BE49-F238E27FC236}">
                <a16:creationId xmlns:a16="http://schemas.microsoft.com/office/drawing/2014/main" id="{E12D10CB-6A26-D32A-0AF6-303F3CFE0B9B}"/>
              </a:ext>
            </a:extLst>
          </p:cNvPr>
          <p:cNvGrpSpPr/>
          <p:nvPr/>
        </p:nvGrpSpPr>
        <p:grpSpPr>
          <a:xfrm>
            <a:off x="6235835" y="4000816"/>
            <a:ext cx="363960" cy="200520"/>
            <a:chOff x="6235835" y="4000816"/>
            <a:chExt cx="363960" cy="20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3">
              <p14:nvContentPartPr>
                <p14:cNvPr id="1037" name="Input penna 1036">
                  <a:extLst>
                    <a:ext uri="{FF2B5EF4-FFF2-40B4-BE49-F238E27FC236}">
                      <a16:creationId xmlns:a16="http://schemas.microsoft.com/office/drawing/2014/main" id="{B84A1D77-BBD6-3B0F-D221-0F8F4B4F9E51}"/>
                    </a:ext>
                  </a:extLst>
                </p14:cNvPr>
                <p14:cNvContentPartPr/>
                <p14:nvPr/>
              </p14:nvContentPartPr>
              <p14:xfrm>
                <a:off x="6296675" y="4000816"/>
                <a:ext cx="8280" cy="47520"/>
              </p14:xfrm>
            </p:contentPart>
          </mc:Choice>
          <mc:Fallback xmlns="">
            <p:pic>
              <p:nvPicPr>
                <p:cNvPr id="1037" name="Input penna 1036">
                  <a:extLst>
                    <a:ext uri="{FF2B5EF4-FFF2-40B4-BE49-F238E27FC236}">
                      <a16:creationId xmlns:a16="http://schemas.microsoft.com/office/drawing/2014/main" id="{B84A1D77-BBD6-3B0F-D221-0F8F4B4F9E51}"/>
                    </a:ext>
                  </a:extLst>
                </p:cNvPr>
                <p:cNvPicPr/>
                <p:nvPr/>
              </p:nvPicPr>
              <p:blipFill>
                <a:blip r:embed="rId1194"/>
                <a:stretch>
                  <a:fillRect/>
                </a:stretch>
              </p:blipFill>
              <p:spPr>
                <a:xfrm>
                  <a:off x="6289115" y="3993256"/>
                  <a:ext cx="234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5">
              <p14:nvContentPartPr>
                <p14:cNvPr id="1038" name="Input penna 1037">
                  <a:extLst>
                    <a:ext uri="{FF2B5EF4-FFF2-40B4-BE49-F238E27FC236}">
                      <a16:creationId xmlns:a16="http://schemas.microsoft.com/office/drawing/2014/main" id="{DBA9A386-F4C3-8BEB-23F1-FC9229CC3B37}"/>
                    </a:ext>
                  </a:extLst>
                </p14:cNvPr>
                <p14:cNvContentPartPr/>
                <p14:nvPr/>
              </p14:nvContentPartPr>
              <p14:xfrm>
                <a:off x="6235835" y="4051936"/>
                <a:ext cx="86400" cy="5760"/>
              </p14:xfrm>
            </p:contentPart>
          </mc:Choice>
          <mc:Fallback xmlns="">
            <p:pic>
              <p:nvPicPr>
                <p:cNvPr id="1038" name="Input penna 1037">
                  <a:extLst>
                    <a:ext uri="{FF2B5EF4-FFF2-40B4-BE49-F238E27FC236}">
                      <a16:creationId xmlns:a16="http://schemas.microsoft.com/office/drawing/2014/main" id="{DBA9A386-F4C3-8BEB-23F1-FC9229CC3B37}"/>
                    </a:ext>
                  </a:extLst>
                </p:cNvPr>
                <p:cNvPicPr/>
                <p:nvPr/>
              </p:nvPicPr>
              <p:blipFill>
                <a:blip r:embed="rId1196"/>
                <a:stretch>
                  <a:fillRect/>
                </a:stretch>
              </p:blipFill>
              <p:spPr>
                <a:xfrm>
                  <a:off x="6228275" y="4044736"/>
                  <a:ext cx="1015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7">
              <p14:nvContentPartPr>
                <p14:cNvPr id="1039" name="Input penna 1038">
                  <a:extLst>
                    <a:ext uri="{FF2B5EF4-FFF2-40B4-BE49-F238E27FC236}">
                      <a16:creationId xmlns:a16="http://schemas.microsoft.com/office/drawing/2014/main" id="{62D11E43-1EB0-B28A-0FD2-5DB5387CBEF3}"/>
                    </a:ext>
                  </a:extLst>
                </p14:cNvPr>
                <p14:cNvContentPartPr/>
                <p14:nvPr/>
              </p14:nvContentPartPr>
              <p14:xfrm>
                <a:off x="6258875" y="4050136"/>
                <a:ext cx="37440" cy="44640"/>
              </p14:xfrm>
            </p:contentPart>
          </mc:Choice>
          <mc:Fallback xmlns="">
            <p:pic>
              <p:nvPicPr>
                <p:cNvPr id="1039" name="Input penna 1038">
                  <a:extLst>
                    <a:ext uri="{FF2B5EF4-FFF2-40B4-BE49-F238E27FC236}">
                      <a16:creationId xmlns:a16="http://schemas.microsoft.com/office/drawing/2014/main" id="{62D11E43-1EB0-B28A-0FD2-5DB5387CBEF3}"/>
                    </a:ext>
                  </a:extLst>
                </p:cNvPr>
                <p:cNvPicPr/>
                <p:nvPr/>
              </p:nvPicPr>
              <p:blipFill>
                <a:blip r:embed="rId1198"/>
                <a:stretch>
                  <a:fillRect/>
                </a:stretch>
              </p:blipFill>
              <p:spPr>
                <a:xfrm>
                  <a:off x="6251315" y="4042936"/>
                  <a:ext cx="52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9">
              <p14:nvContentPartPr>
                <p14:cNvPr id="1040" name="Input penna 1039">
                  <a:extLst>
                    <a:ext uri="{FF2B5EF4-FFF2-40B4-BE49-F238E27FC236}">
                      <a16:creationId xmlns:a16="http://schemas.microsoft.com/office/drawing/2014/main" id="{036A2D51-7CF5-7709-574E-40823E202A7C}"/>
                    </a:ext>
                  </a:extLst>
                </p14:cNvPr>
                <p14:cNvContentPartPr/>
                <p14:nvPr/>
              </p14:nvContentPartPr>
              <p14:xfrm>
                <a:off x="6274355" y="4063816"/>
                <a:ext cx="30240" cy="34560"/>
              </p14:xfrm>
            </p:contentPart>
          </mc:Choice>
          <mc:Fallback xmlns="">
            <p:pic>
              <p:nvPicPr>
                <p:cNvPr id="1040" name="Input penna 1039">
                  <a:extLst>
                    <a:ext uri="{FF2B5EF4-FFF2-40B4-BE49-F238E27FC236}">
                      <a16:creationId xmlns:a16="http://schemas.microsoft.com/office/drawing/2014/main" id="{036A2D51-7CF5-7709-574E-40823E202A7C}"/>
                    </a:ext>
                  </a:extLst>
                </p:cNvPr>
                <p:cNvPicPr/>
                <p:nvPr/>
              </p:nvPicPr>
              <p:blipFill>
                <a:blip r:embed="rId1200"/>
                <a:stretch>
                  <a:fillRect/>
                </a:stretch>
              </p:blipFill>
              <p:spPr>
                <a:xfrm>
                  <a:off x="6266795" y="4056256"/>
                  <a:ext cx="453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1">
              <p14:nvContentPartPr>
                <p14:cNvPr id="1041" name="Input penna 1040">
                  <a:extLst>
                    <a:ext uri="{FF2B5EF4-FFF2-40B4-BE49-F238E27FC236}">
                      <a16:creationId xmlns:a16="http://schemas.microsoft.com/office/drawing/2014/main" id="{35B7CCE0-F75C-850E-5951-FF728BCA968E}"/>
                    </a:ext>
                  </a:extLst>
                </p14:cNvPr>
                <p14:cNvContentPartPr/>
                <p14:nvPr/>
              </p14:nvContentPartPr>
              <p14:xfrm>
                <a:off x="6343475" y="4057696"/>
                <a:ext cx="720" cy="36360"/>
              </p14:xfrm>
            </p:contentPart>
          </mc:Choice>
          <mc:Fallback xmlns="">
            <p:pic>
              <p:nvPicPr>
                <p:cNvPr id="1041" name="Input penna 1040">
                  <a:extLst>
                    <a:ext uri="{FF2B5EF4-FFF2-40B4-BE49-F238E27FC236}">
                      <a16:creationId xmlns:a16="http://schemas.microsoft.com/office/drawing/2014/main" id="{35B7CCE0-F75C-850E-5951-FF728BCA968E}"/>
                    </a:ext>
                  </a:extLst>
                </p:cNvPr>
                <p:cNvPicPr/>
                <p:nvPr/>
              </p:nvPicPr>
              <p:blipFill>
                <a:blip r:embed="rId1202"/>
                <a:stretch>
                  <a:fillRect/>
                </a:stretch>
              </p:blipFill>
              <p:spPr>
                <a:xfrm>
                  <a:off x="6335915" y="4050136"/>
                  <a:ext cx="158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3">
              <p14:nvContentPartPr>
                <p14:cNvPr id="1042" name="Input penna 1041">
                  <a:extLst>
                    <a:ext uri="{FF2B5EF4-FFF2-40B4-BE49-F238E27FC236}">
                      <a16:creationId xmlns:a16="http://schemas.microsoft.com/office/drawing/2014/main" id="{8CDA8620-9634-F92D-95A1-41098D774B34}"/>
                    </a:ext>
                  </a:extLst>
                </p14:cNvPr>
                <p14:cNvContentPartPr/>
                <p14:nvPr/>
              </p14:nvContentPartPr>
              <p14:xfrm>
                <a:off x="6283355" y="4124296"/>
                <a:ext cx="58680" cy="51480"/>
              </p14:xfrm>
            </p:contentPart>
          </mc:Choice>
          <mc:Fallback xmlns="">
            <p:pic>
              <p:nvPicPr>
                <p:cNvPr id="1042" name="Input penna 1041">
                  <a:extLst>
                    <a:ext uri="{FF2B5EF4-FFF2-40B4-BE49-F238E27FC236}">
                      <a16:creationId xmlns:a16="http://schemas.microsoft.com/office/drawing/2014/main" id="{8CDA8620-9634-F92D-95A1-41098D774B34}"/>
                    </a:ext>
                  </a:extLst>
                </p:cNvPr>
                <p:cNvPicPr/>
                <p:nvPr/>
              </p:nvPicPr>
              <p:blipFill>
                <a:blip r:embed="rId1204"/>
                <a:stretch>
                  <a:fillRect/>
                </a:stretch>
              </p:blipFill>
              <p:spPr>
                <a:xfrm>
                  <a:off x="6275795" y="4116736"/>
                  <a:ext cx="734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5">
              <p14:nvContentPartPr>
                <p14:cNvPr id="1043" name="Input penna 1042">
                  <a:extLst>
                    <a:ext uri="{FF2B5EF4-FFF2-40B4-BE49-F238E27FC236}">
                      <a16:creationId xmlns:a16="http://schemas.microsoft.com/office/drawing/2014/main" id="{C0F4E677-D26A-F47B-0ACC-EAB4E2C22D08}"/>
                    </a:ext>
                  </a:extLst>
                </p14:cNvPr>
                <p14:cNvContentPartPr/>
                <p14:nvPr/>
              </p14:nvContentPartPr>
              <p14:xfrm>
                <a:off x="6408275" y="4040056"/>
                <a:ext cx="51840" cy="42480"/>
              </p14:xfrm>
            </p:contentPart>
          </mc:Choice>
          <mc:Fallback xmlns="">
            <p:pic>
              <p:nvPicPr>
                <p:cNvPr id="1043" name="Input penna 1042">
                  <a:extLst>
                    <a:ext uri="{FF2B5EF4-FFF2-40B4-BE49-F238E27FC236}">
                      <a16:creationId xmlns:a16="http://schemas.microsoft.com/office/drawing/2014/main" id="{C0F4E677-D26A-F47B-0ACC-EAB4E2C22D08}"/>
                    </a:ext>
                  </a:extLst>
                </p:cNvPr>
                <p:cNvPicPr/>
                <p:nvPr/>
              </p:nvPicPr>
              <p:blipFill>
                <a:blip r:embed="rId1206"/>
                <a:stretch>
                  <a:fillRect/>
                </a:stretch>
              </p:blipFill>
              <p:spPr>
                <a:xfrm>
                  <a:off x="6400715" y="4032496"/>
                  <a:ext cx="669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7">
              <p14:nvContentPartPr>
                <p14:cNvPr id="1044" name="Input penna 1043">
                  <a:extLst>
                    <a:ext uri="{FF2B5EF4-FFF2-40B4-BE49-F238E27FC236}">
                      <a16:creationId xmlns:a16="http://schemas.microsoft.com/office/drawing/2014/main" id="{9335ECEC-DE3B-F9AC-4B51-46E5C8EDA331}"/>
                    </a:ext>
                  </a:extLst>
                </p14:cNvPr>
                <p14:cNvContentPartPr/>
                <p14:nvPr/>
              </p14:nvContentPartPr>
              <p14:xfrm>
                <a:off x="6385955" y="4097656"/>
                <a:ext cx="57600" cy="7560"/>
              </p14:xfrm>
            </p:contentPart>
          </mc:Choice>
          <mc:Fallback xmlns="">
            <p:pic>
              <p:nvPicPr>
                <p:cNvPr id="1044" name="Input penna 1043">
                  <a:extLst>
                    <a:ext uri="{FF2B5EF4-FFF2-40B4-BE49-F238E27FC236}">
                      <a16:creationId xmlns:a16="http://schemas.microsoft.com/office/drawing/2014/main" id="{9335ECEC-DE3B-F9AC-4B51-46E5C8EDA331}"/>
                    </a:ext>
                  </a:extLst>
                </p:cNvPr>
                <p:cNvPicPr/>
                <p:nvPr/>
              </p:nvPicPr>
              <p:blipFill>
                <a:blip r:embed="rId1208"/>
                <a:stretch>
                  <a:fillRect/>
                </a:stretch>
              </p:blipFill>
              <p:spPr>
                <a:xfrm>
                  <a:off x="6378395" y="4090096"/>
                  <a:ext cx="723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9">
              <p14:nvContentPartPr>
                <p14:cNvPr id="1045" name="Input penna 1044">
                  <a:extLst>
                    <a:ext uri="{FF2B5EF4-FFF2-40B4-BE49-F238E27FC236}">
                      <a16:creationId xmlns:a16="http://schemas.microsoft.com/office/drawing/2014/main" id="{59B369E9-45DB-1E47-2D84-A0D4C4046911}"/>
                    </a:ext>
                  </a:extLst>
                </p14:cNvPr>
                <p14:cNvContentPartPr/>
                <p14:nvPr/>
              </p14:nvContentPartPr>
              <p14:xfrm>
                <a:off x="6433475" y="4095136"/>
                <a:ext cx="5400" cy="32400"/>
              </p14:xfrm>
            </p:contentPart>
          </mc:Choice>
          <mc:Fallback xmlns="">
            <p:pic>
              <p:nvPicPr>
                <p:cNvPr id="1045" name="Input penna 1044">
                  <a:extLst>
                    <a:ext uri="{FF2B5EF4-FFF2-40B4-BE49-F238E27FC236}">
                      <a16:creationId xmlns:a16="http://schemas.microsoft.com/office/drawing/2014/main" id="{59B369E9-45DB-1E47-2D84-A0D4C4046911}"/>
                    </a:ext>
                  </a:extLst>
                </p:cNvPr>
                <p:cNvPicPr/>
                <p:nvPr/>
              </p:nvPicPr>
              <p:blipFill>
                <a:blip r:embed="rId1210"/>
                <a:stretch>
                  <a:fillRect/>
                </a:stretch>
              </p:blipFill>
              <p:spPr>
                <a:xfrm>
                  <a:off x="6426275" y="4087576"/>
                  <a:ext cx="205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1">
              <p14:nvContentPartPr>
                <p14:cNvPr id="1046" name="Input penna 1045">
                  <a:extLst>
                    <a:ext uri="{FF2B5EF4-FFF2-40B4-BE49-F238E27FC236}">
                      <a16:creationId xmlns:a16="http://schemas.microsoft.com/office/drawing/2014/main" id="{3A148FE8-0795-FAB3-336E-DA212710C777}"/>
                    </a:ext>
                  </a:extLst>
                </p14:cNvPr>
                <p14:cNvContentPartPr/>
                <p14:nvPr/>
              </p14:nvContentPartPr>
              <p14:xfrm>
                <a:off x="6536435" y="4008376"/>
                <a:ext cx="63360" cy="72000"/>
              </p14:xfrm>
            </p:contentPart>
          </mc:Choice>
          <mc:Fallback xmlns="">
            <p:pic>
              <p:nvPicPr>
                <p:cNvPr id="1046" name="Input penna 1045">
                  <a:extLst>
                    <a:ext uri="{FF2B5EF4-FFF2-40B4-BE49-F238E27FC236}">
                      <a16:creationId xmlns:a16="http://schemas.microsoft.com/office/drawing/2014/main" id="{3A148FE8-0795-FAB3-336E-DA212710C777}"/>
                    </a:ext>
                  </a:extLst>
                </p:cNvPr>
                <p:cNvPicPr/>
                <p:nvPr/>
              </p:nvPicPr>
              <p:blipFill>
                <a:blip r:embed="rId1212"/>
                <a:stretch>
                  <a:fillRect/>
                </a:stretch>
              </p:blipFill>
              <p:spPr>
                <a:xfrm>
                  <a:off x="6528875" y="4000816"/>
                  <a:ext cx="784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3">
              <p14:nvContentPartPr>
                <p14:cNvPr id="1047" name="Input penna 1046">
                  <a:extLst>
                    <a:ext uri="{FF2B5EF4-FFF2-40B4-BE49-F238E27FC236}">
                      <a16:creationId xmlns:a16="http://schemas.microsoft.com/office/drawing/2014/main" id="{F97D66B2-E832-1DF1-902E-AC15E5CB3616}"/>
                    </a:ext>
                  </a:extLst>
                </p14:cNvPr>
                <p14:cNvContentPartPr/>
                <p14:nvPr/>
              </p14:nvContentPartPr>
              <p14:xfrm>
                <a:off x="6520595" y="4098736"/>
                <a:ext cx="69840" cy="12240"/>
              </p14:xfrm>
            </p:contentPart>
          </mc:Choice>
          <mc:Fallback xmlns="">
            <p:pic>
              <p:nvPicPr>
                <p:cNvPr id="1047" name="Input penna 1046">
                  <a:extLst>
                    <a:ext uri="{FF2B5EF4-FFF2-40B4-BE49-F238E27FC236}">
                      <a16:creationId xmlns:a16="http://schemas.microsoft.com/office/drawing/2014/main" id="{F97D66B2-E832-1DF1-902E-AC15E5CB3616}"/>
                    </a:ext>
                  </a:extLst>
                </p:cNvPr>
                <p:cNvPicPr/>
                <p:nvPr/>
              </p:nvPicPr>
              <p:blipFill>
                <a:blip r:embed="rId1214"/>
                <a:stretch>
                  <a:fillRect/>
                </a:stretch>
              </p:blipFill>
              <p:spPr>
                <a:xfrm>
                  <a:off x="6513035" y="4091176"/>
                  <a:ext cx="849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5">
              <p14:nvContentPartPr>
                <p14:cNvPr id="1048" name="Input penna 1047">
                  <a:extLst>
                    <a:ext uri="{FF2B5EF4-FFF2-40B4-BE49-F238E27FC236}">
                      <a16:creationId xmlns:a16="http://schemas.microsoft.com/office/drawing/2014/main" id="{438E864C-1246-12BB-60E8-B42E23919137}"/>
                    </a:ext>
                  </a:extLst>
                </p14:cNvPr>
                <p14:cNvContentPartPr/>
                <p14:nvPr/>
              </p14:nvContentPartPr>
              <p14:xfrm>
                <a:off x="6528515" y="4150936"/>
                <a:ext cx="61200" cy="50400"/>
              </p14:xfrm>
            </p:contentPart>
          </mc:Choice>
          <mc:Fallback xmlns="">
            <p:pic>
              <p:nvPicPr>
                <p:cNvPr id="1048" name="Input penna 1047">
                  <a:extLst>
                    <a:ext uri="{FF2B5EF4-FFF2-40B4-BE49-F238E27FC236}">
                      <a16:creationId xmlns:a16="http://schemas.microsoft.com/office/drawing/2014/main" id="{438E864C-1246-12BB-60E8-B42E23919137}"/>
                    </a:ext>
                  </a:extLst>
                </p:cNvPr>
                <p:cNvPicPr/>
                <p:nvPr/>
              </p:nvPicPr>
              <p:blipFill>
                <a:blip r:embed="rId1216"/>
                <a:stretch>
                  <a:fillRect/>
                </a:stretch>
              </p:blipFill>
              <p:spPr>
                <a:xfrm>
                  <a:off x="6520955" y="4143376"/>
                  <a:ext cx="7632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5" name="Gruppo 1074">
            <a:extLst>
              <a:ext uri="{FF2B5EF4-FFF2-40B4-BE49-F238E27FC236}">
                <a16:creationId xmlns:a16="http://schemas.microsoft.com/office/drawing/2014/main" id="{5DDC11F2-5F2A-0F24-86C8-143541BAE322}"/>
              </a:ext>
            </a:extLst>
          </p:cNvPr>
          <p:cNvGrpSpPr/>
          <p:nvPr/>
        </p:nvGrpSpPr>
        <p:grpSpPr>
          <a:xfrm>
            <a:off x="6871928" y="3985696"/>
            <a:ext cx="495360" cy="208800"/>
            <a:chOff x="6871928" y="3985696"/>
            <a:chExt cx="495360" cy="20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7">
              <p14:nvContentPartPr>
                <p14:cNvPr id="1053" name="Input penna 1052">
                  <a:extLst>
                    <a:ext uri="{FF2B5EF4-FFF2-40B4-BE49-F238E27FC236}">
                      <a16:creationId xmlns:a16="http://schemas.microsoft.com/office/drawing/2014/main" id="{1C825E28-BBA2-E711-3E1D-B7453B14D299}"/>
                    </a:ext>
                  </a:extLst>
                </p14:cNvPr>
                <p14:cNvContentPartPr/>
                <p14:nvPr/>
              </p14:nvContentPartPr>
              <p14:xfrm>
                <a:off x="6923768" y="3993256"/>
                <a:ext cx="2160" cy="52920"/>
              </p14:xfrm>
            </p:contentPart>
          </mc:Choice>
          <mc:Fallback xmlns="">
            <p:pic>
              <p:nvPicPr>
                <p:cNvPr id="1053" name="Input penna 1052">
                  <a:extLst>
                    <a:ext uri="{FF2B5EF4-FFF2-40B4-BE49-F238E27FC236}">
                      <a16:creationId xmlns:a16="http://schemas.microsoft.com/office/drawing/2014/main" id="{1C825E28-BBA2-E711-3E1D-B7453B14D299}"/>
                    </a:ext>
                  </a:extLst>
                </p:cNvPr>
                <p:cNvPicPr/>
                <p:nvPr/>
              </p:nvPicPr>
              <p:blipFill>
                <a:blip r:embed="rId1218"/>
                <a:stretch>
                  <a:fillRect/>
                </a:stretch>
              </p:blipFill>
              <p:spPr>
                <a:xfrm>
                  <a:off x="6916208" y="3985696"/>
                  <a:ext cx="17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9">
              <p14:nvContentPartPr>
                <p14:cNvPr id="1054" name="Input penna 1053">
                  <a:extLst>
                    <a:ext uri="{FF2B5EF4-FFF2-40B4-BE49-F238E27FC236}">
                      <a16:creationId xmlns:a16="http://schemas.microsoft.com/office/drawing/2014/main" id="{45309467-EC33-2883-40C2-1D09E5C8E41A}"/>
                    </a:ext>
                  </a:extLst>
                </p14:cNvPr>
                <p14:cNvContentPartPr/>
                <p14:nvPr/>
              </p14:nvContentPartPr>
              <p14:xfrm>
                <a:off x="6871928" y="4047256"/>
                <a:ext cx="112320" cy="11880"/>
              </p14:xfrm>
            </p:contentPart>
          </mc:Choice>
          <mc:Fallback xmlns="">
            <p:pic>
              <p:nvPicPr>
                <p:cNvPr id="1054" name="Input penna 1053">
                  <a:extLst>
                    <a:ext uri="{FF2B5EF4-FFF2-40B4-BE49-F238E27FC236}">
                      <a16:creationId xmlns:a16="http://schemas.microsoft.com/office/drawing/2014/main" id="{45309467-EC33-2883-40C2-1D09E5C8E41A}"/>
                    </a:ext>
                  </a:extLst>
                </p:cNvPr>
                <p:cNvPicPr/>
                <p:nvPr/>
              </p:nvPicPr>
              <p:blipFill>
                <a:blip r:embed="rId1220"/>
                <a:stretch>
                  <a:fillRect/>
                </a:stretch>
              </p:blipFill>
              <p:spPr>
                <a:xfrm>
                  <a:off x="6864728" y="4039696"/>
                  <a:ext cx="1270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1">
              <p14:nvContentPartPr>
                <p14:cNvPr id="1058" name="Input penna 1057">
                  <a:extLst>
                    <a:ext uri="{FF2B5EF4-FFF2-40B4-BE49-F238E27FC236}">
                      <a16:creationId xmlns:a16="http://schemas.microsoft.com/office/drawing/2014/main" id="{74D364BF-6CD8-7B72-99D7-953094871A31}"/>
                    </a:ext>
                  </a:extLst>
                </p14:cNvPr>
                <p14:cNvContentPartPr/>
                <p14:nvPr/>
              </p14:nvContentPartPr>
              <p14:xfrm>
                <a:off x="6905768" y="4074256"/>
                <a:ext cx="20160" cy="21960"/>
              </p14:xfrm>
            </p:contentPart>
          </mc:Choice>
          <mc:Fallback xmlns="">
            <p:pic>
              <p:nvPicPr>
                <p:cNvPr id="1058" name="Input penna 1057">
                  <a:extLst>
                    <a:ext uri="{FF2B5EF4-FFF2-40B4-BE49-F238E27FC236}">
                      <a16:creationId xmlns:a16="http://schemas.microsoft.com/office/drawing/2014/main" id="{74D364BF-6CD8-7B72-99D7-953094871A31}"/>
                    </a:ext>
                  </a:extLst>
                </p:cNvPr>
                <p:cNvPicPr/>
                <p:nvPr/>
              </p:nvPicPr>
              <p:blipFill>
                <a:blip r:embed="rId1222"/>
                <a:stretch>
                  <a:fillRect/>
                </a:stretch>
              </p:blipFill>
              <p:spPr>
                <a:xfrm>
                  <a:off x="6898208" y="4066696"/>
                  <a:ext cx="349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3">
              <p14:nvContentPartPr>
                <p14:cNvPr id="1059" name="Input penna 1058">
                  <a:extLst>
                    <a:ext uri="{FF2B5EF4-FFF2-40B4-BE49-F238E27FC236}">
                      <a16:creationId xmlns:a16="http://schemas.microsoft.com/office/drawing/2014/main" id="{2BF2A8A1-7DD5-E0C6-FA7A-7219FF6D1274}"/>
                    </a:ext>
                  </a:extLst>
                </p14:cNvPr>
                <p14:cNvContentPartPr/>
                <p14:nvPr/>
              </p14:nvContentPartPr>
              <p14:xfrm>
                <a:off x="6916928" y="4114576"/>
                <a:ext cx="4680" cy="25920"/>
              </p14:xfrm>
            </p:contentPart>
          </mc:Choice>
          <mc:Fallback xmlns="">
            <p:pic>
              <p:nvPicPr>
                <p:cNvPr id="1059" name="Input penna 1058">
                  <a:extLst>
                    <a:ext uri="{FF2B5EF4-FFF2-40B4-BE49-F238E27FC236}">
                      <a16:creationId xmlns:a16="http://schemas.microsoft.com/office/drawing/2014/main" id="{2BF2A8A1-7DD5-E0C6-FA7A-7219FF6D1274}"/>
                    </a:ext>
                  </a:extLst>
                </p:cNvPr>
                <p:cNvPicPr/>
                <p:nvPr/>
              </p:nvPicPr>
              <p:blipFill>
                <a:blip r:embed="rId1224"/>
                <a:stretch>
                  <a:fillRect/>
                </a:stretch>
              </p:blipFill>
              <p:spPr>
                <a:xfrm>
                  <a:off x="6909368" y="4107016"/>
                  <a:ext cx="19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5">
              <p14:nvContentPartPr>
                <p14:cNvPr id="1060" name="Input penna 1059">
                  <a:extLst>
                    <a:ext uri="{FF2B5EF4-FFF2-40B4-BE49-F238E27FC236}">
                      <a16:creationId xmlns:a16="http://schemas.microsoft.com/office/drawing/2014/main" id="{C9FD55C2-CCBD-6FB9-C438-21D3269D1AE2}"/>
                    </a:ext>
                  </a:extLst>
                </p14:cNvPr>
                <p14:cNvContentPartPr/>
                <p14:nvPr/>
              </p14:nvContentPartPr>
              <p14:xfrm>
                <a:off x="6901808" y="4121776"/>
                <a:ext cx="58680" cy="17640"/>
              </p14:xfrm>
            </p:contentPart>
          </mc:Choice>
          <mc:Fallback xmlns="">
            <p:pic>
              <p:nvPicPr>
                <p:cNvPr id="1060" name="Input penna 1059">
                  <a:extLst>
                    <a:ext uri="{FF2B5EF4-FFF2-40B4-BE49-F238E27FC236}">
                      <a16:creationId xmlns:a16="http://schemas.microsoft.com/office/drawing/2014/main" id="{C9FD55C2-CCBD-6FB9-C438-21D3269D1AE2}"/>
                    </a:ext>
                  </a:extLst>
                </p:cNvPr>
                <p:cNvPicPr/>
                <p:nvPr/>
              </p:nvPicPr>
              <p:blipFill>
                <a:blip r:embed="rId1226"/>
                <a:stretch>
                  <a:fillRect/>
                </a:stretch>
              </p:blipFill>
              <p:spPr>
                <a:xfrm>
                  <a:off x="6894248" y="4114216"/>
                  <a:ext cx="738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7">
              <p14:nvContentPartPr>
                <p14:cNvPr id="1061" name="Input penna 1060">
                  <a:extLst>
                    <a:ext uri="{FF2B5EF4-FFF2-40B4-BE49-F238E27FC236}">
                      <a16:creationId xmlns:a16="http://schemas.microsoft.com/office/drawing/2014/main" id="{ED5AA099-92A3-BDB5-89F2-09DECCC2358C}"/>
                    </a:ext>
                  </a:extLst>
                </p14:cNvPr>
                <p14:cNvContentPartPr/>
                <p14:nvPr/>
              </p14:nvContentPartPr>
              <p14:xfrm>
                <a:off x="6999728" y="4044016"/>
                <a:ext cx="8640" cy="78840"/>
              </p14:xfrm>
            </p:contentPart>
          </mc:Choice>
          <mc:Fallback xmlns="">
            <p:pic>
              <p:nvPicPr>
                <p:cNvPr id="1061" name="Input penna 1060">
                  <a:extLst>
                    <a:ext uri="{FF2B5EF4-FFF2-40B4-BE49-F238E27FC236}">
                      <a16:creationId xmlns:a16="http://schemas.microsoft.com/office/drawing/2014/main" id="{ED5AA099-92A3-BDB5-89F2-09DECCC2358C}"/>
                    </a:ext>
                  </a:extLst>
                </p:cNvPr>
                <p:cNvPicPr/>
                <p:nvPr/>
              </p:nvPicPr>
              <p:blipFill>
                <a:blip r:embed="rId1228"/>
                <a:stretch>
                  <a:fillRect/>
                </a:stretch>
              </p:blipFill>
              <p:spPr>
                <a:xfrm>
                  <a:off x="6992168" y="4036456"/>
                  <a:ext cx="237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9">
              <p14:nvContentPartPr>
                <p14:cNvPr id="1064" name="Input penna 1063">
                  <a:extLst>
                    <a:ext uri="{FF2B5EF4-FFF2-40B4-BE49-F238E27FC236}">
                      <a16:creationId xmlns:a16="http://schemas.microsoft.com/office/drawing/2014/main" id="{76CB7F97-465E-B2AD-1262-7F77F86DC30F}"/>
                    </a:ext>
                  </a:extLst>
                </p14:cNvPr>
                <p14:cNvContentPartPr/>
                <p14:nvPr/>
              </p14:nvContentPartPr>
              <p14:xfrm>
                <a:off x="7061288" y="4033216"/>
                <a:ext cx="41760" cy="79920"/>
              </p14:xfrm>
            </p:contentPart>
          </mc:Choice>
          <mc:Fallback xmlns="">
            <p:pic>
              <p:nvPicPr>
                <p:cNvPr id="1064" name="Input penna 1063">
                  <a:extLst>
                    <a:ext uri="{FF2B5EF4-FFF2-40B4-BE49-F238E27FC236}">
                      <a16:creationId xmlns:a16="http://schemas.microsoft.com/office/drawing/2014/main" id="{76CB7F97-465E-B2AD-1262-7F77F86DC30F}"/>
                    </a:ext>
                  </a:extLst>
                </p:cNvPr>
                <p:cNvPicPr/>
                <p:nvPr/>
              </p:nvPicPr>
              <p:blipFill>
                <a:blip r:embed="rId1230"/>
                <a:stretch>
                  <a:fillRect/>
                </a:stretch>
              </p:blipFill>
              <p:spPr>
                <a:xfrm>
                  <a:off x="7053728" y="4025656"/>
                  <a:ext cx="568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1">
              <p14:nvContentPartPr>
                <p14:cNvPr id="1065" name="Input penna 1064">
                  <a:extLst>
                    <a:ext uri="{FF2B5EF4-FFF2-40B4-BE49-F238E27FC236}">
                      <a16:creationId xmlns:a16="http://schemas.microsoft.com/office/drawing/2014/main" id="{AC7F9940-3FE0-30A3-4306-0E9708980C30}"/>
                    </a:ext>
                  </a:extLst>
                </p14:cNvPr>
                <p14:cNvContentPartPr/>
                <p14:nvPr/>
              </p14:nvContentPartPr>
              <p14:xfrm>
                <a:off x="7082888" y="4069576"/>
                <a:ext cx="29160" cy="38160"/>
              </p14:xfrm>
            </p:contentPart>
          </mc:Choice>
          <mc:Fallback xmlns="">
            <p:pic>
              <p:nvPicPr>
                <p:cNvPr id="1065" name="Input penna 1064">
                  <a:extLst>
                    <a:ext uri="{FF2B5EF4-FFF2-40B4-BE49-F238E27FC236}">
                      <a16:creationId xmlns:a16="http://schemas.microsoft.com/office/drawing/2014/main" id="{AC7F9940-3FE0-30A3-4306-0E9708980C30}"/>
                    </a:ext>
                  </a:extLst>
                </p:cNvPr>
                <p:cNvPicPr/>
                <p:nvPr/>
              </p:nvPicPr>
              <p:blipFill>
                <a:blip r:embed="rId1232"/>
                <a:stretch>
                  <a:fillRect/>
                </a:stretch>
              </p:blipFill>
              <p:spPr>
                <a:xfrm>
                  <a:off x="7075688" y="4062016"/>
                  <a:ext cx="44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3">
              <p14:nvContentPartPr>
                <p14:cNvPr id="1066" name="Input penna 1065">
                  <a:extLst>
                    <a:ext uri="{FF2B5EF4-FFF2-40B4-BE49-F238E27FC236}">
                      <a16:creationId xmlns:a16="http://schemas.microsoft.com/office/drawing/2014/main" id="{560C41F2-730D-0C8A-A4FB-5D3E3F728A11}"/>
                    </a:ext>
                  </a:extLst>
                </p14:cNvPr>
                <p14:cNvContentPartPr/>
                <p14:nvPr/>
              </p14:nvContentPartPr>
              <p14:xfrm>
                <a:off x="7138688" y="4029616"/>
                <a:ext cx="9000" cy="82080"/>
              </p14:xfrm>
            </p:contentPart>
          </mc:Choice>
          <mc:Fallback xmlns="">
            <p:pic>
              <p:nvPicPr>
                <p:cNvPr id="1066" name="Input penna 1065">
                  <a:extLst>
                    <a:ext uri="{FF2B5EF4-FFF2-40B4-BE49-F238E27FC236}">
                      <a16:creationId xmlns:a16="http://schemas.microsoft.com/office/drawing/2014/main" id="{560C41F2-730D-0C8A-A4FB-5D3E3F728A11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7131128" y="4022056"/>
                  <a:ext cx="24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4">
              <p14:nvContentPartPr>
                <p14:cNvPr id="1067" name="Input penna 1066">
                  <a:extLst>
                    <a:ext uri="{FF2B5EF4-FFF2-40B4-BE49-F238E27FC236}">
                      <a16:creationId xmlns:a16="http://schemas.microsoft.com/office/drawing/2014/main" id="{F05095D1-DF3E-3ADF-29A8-60649D04D441}"/>
                    </a:ext>
                  </a:extLst>
                </p14:cNvPr>
                <p14:cNvContentPartPr/>
                <p14:nvPr/>
              </p14:nvContentPartPr>
              <p14:xfrm>
                <a:off x="7146608" y="4066336"/>
                <a:ext cx="59400" cy="5400"/>
              </p14:xfrm>
            </p:contentPart>
          </mc:Choice>
          <mc:Fallback xmlns="">
            <p:pic>
              <p:nvPicPr>
                <p:cNvPr id="1067" name="Input penna 1066">
                  <a:extLst>
                    <a:ext uri="{FF2B5EF4-FFF2-40B4-BE49-F238E27FC236}">
                      <a16:creationId xmlns:a16="http://schemas.microsoft.com/office/drawing/2014/main" id="{F05095D1-DF3E-3ADF-29A8-60649D04D441}"/>
                    </a:ext>
                  </a:extLst>
                </p:cNvPr>
                <p:cNvPicPr/>
                <p:nvPr/>
              </p:nvPicPr>
              <p:blipFill>
                <a:blip r:embed="rId1235"/>
                <a:stretch>
                  <a:fillRect/>
                </a:stretch>
              </p:blipFill>
              <p:spPr>
                <a:xfrm>
                  <a:off x="7139048" y="4058776"/>
                  <a:ext cx="745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6">
              <p14:nvContentPartPr>
                <p14:cNvPr id="1068" name="Input penna 1067">
                  <a:extLst>
                    <a:ext uri="{FF2B5EF4-FFF2-40B4-BE49-F238E27FC236}">
                      <a16:creationId xmlns:a16="http://schemas.microsoft.com/office/drawing/2014/main" id="{213F710F-9644-B8BF-2261-5FA11A33556E}"/>
                    </a:ext>
                  </a:extLst>
                </p14:cNvPr>
                <p14:cNvContentPartPr/>
                <p14:nvPr/>
              </p14:nvContentPartPr>
              <p14:xfrm>
                <a:off x="7255688" y="3985696"/>
                <a:ext cx="66240" cy="70920"/>
              </p14:xfrm>
            </p:contentPart>
          </mc:Choice>
          <mc:Fallback xmlns="">
            <p:pic>
              <p:nvPicPr>
                <p:cNvPr id="1068" name="Input penna 1067">
                  <a:extLst>
                    <a:ext uri="{FF2B5EF4-FFF2-40B4-BE49-F238E27FC236}">
                      <a16:creationId xmlns:a16="http://schemas.microsoft.com/office/drawing/2014/main" id="{213F710F-9644-B8BF-2261-5FA11A33556E}"/>
                    </a:ext>
                  </a:extLst>
                </p:cNvPr>
                <p:cNvPicPr/>
                <p:nvPr/>
              </p:nvPicPr>
              <p:blipFill>
                <a:blip r:embed="rId1237"/>
                <a:stretch>
                  <a:fillRect/>
                </a:stretch>
              </p:blipFill>
              <p:spPr>
                <a:xfrm>
                  <a:off x="7248128" y="3978136"/>
                  <a:ext cx="81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8">
              <p14:nvContentPartPr>
                <p14:cNvPr id="1069" name="Input penna 1068">
                  <a:extLst>
                    <a:ext uri="{FF2B5EF4-FFF2-40B4-BE49-F238E27FC236}">
                      <a16:creationId xmlns:a16="http://schemas.microsoft.com/office/drawing/2014/main" id="{3648D7A6-F93E-6AB6-F829-B7ECC2D409F5}"/>
                    </a:ext>
                  </a:extLst>
                </p14:cNvPr>
                <p14:cNvContentPartPr/>
                <p14:nvPr/>
              </p14:nvContentPartPr>
              <p14:xfrm>
                <a:off x="7230128" y="4074256"/>
                <a:ext cx="76320" cy="16560"/>
              </p14:xfrm>
            </p:contentPart>
          </mc:Choice>
          <mc:Fallback xmlns="">
            <p:pic>
              <p:nvPicPr>
                <p:cNvPr id="1069" name="Input penna 1068">
                  <a:extLst>
                    <a:ext uri="{FF2B5EF4-FFF2-40B4-BE49-F238E27FC236}">
                      <a16:creationId xmlns:a16="http://schemas.microsoft.com/office/drawing/2014/main" id="{3648D7A6-F93E-6AB6-F829-B7ECC2D409F5}"/>
                    </a:ext>
                  </a:extLst>
                </p:cNvPr>
                <p:cNvPicPr/>
                <p:nvPr/>
              </p:nvPicPr>
              <p:blipFill>
                <a:blip r:embed="rId1239"/>
                <a:stretch>
                  <a:fillRect/>
                </a:stretch>
              </p:blipFill>
              <p:spPr>
                <a:xfrm>
                  <a:off x="7222568" y="4066696"/>
                  <a:ext cx="91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0">
              <p14:nvContentPartPr>
                <p14:cNvPr id="1070" name="Input penna 1069">
                  <a:extLst>
                    <a:ext uri="{FF2B5EF4-FFF2-40B4-BE49-F238E27FC236}">
                      <a16:creationId xmlns:a16="http://schemas.microsoft.com/office/drawing/2014/main" id="{1B6A0051-1B60-6252-466B-B51F48E8F31B}"/>
                    </a:ext>
                  </a:extLst>
                </p14:cNvPr>
                <p14:cNvContentPartPr/>
                <p14:nvPr/>
              </p14:nvContentPartPr>
              <p14:xfrm>
                <a:off x="7274408" y="4090816"/>
                <a:ext cx="9000" cy="28080"/>
              </p14:xfrm>
            </p:contentPart>
          </mc:Choice>
          <mc:Fallback xmlns="">
            <p:pic>
              <p:nvPicPr>
                <p:cNvPr id="1070" name="Input penna 1069">
                  <a:extLst>
                    <a:ext uri="{FF2B5EF4-FFF2-40B4-BE49-F238E27FC236}">
                      <a16:creationId xmlns:a16="http://schemas.microsoft.com/office/drawing/2014/main" id="{1B6A0051-1B60-6252-466B-B51F48E8F31B}"/>
                    </a:ext>
                  </a:extLst>
                </p:cNvPr>
                <p:cNvPicPr/>
                <p:nvPr/>
              </p:nvPicPr>
              <p:blipFill>
                <a:blip r:embed="rId1241"/>
                <a:stretch>
                  <a:fillRect/>
                </a:stretch>
              </p:blipFill>
              <p:spPr>
                <a:xfrm>
                  <a:off x="7266848" y="4083256"/>
                  <a:ext cx="241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2">
              <p14:nvContentPartPr>
                <p14:cNvPr id="1071" name="Input penna 1070">
                  <a:extLst>
                    <a:ext uri="{FF2B5EF4-FFF2-40B4-BE49-F238E27FC236}">
                      <a16:creationId xmlns:a16="http://schemas.microsoft.com/office/drawing/2014/main" id="{EA9DB3A9-92A8-6572-DA64-386AFF95DCD3}"/>
                    </a:ext>
                  </a:extLst>
                </p14:cNvPr>
                <p14:cNvContentPartPr/>
                <p14:nvPr/>
              </p14:nvContentPartPr>
              <p14:xfrm>
                <a:off x="7309688" y="4057336"/>
                <a:ext cx="48960" cy="20160"/>
              </p14:xfrm>
            </p:contentPart>
          </mc:Choice>
          <mc:Fallback xmlns="">
            <p:pic>
              <p:nvPicPr>
                <p:cNvPr id="1071" name="Input penna 1070">
                  <a:extLst>
                    <a:ext uri="{FF2B5EF4-FFF2-40B4-BE49-F238E27FC236}">
                      <a16:creationId xmlns:a16="http://schemas.microsoft.com/office/drawing/2014/main" id="{EA9DB3A9-92A8-6572-DA64-386AFF95DCD3}"/>
                    </a:ext>
                  </a:extLst>
                </p:cNvPr>
                <p:cNvPicPr/>
                <p:nvPr/>
              </p:nvPicPr>
              <p:blipFill>
                <a:blip r:embed="rId1243"/>
                <a:stretch>
                  <a:fillRect/>
                </a:stretch>
              </p:blipFill>
              <p:spPr>
                <a:xfrm>
                  <a:off x="7302128" y="4049776"/>
                  <a:ext cx="640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4">
              <p14:nvContentPartPr>
                <p14:cNvPr id="1072" name="Input penna 1071">
                  <a:extLst>
                    <a:ext uri="{FF2B5EF4-FFF2-40B4-BE49-F238E27FC236}">
                      <a16:creationId xmlns:a16="http://schemas.microsoft.com/office/drawing/2014/main" id="{82E79DCA-A5B1-167D-C877-9D71A851DCCC}"/>
                    </a:ext>
                  </a:extLst>
                </p14:cNvPr>
                <p14:cNvContentPartPr/>
                <p14:nvPr/>
              </p14:nvContentPartPr>
              <p14:xfrm>
                <a:off x="7351088" y="4014856"/>
                <a:ext cx="16200" cy="75960"/>
              </p14:xfrm>
            </p:contentPart>
          </mc:Choice>
          <mc:Fallback xmlns="">
            <p:pic>
              <p:nvPicPr>
                <p:cNvPr id="1072" name="Input penna 1071">
                  <a:extLst>
                    <a:ext uri="{FF2B5EF4-FFF2-40B4-BE49-F238E27FC236}">
                      <a16:creationId xmlns:a16="http://schemas.microsoft.com/office/drawing/2014/main" id="{82E79DCA-A5B1-167D-C877-9D71A851DCCC}"/>
                    </a:ext>
                  </a:extLst>
                </p:cNvPr>
                <p:cNvPicPr/>
                <p:nvPr/>
              </p:nvPicPr>
              <p:blipFill>
                <a:blip r:embed="rId1245"/>
                <a:stretch>
                  <a:fillRect/>
                </a:stretch>
              </p:blipFill>
              <p:spPr>
                <a:xfrm>
                  <a:off x="7343528" y="4007296"/>
                  <a:ext cx="313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6">
              <p14:nvContentPartPr>
                <p14:cNvPr id="1073" name="Input penna 1072">
                  <a:extLst>
                    <a:ext uri="{FF2B5EF4-FFF2-40B4-BE49-F238E27FC236}">
                      <a16:creationId xmlns:a16="http://schemas.microsoft.com/office/drawing/2014/main" id="{F562236A-2E15-33AF-87A9-52C03C206970}"/>
                    </a:ext>
                  </a:extLst>
                </p14:cNvPr>
                <p14:cNvContentPartPr/>
                <p14:nvPr/>
              </p14:nvContentPartPr>
              <p14:xfrm>
                <a:off x="7296728" y="4140496"/>
                <a:ext cx="48600" cy="54000"/>
              </p14:xfrm>
            </p:contentPart>
          </mc:Choice>
          <mc:Fallback xmlns="">
            <p:pic>
              <p:nvPicPr>
                <p:cNvPr id="1073" name="Input penna 1072">
                  <a:extLst>
                    <a:ext uri="{FF2B5EF4-FFF2-40B4-BE49-F238E27FC236}">
                      <a16:creationId xmlns:a16="http://schemas.microsoft.com/office/drawing/2014/main" id="{F562236A-2E15-33AF-87A9-52C03C206970}"/>
                    </a:ext>
                  </a:extLst>
                </p:cNvPr>
                <p:cNvPicPr/>
                <p:nvPr/>
              </p:nvPicPr>
              <p:blipFill>
                <a:blip r:embed="rId1247"/>
                <a:stretch>
                  <a:fillRect/>
                </a:stretch>
              </p:blipFill>
              <p:spPr>
                <a:xfrm>
                  <a:off x="7289168" y="4132936"/>
                  <a:ext cx="6372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8" name="Gruppo 1107">
            <a:extLst>
              <a:ext uri="{FF2B5EF4-FFF2-40B4-BE49-F238E27FC236}">
                <a16:creationId xmlns:a16="http://schemas.microsoft.com/office/drawing/2014/main" id="{048785CD-715E-2481-731E-9098801C56BC}"/>
              </a:ext>
            </a:extLst>
          </p:cNvPr>
          <p:cNvGrpSpPr/>
          <p:nvPr/>
        </p:nvGrpSpPr>
        <p:grpSpPr>
          <a:xfrm>
            <a:off x="446245" y="5189089"/>
            <a:ext cx="442800" cy="185400"/>
            <a:chOff x="446245" y="5189089"/>
            <a:chExt cx="442800" cy="18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8">
              <p14:nvContentPartPr>
                <p14:cNvPr id="1076" name="Input penna 1075">
                  <a:extLst>
                    <a:ext uri="{FF2B5EF4-FFF2-40B4-BE49-F238E27FC236}">
                      <a16:creationId xmlns:a16="http://schemas.microsoft.com/office/drawing/2014/main" id="{6BF05FB4-A507-81B8-AC59-185B00F1E44A}"/>
                    </a:ext>
                  </a:extLst>
                </p14:cNvPr>
                <p14:cNvContentPartPr/>
                <p14:nvPr/>
              </p14:nvContentPartPr>
              <p14:xfrm>
                <a:off x="520405" y="5189089"/>
                <a:ext cx="4320" cy="42120"/>
              </p14:xfrm>
            </p:contentPart>
          </mc:Choice>
          <mc:Fallback xmlns="">
            <p:pic>
              <p:nvPicPr>
                <p:cNvPr id="1076" name="Input penna 1075">
                  <a:extLst>
                    <a:ext uri="{FF2B5EF4-FFF2-40B4-BE49-F238E27FC236}">
                      <a16:creationId xmlns:a16="http://schemas.microsoft.com/office/drawing/2014/main" id="{6BF05FB4-A507-81B8-AC59-185B00F1E44A}"/>
                    </a:ext>
                  </a:extLst>
                </p:cNvPr>
                <p:cNvPicPr/>
                <p:nvPr/>
              </p:nvPicPr>
              <p:blipFill>
                <a:blip r:embed="rId1249"/>
                <a:stretch>
                  <a:fillRect/>
                </a:stretch>
              </p:blipFill>
              <p:spPr>
                <a:xfrm>
                  <a:off x="512845" y="5181529"/>
                  <a:ext cx="194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0">
              <p14:nvContentPartPr>
                <p14:cNvPr id="1077" name="Input penna 1076">
                  <a:extLst>
                    <a:ext uri="{FF2B5EF4-FFF2-40B4-BE49-F238E27FC236}">
                      <a16:creationId xmlns:a16="http://schemas.microsoft.com/office/drawing/2014/main" id="{2F31359A-C379-3381-411E-3AF4B98E5C49}"/>
                    </a:ext>
                  </a:extLst>
                </p14:cNvPr>
                <p14:cNvContentPartPr/>
                <p14:nvPr/>
              </p14:nvContentPartPr>
              <p14:xfrm>
                <a:off x="446245" y="5232289"/>
                <a:ext cx="140400" cy="24480"/>
              </p14:xfrm>
            </p:contentPart>
          </mc:Choice>
          <mc:Fallback xmlns="">
            <p:pic>
              <p:nvPicPr>
                <p:cNvPr id="1077" name="Input penna 1076">
                  <a:extLst>
                    <a:ext uri="{FF2B5EF4-FFF2-40B4-BE49-F238E27FC236}">
                      <a16:creationId xmlns:a16="http://schemas.microsoft.com/office/drawing/2014/main" id="{2F31359A-C379-3381-411E-3AF4B98E5C49}"/>
                    </a:ext>
                  </a:extLst>
                </p:cNvPr>
                <p:cNvPicPr/>
                <p:nvPr/>
              </p:nvPicPr>
              <p:blipFill>
                <a:blip r:embed="rId1251"/>
                <a:stretch>
                  <a:fillRect/>
                </a:stretch>
              </p:blipFill>
              <p:spPr>
                <a:xfrm>
                  <a:off x="438685" y="5224729"/>
                  <a:ext cx="155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2">
              <p14:nvContentPartPr>
                <p14:cNvPr id="1078" name="Input penna 1077">
                  <a:extLst>
                    <a:ext uri="{FF2B5EF4-FFF2-40B4-BE49-F238E27FC236}">
                      <a16:creationId xmlns:a16="http://schemas.microsoft.com/office/drawing/2014/main" id="{7E1B24AF-4225-BE26-B02A-234AC62E36FE}"/>
                    </a:ext>
                  </a:extLst>
                </p14:cNvPr>
                <p14:cNvContentPartPr/>
                <p14:nvPr/>
              </p14:nvContentPartPr>
              <p14:xfrm>
                <a:off x="513205" y="5267209"/>
                <a:ext cx="44640" cy="44640"/>
              </p14:xfrm>
            </p:contentPart>
          </mc:Choice>
          <mc:Fallback xmlns="">
            <p:pic>
              <p:nvPicPr>
                <p:cNvPr id="1078" name="Input penna 1077">
                  <a:extLst>
                    <a:ext uri="{FF2B5EF4-FFF2-40B4-BE49-F238E27FC236}">
                      <a16:creationId xmlns:a16="http://schemas.microsoft.com/office/drawing/2014/main" id="{7E1B24AF-4225-BE26-B02A-234AC62E36FE}"/>
                    </a:ext>
                  </a:extLst>
                </p:cNvPr>
                <p:cNvPicPr/>
                <p:nvPr/>
              </p:nvPicPr>
              <p:blipFill>
                <a:blip r:embed="rId1253"/>
                <a:stretch>
                  <a:fillRect/>
                </a:stretch>
              </p:blipFill>
              <p:spPr>
                <a:xfrm>
                  <a:off x="505645" y="5259649"/>
                  <a:ext cx="597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4">
              <p14:nvContentPartPr>
                <p14:cNvPr id="1079" name="Input penna 1078">
                  <a:extLst>
                    <a:ext uri="{FF2B5EF4-FFF2-40B4-BE49-F238E27FC236}">
                      <a16:creationId xmlns:a16="http://schemas.microsoft.com/office/drawing/2014/main" id="{21955D1B-8A97-9E25-2196-D5E044BC7837}"/>
                    </a:ext>
                  </a:extLst>
                </p14:cNvPr>
                <p14:cNvContentPartPr/>
                <p14:nvPr/>
              </p14:nvContentPartPr>
              <p14:xfrm>
                <a:off x="523645" y="5328409"/>
                <a:ext cx="5760" cy="37440"/>
              </p14:xfrm>
            </p:contentPart>
          </mc:Choice>
          <mc:Fallback xmlns="">
            <p:pic>
              <p:nvPicPr>
                <p:cNvPr id="1079" name="Input penna 1078">
                  <a:extLst>
                    <a:ext uri="{FF2B5EF4-FFF2-40B4-BE49-F238E27FC236}">
                      <a16:creationId xmlns:a16="http://schemas.microsoft.com/office/drawing/2014/main" id="{21955D1B-8A97-9E25-2196-D5E044BC7837}"/>
                    </a:ext>
                  </a:extLst>
                </p:cNvPr>
                <p:cNvPicPr/>
                <p:nvPr/>
              </p:nvPicPr>
              <p:blipFill>
                <a:blip r:embed="rId1255"/>
                <a:stretch>
                  <a:fillRect/>
                </a:stretch>
              </p:blipFill>
              <p:spPr>
                <a:xfrm>
                  <a:off x="516445" y="5320849"/>
                  <a:ext cx="208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6">
              <p14:nvContentPartPr>
                <p14:cNvPr id="1080" name="Input penna 1079">
                  <a:extLst>
                    <a:ext uri="{FF2B5EF4-FFF2-40B4-BE49-F238E27FC236}">
                      <a16:creationId xmlns:a16="http://schemas.microsoft.com/office/drawing/2014/main" id="{00195CC7-C832-E4EB-D183-EC64A01B996A}"/>
                    </a:ext>
                  </a:extLst>
                </p14:cNvPr>
                <p14:cNvContentPartPr/>
                <p14:nvPr/>
              </p14:nvContentPartPr>
              <p14:xfrm>
                <a:off x="498085" y="5348209"/>
                <a:ext cx="67680" cy="26280"/>
              </p14:xfrm>
            </p:contentPart>
          </mc:Choice>
          <mc:Fallback xmlns="">
            <p:pic>
              <p:nvPicPr>
                <p:cNvPr id="1080" name="Input penna 1079">
                  <a:extLst>
                    <a:ext uri="{FF2B5EF4-FFF2-40B4-BE49-F238E27FC236}">
                      <a16:creationId xmlns:a16="http://schemas.microsoft.com/office/drawing/2014/main" id="{00195CC7-C832-E4EB-D183-EC64A01B996A}"/>
                    </a:ext>
                  </a:extLst>
                </p:cNvPr>
                <p:cNvPicPr/>
                <p:nvPr/>
              </p:nvPicPr>
              <p:blipFill>
                <a:blip r:embed="rId1257"/>
                <a:stretch>
                  <a:fillRect/>
                </a:stretch>
              </p:blipFill>
              <p:spPr>
                <a:xfrm>
                  <a:off x="490525" y="5340649"/>
                  <a:ext cx="828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8">
              <p14:nvContentPartPr>
                <p14:cNvPr id="1081" name="Input penna 1080">
                  <a:extLst>
                    <a:ext uri="{FF2B5EF4-FFF2-40B4-BE49-F238E27FC236}">
                      <a16:creationId xmlns:a16="http://schemas.microsoft.com/office/drawing/2014/main" id="{CFEDF24A-7F3E-C5EF-19FF-236BF97AB0FF}"/>
                    </a:ext>
                  </a:extLst>
                </p14:cNvPr>
                <p14:cNvContentPartPr/>
                <p14:nvPr/>
              </p14:nvContentPartPr>
              <p14:xfrm>
                <a:off x="590605" y="5252089"/>
                <a:ext cx="15480" cy="117360"/>
              </p14:xfrm>
            </p:contentPart>
          </mc:Choice>
          <mc:Fallback xmlns="">
            <p:pic>
              <p:nvPicPr>
                <p:cNvPr id="1081" name="Input penna 1080">
                  <a:extLst>
                    <a:ext uri="{FF2B5EF4-FFF2-40B4-BE49-F238E27FC236}">
                      <a16:creationId xmlns:a16="http://schemas.microsoft.com/office/drawing/2014/main" id="{CFEDF24A-7F3E-C5EF-19FF-236BF97AB0FF}"/>
                    </a:ext>
                  </a:extLst>
                </p:cNvPr>
                <p:cNvPicPr/>
                <p:nvPr/>
              </p:nvPicPr>
              <p:blipFill>
                <a:blip r:embed="rId1259"/>
                <a:stretch>
                  <a:fillRect/>
                </a:stretch>
              </p:blipFill>
              <p:spPr>
                <a:xfrm>
                  <a:off x="583045" y="5244529"/>
                  <a:ext cx="30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0">
              <p14:nvContentPartPr>
                <p14:cNvPr id="1082" name="Input penna 1081">
                  <a:extLst>
                    <a:ext uri="{FF2B5EF4-FFF2-40B4-BE49-F238E27FC236}">
                      <a16:creationId xmlns:a16="http://schemas.microsoft.com/office/drawing/2014/main" id="{64209248-E3E9-37EF-413D-18E209CB2291}"/>
                    </a:ext>
                  </a:extLst>
                </p14:cNvPr>
                <p14:cNvContentPartPr/>
                <p14:nvPr/>
              </p14:nvContentPartPr>
              <p14:xfrm>
                <a:off x="628405" y="5251729"/>
                <a:ext cx="35640" cy="98640"/>
              </p14:xfrm>
            </p:contentPart>
          </mc:Choice>
          <mc:Fallback xmlns="">
            <p:pic>
              <p:nvPicPr>
                <p:cNvPr id="1082" name="Input penna 1081">
                  <a:extLst>
                    <a:ext uri="{FF2B5EF4-FFF2-40B4-BE49-F238E27FC236}">
                      <a16:creationId xmlns:a16="http://schemas.microsoft.com/office/drawing/2014/main" id="{64209248-E3E9-37EF-413D-18E209CB2291}"/>
                    </a:ext>
                  </a:extLst>
                </p:cNvPr>
                <p:cNvPicPr/>
                <p:nvPr/>
              </p:nvPicPr>
              <p:blipFill>
                <a:blip r:embed="rId1261"/>
                <a:stretch>
                  <a:fillRect/>
                </a:stretch>
              </p:blipFill>
              <p:spPr>
                <a:xfrm>
                  <a:off x="620845" y="5244169"/>
                  <a:ext cx="507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2">
              <p14:nvContentPartPr>
                <p14:cNvPr id="1083" name="Input penna 1082">
                  <a:extLst>
                    <a:ext uri="{FF2B5EF4-FFF2-40B4-BE49-F238E27FC236}">
                      <a16:creationId xmlns:a16="http://schemas.microsoft.com/office/drawing/2014/main" id="{0CEFC25C-70ED-9572-2D07-A11A824C5B38}"/>
                    </a:ext>
                  </a:extLst>
                </p14:cNvPr>
                <p14:cNvContentPartPr/>
                <p14:nvPr/>
              </p14:nvContentPartPr>
              <p14:xfrm>
                <a:off x="644605" y="5319049"/>
                <a:ext cx="24840" cy="27360"/>
              </p14:xfrm>
            </p:contentPart>
          </mc:Choice>
          <mc:Fallback xmlns="">
            <p:pic>
              <p:nvPicPr>
                <p:cNvPr id="1083" name="Input penna 1082">
                  <a:extLst>
                    <a:ext uri="{FF2B5EF4-FFF2-40B4-BE49-F238E27FC236}">
                      <a16:creationId xmlns:a16="http://schemas.microsoft.com/office/drawing/2014/main" id="{0CEFC25C-70ED-9572-2D07-A11A824C5B38}"/>
                    </a:ext>
                  </a:extLst>
                </p:cNvPr>
                <p:cNvPicPr/>
                <p:nvPr/>
              </p:nvPicPr>
              <p:blipFill>
                <a:blip r:embed="rId1263"/>
                <a:stretch>
                  <a:fillRect/>
                </a:stretch>
              </p:blipFill>
              <p:spPr>
                <a:xfrm>
                  <a:off x="637045" y="5311489"/>
                  <a:ext cx="399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4">
              <p14:nvContentPartPr>
                <p14:cNvPr id="1084" name="Input penna 1083">
                  <a:extLst>
                    <a:ext uri="{FF2B5EF4-FFF2-40B4-BE49-F238E27FC236}">
                      <a16:creationId xmlns:a16="http://schemas.microsoft.com/office/drawing/2014/main" id="{0D2FC630-B8EF-2364-987E-EF60C7E6C5D2}"/>
                    </a:ext>
                  </a:extLst>
                </p14:cNvPr>
                <p14:cNvContentPartPr/>
                <p14:nvPr/>
              </p14:nvContentPartPr>
              <p14:xfrm>
                <a:off x="713725" y="5247409"/>
                <a:ext cx="8280" cy="91080"/>
              </p14:xfrm>
            </p:contentPart>
          </mc:Choice>
          <mc:Fallback xmlns="">
            <p:pic>
              <p:nvPicPr>
                <p:cNvPr id="1084" name="Input penna 1083">
                  <a:extLst>
                    <a:ext uri="{FF2B5EF4-FFF2-40B4-BE49-F238E27FC236}">
                      <a16:creationId xmlns:a16="http://schemas.microsoft.com/office/drawing/2014/main" id="{0D2FC630-B8EF-2364-987E-EF60C7E6C5D2}"/>
                    </a:ext>
                  </a:extLst>
                </p:cNvPr>
                <p:cNvPicPr/>
                <p:nvPr/>
              </p:nvPicPr>
              <p:blipFill>
                <a:blip r:embed="rId1265"/>
                <a:stretch>
                  <a:fillRect/>
                </a:stretch>
              </p:blipFill>
              <p:spPr>
                <a:xfrm>
                  <a:off x="706165" y="5239849"/>
                  <a:ext cx="23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6">
              <p14:nvContentPartPr>
                <p14:cNvPr id="1085" name="Input penna 1084">
                  <a:extLst>
                    <a:ext uri="{FF2B5EF4-FFF2-40B4-BE49-F238E27FC236}">
                      <a16:creationId xmlns:a16="http://schemas.microsoft.com/office/drawing/2014/main" id="{9BB24954-B6C1-0EAB-07DB-BE2E699ADE4D}"/>
                    </a:ext>
                  </a:extLst>
                </p14:cNvPr>
                <p14:cNvContentPartPr/>
                <p14:nvPr/>
              </p14:nvContentPartPr>
              <p14:xfrm>
                <a:off x="720925" y="5306809"/>
                <a:ext cx="32040" cy="6120"/>
              </p14:xfrm>
            </p:contentPart>
          </mc:Choice>
          <mc:Fallback xmlns="">
            <p:pic>
              <p:nvPicPr>
                <p:cNvPr id="1085" name="Input penna 1084">
                  <a:extLst>
                    <a:ext uri="{FF2B5EF4-FFF2-40B4-BE49-F238E27FC236}">
                      <a16:creationId xmlns:a16="http://schemas.microsoft.com/office/drawing/2014/main" id="{9BB24954-B6C1-0EAB-07DB-BE2E699ADE4D}"/>
                    </a:ext>
                  </a:extLst>
                </p:cNvPr>
                <p:cNvPicPr/>
                <p:nvPr/>
              </p:nvPicPr>
              <p:blipFill>
                <a:blip r:embed="rId1140"/>
                <a:stretch>
                  <a:fillRect/>
                </a:stretch>
              </p:blipFill>
              <p:spPr>
                <a:xfrm>
                  <a:off x="713365" y="5299249"/>
                  <a:ext cx="471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7">
              <p14:nvContentPartPr>
                <p14:cNvPr id="1086" name="Input penna 1085">
                  <a:extLst>
                    <a:ext uri="{FF2B5EF4-FFF2-40B4-BE49-F238E27FC236}">
                      <a16:creationId xmlns:a16="http://schemas.microsoft.com/office/drawing/2014/main" id="{06C8DE03-1E54-20AB-B5A6-5CD4A8622578}"/>
                    </a:ext>
                  </a:extLst>
                </p14:cNvPr>
                <p14:cNvContentPartPr/>
                <p14:nvPr/>
              </p14:nvContentPartPr>
              <p14:xfrm>
                <a:off x="838645" y="5266489"/>
                <a:ext cx="39240" cy="7920"/>
              </p14:xfrm>
            </p:contentPart>
          </mc:Choice>
          <mc:Fallback xmlns="">
            <p:pic>
              <p:nvPicPr>
                <p:cNvPr id="1086" name="Input penna 1085">
                  <a:extLst>
                    <a:ext uri="{FF2B5EF4-FFF2-40B4-BE49-F238E27FC236}">
                      <a16:creationId xmlns:a16="http://schemas.microsoft.com/office/drawing/2014/main" id="{06C8DE03-1E54-20AB-B5A6-5CD4A8622578}"/>
                    </a:ext>
                  </a:extLst>
                </p:cNvPr>
                <p:cNvPicPr/>
                <p:nvPr/>
              </p:nvPicPr>
              <p:blipFill>
                <a:blip r:embed="rId1268"/>
                <a:stretch>
                  <a:fillRect/>
                </a:stretch>
              </p:blipFill>
              <p:spPr>
                <a:xfrm>
                  <a:off x="831085" y="5259289"/>
                  <a:ext cx="543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9">
              <p14:nvContentPartPr>
                <p14:cNvPr id="1087" name="Input penna 1086">
                  <a:extLst>
                    <a:ext uri="{FF2B5EF4-FFF2-40B4-BE49-F238E27FC236}">
                      <a16:creationId xmlns:a16="http://schemas.microsoft.com/office/drawing/2014/main" id="{97A3B15A-475A-8366-C3A3-1FC813286048}"/>
                    </a:ext>
                  </a:extLst>
                </p14:cNvPr>
                <p14:cNvContentPartPr/>
                <p14:nvPr/>
              </p14:nvContentPartPr>
              <p14:xfrm>
                <a:off x="833245" y="5324449"/>
                <a:ext cx="55800" cy="5040"/>
              </p14:xfrm>
            </p:contentPart>
          </mc:Choice>
          <mc:Fallback xmlns="">
            <p:pic>
              <p:nvPicPr>
                <p:cNvPr id="1087" name="Input penna 1086">
                  <a:extLst>
                    <a:ext uri="{FF2B5EF4-FFF2-40B4-BE49-F238E27FC236}">
                      <a16:creationId xmlns:a16="http://schemas.microsoft.com/office/drawing/2014/main" id="{97A3B15A-475A-8366-C3A3-1FC813286048}"/>
                    </a:ext>
                  </a:extLst>
                </p:cNvPr>
                <p:cNvPicPr/>
                <p:nvPr/>
              </p:nvPicPr>
              <p:blipFill>
                <a:blip r:embed="rId1270"/>
                <a:stretch>
                  <a:fillRect/>
                </a:stretch>
              </p:blipFill>
              <p:spPr>
                <a:xfrm>
                  <a:off x="825685" y="5316889"/>
                  <a:ext cx="7092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6" name="Gruppo 1105">
            <a:extLst>
              <a:ext uri="{FF2B5EF4-FFF2-40B4-BE49-F238E27FC236}">
                <a16:creationId xmlns:a16="http://schemas.microsoft.com/office/drawing/2014/main" id="{DCB51DBA-57C9-12F1-518C-F79031745C4F}"/>
              </a:ext>
            </a:extLst>
          </p:cNvPr>
          <p:cNvGrpSpPr/>
          <p:nvPr/>
        </p:nvGrpSpPr>
        <p:grpSpPr>
          <a:xfrm>
            <a:off x="1023685" y="5222929"/>
            <a:ext cx="557280" cy="167760"/>
            <a:chOff x="1023685" y="5222929"/>
            <a:chExt cx="557280" cy="16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1">
              <p14:nvContentPartPr>
                <p14:cNvPr id="1088" name="Input penna 1087">
                  <a:extLst>
                    <a:ext uri="{FF2B5EF4-FFF2-40B4-BE49-F238E27FC236}">
                      <a16:creationId xmlns:a16="http://schemas.microsoft.com/office/drawing/2014/main" id="{F027DF55-C534-67E5-1FD3-B344670C37F0}"/>
                    </a:ext>
                  </a:extLst>
                </p14:cNvPr>
                <p14:cNvContentPartPr/>
                <p14:nvPr/>
              </p14:nvContentPartPr>
              <p14:xfrm>
                <a:off x="1023685" y="5267929"/>
                <a:ext cx="106560" cy="73080"/>
              </p14:xfrm>
            </p:contentPart>
          </mc:Choice>
          <mc:Fallback xmlns="">
            <p:pic>
              <p:nvPicPr>
                <p:cNvPr id="1088" name="Input penna 1087">
                  <a:extLst>
                    <a:ext uri="{FF2B5EF4-FFF2-40B4-BE49-F238E27FC236}">
                      <a16:creationId xmlns:a16="http://schemas.microsoft.com/office/drawing/2014/main" id="{F027DF55-C534-67E5-1FD3-B344670C37F0}"/>
                    </a:ext>
                  </a:extLst>
                </p:cNvPr>
                <p:cNvPicPr/>
                <p:nvPr/>
              </p:nvPicPr>
              <p:blipFill>
                <a:blip r:embed="rId1272"/>
                <a:stretch>
                  <a:fillRect/>
                </a:stretch>
              </p:blipFill>
              <p:spPr>
                <a:xfrm>
                  <a:off x="1016125" y="5260729"/>
                  <a:ext cx="121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3">
              <p14:nvContentPartPr>
                <p14:cNvPr id="1089" name="Input penna 1088">
                  <a:extLst>
                    <a:ext uri="{FF2B5EF4-FFF2-40B4-BE49-F238E27FC236}">
                      <a16:creationId xmlns:a16="http://schemas.microsoft.com/office/drawing/2014/main" id="{C29FB9F8-5BD2-A976-6714-60F716A36772}"/>
                    </a:ext>
                  </a:extLst>
                </p14:cNvPr>
                <p14:cNvContentPartPr/>
                <p14:nvPr/>
              </p14:nvContentPartPr>
              <p14:xfrm>
                <a:off x="1157245" y="5273329"/>
                <a:ext cx="60480" cy="62280"/>
              </p14:xfrm>
            </p:contentPart>
          </mc:Choice>
          <mc:Fallback xmlns="">
            <p:pic>
              <p:nvPicPr>
                <p:cNvPr id="1089" name="Input penna 1088">
                  <a:extLst>
                    <a:ext uri="{FF2B5EF4-FFF2-40B4-BE49-F238E27FC236}">
                      <a16:creationId xmlns:a16="http://schemas.microsoft.com/office/drawing/2014/main" id="{C29FB9F8-5BD2-A976-6714-60F716A36772}"/>
                    </a:ext>
                  </a:extLst>
                </p:cNvPr>
                <p:cNvPicPr/>
                <p:nvPr/>
              </p:nvPicPr>
              <p:blipFill>
                <a:blip r:embed="rId1274"/>
                <a:stretch>
                  <a:fillRect/>
                </a:stretch>
              </p:blipFill>
              <p:spPr>
                <a:xfrm>
                  <a:off x="1149685" y="5265769"/>
                  <a:ext cx="756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5">
              <p14:nvContentPartPr>
                <p14:cNvPr id="1090" name="Input penna 1089">
                  <a:extLst>
                    <a:ext uri="{FF2B5EF4-FFF2-40B4-BE49-F238E27FC236}">
                      <a16:creationId xmlns:a16="http://schemas.microsoft.com/office/drawing/2014/main" id="{8E6FA20C-F8C4-8DF0-155F-38174734FC21}"/>
                    </a:ext>
                  </a:extLst>
                </p14:cNvPr>
                <p14:cNvContentPartPr/>
                <p14:nvPr/>
              </p14:nvContentPartPr>
              <p14:xfrm>
                <a:off x="1256245" y="5279809"/>
                <a:ext cx="2520" cy="36720"/>
              </p14:xfrm>
            </p:contentPart>
          </mc:Choice>
          <mc:Fallback xmlns="">
            <p:pic>
              <p:nvPicPr>
                <p:cNvPr id="1090" name="Input penna 1089">
                  <a:extLst>
                    <a:ext uri="{FF2B5EF4-FFF2-40B4-BE49-F238E27FC236}">
                      <a16:creationId xmlns:a16="http://schemas.microsoft.com/office/drawing/2014/main" id="{8E6FA20C-F8C4-8DF0-155F-38174734FC21}"/>
                    </a:ext>
                  </a:extLst>
                </p:cNvPr>
                <p:cNvPicPr/>
                <p:nvPr/>
              </p:nvPicPr>
              <p:blipFill>
                <a:blip r:embed="rId1276"/>
                <a:stretch>
                  <a:fillRect/>
                </a:stretch>
              </p:blipFill>
              <p:spPr>
                <a:xfrm>
                  <a:off x="1248685" y="5272249"/>
                  <a:ext cx="176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7">
              <p14:nvContentPartPr>
                <p14:cNvPr id="1091" name="Input penna 1090">
                  <a:extLst>
                    <a:ext uri="{FF2B5EF4-FFF2-40B4-BE49-F238E27FC236}">
                      <a16:creationId xmlns:a16="http://schemas.microsoft.com/office/drawing/2014/main" id="{827EFE3C-8887-38A6-6018-4BC12BD9F3FC}"/>
                    </a:ext>
                  </a:extLst>
                </p14:cNvPr>
                <p14:cNvContentPartPr/>
                <p14:nvPr/>
              </p14:nvContentPartPr>
              <p14:xfrm>
                <a:off x="1303045" y="5281609"/>
                <a:ext cx="26280" cy="52200"/>
              </p14:xfrm>
            </p:contentPart>
          </mc:Choice>
          <mc:Fallback xmlns="">
            <p:pic>
              <p:nvPicPr>
                <p:cNvPr id="1091" name="Input penna 1090">
                  <a:extLst>
                    <a:ext uri="{FF2B5EF4-FFF2-40B4-BE49-F238E27FC236}">
                      <a16:creationId xmlns:a16="http://schemas.microsoft.com/office/drawing/2014/main" id="{827EFE3C-8887-38A6-6018-4BC12BD9F3FC}"/>
                    </a:ext>
                  </a:extLst>
                </p:cNvPr>
                <p:cNvPicPr/>
                <p:nvPr/>
              </p:nvPicPr>
              <p:blipFill>
                <a:blip r:embed="rId1278"/>
                <a:stretch>
                  <a:fillRect/>
                </a:stretch>
              </p:blipFill>
              <p:spPr>
                <a:xfrm>
                  <a:off x="1295485" y="5274049"/>
                  <a:ext cx="414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9">
              <p14:nvContentPartPr>
                <p14:cNvPr id="1092" name="Input penna 1091">
                  <a:extLst>
                    <a:ext uri="{FF2B5EF4-FFF2-40B4-BE49-F238E27FC236}">
                      <a16:creationId xmlns:a16="http://schemas.microsoft.com/office/drawing/2014/main" id="{91B31C28-708A-64DD-F79D-4D18136E7B97}"/>
                    </a:ext>
                  </a:extLst>
                </p14:cNvPr>
                <p14:cNvContentPartPr/>
                <p14:nvPr/>
              </p14:nvContentPartPr>
              <p14:xfrm>
                <a:off x="1375405" y="5288809"/>
                <a:ext cx="39960" cy="34560"/>
              </p14:xfrm>
            </p:contentPart>
          </mc:Choice>
          <mc:Fallback xmlns="">
            <p:pic>
              <p:nvPicPr>
                <p:cNvPr id="1092" name="Input penna 1091">
                  <a:extLst>
                    <a:ext uri="{FF2B5EF4-FFF2-40B4-BE49-F238E27FC236}">
                      <a16:creationId xmlns:a16="http://schemas.microsoft.com/office/drawing/2014/main" id="{91B31C28-708A-64DD-F79D-4D18136E7B97}"/>
                    </a:ext>
                  </a:extLst>
                </p:cNvPr>
                <p:cNvPicPr/>
                <p:nvPr/>
              </p:nvPicPr>
              <p:blipFill>
                <a:blip r:embed="rId1280"/>
                <a:stretch>
                  <a:fillRect/>
                </a:stretch>
              </p:blipFill>
              <p:spPr>
                <a:xfrm>
                  <a:off x="1367845" y="5281249"/>
                  <a:ext cx="550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1">
              <p14:nvContentPartPr>
                <p14:cNvPr id="1093" name="Input penna 1092">
                  <a:extLst>
                    <a:ext uri="{FF2B5EF4-FFF2-40B4-BE49-F238E27FC236}">
                      <a16:creationId xmlns:a16="http://schemas.microsoft.com/office/drawing/2014/main" id="{9125DC6E-77B9-3716-F63B-2C00D378B43E}"/>
                    </a:ext>
                  </a:extLst>
                </p14:cNvPr>
                <p14:cNvContentPartPr/>
                <p14:nvPr/>
              </p14:nvContentPartPr>
              <p14:xfrm>
                <a:off x="1451725" y="5222929"/>
                <a:ext cx="39240" cy="111600"/>
              </p14:xfrm>
            </p:contentPart>
          </mc:Choice>
          <mc:Fallback xmlns="">
            <p:pic>
              <p:nvPicPr>
                <p:cNvPr id="1093" name="Input penna 1092">
                  <a:extLst>
                    <a:ext uri="{FF2B5EF4-FFF2-40B4-BE49-F238E27FC236}">
                      <a16:creationId xmlns:a16="http://schemas.microsoft.com/office/drawing/2014/main" id="{9125DC6E-77B9-3716-F63B-2C00D378B43E}"/>
                    </a:ext>
                  </a:extLst>
                </p:cNvPr>
                <p:cNvPicPr/>
                <p:nvPr/>
              </p:nvPicPr>
              <p:blipFill>
                <a:blip r:embed="rId1282"/>
                <a:stretch>
                  <a:fillRect/>
                </a:stretch>
              </p:blipFill>
              <p:spPr>
                <a:xfrm>
                  <a:off x="1444165" y="5215369"/>
                  <a:ext cx="543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3">
              <p14:nvContentPartPr>
                <p14:cNvPr id="1094" name="Input penna 1093">
                  <a:extLst>
                    <a:ext uri="{FF2B5EF4-FFF2-40B4-BE49-F238E27FC236}">
                      <a16:creationId xmlns:a16="http://schemas.microsoft.com/office/drawing/2014/main" id="{626A0093-7FCF-7AB2-943F-19D053800F60}"/>
                    </a:ext>
                  </a:extLst>
                </p14:cNvPr>
                <p14:cNvContentPartPr/>
                <p14:nvPr/>
              </p14:nvContentPartPr>
              <p14:xfrm>
                <a:off x="1529485" y="5306809"/>
                <a:ext cx="51480" cy="83880"/>
              </p14:xfrm>
            </p:contentPart>
          </mc:Choice>
          <mc:Fallback xmlns="">
            <p:pic>
              <p:nvPicPr>
                <p:cNvPr id="1094" name="Input penna 1093">
                  <a:extLst>
                    <a:ext uri="{FF2B5EF4-FFF2-40B4-BE49-F238E27FC236}">
                      <a16:creationId xmlns:a16="http://schemas.microsoft.com/office/drawing/2014/main" id="{626A0093-7FCF-7AB2-943F-19D053800F60}"/>
                    </a:ext>
                  </a:extLst>
                </p:cNvPr>
                <p:cNvPicPr/>
                <p:nvPr/>
              </p:nvPicPr>
              <p:blipFill>
                <a:blip r:embed="rId1284"/>
                <a:stretch>
                  <a:fillRect/>
                </a:stretch>
              </p:blipFill>
              <p:spPr>
                <a:xfrm>
                  <a:off x="1521925" y="5299249"/>
                  <a:ext cx="6660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4" name="Gruppo 1103">
            <a:extLst>
              <a:ext uri="{FF2B5EF4-FFF2-40B4-BE49-F238E27FC236}">
                <a16:creationId xmlns:a16="http://schemas.microsoft.com/office/drawing/2014/main" id="{40835A6A-621C-EE31-A387-9D5BEB86FC15}"/>
              </a:ext>
            </a:extLst>
          </p:cNvPr>
          <p:cNvGrpSpPr/>
          <p:nvPr/>
        </p:nvGrpSpPr>
        <p:grpSpPr>
          <a:xfrm>
            <a:off x="507085" y="5561329"/>
            <a:ext cx="280800" cy="262800"/>
            <a:chOff x="507085" y="5561329"/>
            <a:chExt cx="280800" cy="26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5">
              <p14:nvContentPartPr>
                <p14:cNvPr id="1095" name="Input penna 1094">
                  <a:extLst>
                    <a:ext uri="{FF2B5EF4-FFF2-40B4-BE49-F238E27FC236}">
                      <a16:creationId xmlns:a16="http://schemas.microsoft.com/office/drawing/2014/main" id="{2909D285-01E5-D54D-E44E-C3D82126D57D}"/>
                    </a:ext>
                  </a:extLst>
                </p14:cNvPr>
                <p14:cNvContentPartPr/>
                <p14:nvPr/>
              </p14:nvContentPartPr>
              <p14:xfrm>
                <a:off x="524365" y="5561329"/>
                <a:ext cx="73080" cy="82800"/>
              </p14:xfrm>
            </p:contentPart>
          </mc:Choice>
          <mc:Fallback xmlns="">
            <p:pic>
              <p:nvPicPr>
                <p:cNvPr id="1095" name="Input penna 1094">
                  <a:extLst>
                    <a:ext uri="{FF2B5EF4-FFF2-40B4-BE49-F238E27FC236}">
                      <a16:creationId xmlns:a16="http://schemas.microsoft.com/office/drawing/2014/main" id="{2909D285-01E5-D54D-E44E-C3D82126D57D}"/>
                    </a:ext>
                  </a:extLst>
                </p:cNvPr>
                <p:cNvPicPr/>
                <p:nvPr/>
              </p:nvPicPr>
              <p:blipFill>
                <a:blip r:embed="rId1286"/>
                <a:stretch>
                  <a:fillRect/>
                </a:stretch>
              </p:blipFill>
              <p:spPr>
                <a:xfrm>
                  <a:off x="516805" y="5553769"/>
                  <a:ext cx="882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7">
              <p14:nvContentPartPr>
                <p14:cNvPr id="1096" name="Input penna 1095">
                  <a:extLst>
                    <a:ext uri="{FF2B5EF4-FFF2-40B4-BE49-F238E27FC236}">
                      <a16:creationId xmlns:a16="http://schemas.microsoft.com/office/drawing/2014/main" id="{3E65C18E-8CA8-8298-E8B8-200B18B0DF64}"/>
                    </a:ext>
                  </a:extLst>
                </p14:cNvPr>
                <p14:cNvContentPartPr/>
                <p14:nvPr/>
              </p14:nvContentPartPr>
              <p14:xfrm>
                <a:off x="507085" y="5665369"/>
                <a:ext cx="80640" cy="15840"/>
              </p14:xfrm>
            </p:contentPart>
          </mc:Choice>
          <mc:Fallback xmlns="">
            <p:pic>
              <p:nvPicPr>
                <p:cNvPr id="1096" name="Input penna 1095">
                  <a:extLst>
                    <a:ext uri="{FF2B5EF4-FFF2-40B4-BE49-F238E27FC236}">
                      <a16:creationId xmlns:a16="http://schemas.microsoft.com/office/drawing/2014/main" id="{3E65C18E-8CA8-8298-E8B8-200B18B0DF64}"/>
                    </a:ext>
                  </a:extLst>
                </p:cNvPr>
                <p:cNvPicPr/>
                <p:nvPr/>
              </p:nvPicPr>
              <p:blipFill>
                <a:blip r:embed="rId1288"/>
                <a:stretch>
                  <a:fillRect/>
                </a:stretch>
              </p:blipFill>
              <p:spPr>
                <a:xfrm>
                  <a:off x="499525" y="5657809"/>
                  <a:ext cx="957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9">
              <p14:nvContentPartPr>
                <p14:cNvPr id="1097" name="Input penna 1096">
                  <a:extLst>
                    <a:ext uri="{FF2B5EF4-FFF2-40B4-BE49-F238E27FC236}">
                      <a16:creationId xmlns:a16="http://schemas.microsoft.com/office/drawing/2014/main" id="{0665BE81-C43C-6D9F-2552-84685BC67EC7}"/>
                    </a:ext>
                  </a:extLst>
                </p14:cNvPr>
                <p14:cNvContentPartPr/>
                <p14:nvPr/>
              </p14:nvContentPartPr>
              <p14:xfrm>
                <a:off x="561445" y="5676169"/>
                <a:ext cx="7200" cy="46800"/>
              </p14:xfrm>
            </p:contentPart>
          </mc:Choice>
          <mc:Fallback xmlns="">
            <p:pic>
              <p:nvPicPr>
                <p:cNvPr id="1097" name="Input penna 1096">
                  <a:extLst>
                    <a:ext uri="{FF2B5EF4-FFF2-40B4-BE49-F238E27FC236}">
                      <a16:creationId xmlns:a16="http://schemas.microsoft.com/office/drawing/2014/main" id="{0665BE81-C43C-6D9F-2552-84685BC67EC7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553885" y="5668609"/>
                  <a:ext cx="223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0">
              <p14:nvContentPartPr>
                <p14:cNvPr id="1098" name="Input penna 1097">
                  <a:extLst>
                    <a:ext uri="{FF2B5EF4-FFF2-40B4-BE49-F238E27FC236}">
                      <a16:creationId xmlns:a16="http://schemas.microsoft.com/office/drawing/2014/main" id="{25065C0A-656F-5391-DD63-1CBE391CA521}"/>
                    </a:ext>
                  </a:extLst>
                </p14:cNvPr>
                <p14:cNvContentPartPr/>
                <p14:nvPr/>
              </p14:nvContentPartPr>
              <p14:xfrm>
                <a:off x="610405" y="5632249"/>
                <a:ext cx="41040" cy="27360"/>
              </p14:xfrm>
            </p:contentPart>
          </mc:Choice>
          <mc:Fallback xmlns="">
            <p:pic>
              <p:nvPicPr>
                <p:cNvPr id="1098" name="Input penna 1097">
                  <a:extLst>
                    <a:ext uri="{FF2B5EF4-FFF2-40B4-BE49-F238E27FC236}">
                      <a16:creationId xmlns:a16="http://schemas.microsoft.com/office/drawing/2014/main" id="{25065C0A-656F-5391-DD63-1CBE391CA521}"/>
                    </a:ext>
                  </a:extLst>
                </p:cNvPr>
                <p:cNvPicPr/>
                <p:nvPr/>
              </p:nvPicPr>
              <p:blipFill>
                <a:blip r:embed="rId1291"/>
                <a:stretch>
                  <a:fillRect/>
                </a:stretch>
              </p:blipFill>
              <p:spPr>
                <a:xfrm>
                  <a:off x="602845" y="5624689"/>
                  <a:ext cx="561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2">
              <p14:nvContentPartPr>
                <p14:cNvPr id="1099" name="Input penna 1098">
                  <a:extLst>
                    <a:ext uri="{FF2B5EF4-FFF2-40B4-BE49-F238E27FC236}">
                      <a16:creationId xmlns:a16="http://schemas.microsoft.com/office/drawing/2014/main" id="{5552A576-F468-CF99-4C4C-47B23F3160BB}"/>
                    </a:ext>
                  </a:extLst>
                </p14:cNvPr>
                <p14:cNvContentPartPr/>
                <p14:nvPr/>
              </p14:nvContentPartPr>
              <p14:xfrm>
                <a:off x="671245" y="5564569"/>
                <a:ext cx="2880" cy="69840"/>
              </p14:xfrm>
            </p:contentPart>
          </mc:Choice>
          <mc:Fallback xmlns="">
            <p:pic>
              <p:nvPicPr>
                <p:cNvPr id="1099" name="Input penna 1098">
                  <a:extLst>
                    <a:ext uri="{FF2B5EF4-FFF2-40B4-BE49-F238E27FC236}">
                      <a16:creationId xmlns:a16="http://schemas.microsoft.com/office/drawing/2014/main" id="{5552A576-F468-CF99-4C4C-47B23F3160BB}"/>
                    </a:ext>
                  </a:extLst>
                </p:cNvPr>
                <p:cNvPicPr/>
                <p:nvPr/>
              </p:nvPicPr>
              <p:blipFill>
                <a:blip r:embed="rId1293"/>
                <a:stretch>
                  <a:fillRect/>
                </a:stretch>
              </p:blipFill>
              <p:spPr>
                <a:xfrm>
                  <a:off x="663685" y="5557009"/>
                  <a:ext cx="180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4">
              <p14:nvContentPartPr>
                <p14:cNvPr id="1100" name="Input penna 1099">
                  <a:extLst>
                    <a:ext uri="{FF2B5EF4-FFF2-40B4-BE49-F238E27FC236}">
                      <a16:creationId xmlns:a16="http://schemas.microsoft.com/office/drawing/2014/main" id="{2A0AC56E-6867-B92F-6D12-2087553E39E1}"/>
                    </a:ext>
                  </a:extLst>
                </p14:cNvPr>
                <p14:cNvContentPartPr/>
                <p14:nvPr/>
              </p14:nvContentPartPr>
              <p14:xfrm>
                <a:off x="565405" y="5762929"/>
                <a:ext cx="75960" cy="61200"/>
              </p14:xfrm>
            </p:contentPart>
          </mc:Choice>
          <mc:Fallback xmlns="">
            <p:pic>
              <p:nvPicPr>
                <p:cNvPr id="1100" name="Input penna 1099">
                  <a:extLst>
                    <a:ext uri="{FF2B5EF4-FFF2-40B4-BE49-F238E27FC236}">
                      <a16:creationId xmlns:a16="http://schemas.microsoft.com/office/drawing/2014/main" id="{2A0AC56E-6867-B92F-6D12-2087553E39E1}"/>
                    </a:ext>
                  </a:extLst>
                </p:cNvPr>
                <p:cNvPicPr/>
                <p:nvPr/>
              </p:nvPicPr>
              <p:blipFill>
                <a:blip r:embed="rId1295"/>
                <a:stretch>
                  <a:fillRect/>
                </a:stretch>
              </p:blipFill>
              <p:spPr>
                <a:xfrm>
                  <a:off x="557845" y="5755369"/>
                  <a:ext cx="910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6">
              <p14:nvContentPartPr>
                <p14:cNvPr id="1101" name="Input penna 1100">
                  <a:extLst>
                    <a:ext uri="{FF2B5EF4-FFF2-40B4-BE49-F238E27FC236}">
                      <a16:creationId xmlns:a16="http://schemas.microsoft.com/office/drawing/2014/main" id="{5525B917-42DD-3A5A-3B91-15A6BBA5798E}"/>
                    </a:ext>
                  </a:extLst>
                </p14:cNvPr>
                <p14:cNvContentPartPr/>
                <p14:nvPr/>
              </p14:nvContentPartPr>
              <p14:xfrm>
                <a:off x="738925" y="5646289"/>
                <a:ext cx="36360" cy="2880"/>
              </p14:xfrm>
            </p:contentPart>
          </mc:Choice>
          <mc:Fallback xmlns="">
            <p:pic>
              <p:nvPicPr>
                <p:cNvPr id="1101" name="Input penna 1100">
                  <a:extLst>
                    <a:ext uri="{FF2B5EF4-FFF2-40B4-BE49-F238E27FC236}">
                      <a16:creationId xmlns:a16="http://schemas.microsoft.com/office/drawing/2014/main" id="{5525B917-42DD-3A5A-3B91-15A6BBA5798E}"/>
                    </a:ext>
                  </a:extLst>
                </p:cNvPr>
                <p:cNvPicPr/>
                <p:nvPr/>
              </p:nvPicPr>
              <p:blipFill>
                <a:blip r:embed="rId1297"/>
                <a:stretch>
                  <a:fillRect/>
                </a:stretch>
              </p:blipFill>
              <p:spPr>
                <a:xfrm>
                  <a:off x="731365" y="5638729"/>
                  <a:ext cx="51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8">
              <p14:nvContentPartPr>
                <p14:cNvPr id="1102" name="Input penna 1101">
                  <a:extLst>
                    <a:ext uri="{FF2B5EF4-FFF2-40B4-BE49-F238E27FC236}">
                      <a16:creationId xmlns:a16="http://schemas.microsoft.com/office/drawing/2014/main" id="{B353124D-878E-1050-26BF-74D8D796E24B}"/>
                    </a:ext>
                  </a:extLst>
                </p14:cNvPr>
                <p14:cNvContentPartPr/>
                <p14:nvPr/>
              </p14:nvContentPartPr>
              <p14:xfrm>
                <a:off x="731365" y="5698129"/>
                <a:ext cx="56520" cy="8280"/>
              </p14:xfrm>
            </p:contentPart>
          </mc:Choice>
          <mc:Fallback xmlns="">
            <p:pic>
              <p:nvPicPr>
                <p:cNvPr id="1102" name="Input penna 1101">
                  <a:extLst>
                    <a:ext uri="{FF2B5EF4-FFF2-40B4-BE49-F238E27FC236}">
                      <a16:creationId xmlns:a16="http://schemas.microsoft.com/office/drawing/2014/main" id="{B353124D-878E-1050-26BF-74D8D796E24B}"/>
                    </a:ext>
                  </a:extLst>
                </p:cNvPr>
                <p:cNvPicPr/>
                <p:nvPr/>
              </p:nvPicPr>
              <p:blipFill>
                <a:blip r:embed="rId1299"/>
                <a:stretch>
                  <a:fillRect/>
                </a:stretch>
              </p:blipFill>
              <p:spPr>
                <a:xfrm>
                  <a:off x="723805" y="5690569"/>
                  <a:ext cx="7164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3" name="Gruppo 1122">
            <a:extLst>
              <a:ext uri="{FF2B5EF4-FFF2-40B4-BE49-F238E27FC236}">
                <a16:creationId xmlns:a16="http://schemas.microsoft.com/office/drawing/2014/main" id="{0549A67F-1996-1BFB-92AC-03F85DA7FF56}"/>
              </a:ext>
            </a:extLst>
          </p:cNvPr>
          <p:cNvGrpSpPr/>
          <p:nvPr/>
        </p:nvGrpSpPr>
        <p:grpSpPr>
          <a:xfrm>
            <a:off x="920365" y="5567809"/>
            <a:ext cx="769320" cy="182880"/>
            <a:chOff x="920365" y="5567809"/>
            <a:chExt cx="76932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0">
              <p14:nvContentPartPr>
                <p14:cNvPr id="1109" name="Input penna 1108">
                  <a:extLst>
                    <a:ext uri="{FF2B5EF4-FFF2-40B4-BE49-F238E27FC236}">
                      <a16:creationId xmlns:a16="http://schemas.microsoft.com/office/drawing/2014/main" id="{A851F6A1-47A4-5BA1-E5D6-41E2F6F56344}"/>
                    </a:ext>
                  </a:extLst>
                </p14:cNvPr>
                <p14:cNvContentPartPr/>
                <p14:nvPr/>
              </p14:nvContentPartPr>
              <p14:xfrm>
                <a:off x="920365" y="5585809"/>
                <a:ext cx="52920" cy="163440"/>
              </p14:xfrm>
            </p:contentPart>
          </mc:Choice>
          <mc:Fallback xmlns="">
            <p:pic>
              <p:nvPicPr>
                <p:cNvPr id="1109" name="Input penna 1108">
                  <a:extLst>
                    <a:ext uri="{FF2B5EF4-FFF2-40B4-BE49-F238E27FC236}">
                      <a16:creationId xmlns:a16="http://schemas.microsoft.com/office/drawing/2014/main" id="{A851F6A1-47A4-5BA1-E5D6-41E2F6F56344}"/>
                    </a:ext>
                  </a:extLst>
                </p:cNvPr>
                <p:cNvPicPr/>
                <p:nvPr/>
              </p:nvPicPr>
              <p:blipFill>
                <a:blip r:embed="rId1301"/>
                <a:stretch>
                  <a:fillRect/>
                </a:stretch>
              </p:blipFill>
              <p:spPr>
                <a:xfrm>
                  <a:off x="913165" y="5578249"/>
                  <a:ext cx="680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2">
              <p14:nvContentPartPr>
                <p14:cNvPr id="1110" name="Input penna 1109">
                  <a:extLst>
                    <a:ext uri="{FF2B5EF4-FFF2-40B4-BE49-F238E27FC236}">
                      <a16:creationId xmlns:a16="http://schemas.microsoft.com/office/drawing/2014/main" id="{F9949350-F506-EF69-1357-F833FF62A057}"/>
                    </a:ext>
                  </a:extLst>
                </p14:cNvPr>
                <p14:cNvContentPartPr/>
                <p14:nvPr/>
              </p14:nvContentPartPr>
              <p14:xfrm>
                <a:off x="1022245" y="5674729"/>
                <a:ext cx="4320" cy="37800"/>
              </p14:xfrm>
            </p:contentPart>
          </mc:Choice>
          <mc:Fallback xmlns="">
            <p:pic>
              <p:nvPicPr>
                <p:cNvPr id="1110" name="Input penna 1109">
                  <a:extLst>
                    <a:ext uri="{FF2B5EF4-FFF2-40B4-BE49-F238E27FC236}">
                      <a16:creationId xmlns:a16="http://schemas.microsoft.com/office/drawing/2014/main" id="{F9949350-F506-EF69-1357-F833FF62A057}"/>
                    </a:ext>
                  </a:extLst>
                </p:cNvPr>
                <p:cNvPicPr/>
                <p:nvPr/>
              </p:nvPicPr>
              <p:blipFill>
                <a:blip r:embed="rId1303"/>
                <a:stretch>
                  <a:fillRect/>
                </a:stretch>
              </p:blipFill>
              <p:spPr>
                <a:xfrm>
                  <a:off x="1015045" y="5667169"/>
                  <a:ext cx="194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4">
              <p14:nvContentPartPr>
                <p14:cNvPr id="1111" name="Input penna 1110">
                  <a:extLst>
                    <a:ext uri="{FF2B5EF4-FFF2-40B4-BE49-F238E27FC236}">
                      <a16:creationId xmlns:a16="http://schemas.microsoft.com/office/drawing/2014/main" id="{EE55D33F-BAE2-BD6D-71D2-CD19E4AA07F5}"/>
                    </a:ext>
                  </a:extLst>
                </p14:cNvPr>
                <p14:cNvContentPartPr/>
                <p14:nvPr/>
              </p14:nvContentPartPr>
              <p14:xfrm>
                <a:off x="1065445" y="5635849"/>
                <a:ext cx="51840" cy="114840"/>
              </p14:xfrm>
            </p:contentPart>
          </mc:Choice>
          <mc:Fallback xmlns="">
            <p:pic>
              <p:nvPicPr>
                <p:cNvPr id="1111" name="Input penna 1110">
                  <a:extLst>
                    <a:ext uri="{FF2B5EF4-FFF2-40B4-BE49-F238E27FC236}">
                      <a16:creationId xmlns:a16="http://schemas.microsoft.com/office/drawing/2014/main" id="{EE55D33F-BAE2-BD6D-71D2-CD19E4AA07F5}"/>
                    </a:ext>
                  </a:extLst>
                </p:cNvPr>
                <p:cNvPicPr/>
                <p:nvPr/>
              </p:nvPicPr>
              <p:blipFill>
                <a:blip r:embed="rId1305"/>
                <a:stretch>
                  <a:fillRect/>
                </a:stretch>
              </p:blipFill>
              <p:spPr>
                <a:xfrm>
                  <a:off x="1057885" y="5628289"/>
                  <a:ext cx="66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6">
              <p14:nvContentPartPr>
                <p14:cNvPr id="1112" name="Input penna 1111">
                  <a:extLst>
                    <a:ext uri="{FF2B5EF4-FFF2-40B4-BE49-F238E27FC236}">
                      <a16:creationId xmlns:a16="http://schemas.microsoft.com/office/drawing/2014/main" id="{0D2A0309-4F18-637F-FA41-3BB293EFC106}"/>
                    </a:ext>
                  </a:extLst>
                </p14:cNvPr>
                <p14:cNvContentPartPr/>
                <p14:nvPr/>
              </p14:nvContentPartPr>
              <p14:xfrm>
                <a:off x="1148605" y="5632609"/>
                <a:ext cx="39240" cy="77040"/>
              </p14:xfrm>
            </p:contentPart>
          </mc:Choice>
          <mc:Fallback xmlns="">
            <p:pic>
              <p:nvPicPr>
                <p:cNvPr id="1112" name="Input penna 1111">
                  <a:extLst>
                    <a:ext uri="{FF2B5EF4-FFF2-40B4-BE49-F238E27FC236}">
                      <a16:creationId xmlns:a16="http://schemas.microsoft.com/office/drawing/2014/main" id="{0D2A0309-4F18-637F-FA41-3BB293EFC106}"/>
                    </a:ext>
                  </a:extLst>
                </p:cNvPr>
                <p:cNvPicPr/>
                <p:nvPr/>
              </p:nvPicPr>
              <p:blipFill>
                <a:blip r:embed="rId1307"/>
                <a:stretch>
                  <a:fillRect/>
                </a:stretch>
              </p:blipFill>
              <p:spPr>
                <a:xfrm>
                  <a:off x="1141045" y="5625049"/>
                  <a:ext cx="543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8">
              <p14:nvContentPartPr>
                <p14:cNvPr id="1113" name="Input penna 1112">
                  <a:extLst>
                    <a:ext uri="{FF2B5EF4-FFF2-40B4-BE49-F238E27FC236}">
                      <a16:creationId xmlns:a16="http://schemas.microsoft.com/office/drawing/2014/main" id="{D988F6B9-F62F-4440-F3DE-A1DF810C45C0}"/>
                    </a:ext>
                  </a:extLst>
                </p14:cNvPr>
                <p14:cNvContentPartPr/>
                <p14:nvPr/>
              </p14:nvContentPartPr>
              <p14:xfrm>
                <a:off x="1219525" y="5645929"/>
                <a:ext cx="61920" cy="45720"/>
              </p14:xfrm>
            </p:contentPart>
          </mc:Choice>
          <mc:Fallback xmlns="">
            <p:pic>
              <p:nvPicPr>
                <p:cNvPr id="1113" name="Input penna 1112">
                  <a:extLst>
                    <a:ext uri="{FF2B5EF4-FFF2-40B4-BE49-F238E27FC236}">
                      <a16:creationId xmlns:a16="http://schemas.microsoft.com/office/drawing/2014/main" id="{D988F6B9-F62F-4440-F3DE-A1DF810C45C0}"/>
                    </a:ext>
                  </a:extLst>
                </p:cNvPr>
                <p:cNvPicPr/>
                <p:nvPr/>
              </p:nvPicPr>
              <p:blipFill>
                <a:blip r:embed="rId1309"/>
                <a:stretch>
                  <a:fillRect/>
                </a:stretch>
              </p:blipFill>
              <p:spPr>
                <a:xfrm>
                  <a:off x="1211965" y="5638369"/>
                  <a:ext cx="77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0">
              <p14:nvContentPartPr>
                <p14:cNvPr id="1114" name="Input penna 1113">
                  <a:extLst>
                    <a:ext uri="{FF2B5EF4-FFF2-40B4-BE49-F238E27FC236}">
                      <a16:creationId xmlns:a16="http://schemas.microsoft.com/office/drawing/2014/main" id="{8CE9AC84-554F-1BAE-1774-EF5CE62FE452}"/>
                    </a:ext>
                  </a:extLst>
                </p14:cNvPr>
                <p14:cNvContentPartPr/>
                <p14:nvPr/>
              </p14:nvContentPartPr>
              <p14:xfrm>
                <a:off x="1305205" y="5567809"/>
                <a:ext cx="44280" cy="126720"/>
              </p14:xfrm>
            </p:contentPart>
          </mc:Choice>
          <mc:Fallback xmlns="">
            <p:pic>
              <p:nvPicPr>
                <p:cNvPr id="1114" name="Input penna 1113">
                  <a:extLst>
                    <a:ext uri="{FF2B5EF4-FFF2-40B4-BE49-F238E27FC236}">
                      <a16:creationId xmlns:a16="http://schemas.microsoft.com/office/drawing/2014/main" id="{8CE9AC84-554F-1BAE-1774-EF5CE62FE452}"/>
                    </a:ext>
                  </a:extLst>
                </p:cNvPr>
                <p:cNvPicPr/>
                <p:nvPr/>
              </p:nvPicPr>
              <p:blipFill>
                <a:blip r:embed="rId1311"/>
                <a:stretch>
                  <a:fillRect/>
                </a:stretch>
              </p:blipFill>
              <p:spPr>
                <a:xfrm>
                  <a:off x="1297645" y="5560249"/>
                  <a:ext cx="594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2">
              <p14:nvContentPartPr>
                <p14:cNvPr id="1115" name="Input penna 1114">
                  <a:extLst>
                    <a:ext uri="{FF2B5EF4-FFF2-40B4-BE49-F238E27FC236}">
                      <a16:creationId xmlns:a16="http://schemas.microsoft.com/office/drawing/2014/main" id="{CDF5CC69-2BAE-DC67-19D2-F3A6D3A588F9}"/>
                    </a:ext>
                  </a:extLst>
                </p14:cNvPr>
                <p14:cNvContentPartPr/>
                <p14:nvPr/>
              </p14:nvContentPartPr>
              <p14:xfrm>
                <a:off x="1394845" y="5633689"/>
                <a:ext cx="75240" cy="74160"/>
              </p14:xfrm>
            </p:contentPart>
          </mc:Choice>
          <mc:Fallback xmlns="">
            <p:pic>
              <p:nvPicPr>
                <p:cNvPr id="1115" name="Input penna 1114">
                  <a:extLst>
                    <a:ext uri="{FF2B5EF4-FFF2-40B4-BE49-F238E27FC236}">
                      <a16:creationId xmlns:a16="http://schemas.microsoft.com/office/drawing/2014/main" id="{CDF5CC69-2BAE-DC67-19D2-F3A6D3A588F9}"/>
                    </a:ext>
                  </a:extLst>
                </p:cNvPr>
                <p:cNvPicPr/>
                <p:nvPr/>
              </p:nvPicPr>
              <p:blipFill>
                <a:blip r:embed="rId1313"/>
                <a:stretch>
                  <a:fillRect/>
                </a:stretch>
              </p:blipFill>
              <p:spPr>
                <a:xfrm>
                  <a:off x="1387285" y="5626129"/>
                  <a:ext cx="90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4">
              <p14:nvContentPartPr>
                <p14:cNvPr id="1118" name="Input penna 1117">
                  <a:extLst>
                    <a:ext uri="{FF2B5EF4-FFF2-40B4-BE49-F238E27FC236}">
                      <a16:creationId xmlns:a16="http://schemas.microsoft.com/office/drawing/2014/main" id="{7C7B51F2-48C7-C112-1F80-735A5E511589}"/>
                    </a:ext>
                  </a:extLst>
                </p14:cNvPr>
                <p14:cNvContentPartPr/>
                <p14:nvPr/>
              </p14:nvContentPartPr>
              <p14:xfrm>
                <a:off x="1490605" y="5635129"/>
                <a:ext cx="42840" cy="59040"/>
              </p14:xfrm>
            </p:contentPart>
          </mc:Choice>
          <mc:Fallback xmlns="">
            <p:pic>
              <p:nvPicPr>
                <p:cNvPr id="1118" name="Input penna 1117">
                  <a:extLst>
                    <a:ext uri="{FF2B5EF4-FFF2-40B4-BE49-F238E27FC236}">
                      <a16:creationId xmlns:a16="http://schemas.microsoft.com/office/drawing/2014/main" id="{7C7B51F2-48C7-C112-1F80-735A5E511589}"/>
                    </a:ext>
                  </a:extLst>
                </p:cNvPr>
                <p:cNvPicPr/>
                <p:nvPr/>
              </p:nvPicPr>
              <p:blipFill>
                <a:blip r:embed="rId1315"/>
                <a:stretch>
                  <a:fillRect/>
                </a:stretch>
              </p:blipFill>
              <p:spPr>
                <a:xfrm>
                  <a:off x="1483045" y="5627569"/>
                  <a:ext cx="576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6">
              <p14:nvContentPartPr>
                <p14:cNvPr id="1119" name="Input penna 1118">
                  <a:extLst>
                    <a:ext uri="{FF2B5EF4-FFF2-40B4-BE49-F238E27FC236}">
                      <a16:creationId xmlns:a16="http://schemas.microsoft.com/office/drawing/2014/main" id="{F51DA0A1-A749-9FAB-7C28-1ADCE80633A8}"/>
                    </a:ext>
                  </a:extLst>
                </p14:cNvPr>
                <p14:cNvContentPartPr/>
                <p14:nvPr/>
              </p14:nvContentPartPr>
              <p14:xfrm>
                <a:off x="1579165" y="5579329"/>
                <a:ext cx="19080" cy="77760"/>
              </p14:xfrm>
            </p:contentPart>
          </mc:Choice>
          <mc:Fallback xmlns="">
            <p:pic>
              <p:nvPicPr>
                <p:cNvPr id="1119" name="Input penna 1118">
                  <a:extLst>
                    <a:ext uri="{FF2B5EF4-FFF2-40B4-BE49-F238E27FC236}">
                      <a16:creationId xmlns:a16="http://schemas.microsoft.com/office/drawing/2014/main" id="{F51DA0A1-A749-9FAB-7C28-1ADCE80633A8}"/>
                    </a:ext>
                  </a:extLst>
                </p:cNvPr>
                <p:cNvPicPr/>
                <p:nvPr/>
              </p:nvPicPr>
              <p:blipFill>
                <a:blip r:embed="rId1317"/>
                <a:stretch>
                  <a:fillRect/>
                </a:stretch>
              </p:blipFill>
              <p:spPr>
                <a:xfrm>
                  <a:off x="1571605" y="5571769"/>
                  <a:ext cx="338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8">
              <p14:nvContentPartPr>
                <p14:cNvPr id="1120" name="Input penna 1119">
                  <a:extLst>
                    <a:ext uri="{FF2B5EF4-FFF2-40B4-BE49-F238E27FC236}">
                      <a16:creationId xmlns:a16="http://schemas.microsoft.com/office/drawing/2014/main" id="{31F5C1E1-FC41-C4E8-6E9D-E8B4B3184747}"/>
                    </a:ext>
                  </a:extLst>
                </p14:cNvPr>
                <p14:cNvContentPartPr/>
                <p14:nvPr/>
              </p14:nvContentPartPr>
              <p14:xfrm>
                <a:off x="1583485" y="5629009"/>
                <a:ext cx="28440" cy="4320"/>
              </p14:xfrm>
            </p:contentPart>
          </mc:Choice>
          <mc:Fallback xmlns="">
            <p:pic>
              <p:nvPicPr>
                <p:cNvPr id="1120" name="Input penna 1119">
                  <a:extLst>
                    <a:ext uri="{FF2B5EF4-FFF2-40B4-BE49-F238E27FC236}">
                      <a16:creationId xmlns:a16="http://schemas.microsoft.com/office/drawing/2014/main" id="{31F5C1E1-FC41-C4E8-6E9D-E8B4B3184747}"/>
                    </a:ext>
                  </a:extLst>
                </p:cNvPr>
                <p:cNvPicPr/>
                <p:nvPr/>
              </p:nvPicPr>
              <p:blipFill>
                <a:blip r:embed="rId1319"/>
                <a:stretch>
                  <a:fillRect/>
                </a:stretch>
              </p:blipFill>
              <p:spPr>
                <a:xfrm>
                  <a:off x="1575925" y="5621449"/>
                  <a:ext cx="435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0">
              <p14:nvContentPartPr>
                <p14:cNvPr id="1121" name="Input penna 1120">
                  <a:extLst>
                    <a:ext uri="{FF2B5EF4-FFF2-40B4-BE49-F238E27FC236}">
                      <a16:creationId xmlns:a16="http://schemas.microsoft.com/office/drawing/2014/main" id="{BADAE968-7C24-1C85-AA83-C7F9612BD438}"/>
                    </a:ext>
                  </a:extLst>
                </p14:cNvPr>
                <p14:cNvContentPartPr/>
                <p14:nvPr/>
              </p14:nvContentPartPr>
              <p14:xfrm>
                <a:off x="1638565" y="5599489"/>
                <a:ext cx="51120" cy="75960"/>
              </p14:xfrm>
            </p:contentPart>
          </mc:Choice>
          <mc:Fallback xmlns="">
            <p:pic>
              <p:nvPicPr>
                <p:cNvPr id="1121" name="Input penna 1120">
                  <a:extLst>
                    <a:ext uri="{FF2B5EF4-FFF2-40B4-BE49-F238E27FC236}">
                      <a16:creationId xmlns:a16="http://schemas.microsoft.com/office/drawing/2014/main" id="{BADAE968-7C24-1C85-AA83-C7F9612BD438}"/>
                    </a:ext>
                  </a:extLst>
                </p:cNvPr>
                <p:cNvPicPr/>
                <p:nvPr/>
              </p:nvPicPr>
              <p:blipFill>
                <a:blip r:embed="rId1321"/>
                <a:stretch>
                  <a:fillRect/>
                </a:stretch>
              </p:blipFill>
              <p:spPr>
                <a:xfrm>
                  <a:off x="1631005" y="5591929"/>
                  <a:ext cx="6624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7" name="Gruppo 1146">
            <a:extLst>
              <a:ext uri="{FF2B5EF4-FFF2-40B4-BE49-F238E27FC236}">
                <a16:creationId xmlns:a16="http://schemas.microsoft.com/office/drawing/2014/main" id="{32E13564-D193-157C-6972-F218E6DA6477}"/>
              </a:ext>
            </a:extLst>
          </p:cNvPr>
          <p:cNvGrpSpPr/>
          <p:nvPr/>
        </p:nvGrpSpPr>
        <p:grpSpPr>
          <a:xfrm>
            <a:off x="2174605" y="5264329"/>
            <a:ext cx="297360" cy="190800"/>
            <a:chOff x="2174605" y="5264329"/>
            <a:chExt cx="297360" cy="19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2">
              <p14:nvContentPartPr>
                <p14:cNvPr id="1124" name="Input penna 1123">
                  <a:extLst>
                    <a:ext uri="{FF2B5EF4-FFF2-40B4-BE49-F238E27FC236}">
                      <a16:creationId xmlns:a16="http://schemas.microsoft.com/office/drawing/2014/main" id="{12ADF053-014A-FC02-C22C-A90BBF2B89E2}"/>
                    </a:ext>
                  </a:extLst>
                </p14:cNvPr>
                <p14:cNvContentPartPr/>
                <p14:nvPr/>
              </p14:nvContentPartPr>
              <p14:xfrm>
                <a:off x="2246245" y="5264329"/>
                <a:ext cx="7200" cy="56880"/>
              </p14:xfrm>
            </p:contentPart>
          </mc:Choice>
          <mc:Fallback xmlns="">
            <p:pic>
              <p:nvPicPr>
                <p:cNvPr id="1124" name="Input penna 1123">
                  <a:extLst>
                    <a:ext uri="{FF2B5EF4-FFF2-40B4-BE49-F238E27FC236}">
                      <a16:creationId xmlns:a16="http://schemas.microsoft.com/office/drawing/2014/main" id="{12ADF053-014A-FC02-C22C-A90BBF2B89E2}"/>
                    </a:ext>
                  </a:extLst>
                </p:cNvPr>
                <p:cNvPicPr/>
                <p:nvPr/>
              </p:nvPicPr>
              <p:blipFill>
                <a:blip r:embed="rId1323"/>
                <a:stretch>
                  <a:fillRect/>
                </a:stretch>
              </p:blipFill>
              <p:spPr>
                <a:xfrm>
                  <a:off x="2238685" y="5257129"/>
                  <a:ext cx="223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4">
              <p14:nvContentPartPr>
                <p14:cNvPr id="1125" name="Input penna 1124">
                  <a:extLst>
                    <a:ext uri="{FF2B5EF4-FFF2-40B4-BE49-F238E27FC236}">
                      <a16:creationId xmlns:a16="http://schemas.microsoft.com/office/drawing/2014/main" id="{8EF685AE-016D-CD5D-E139-75179D54F65A}"/>
                    </a:ext>
                  </a:extLst>
                </p14:cNvPr>
                <p14:cNvContentPartPr/>
                <p14:nvPr/>
              </p14:nvContentPartPr>
              <p14:xfrm>
                <a:off x="2174605" y="5328049"/>
                <a:ext cx="106560" cy="13680"/>
              </p14:xfrm>
            </p:contentPart>
          </mc:Choice>
          <mc:Fallback xmlns="">
            <p:pic>
              <p:nvPicPr>
                <p:cNvPr id="1125" name="Input penna 1124">
                  <a:extLst>
                    <a:ext uri="{FF2B5EF4-FFF2-40B4-BE49-F238E27FC236}">
                      <a16:creationId xmlns:a16="http://schemas.microsoft.com/office/drawing/2014/main" id="{8EF685AE-016D-CD5D-E139-75179D54F65A}"/>
                    </a:ext>
                  </a:extLst>
                </p:cNvPr>
                <p:cNvPicPr/>
                <p:nvPr/>
              </p:nvPicPr>
              <p:blipFill>
                <a:blip r:embed="rId1028"/>
                <a:stretch>
                  <a:fillRect/>
                </a:stretch>
              </p:blipFill>
              <p:spPr>
                <a:xfrm>
                  <a:off x="2167405" y="5320489"/>
                  <a:ext cx="1216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5">
              <p14:nvContentPartPr>
                <p14:cNvPr id="1126" name="Input penna 1125">
                  <a:extLst>
                    <a:ext uri="{FF2B5EF4-FFF2-40B4-BE49-F238E27FC236}">
                      <a16:creationId xmlns:a16="http://schemas.microsoft.com/office/drawing/2014/main" id="{B76BAC98-B4C4-56F7-19EF-EBB4AC9DCC5E}"/>
                    </a:ext>
                  </a:extLst>
                </p14:cNvPr>
                <p14:cNvContentPartPr/>
                <p14:nvPr/>
              </p14:nvContentPartPr>
              <p14:xfrm>
                <a:off x="2223565" y="5351809"/>
                <a:ext cx="41040" cy="45000"/>
              </p14:xfrm>
            </p:contentPart>
          </mc:Choice>
          <mc:Fallback xmlns="">
            <p:pic>
              <p:nvPicPr>
                <p:cNvPr id="1126" name="Input penna 1125">
                  <a:extLst>
                    <a:ext uri="{FF2B5EF4-FFF2-40B4-BE49-F238E27FC236}">
                      <a16:creationId xmlns:a16="http://schemas.microsoft.com/office/drawing/2014/main" id="{B76BAC98-B4C4-56F7-19EF-EBB4AC9DCC5E}"/>
                    </a:ext>
                  </a:extLst>
                </p:cNvPr>
                <p:cNvPicPr/>
                <p:nvPr/>
              </p:nvPicPr>
              <p:blipFill>
                <a:blip r:embed="rId1326"/>
                <a:stretch>
                  <a:fillRect/>
                </a:stretch>
              </p:blipFill>
              <p:spPr>
                <a:xfrm>
                  <a:off x="2216005" y="5344249"/>
                  <a:ext cx="561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7">
              <p14:nvContentPartPr>
                <p14:cNvPr id="1127" name="Input penna 1126">
                  <a:extLst>
                    <a:ext uri="{FF2B5EF4-FFF2-40B4-BE49-F238E27FC236}">
                      <a16:creationId xmlns:a16="http://schemas.microsoft.com/office/drawing/2014/main" id="{0891064D-5C99-9EAD-CE5B-159F88BF56F2}"/>
                    </a:ext>
                  </a:extLst>
                </p14:cNvPr>
                <p14:cNvContentPartPr/>
                <p14:nvPr/>
              </p14:nvContentPartPr>
              <p14:xfrm>
                <a:off x="2230045" y="5403649"/>
                <a:ext cx="3960" cy="33840"/>
              </p14:xfrm>
            </p:contentPart>
          </mc:Choice>
          <mc:Fallback xmlns="">
            <p:pic>
              <p:nvPicPr>
                <p:cNvPr id="1127" name="Input penna 1126">
                  <a:extLst>
                    <a:ext uri="{FF2B5EF4-FFF2-40B4-BE49-F238E27FC236}">
                      <a16:creationId xmlns:a16="http://schemas.microsoft.com/office/drawing/2014/main" id="{0891064D-5C99-9EAD-CE5B-159F88BF56F2}"/>
                    </a:ext>
                  </a:extLst>
                </p:cNvPr>
                <p:cNvPicPr/>
                <p:nvPr/>
              </p:nvPicPr>
              <p:blipFill>
                <a:blip r:embed="rId1328"/>
                <a:stretch>
                  <a:fillRect/>
                </a:stretch>
              </p:blipFill>
              <p:spPr>
                <a:xfrm>
                  <a:off x="2222485" y="5396089"/>
                  <a:ext cx="187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9">
              <p14:nvContentPartPr>
                <p14:cNvPr id="1128" name="Input penna 1127">
                  <a:extLst>
                    <a:ext uri="{FF2B5EF4-FFF2-40B4-BE49-F238E27FC236}">
                      <a16:creationId xmlns:a16="http://schemas.microsoft.com/office/drawing/2014/main" id="{369C013F-9A8B-06EF-C651-0A2E8872ABEE}"/>
                    </a:ext>
                  </a:extLst>
                </p14:cNvPr>
                <p14:cNvContentPartPr/>
                <p14:nvPr/>
              </p14:nvContentPartPr>
              <p14:xfrm>
                <a:off x="2193685" y="5437489"/>
                <a:ext cx="54720" cy="17640"/>
              </p14:xfrm>
            </p:contentPart>
          </mc:Choice>
          <mc:Fallback xmlns="">
            <p:pic>
              <p:nvPicPr>
                <p:cNvPr id="1128" name="Input penna 1127">
                  <a:extLst>
                    <a:ext uri="{FF2B5EF4-FFF2-40B4-BE49-F238E27FC236}">
                      <a16:creationId xmlns:a16="http://schemas.microsoft.com/office/drawing/2014/main" id="{369C013F-9A8B-06EF-C651-0A2E8872ABEE}"/>
                    </a:ext>
                  </a:extLst>
                </p:cNvPr>
                <p:cNvPicPr/>
                <p:nvPr/>
              </p:nvPicPr>
              <p:blipFill>
                <a:blip r:embed="rId1330"/>
                <a:stretch>
                  <a:fillRect/>
                </a:stretch>
              </p:blipFill>
              <p:spPr>
                <a:xfrm>
                  <a:off x="2186125" y="5429929"/>
                  <a:ext cx="698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1">
              <p14:nvContentPartPr>
                <p14:cNvPr id="1129" name="Input penna 1128">
                  <a:extLst>
                    <a:ext uri="{FF2B5EF4-FFF2-40B4-BE49-F238E27FC236}">
                      <a16:creationId xmlns:a16="http://schemas.microsoft.com/office/drawing/2014/main" id="{CA646205-F383-AE3B-9EE9-6575D762422C}"/>
                    </a:ext>
                  </a:extLst>
                </p14:cNvPr>
                <p14:cNvContentPartPr/>
                <p14:nvPr/>
              </p14:nvContentPartPr>
              <p14:xfrm>
                <a:off x="2280085" y="5324089"/>
                <a:ext cx="19800" cy="120600"/>
              </p14:xfrm>
            </p:contentPart>
          </mc:Choice>
          <mc:Fallback xmlns="">
            <p:pic>
              <p:nvPicPr>
                <p:cNvPr id="1129" name="Input penna 1128">
                  <a:extLst>
                    <a:ext uri="{FF2B5EF4-FFF2-40B4-BE49-F238E27FC236}">
                      <a16:creationId xmlns:a16="http://schemas.microsoft.com/office/drawing/2014/main" id="{CA646205-F383-AE3B-9EE9-6575D762422C}"/>
                    </a:ext>
                  </a:extLst>
                </p:cNvPr>
                <p:cNvPicPr/>
                <p:nvPr/>
              </p:nvPicPr>
              <p:blipFill>
                <a:blip r:embed="rId1332"/>
                <a:stretch>
                  <a:fillRect/>
                </a:stretch>
              </p:blipFill>
              <p:spPr>
                <a:xfrm>
                  <a:off x="2272525" y="5316529"/>
                  <a:ext cx="34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3">
              <p14:nvContentPartPr>
                <p14:cNvPr id="1130" name="Input penna 1129">
                  <a:extLst>
                    <a:ext uri="{FF2B5EF4-FFF2-40B4-BE49-F238E27FC236}">
                      <a16:creationId xmlns:a16="http://schemas.microsoft.com/office/drawing/2014/main" id="{F80E2F0A-2241-4AF7-449B-8B986D38DAB9}"/>
                    </a:ext>
                  </a:extLst>
                </p14:cNvPr>
                <p14:cNvContentPartPr/>
                <p14:nvPr/>
              </p14:nvContentPartPr>
              <p14:xfrm>
                <a:off x="2329045" y="5318329"/>
                <a:ext cx="42480" cy="94320"/>
              </p14:xfrm>
            </p:contentPart>
          </mc:Choice>
          <mc:Fallback xmlns="">
            <p:pic>
              <p:nvPicPr>
                <p:cNvPr id="1130" name="Input penna 1129">
                  <a:extLst>
                    <a:ext uri="{FF2B5EF4-FFF2-40B4-BE49-F238E27FC236}">
                      <a16:creationId xmlns:a16="http://schemas.microsoft.com/office/drawing/2014/main" id="{F80E2F0A-2241-4AF7-449B-8B986D38DAB9}"/>
                    </a:ext>
                  </a:extLst>
                </p:cNvPr>
                <p:cNvPicPr/>
                <p:nvPr/>
              </p:nvPicPr>
              <p:blipFill>
                <a:blip r:embed="rId1334"/>
                <a:stretch>
                  <a:fillRect/>
                </a:stretch>
              </p:blipFill>
              <p:spPr>
                <a:xfrm>
                  <a:off x="2321485" y="5310769"/>
                  <a:ext cx="572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5">
              <p14:nvContentPartPr>
                <p14:cNvPr id="1131" name="Input penna 1130">
                  <a:extLst>
                    <a:ext uri="{FF2B5EF4-FFF2-40B4-BE49-F238E27FC236}">
                      <a16:creationId xmlns:a16="http://schemas.microsoft.com/office/drawing/2014/main" id="{DDD4566F-845B-DDB5-D0B0-81654DEB3A10}"/>
                    </a:ext>
                  </a:extLst>
                </p14:cNvPr>
                <p14:cNvContentPartPr/>
                <p14:nvPr/>
              </p14:nvContentPartPr>
              <p14:xfrm>
                <a:off x="2345605" y="5385289"/>
                <a:ext cx="38880" cy="28800"/>
              </p14:xfrm>
            </p:contentPart>
          </mc:Choice>
          <mc:Fallback xmlns="">
            <p:pic>
              <p:nvPicPr>
                <p:cNvPr id="1131" name="Input penna 1130">
                  <a:extLst>
                    <a:ext uri="{FF2B5EF4-FFF2-40B4-BE49-F238E27FC236}">
                      <a16:creationId xmlns:a16="http://schemas.microsoft.com/office/drawing/2014/main" id="{DDD4566F-845B-DDB5-D0B0-81654DEB3A10}"/>
                    </a:ext>
                  </a:extLst>
                </p:cNvPr>
                <p:cNvPicPr/>
                <p:nvPr/>
              </p:nvPicPr>
              <p:blipFill>
                <a:blip r:embed="rId1336"/>
                <a:stretch>
                  <a:fillRect/>
                </a:stretch>
              </p:blipFill>
              <p:spPr>
                <a:xfrm>
                  <a:off x="2338045" y="5377729"/>
                  <a:ext cx="54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7">
              <p14:nvContentPartPr>
                <p14:cNvPr id="1132" name="Input penna 1131">
                  <a:extLst>
                    <a:ext uri="{FF2B5EF4-FFF2-40B4-BE49-F238E27FC236}">
                      <a16:creationId xmlns:a16="http://schemas.microsoft.com/office/drawing/2014/main" id="{B299A7C5-90F5-7FAE-2466-E12742073D07}"/>
                    </a:ext>
                  </a:extLst>
                </p14:cNvPr>
                <p14:cNvContentPartPr/>
                <p14:nvPr/>
              </p14:nvContentPartPr>
              <p14:xfrm>
                <a:off x="2433445" y="5315089"/>
                <a:ext cx="4320" cy="104760"/>
              </p14:xfrm>
            </p:contentPart>
          </mc:Choice>
          <mc:Fallback xmlns="">
            <p:pic>
              <p:nvPicPr>
                <p:cNvPr id="1132" name="Input penna 1131">
                  <a:extLst>
                    <a:ext uri="{FF2B5EF4-FFF2-40B4-BE49-F238E27FC236}">
                      <a16:creationId xmlns:a16="http://schemas.microsoft.com/office/drawing/2014/main" id="{B299A7C5-90F5-7FAE-2466-E12742073D07}"/>
                    </a:ext>
                  </a:extLst>
                </p:cNvPr>
                <p:cNvPicPr/>
                <p:nvPr/>
              </p:nvPicPr>
              <p:blipFill>
                <a:blip r:embed="rId1338"/>
                <a:stretch>
                  <a:fillRect/>
                </a:stretch>
              </p:blipFill>
              <p:spPr>
                <a:xfrm>
                  <a:off x="2425885" y="5307529"/>
                  <a:ext cx="190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9">
              <p14:nvContentPartPr>
                <p14:cNvPr id="1133" name="Input penna 1132">
                  <a:extLst>
                    <a:ext uri="{FF2B5EF4-FFF2-40B4-BE49-F238E27FC236}">
                      <a16:creationId xmlns:a16="http://schemas.microsoft.com/office/drawing/2014/main" id="{BE365650-C76D-8AE2-2168-E9EB37BFCF78}"/>
                    </a:ext>
                  </a:extLst>
                </p14:cNvPr>
                <p14:cNvContentPartPr/>
                <p14:nvPr/>
              </p14:nvContentPartPr>
              <p14:xfrm>
                <a:off x="2441725" y="5399329"/>
                <a:ext cx="30240" cy="5040"/>
              </p14:xfrm>
            </p:contentPart>
          </mc:Choice>
          <mc:Fallback xmlns="">
            <p:pic>
              <p:nvPicPr>
                <p:cNvPr id="1133" name="Input penna 1132">
                  <a:extLst>
                    <a:ext uri="{FF2B5EF4-FFF2-40B4-BE49-F238E27FC236}">
                      <a16:creationId xmlns:a16="http://schemas.microsoft.com/office/drawing/2014/main" id="{BE365650-C76D-8AE2-2168-E9EB37BFCF78}"/>
                    </a:ext>
                  </a:extLst>
                </p:cNvPr>
                <p:cNvPicPr/>
                <p:nvPr/>
              </p:nvPicPr>
              <p:blipFill>
                <a:blip r:embed="rId1140"/>
                <a:stretch>
                  <a:fillRect/>
                </a:stretch>
              </p:blipFill>
              <p:spPr>
                <a:xfrm>
                  <a:off x="2434165" y="5392129"/>
                  <a:ext cx="4536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5" name="Gruppo 1144">
            <a:extLst>
              <a:ext uri="{FF2B5EF4-FFF2-40B4-BE49-F238E27FC236}">
                <a16:creationId xmlns:a16="http://schemas.microsoft.com/office/drawing/2014/main" id="{4AA13C67-1C8E-7347-B418-38AACE1C1B52}"/>
              </a:ext>
            </a:extLst>
          </p:cNvPr>
          <p:cNvGrpSpPr/>
          <p:nvPr/>
        </p:nvGrpSpPr>
        <p:grpSpPr>
          <a:xfrm>
            <a:off x="2610925" y="5291329"/>
            <a:ext cx="365040" cy="243000"/>
            <a:chOff x="2610925" y="5291329"/>
            <a:chExt cx="365040" cy="24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0">
              <p14:nvContentPartPr>
                <p14:cNvPr id="1134" name="Input penna 1133">
                  <a:extLst>
                    <a:ext uri="{FF2B5EF4-FFF2-40B4-BE49-F238E27FC236}">
                      <a16:creationId xmlns:a16="http://schemas.microsoft.com/office/drawing/2014/main" id="{5312C1D8-C23E-4205-97E9-7B6A66F5635D}"/>
                    </a:ext>
                  </a:extLst>
                </p14:cNvPr>
                <p14:cNvContentPartPr/>
                <p14:nvPr/>
              </p14:nvContentPartPr>
              <p14:xfrm>
                <a:off x="2659525" y="5291329"/>
                <a:ext cx="10440" cy="145800"/>
              </p14:xfrm>
            </p:contentPart>
          </mc:Choice>
          <mc:Fallback xmlns="">
            <p:pic>
              <p:nvPicPr>
                <p:cNvPr id="1134" name="Input penna 1133">
                  <a:extLst>
                    <a:ext uri="{FF2B5EF4-FFF2-40B4-BE49-F238E27FC236}">
                      <a16:creationId xmlns:a16="http://schemas.microsoft.com/office/drawing/2014/main" id="{5312C1D8-C23E-4205-97E9-7B6A66F5635D}"/>
                    </a:ext>
                  </a:extLst>
                </p:cNvPr>
                <p:cNvPicPr/>
                <p:nvPr/>
              </p:nvPicPr>
              <p:blipFill>
                <a:blip r:embed="rId1341"/>
                <a:stretch>
                  <a:fillRect/>
                </a:stretch>
              </p:blipFill>
              <p:spPr>
                <a:xfrm>
                  <a:off x="2651965" y="5283769"/>
                  <a:ext cx="255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2">
              <p14:nvContentPartPr>
                <p14:cNvPr id="1135" name="Input penna 1134">
                  <a:extLst>
                    <a:ext uri="{FF2B5EF4-FFF2-40B4-BE49-F238E27FC236}">
                      <a16:creationId xmlns:a16="http://schemas.microsoft.com/office/drawing/2014/main" id="{278546CC-6681-C854-7B35-0B27D6F3C8B8}"/>
                    </a:ext>
                  </a:extLst>
                </p14:cNvPr>
                <p14:cNvContentPartPr/>
                <p14:nvPr/>
              </p14:nvContentPartPr>
              <p14:xfrm>
                <a:off x="2610925" y="5375569"/>
                <a:ext cx="121320" cy="5040"/>
              </p14:xfrm>
            </p:contentPart>
          </mc:Choice>
          <mc:Fallback xmlns="">
            <p:pic>
              <p:nvPicPr>
                <p:cNvPr id="1135" name="Input penna 1134">
                  <a:extLst>
                    <a:ext uri="{FF2B5EF4-FFF2-40B4-BE49-F238E27FC236}">
                      <a16:creationId xmlns:a16="http://schemas.microsoft.com/office/drawing/2014/main" id="{278546CC-6681-C854-7B35-0B27D6F3C8B8}"/>
                    </a:ext>
                  </a:extLst>
                </p:cNvPr>
                <p:cNvPicPr/>
                <p:nvPr/>
              </p:nvPicPr>
              <p:blipFill>
                <a:blip r:embed="rId1343"/>
                <a:stretch>
                  <a:fillRect/>
                </a:stretch>
              </p:blipFill>
              <p:spPr>
                <a:xfrm>
                  <a:off x="2603725" y="5368009"/>
                  <a:ext cx="1364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4">
              <p14:nvContentPartPr>
                <p14:cNvPr id="1136" name="Input penna 1135">
                  <a:extLst>
                    <a:ext uri="{FF2B5EF4-FFF2-40B4-BE49-F238E27FC236}">
                      <a16:creationId xmlns:a16="http://schemas.microsoft.com/office/drawing/2014/main" id="{3419E63E-A244-43AB-045D-08AEB43D96C4}"/>
                    </a:ext>
                  </a:extLst>
                </p14:cNvPr>
                <p14:cNvContentPartPr/>
                <p14:nvPr/>
              </p14:nvContentPartPr>
              <p14:xfrm>
                <a:off x="2818285" y="5311129"/>
                <a:ext cx="84240" cy="61200"/>
              </p14:xfrm>
            </p:contentPart>
          </mc:Choice>
          <mc:Fallback xmlns="">
            <p:pic>
              <p:nvPicPr>
                <p:cNvPr id="1136" name="Input penna 1135">
                  <a:extLst>
                    <a:ext uri="{FF2B5EF4-FFF2-40B4-BE49-F238E27FC236}">
                      <a16:creationId xmlns:a16="http://schemas.microsoft.com/office/drawing/2014/main" id="{3419E63E-A244-43AB-045D-08AEB43D96C4}"/>
                    </a:ext>
                  </a:extLst>
                </p:cNvPr>
                <p:cNvPicPr/>
                <p:nvPr/>
              </p:nvPicPr>
              <p:blipFill>
                <a:blip r:embed="rId1345"/>
                <a:stretch>
                  <a:fillRect/>
                </a:stretch>
              </p:blipFill>
              <p:spPr>
                <a:xfrm>
                  <a:off x="2810725" y="5303569"/>
                  <a:ext cx="993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6">
              <p14:nvContentPartPr>
                <p14:cNvPr id="1137" name="Input penna 1136">
                  <a:extLst>
                    <a:ext uri="{FF2B5EF4-FFF2-40B4-BE49-F238E27FC236}">
                      <a16:creationId xmlns:a16="http://schemas.microsoft.com/office/drawing/2014/main" id="{64DE4C93-1508-A72B-74FB-C2D74C5578B1}"/>
                    </a:ext>
                  </a:extLst>
                </p14:cNvPr>
                <p14:cNvContentPartPr/>
                <p14:nvPr/>
              </p14:nvContentPartPr>
              <p14:xfrm>
                <a:off x="2778325" y="5416969"/>
                <a:ext cx="77400" cy="7920"/>
              </p14:xfrm>
            </p:contentPart>
          </mc:Choice>
          <mc:Fallback xmlns="">
            <p:pic>
              <p:nvPicPr>
                <p:cNvPr id="1137" name="Input penna 1136">
                  <a:extLst>
                    <a:ext uri="{FF2B5EF4-FFF2-40B4-BE49-F238E27FC236}">
                      <a16:creationId xmlns:a16="http://schemas.microsoft.com/office/drawing/2014/main" id="{64DE4C93-1508-A72B-74FB-C2D74C5578B1}"/>
                    </a:ext>
                  </a:extLst>
                </p:cNvPr>
                <p:cNvPicPr/>
                <p:nvPr/>
              </p:nvPicPr>
              <p:blipFill>
                <a:blip r:embed="rId1347"/>
                <a:stretch>
                  <a:fillRect/>
                </a:stretch>
              </p:blipFill>
              <p:spPr>
                <a:xfrm>
                  <a:off x="2770765" y="5409409"/>
                  <a:ext cx="925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8">
              <p14:nvContentPartPr>
                <p14:cNvPr id="1138" name="Input penna 1137">
                  <a:extLst>
                    <a:ext uri="{FF2B5EF4-FFF2-40B4-BE49-F238E27FC236}">
                      <a16:creationId xmlns:a16="http://schemas.microsoft.com/office/drawing/2014/main" id="{665F5F74-FED4-7782-95CF-72335C4C764B}"/>
                    </a:ext>
                  </a:extLst>
                </p14:cNvPr>
                <p14:cNvContentPartPr/>
                <p14:nvPr/>
              </p14:nvContentPartPr>
              <p14:xfrm>
                <a:off x="2843845" y="5415529"/>
                <a:ext cx="13320" cy="41400"/>
              </p14:xfrm>
            </p:contentPart>
          </mc:Choice>
          <mc:Fallback xmlns="">
            <p:pic>
              <p:nvPicPr>
                <p:cNvPr id="1138" name="Input penna 1137">
                  <a:extLst>
                    <a:ext uri="{FF2B5EF4-FFF2-40B4-BE49-F238E27FC236}">
                      <a16:creationId xmlns:a16="http://schemas.microsoft.com/office/drawing/2014/main" id="{665F5F74-FED4-7782-95CF-72335C4C764B}"/>
                    </a:ext>
                  </a:extLst>
                </p:cNvPr>
                <p:cNvPicPr/>
                <p:nvPr/>
              </p:nvPicPr>
              <p:blipFill>
                <a:blip r:embed="rId1349"/>
                <a:stretch>
                  <a:fillRect/>
                </a:stretch>
              </p:blipFill>
              <p:spPr>
                <a:xfrm>
                  <a:off x="2836285" y="5407969"/>
                  <a:ext cx="284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0">
              <p14:nvContentPartPr>
                <p14:cNvPr id="1139" name="Input penna 1138">
                  <a:extLst>
                    <a:ext uri="{FF2B5EF4-FFF2-40B4-BE49-F238E27FC236}">
                      <a16:creationId xmlns:a16="http://schemas.microsoft.com/office/drawing/2014/main" id="{BC5F2D1F-B8D2-DA37-09AC-7E7A090CDE02}"/>
                    </a:ext>
                  </a:extLst>
                </p14:cNvPr>
                <p14:cNvContentPartPr/>
                <p14:nvPr/>
              </p14:nvContentPartPr>
              <p14:xfrm>
                <a:off x="2898925" y="5403289"/>
                <a:ext cx="42120" cy="5760"/>
              </p14:xfrm>
            </p:contentPart>
          </mc:Choice>
          <mc:Fallback xmlns="">
            <p:pic>
              <p:nvPicPr>
                <p:cNvPr id="1139" name="Input penna 1138">
                  <a:extLst>
                    <a:ext uri="{FF2B5EF4-FFF2-40B4-BE49-F238E27FC236}">
                      <a16:creationId xmlns:a16="http://schemas.microsoft.com/office/drawing/2014/main" id="{BC5F2D1F-B8D2-DA37-09AC-7E7A090CDE02}"/>
                    </a:ext>
                  </a:extLst>
                </p:cNvPr>
                <p:cNvPicPr/>
                <p:nvPr/>
              </p:nvPicPr>
              <p:blipFill>
                <a:blip r:embed="rId1351"/>
                <a:stretch>
                  <a:fillRect/>
                </a:stretch>
              </p:blipFill>
              <p:spPr>
                <a:xfrm>
                  <a:off x="2891365" y="5395729"/>
                  <a:ext cx="568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2">
              <p14:nvContentPartPr>
                <p14:cNvPr id="1140" name="Input penna 1139">
                  <a:extLst>
                    <a:ext uri="{FF2B5EF4-FFF2-40B4-BE49-F238E27FC236}">
                      <a16:creationId xmlns:a16="http://schemas.microsoft.com/office/drawing/2014/main" id="{E19D525E-2099-AFF8-9310-A236CE98EA46}"/>
                    </a:ext>
                  </a:extLst>
                </p14:cNvPr>
                <p14:cNvContentPartPr/>
                <p14:nvPr/>
              </p14:nvContentPartPr>
              <p14:xfrm>
                <a:off x="2969485" y="5323729"/>
                <a:ext cx="6480" cy="88200"/>
              </p14:xfrm>
            </p:contentPart>
          </mc:Choice>
          <mc:Fallback xmlns="">
            <p:pic>
              <p:nvPicPr>
                <p:cNvPr id="1140" name="Input penna 1139">
                  <a:extLst>
                    <a:ext uri="{FF2B5EF4-FFF2-40B4-BE49-F238E27FC236}">
                      <a16:creationId xmlns:a16="http://schemas.microsoft.com/office/drawing/2014/main" id="{E19D525E-2099-AFF8-9310-A236CE98EA46}"/>
                    </a:ext>
                  </a:extLst>
                </p:cNvPr>
                <p:cNvPicPr/>
                <p:nvPr/>
              </p:nvPicPr>
              <p:blipFill>
                <a:blip r:embed="rId1353"/>
                <a:stretch>
                  <a:fillRect/>
                </a:stretch>
              </p:blipFill>
              <p:spPr>
                <a:xfrm>
                  <a:off x="2961925" y="5316169"/>
                  <a:ext cx="216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4">
              <p14:nvContentPartPr>
                <p14:cNvPr id="1141" name="Input penna 1140">
                  <a:extLst>
                    <a:ext uri="{FF2B5EF4-FFF2-40B4-BE49-F238E27FC236}">
                      <a16:creationId xmlns:a16="http://schemas.microsoft.com/office/drawing/2014/main" id="{248BC89C-D756-1E1E-BE10-B62726E0CAE9}"/>
                    </a:ext>
                  </a:extLst>
                </p14:cNvPr>
                <p14:cNvContentPartPr/>
                <p14:nvPr/>
              </p14:nvContentPartPr>
              <p14:xfrm>
                <a:off x="2861125" y="5465929"/>
                <a:ext cx="87120" cy="68400"/>
              </p14:xfrm>
            </p:contentPart>
          </mc:Choice>
          <mc:Fallback xmlns="">
            <p:pic>
              <p:nvPicPr>
                <p:cNvPr id="1141" name="Input penna 1140">
                  <a:extLst>
                    <a:ext uri="{FF2B5EF4-FFF2-40B4-BE49-F238E27FC236}">
                      <a16:creationId xmlns:a16="http://schemas.microsoft.com/office/drawing/2014/main" id="{248BC89C-D756-1E1E-BE10-B62726E0CAE9}"/>
                    </a:ext>
                  </a:extLst>
                </p:cNvPr>
                <p:cNvPicPr/>
                <p:nvPr/>
              </p:nvPicPr>
              <p:blipFill>
                <a:blip r:embed="rId1355"/>
                <a:stretch>
                  <a:fillRect/>
                </a:stretch>
              </p:blipFill>
              <p:spPr>
                <a:xfrm>
                  <a:off x="2853565" y="5458369"/>
                  <a:ext cx="10224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9" name="Gruppo 1158">
            <a:extLst>
              <a:ext uri="{FF2B5EF4-FFF2-40B4-BE49-F238E27FC236}">
                <a16:creationId xmlns:a16="http://schemas.microsoft.com/office/drawing/2014/main" id="{9826DFDD-92F0-14DC-4340-9CAB3A1CFF3D}"/>
              </a:ext>
            </a:extLst>
          </p:cNvPr>
          <p:cNvGrpSpPr/>
          <p:nvPr/>
        </p:nvGrpSpPr>
        <p:grpSpPr>
          <a:xfrm>
            <a:off x="3158061" y="5317969"/>
            <a:ext cx="682887" cy="181800"/>
            <a:chOff x="3158061" y="5317969"/>
            <a:chExt cx="682887" cy="18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6">
              <p14:nvContentPartPr>
                <p14:cNvPr id="1142" name="Input penna 1141">
                  <a:extLst>
                    <a:ext uri="{FF2B5EF4-FFF2-40B4-BE49-F238E27FC236}">
                      <a16:creationId xmlns:a16="http://schemas.microsoft.com/office/drawing/2014/main" id="{B8B05589-C186-50BF-D74E-66D525F349D4}"/>
                    </a:ext>
                  </a:extLst>
                </p14:cNvPr>
                <p14:cNvContentPartPr/>
                <p14:nvPr/>
              </p14:nvContentPartPr>
              <p14:xfrm>
                <a:off x="3192981" y="5378089"/>
                <a:ext cx="28440" cy="9360"/>
              </p14:xfrm>
            </p:contentPart>
          </mc:Choice>
          <mc:Fallback xmlns="">
            <p:pic>
              <p:nvPicPr>
                <p:cNvPr id="1142" name="Input penna 1141">
                  <a:extLst>
                    <a:ext uri="{FF2B5EF4-FFF2-40B4-BE49-F238E27FC236}">
                      <a16:creationId xmlns:a16="http://schemas.microsoft.com/office/drawing/2014/main" id="{B8B05589-C186-50BF-D74E-66D525F349D4}"/>
                    </a:ext>
                  </a:extLst>
                </p:cNvPr>
                <p:cNvPicPr/>
                <p:nvPr/>
              </p:nvPicPr>
              <p:blipFill>
                <a:blip r:embed="rId1357"/>
                <a:stretch>
                  <a:fillRect/>
                </a:stretch>
              </p:blipFill>
              <p:spPr>
                <a:xfrm>
                  <a:off x="3185421" y="5370529"/>
                  <a:ext cx="435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8">
              <p14:nvContentPartPr>
                <p14:cNvPr id="1143" name="Input penna 1142">
                  <a:extLst>
                    <a:ext uri="{FF2B5EF4-FFF2-40B4-BE49-F238E27FC236}">
                      <a16:creationId xmlns:a16="http://schemas.microsoft.com/office/drawing/2014/main" id="{875EFC9E-A185-AC48-9B90-B3CE6E178B8F}"/>
                    </a:ext>
                  </a:extLst>
                </p14:cNvPr>
                <p14:cNvContentPartPr/>
                <p14:nvPr/>
              </p14:nvContentPartPr>
              <p14:xfrm>
                <a:off x="3158061" y="5455129"/>
                <a:ext cx="57240" cy="3240"/>
              </p14:xfrm>
            </p:contentPart>
          </mc:Choice>
          <mc:Fallback xmlns="">
            <p:pic>
              <p:nvPicPr>
                <p:cNvPr id="1143" name="Input penna 1142">
                  <a:extLst>
                    <a:ext uri="{FF2B5EF4-FFF2-40B4-BE49-F238E27FC236}">
                      <a16:creationId xmlns:a16="http://schemas.microsoft.com/office/drawing/2014/main" id="{875EFC9E-A185-AC48-9B90-B3CE6E178B8F}"/>
                    </a:ext>
                  </a:extLst>
                </p:cNvPr>
                <p:cNvPicPr/>
                <p:nvPr/>
              </p:nvPicPr>
              <p:blipFill>
                <a:blip r:embed="rId1359"/>
                <a:stretch>
                  <a:fillRect/>
                </a:stretch>
              </p:blipFill>
              <p:spPr>
                <a:xfrm>
                  <a:off x="3150501" y="5447569"/>
                  <a:ext cx="723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0">
              <p14:nvContentPartPr>
                <p14:cNvPr id="1148" name="Input penna 1147">
                  <a:extLst>
                    <a:ext uri="{FF2B5EF4-FFF2-40B4-BE49-F238E27FC236}">
                      <a16:creationId xmlns:a16="http://schemas.microsoft.com/office/drawing/2014/main" id="{FE02D109-3CFF-37D4-B7F3-42F09AD77EEA}"/>
                    </a:ext>
                  </a:extLst>
                </p14:cNvPr>
                <p14:cNvContentPartPr/>
                <p14:nvPr/>
              </p14:nvContentPartPr>
              <p14:xfrm>
                <a:off x="3332628" y="5364769"/>
                <a:ext cx="24840" cy="107280"/>
              </p14:xfrm>
            </p:contentPart>
          </mc:Choice>
          <mc:Fallback xmlns="">
            <p:pic>
              <p:nvPicPr>
                <p:cNvPr id="1148" name="Input penna 1147">
                  <a:extLst>
                    <a:ext uri="{FF2B5EF4-FFF2-40B4-BE49-F238E27FC236}">
                      <a16:creationId xmlns:a16="http://schemas.microsoft.com/office/drawing/2014/main" id="{FE02D109-3CFF-37D4-B7F3-42F09AD77EEA}"/>
                    </a:ext>
                  </a:extLst>
                </p:cNvPr>
                <p:cNvPicPr/>
                <p:nvPr/>
              </p:nvPicPr>
              <p:blipFill>
                <a:blip r:embed="rId1361"/>
                <a:stretch>
                  <a:fillRect/>
                </a:stretch>
              </p:blipFill>
              <p:spPr>
                <a:xfrm>
                  <a:off x="3325068" y="5357209"/>
                  <a:ext cx="399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2">
              <p14:nvContentPartPr>
                <p14:cNvPr id="1149" name="Input penna 1148">
                  <a:extLst>
                    <a:ext uri="{FF2B5EF4-FFF2-40B4-BE49-F238E27FC236}">
                      <a16:creationId xmlns:a16="http://schemas.microsoft.com/office/drawing/2014/main" id="{9801C34F-4984-4C0A-ACE1-DEBBBAC66210}"/>
                    </a:ext>
                  </a:extLst>
                </p14:cNvPr>
                <p14:cNvContentPartPr/>
                <p14:nvPr/>
              </p14:nvContentPartPr>
              <p14:xfrm>
                <a:off x="3381228" y="5387809"/>
                <a:ext cx="56520" cy="77760"/>
              </p14:xfrm>
            </p:contentPart>
          </mc:Choice>
          <mc:Fallback xmlns="">
            <p:pic>
              <p:nvPicPr>
                <p:cNvPr id="1149" name="Input penna 1148">
                  <a:extLst>
                    <a:ext uri="{FF2B5EF4-FFF2-40B4-BE49-F238E27FC236}">
                      <a16:creationId xmlns:a16="http://schemas.microsoft.com/office/drawing/2014/main" id="{9801C34F-4984-4C0A-ACE1-DEBBBAC66210}"/>
                    </a:ext>
                  </a:extLst>
                </p:cNvPr>
                <p:cNvPicPr/>
                <p:nvPr/>
              </p:nvPicPr>
              <p:blipFill>
                <a:blip r:embed="rId1363"/>
                <a:stretch>
                  <a:fillRect/>
                </a:stretch>
              </p:blipFill>
              <p:spPr>
                <a:xfrm>
                  <a:off x="3373668" y="5380249"/>
                  <a:ext cx="716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4">
              <p14:nvContentPartPr>
                <p14:cNvPr id="1150" name="Input penna 1149">
                  <a:extLst>
                    <a:ext uri="{FF2B5EF4-FFF2-40B4-BE49-F238E27FC236}">
                      <a16:creationId xmlns:a16="http://schemas.microsoft.com/office/drawing/2014/main" id="{7D158EDD-E042-27EC-5C4E-81F4362D55C3}"/>
                    </a:ext>
                  </a:extLst>
                </p14:cNvPr>
                <p14:cNvContentPartPr/>
                <p14:nvPr/>
              </p14:nvContentPartPr>
              <p14:xfrm>
                <a:off x="3451428" y="5378449"/>
                <a:ext cx="56160" cy="121320"/>
              </p14:xfrm>
            </p:contentPart>
          </mc:Choice>
          <mc:Fallback xmlns="">
            <p:pic>
              <p:nvPicPr>
                <p:cNvPr id="1150" name="Input penna 1149">
                  <a:extLst>
                    <a:ext uri="{FF2B5EF4-FFF2-40B4-BE49-F238E27FC236}">
                      <a16:creationId xmlns:a16="http://schemas.microsoft.com/office/drawing/2014/main" id="{7D158EDD-E042-27EC-5C4E-81F4362D55C3}"/>
                    </a:ext>
                  </a:extLst>
                </p:cNvPr>
                <p:cNvPicPr/>
                <p:nvPr/>
              </p:nvPicPr>
              <p:blipFill>
                <a:blip r:embed="rId1365"/>
                <a:stretch>
                  <a:fillRect/>
                </a:stretch>
              </p:blipFill>
              <p:spPr>
                <a:xfrm>
                  <a:off x="3443868" y="5370889"/>
                  <a:ext cx="712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6">
              <p14:nvContentPartPr>
                <p14:cNvPr id="1151" name="Input penna 1150">
                  <a:extLst>
                    <a:ext uri="{FF2B5EF4-FFF2-40B4-BE49-F238E27FC236}">
                      <a16:creationId xmlns:a16="http://schemas.microsoft.com/office/drawing/2014/main" id="{7B33F9F7-0067-307C-AB4C-2D11C211211A}"/>
                    </a:ext>
                  </a:extLst>
                </p14:cNvPr>
                <p14:cNvContentPartPr/>
                <p14:nvPr/>
              </p14:nvContentPartPr>
              <p14:xfrm>
                <a:off x="3527028" y="5383849"/>
                <a:ext cx="3240" cy="40320"/>
              </p14:xfrm>
            </p:contentPart>
          </mc:Choice>
          <mc:Fallback xmlns="">
            <p:pic>
              <p:nvPicPr>
                <p:cNvPr id="1151" name="Input penna 1150">
                  <a:extLst>
                    <a:ext uri="{FF2B5EF4-FFF2-40B4-BE49-F238E27FC236}">
                      <a16:creationId xmlns:a16="http://schemas.microsoft.com/office/drawing/2014/main" id="{7B33F9F7-0067-307C-AB4C-2D11C211211A}"/>
                    </a:ext>
                  </a:extLst>
                </p:cNvPr>
                <p:cNvPicPr/>
                <p:nvPr/>
              </p:nvPicPr>
              <p:blipFill>
                <a:blip r:embed="rId1367"/>
                <a:stretch>
                  <a:fillRect/>
                </a:stretch>
              </p:blipFill>
              <p:spPr>
                <a:xfrm>
                  <a:off x="3519468" y="5376289"/>
                  <a:ext cx="183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8">
              <p14:nvContentPartPr>
                <p14:cNvPr id="1152" name="Input penna 1151">
                  <a:extLst>
                    <a:ext uri="{FF2B5EF4-FFF2-40B4-BE49-F238E27FC236}">
                      <a16:creationId xmlns:a16="http://schemas.microsoft.com/office/drawing/2014/main" id="{88461EF9-74B8-75E6-00DB-1CFB03C262FC}"/>
                    </a:ext>
                  </a:extLst>
                </p14:cNvPr>
                <p14:cNvContentPartPr/>
                <p14:nvPr/>
              </p14:nvContentPartPr>
              <p14:xfrm>
                <a:off x="3577068" y="5356129"/>
                <a:ext cx="23040" cy="57240"/>
              </p14:xfrm>
            </p:contentPart>
          </mc:Choice>
          <mc:Fallback xmlns="">
            <p:pic>
              <p:nvPicPr>
                <p:cNvPr id="1152" name="Input penna 1151">
                  <a:extLst>
                    <a:ext uri="{FF2B5EF4-FFF2-40B4-BE49-F238E27FC236}">
                      <a16:creationId xmlns:a16="http://schemas.microsoft.com/office/drawing/2014/main" id="{88461EF9-74B8-75E6-00DB-1CFB03C262FC}"/>
                    </a:ext>
                  </a:extLst>
                </p:cNvPr>
                <p:cNvPicPr/>
                <p:nvPr/>
              </p:nvPicPr>
              <p:blipFill>
                <a:blip r:embed="rId1369"/>
                <a:stretch>
                  <a:fillRect/>
                </a:stretch>
              </p:blipFill>
              <p:spPr>
                <a:xfrm>
                  <a:off x="3569508" y="5348569"/>
                  <a:ext cx="381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0">
              <p14:nvContentPartPr>
                <p14:cNvPr id="1153" name="Input penna 1152">
                  <a:extLst>
                    <a:ext uri="{FF2B5EF4-FFF2-40B4-BE49-F238E27FC236}">
                      <a16:creationId xmlns:a16="http://schemas.microsoft.com/office/drawing/2014/main" id="{29E32C8F-9793-E3F4-ABA9-C92E4F2E9AE4}"/>
                    </a:ext>
                  </a:extLst>
                </p14:cNvPr>
                <p14:cNvContentPartPr/>
                <p14:nvPr/>
              </p14:nvContentPartPr>
              <p14:xfrm>
                <a:off x="3634308" y="5373769"/>
                <a:ext cx="25200" cy="54000"/>
              </p14:xfrm>
            </p:contentPart>
          </mc:Choice>
          <mc:Fallback xmlns="">
            <p:pic>
              <p:nvPicPr>
                <p:cNvPr id="1153" name="Input penna 1152">
                  <a:extLst>
                    <a:ext uri="{FF2B5EF4-FFF2-40B4-BE49-F238E27FC236}">
                      <a16:creationId xmlns:a16="http://schemas.microsoft.com/office/drawing/2014/main" id="{29E32C8F-9793-E3F4-ABA9-C92E4F2E9AE4}"/>
                    </a:ext>
                  </a:extLst>
                </p:cNvPr>
                <p:cNvPicPr/>
                <p:nvPr/>
              </p:nvPicPr>
              <p:blipFill>
                <a:blip r:embed="rId1371"/>
                <a:stretch>
                  <a:fillRect/>
                </a:stretch>
              </p:blipFill>
              <p:spPr>
                <a:xfrm>
                  <a:off x="3626748" y="5366209"/>
                  <a:ext cx="403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2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12C661D7-D569-FCC0-8B4A-95E6940E64F8}"/>
                    </a:ext>
                  </a:extLst>
                </p14:cNvPr>
                <p14:cNvContentPartPr/>
                <p14:nvPr/>
              </p14:nvContentPartPr>
              <p14:xfrm>
                <a:off x="3686508" y="5378449"/>
                <a:ext cx="50400" cy="3708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12C661D7-D569-FCC0-8B4A-95E6940E64F8}"/>
                    </a:ext>
                  </a:extLst>
                </p:cNvPr>
                <p:cNvPicPr/>
                <p:nvPr/>
              </p:nvPicPr>
              <p:blipFill>
                <a:blip r:embed="rId1373"/>
                <a:stretch>
                  <a:fillRect/>
                </a:stretch>
              </p:blipFill>
              <p:spPr>
                <a:xfrm>
                  <a:off x="3678948" y="5370889"/>
                  <a:ext cx="65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4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9D9E8B94-FA10-0040-A93A-0A8CEE4CCE54}"/>
                    </a:ext>
                  </a:extLst>
                </p14:cNvPr>
                <p14:cNvContentPartPr/>
                <p14:nvPr/>
              </p14:nvContentPartPr>
              <p14:xfrm>
                <a:off x="3757788" y="5317969"/>
                <a:ext cx="7560" cy="9612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9D9E8B94-FA10-0040-A93A-0A8CEE4CCE54}"/>
                    </a:ext>
                  </a:extLst>
                </p:cNvPr>
                <p:cNvPicPr/>
                <p:nvPr/>
              </p:nvPicPr>
              <p:blipFill>
                <a:blip r:embed="rId1375"/>
                <a:stretch>
                  <a:fillRect/>
                </a:stretch>
              </p:blipFill>
              <p:spPr>
                <a:xfrm>
                  <a:off x="3750228" y="5310409"/>
                  <a:ext cx="22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6">
              <p14:nvContentPartPr>
                <p14:cNvPr id="1156" name="Input penna 1155">
                  <a:extLst>
                    <a:ext uri="{FF2B5EF4-FFF2-40B4-BE49-F238E27FC236}">
                      <a16:creationId xmlns:a16="http://schemas.microsoft.com/office/drawing/2014/main" id="{CB42B68A-9769-5E1E-0138-24F82CD70B20}"/>
                    </a:ext>
                  </a:extLst>
                </p14:cNvPr>
                <p14:cNvContentPartPr/>
                <p14:nvPr/>
              </p14:nvContentPartPr>
              <p14:xfrm>
                <a:off x="3766068" y="5370169"/>
                <a:ext cx="21600" cy="5040"/>
              </p14:xfrm>
            </p:contentPart>
          </mc:Choice>
          <mc:Fallback xmlns="">
            <p:pic>
              <p:nvPicPr>
                <p:cNvPr id="1156" name="Input penna 1155">
                  <a:extLst>
                    <a:ext uri="{FF2B5EF4-FFF2-40B4-BE49-F238E27FC236}">
                      <a16:creationId xmlns:a16="http://schemas.microsoft.com/office/drawing/2014/main" id="{CB42B68A-9769-5E1E-0138-24F82CD70B20}"/>
                    </a:ext>
                  </a:extLst>
                </p:cNvPr>
                <p:cNvPicPr/>
                <p:nvPr/>
              </p:nvPicPr>
              <p:blipFill>
                <a:blip r:embed="rId1377"/>
                <a:stretch>
                  <a:fillRect/>
                </a:stretch>
              </p:blipFill>
              <p:spPr>
                <a:xfrm>
                  <a:off x="3758508" y="5362609"/>
                  <a:ext cx="36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8">
              <p14:nvContentPartPr>
                <p14:cNvPr id="1157" name="Input penna 1156">
                  <a:extLst>
                    <a:ext uri="{FF2B5EF4-FFF2-40B4-BE49-F238E27FC236}">
                      <a16:creationId xmlns:a16="http://schemas.microsoft.com/office/drawing/2014/main" id="{2C9276DC-EA51-9619-8B8B-5AFB12702B4D}"/>
                    </a:ext>
                  </a:extLst>
                </p14:cNvPr>
                <p14:cNvContentPartPr/>
                <p14:nvPr/>
              </p14:nvContentPartPr>
              <p14:xfrm>
                <a:off x="3806028" y="5343169"/>
                <a:ext cx="34920" cy="75240"/>
              </p14:xfrm>
            </p:contentPart>
          </mc:Choice>
          <mc:Fallback xmlns="">
            <p:pic>
              <p:nvPicPr>
                <p:cNvPr id="1157" name="Input penna 1156">
                  <a:extLst>
                    <a:ext uri="{FF2B5EF4-FFF2-40B4-BE49-F238E27FC236}">
                      <a16:creationId xmlns:a16="http://schemas.microsoft.com/office/drawing/2014/main" id="{2C9276DC-EA51-9619-8B8B-5AFB12702B4D}"/>
                    </a:ext>
                  </a:extLst>
                </p:cNvPr>
                <p:cNvPicPr/>
                <p:nvPr/>
              </p:nvPicPr>
              <p:blipFill>
                <a:blip r:embed="rId1379"/>
                <a:stretch>
                  <a:fillRect/>
                </a:stretch>
              </p:blipFill>
              <p:spPr>
                <a:xfrm>
                  <a:off x="3798468" y="5335609"/>
                  <a:ext cx="50040" cy="9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80">
            <p14:nvContentPartPr>
              <p14:cNvPr id="1160" name="Input penna 1159">
                <a:extLst>
                  <a:ext uri="{FF2B5EF4-FFF2-40B4-BE49-F238E27FC236}">
                    <a16:creationId xmlns:a16="http://schemas.microsoft.com/office/drawing/2014/main" id="{76602540-4C83-04A8-B247-A6B206C06159}"/>
                  </a:ext>
                </a:extLst>
              </p14:cNvPr>
              <p14:cNvContentPartPr/>
              <p14:nvPr/>
            </p14:nvContentPartPr>
            <p14:xfrm>
              <a:off x="7591145" y="3988857"/>
              <a:ext cx="43560" cy="86400"/>
            </p14:xfrm>
          </p:contentPart>
        </mc:Choice>
        <mc:Fallback xmlns="">
          <p:pic>
            <p:nvPicPr>
              <p:cNvPr id="1160" name="Input penna 1159">
                <a:extLst>
                  <a:ext uri="{FF2B5EF4-FFF2-40B4-BE49-F238E27FC236}">
                    <a16:creationId xmlns:a16="http://schemas.microsoft.com/office/drawing/2014/main" id="{76602540-4C83-04A8-B247-A6B206C06159}"/>
                  </a:ext>
                </a:extLst>
              </p:cNvPr>
              <p:cNvPicPr/>
              <p:nvPr/>
            </p:nvPicPr>
            <p:blipFill>
              <a:blip r:embed="rId1381"/>
              <a:stretch>
                <a:fillRect/>
              </a:stretch>
            </p:blipFill>
            <p:spPr>
              <a:xfrm>
                <a:off x="7583585" y="3981657"/>
                <a:ext cx="5868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2">
            <p14:nvContentPartPr>
              <p14:cNvPr id="1161" name="Input penna 1160">
                <a:extLst>
                  <a:ext uri="{FF2B5EF4-FFF2-40B4-BE49-F238E27FC236}">
                    <a16:creationId xmlns:a16="http://schemas.microsoft.com/office/drawing/2014/main" id="{C1F4477C-FAA1-4F65-85FF-D6F9AF2ABA93}"/>
                  </a:ext>
                </a:extLst>
              </p14:cNvPr>
              <p14:cNvContentPartPr/>
              <p14:nvPr/>
            </p14:nvContentPartPr>
            <p14:xfrm>
              <a:off x="7691585" y="3970137"/>
              <a:ext cx="11160" cy="99000"/>
            </p14:xfrm>
          </p:contentPart>
        </mc:Choice>
        <mc:Fallback xmlns="">
          <p:pic>
            <p:nvPicPr>
              <p:cNvPr id="1161" name="Input penna 1160">
                <a:extLst>
                  <a:ext uri="{FF2B5EF4-FFF2-40B4-BE49-F238E27FC236}">
                    <a16:creationId xmlns:a16="http://schemas.microsoft.com/office/drawing/2014/main" id="{C1F4477C-FAA1-4F65-85FF-D6F9AF2ABA93}"/>
                  </a:ext>
                </a:extLst>
              </p:cNvPr>
              <p:cNvPicPr/>
              <p:nvPr/>
            </p:nvPicPr>
            <p:blipFill>
              <a:blip r:embed="rId1383"/>
              <a:stretch>
                <a:fillRect/>
              </a:stretch>
            </p:blipFill>
            <p:spPr>
              <a:xfrm>
                <a:off x="7684385" y="3962577"/>
                <a:ext cx="2592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4">
            <p14:nvContentPartPr>
              <p14:cNvPr id="1162" name="Input penna 1161">
                <a:extLst>
                  <a:ext uri="{FF2B5EF4-FFF2-40B4-BE49-F238E27FC236}">
                    <a16:creationId xmlns:a16="http://schemas.microsoft.com/office/drawing/2014/main" id="{A53E624F-22B4-CFD1-9B81-7BC3C234D1F0}"/>
                  </a:ext>
                </a:extLst>
              </p14:cNvPr>
              <p14:cNvContentPartPr/>
              <p14:nvPr/>
            </p14:nvContentPartPr>
            <p14:xfrm>
              <a:off x="7622825" y="4075977"/>
              <a:ext cx="36000" cy="108360"/>
            </p14:xfrm>
          </p:contentPart>
        </mc:Choice>
        <mc:Fallback xmlns="">
          <p:pic>
            <p:nvPicPr>
              <p:cNvPr id="1162" name="Input penna 1161">
                <a:extLst>
                  <a:ext uri="{FF2B5EF4-FFF2-40B4-BE49-F238E27FC236}">
                    <a16:creationId xmlns:a16="http://schemas.microsoft.com/office/drawing/2014/main" id="{A53E624F-22B4-CFD1-9B81-7BC3C234D1F0}"/>
                  </a:ext>
                </a:extLst>
              </p:cNvPr>
              <p:cNvPicPr/>
              <p:nvPr/>
            </p:nvPicPr>
            <p:blipFill>
              <a:blip r:embed="rId1385"/>
              <a:stretch>
                <a:fillRect/>
              </a:stretch>
            </p:blipFill>
            <p:spPr>
              <a:xfrm>
                <a:off x="7615265" y="4068417"/>
                <a:ext cx="5112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6">
            <p14:nvContentPartPr>
              <p14:cNvPr id="1163" name="Input penna 1162">
                <a:extLst>
                  <a:ext uri="{FF2B5EF4-FFF2-40B4-BE49-F238E27FC236}">
                    <a16:creationId xmlns:a16="http://schemas.microsoft.com/office/drawing/2014/main" id="{89E5CB0E-EA0F-1870-4B97-B501F0D57AB9}"/>
                  </a:ext>
                </a:extLst>
              </p14:cNvPr>
              <p14:cNvContentPartPr/>
              <p14:nvPr/>
            </p14:nvContentPartPr>
            <p14:xfrm>
              <a:off x="7609505" y="4127817"/>
              <a:ext cx="80280" cy="21600"/>
            </p14:xfrm>
          </p:contentPart>
        </mc:Choice>
        <mc:Fallback xmlns="">
          <p:pic>
            <p:nvPicPr>
              <p:cNvPr id="1163" name="Input penna 1162">
                <a:extLst>
                  <a:ext uri="{FF2B5EF4-FFF2-40B4-BE49-F238E27FC236}">
                    <a16:creationId xmlns:a16="http://schemas.microsoft.com/office/drawing/2014/main" id="{89E5CB0E-EA0F-1870-4B97-B501F0D57AB9}"/>
                  </a:ext>
                </a:extLst>
              </p:cNvPr>
              <p:cNvPicPr/>
              <p:nvPr/>
            </p:nvPicPr>
            <p:blipFill>
              <a:blip r:embed="rId1387"/>
              <a:stretch>
                <a:fillRect/>
              </a:stretch>
            </p:blipFill>
            <p:spPr>
              <a:xfrm>
                <a:off x="7601945" y="4120257"/>
                <a:ext cx="954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8">
            <p14:nvContentPartPr>
              <p14:cNvPr id="1164" name="Input penna 1163">
                <a:extLst>
                  <a:ext uri="{FF2B5EF4-FFF2-40B4-BE49-F238E27FC236}">
                    <a16:creationId xmlns:a16="http://schemas.microsoft.com/office/drawing/2014/main" id="{6666BC75-2942-01D6-F3B3-6166328AD39B}"/>
                  </a:ext>
                </a:extLst>
              </p14:cNvPr>
              <p14:cNvContentPartPr/>
              <p14:nvPr/>
            </p14:nvContentPartPr>
            <p14:xfrm>
              <a:off x="7734425" y="3999657"/>
              <a:ext cx="52560" cy="108360"/>
            </p14:xfrm>
          </p:contentPart>
        </mc:Choice>
        <mc:Fallback xmlns="">
          <p:pic>
            <p:nvPicPr>
              <p:cNvPr id="1164" name="Input penna 1163">
                <a:extLst>
                  <a:ext uri="{FF2B5EF4-FFF2-40B4-BE49-F238E27FC236}">
                    <a16:creationId xmlns:a16="http://schemas.microsoft.com/office/drawing/2014/main" id="{6666BC75-2942-01D6-F3B3-6166328AD39B}"/>
                  </a:ext>
                </a:extLst>
              </p:cNvPr>
              <p:cNvPicPr/>
              <p:nvPr/>
            </p:nvPicPr>
            <p:blipFill>
              <a:blip r:embed="rId1389"/>
              <a:stretch>
                <a:fillRect/>
              </a:stretch>
            </p:blipFill>
            <p:spPr>
              <a:xfrm>
                <a:off x="7726865" y="3992097"/>
                <a:ext cx="6768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0">
            <p14:nvContentPartPr>
              <p14:cNvPr id="1165" name="Input penna 1164">
                <a:extLst>
                  <a:ext uri="{FF2B5EF4-FFF2-40B4-BE49-F238E27FC236}">
                    <a16:creationId xmlns:a16="http://schemas.microsoft.com/office/drawing/2014/main" id="{74348037-BDBA-BED9-F01A-088155F76445}"/>
                  </a:ext>
                </a:extLst>
              </p14:cNvPr>
              <p14:cNvContentPartPr/>
              <p14:nvPr/>
            </p14:nvContentPartPr>
            <p14:xfrm>
              <a:off x="7819025" y="4009017"/>
              <a:ext cx="6840" cy="96480"/>
            </p14:xfrm>
          </p:contentPart>
        </mc:Choice>
        <mc:Fallback xmlns="">
          <p:pic>
            <p:nvPicPr>
              <p:cNvPr id="1165" name="Input penna 1164">
                <a:extLst>
                  <a:ext uri="{FF2B5EF4-FFF2-40B4-BE49-F238E27FC236}">
                    <a16:creationId xmlns:a16="http://schemas.microsoft.com/office/drawing/2014/main" id="{74348037-BDBA-BED9-F01A-088155F76445}"/>
                  </a:ext>
                </a:extLst>
              </p:cNvPr>
              <p:cNvPicPr/>
              <p:nvPr/>
            </p:nvPicPr>
            <p:blipFill>
              <a:blip r:embed="rId1391"/>
              <a:stretch>
                <a:fillRect/>
              </a:stretch>
            </p:blipFill>
            <p:spPr>
              <a:xfrm>
                <a:off x="7811465" y="4001457"/>
                <a:ext cx="2196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2">
            <p14:nvContentPartPr>
              <p14:cNvPr id="1166" name="Input penna 1165">
                <a:extLst>
                  <a:ext uri="{FF2B5EF4-FFF2-40B4-BE49-F238E27FC236}">
                    <a16:creationId xmlns:a16="http://schemas.microsoft.com/office/drawing/2014/main" id="{5FF26EA7-3CBA-6711-3A11-E3E5BBC8A34B}"/>
                  </a:ext>
                </a:extLst>
              </p14:cNvPr>
              <p14:cNvContentPartPr/>
              <p14:nvPr/>
            </p14:nvContentPartPr>
            <p14:xfrm>
              <a:off x="7880225" y="4023057"/>
              <a:ext cx="45720" cy="2520"/>
            </p14:xfrm>
          </p:contentPart>
        </mc:Choice>
        <mc:Fallback xmlns="">
          <p:pic>
            <p:nvPicPr>
              <p:cNvPr id="1166" name="Input penna 1165">
                <a:extLst>
                  <a:ext uri="{FF2B5EF4-FFF2-40B4-BE49-F238E27FC236}">
                    <a16:creationId xmlns:a16="http://schemas.microsoft.com/office/drawing/2014/main" id="{5FF26EA7-3CBA-6711-3A11-E3E5BBC8A34B}"/>
                  </a:ext>
                </a:extLst>
              </p:cNvPr>
              <p:cNvPicPr/>
              <p:nvPr/>
            </p:nvPicPr>
            <p:blipFill>
              <a:blip r:embed="rId1393"/>
              <a:stretch>
                <a:fillRect/>
              </a:stretch>
            </p:blipFill>
            <p:spPr>
              <a:xfrm>
                <a:off x="7872665" y="4015497"/>
                <a:ext cx="6084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4">
            <p14:nvContentPartPr>
              <p14:cNvPr id="1167" name="Input penna 1166">
                <a:extLst>
                  <a:ext uri="{FF2B5EF4-FFF2-40B4-BE49-F238E27FC236}">
                    <a16:creationId xmlns:a16="http://schemas.microsoft.com/office/drawing/2014/main" id="{64AA9E5B-37F3-C8B3-35B1-9017C837A7D8}"/>
                  </a:ext>
                </a:extLst>
              </p14:cNvPr>
              <p14:cNvContentPartPr/>
              <p14:nvPr/>
            </p14:nvContentPartPr>
            <p14:xfrm>
              <a:off x="7883465" y="4023417"/>
              <a:ext cx="35640" cy="84240"/>
            </p14:xfrm>
          </p:contentPart>
        </mc:Choice>
        <mc:Fallback xmlns="">
          <p:pic>
            <p:nvPicPr>
              <p:cNvPr id="1167" name="Input penna 1166">
                <a:extLst>
                  <a:ext uri="{FF2B5EF4-FFF2-40B4-BE49-F238E27FC236}">
                    <a16:creationId xmlns:a16="http://schemas.microsoft.com/office/drawing/2014/main" id="{64AA9E5B-37F3-C8B3-35B1-9017C837A7D8}"/>
                  </a:ext>
                </a:extLst>
              </p:cNvPr>
              <p:cNvPicPr/>
              <p:nvPr/>
            </p:nvPicPr>
            <p:blipFill>
              <a:blip r:embed="rId1395"/>
              <a:stretch>
                <a:fillRect/>
              </a:stretch>
            </p:blipFill>
            <p:spPr>
              <a:xfrm>
                <a:off x="7875905" y="4015857"/>
                <a:ext cx="5076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6">
            <p14:nvContentPartPr>
              <p14:cNvPr id="1168" name="Input penna 1167">
                <a:extLst>
                  <a:ext uri="{FF2B5EF4-FFF2-40B4-BE49-F238E27FC236}">
                    <a16:creationId xmlns:a16="http://schemas.microsoft.com/office/drawing/2014/main" id="{08F857DA-E1B6-379B-40CB-6AB02DC1A208}"/>
                  </a:ext>
                </a:extLst>
              </p14:cNvPr>
              <p14:cNvContentPartPr/>
              <p14:nvPr/>
            </p14:nvContentPartPr>
            <p14:xfrm>
              <a:off x="7961225" y="4036017"/>
              <a:ext cx="3600" cy="66600"/>
            </p14:xfrm>
          </p:contentPart>
        </mc:Choice>
        <mc:Fallback xmlns="">
          <p:pic>
            <p:nvPicPr>
              <p:cNvPr id="1168" name="Input penna 1167">
                <a:extLst>
                  <a:ext uri="{FF2B5EF4-FFF2-40B4-BE49-F238E27FC236}">
                    <a16:creationId xmlns:a16="http://schemas.microsoft.com/office/drawing/2014/main" id="{08F857DA-E1B6-379B-40CB-6AB02DC1A208}"/>
                  </a:ext>
                </a:extLst>
              </p:cNvPr>
              <p:cNvPicPr/>
              <p:nvPr/>
            </p:nvPicPr>
            <p:blipFill>
              <a:blip r:embed="rId1397"/>
              <a:stretch>
                <a:fillRect/>
              </a:stretch>
            </p:blipFill>
            <p:spPr>
              <a:xfrm>
                <a:off x="7953665" y="4028457"/>
                <a:ext cx="1836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8">
            <p14:nvContentPartPr>
              <p14:cNvPr id="1169" name="Input penna 1168">
                <a:extLst>
                  <a:ext uri="{FF2B5EF4-FFF2-40B4-BE49-F238E27FC236}">
                    <a16:creationId xmlns:a16="http://schemas.microsoft.com/office/drawing/2014/main" id="{7FEFB182-148B-5EED-99B4-FD7706C15563}"/>
                  </a:ext>
                </a:extLst>
              </p14:cNvPr>
              <p14:cNvContentPartPr/>
              <p14:nvPr/>
            </p14:nvContentPartPr>
            <p14:xfrm>
              <a:off x="7967705" y="4087137"/>
              <a:ext cx="44280" cy="12240"/>
            </p14:xfrm>
          </p:contentPart>
        </mc:Choice>
        <mc:Fallback xmlns="">
          <p:pic>
            <p:nvPicPr>
              <p:cNvPr id="1169" name="Input penna 1168">
                <a:extLst>
                  <a:ext uri="{FF2B5EF4-FFF2-40B4-BE49-F238E27FC236}">
                    <a16:creationId xmlns:a16="http://schemas.microsoft.com/office/drawing/2014/main" id="{7FEFB182-148B-5EED-99B4-FD7706C15563}"/>
                  </a:ext>
                </a:extLst>
              </p:cNvPr>
              <p:cNvPicPr/>
              <p:nvPr/>
            </p:nvPicPr>
            <p:blipFill>
              <a:blip r:embed="rId1399"/>
              <a:stretch>
                <a:fillRect/>
              </a:stretch>
            </p:blipFill>
            <p:spPr>
              <a:xfrm>
                <a:off x="7960145" y="4079577"/>
                <a:ext cx="5940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0">
            <p14:nvContentPartPr>
              <p14:cNvPr id="1176" name="Input penna 1175">
                <a:extLst>
                  <a:ext uri="{FF2B5EF4-FFF2-40B4-BE49-F238E27FC236}">
                    <a16:creationId xmlns:a16="http://schemas.microsoft.com/office/drawing/2014/main" id="{83BECB26-0A21-88C5-35DC-F1870E28E938}"/>
                  </a:ext>
                </a:extLst>
              </p14:cNvPr>
              <p14:cNvContentPartPr/>
              <p14:nvPr/>
            </p14:nvContentPartPr>
            <p14:xfrm>
              <a:off x="4968231" y="4415735"/>
              <a:ext cx="112680" cy="11160"/>
            </p14:xfrm>
          </p:contentPart>
        </mc:Choice>
        <mc:Fallback xmlns="">
          <p:pic>
            <p:nvPicPr>
              <p:cNvPr id="1176" name="Input penna 1175">
                <a:extLst>
                  <a:ext uri="{FF2B5EF4-FFF2-40B4-BE49-F238E27FC236}">
                    <a16:creationId xmlns:a16="http://schemas.microsoft.com/office/drawing/2014/main" id="{83BECB26-0A21-88C5-35DC-F1870E28E938}"/>
                  </a:ext>
                </a:extLst>
              </p:cNvPr>
              <p:cNvPicPr/>
              <p:nvPr/>
            </p:nvPicPr>
            <p:blipFill>
              <a:blip r:embed="rId1401"/>
              <a:stretch>
                <a:fillRect/>
              </a:stretch>
            </p:blipFill>
            <p:spPr>
              <a:xfrm>
                <a:off x="4960671" y="4408175"/>
                <a:ext cx="12780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9" name="Gruppo 1198">
            <a:extLst>
              <a:ext uri="{FF2B5EF4-FFF2-40B4-BE49-F238E27FC236}">
                <a16:creationId xmlns:a16="http://schemas.microsoft.com/office/drawing/2014/main" id="{0F615322-3AD0-F2E8-5B18-F58BD3B9F595}"/>
              </a:ext>
            </a:extLst>
          </p:cNvPr>
          <p:cNvGrpSpPr/>
          <p:nvPr/>
        </p:nvGrpSpPr>
        <p:grpSpPr>
          <a:xfrm>
            <a:off x="347449" y="2642151"/>
            <a:ext cx="1061640" cy="233280"/>
            <a:chOff x="347449" y="2642151"/>
            <a:chExt cx="1061640" cy="23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2">
              <p14:nvContentPartPr>
                <p14:cNvPr id="1177" name="Input penna 1176">
                  <a:extLst>
                    <a:ext uri="{FF2B5EF4-FFF2-40B4-BE49-F238E27FC236}">
                      <a16:creationId xmlns:a16="http://schemas.microsoft.com/office/drawing/2014/main" id="{F4DEB4E5-D066-7939-C8FC-867043E9E03C}"/>
                    </a:ext>
                  </a:extLst>
                </p14:cNvPr>
                <p14:cNvContentPartPr/>
                <p14:nvPr/>
              </p14:nvContentPartPr>
              <p14:xfrm>
                <a:off x="347449" y="2670951"/>
                <a:ext cx="95040" cy="140760"/>
              </p14:xfrm>
            </p:contentPart>
          </mc:Choice>
          <mc:Fallback xmlns="">
            <p:pic>
              <p:nvPicPr>
                <p:cNvPr id="1177" name="Input penna 1176">
                  <a:extLst>
                    <a:ext uri="{FF2B5EF4-FFF2-40B4-BE49-F238E27FC236}">
                      <a16:creationId xmlns:a16="http://schemas.microsoft.com/office/drawing/2014/main" id="{F4DEB4E5-D066-7939-C8FC-867043E9E03C}"/>
                    </a:ext>
                  </a:extLst>
                </p:cNvPr>
                <p:cNvPicPr/>
                <p:nvPr/>
              </p:nvPicPr>
              <p:blipFill>
                <a:blip r:embed="rId1403"/>
                <a:stretch>
                  <a:fillRect/>
                </a:stretch>
              </p:blipFill>
              <p:spPr>
                <a:xfrm>
                  <a:off x="339889" y="2663391"/>
                  <a:ext cx="1101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4">
              <p14:nvContentPartPr>
                <p14:cNvPr id="1178" name="Input penna 1177">
                  <a:extLst>
                    <a:ext uri="{FF2B5EF4-FFF2-40B4-BE49-F238E27FC236}">
                      <a16:creationId xmlns:a16="http://schemas.microsoft.com/office/drawing/2014/main" id="{4709FF78-85AD-531A-12AC-1AE0A9EF4C17}"/>
                    </a:ext>
                  </a:extLst>
                </p14:cNvPr>
                <p14:cNvContentPartPr/>
                <p14:nvPr/>
              </p14:nvContentPartPr>
              <p14:xfrm>
                <a:off x="473449" y="2693271"/>
                <a:ext cx="30240" cy="7200"/>
              </p14:xfrm>
            </p:contentPart>
          </mc:Choice>
          <mc:Fallback xmlns="">
            <p:pic>
              <p:nvPicPr>
                <p:cNvPr id="1178" name="Input penna 1177">
                  <a:extLst>
                    <a:ext uri="{FF2B5EF4-FFF2-40B4-BE49-F238E27FC236}">
                      <a16:creationId xmlns:a16="http://schemas.microsoft.com/office/drawing/2014/main" id="{4709FF78-85AD-531A-12AC-1AE0A9EF4C17}"/>
                    </a:ext>
                  </a:extLst>
                </p:cNvPr>
                <p:cNvPicPr/>
                <p:nvPr/>
              </p:nvPicPr>
              <p:blipFill>
                <a:blip r:embed="rId1405"/>
                <a:stretch>
                  <a:fillRect/>
                </a:stretch>
              </p:blipFill>
              <p:spPr>
                <a:xfrm>
                  <a:off x="465889" y="2685711"/>
                  <a:ext cx="453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6">
              <p14:nvContentPartPr>
                <p14:cNvPr id="1179" name="Input penna 1178">
                  <a:extLst>
                    <a:ext uri="{FF2B5EF4-FFF2-40B4-BE49-F238E27FC236}">
                      <a16:creationId xmlns:a16="http://schemas.microsoft.com/office/drawing/2014/main" id="{B12A24B2-F70C-5C8E-36AD-9D4063DF2376}"/>
                    </a:ext>
                  </a:extLst>
                </p14:cNvPr>
                <p14:cNvContentPartPr/>
                <p14:nvPr/>
              </p14:nvContentPartPr>
              <p14:xfrm>
                <a:off x="459769" y="2739711"/>
                <a:ext cx="30960" cy="15840"/>
              </p14:xfrm>
            </p:contentPart>
          </mc:Choice>
          <mc:Fallback xmlns="">
            <p:pic>
              <p:nvPicPr>
                <p:cNvPr id="1179" name="Input penna 1178">
                  <a:extLst>
                    <a:ext uri="{FF2B5EF4-FFF2-40B4-BE49-F238E27FC236}">
                      <a16:creationId xmlns:a16="http://schemas.microsoft.com/office/drawing/2014/main" id="{B12A24B2-F70C-5C8E-36AD-9D4063DF2376}"/>
                    </a:ext>
                  </a:extLst>
                </p:cNvPr>
                <p:cNvPicPr/>
                <p:nvPr/>
              </p:nvPicPr>
              <p:blipFill>
                <a:blip r:embed="rId1407"/>
                <a:stretch>
                  <a:fillRect/>
                </a:stretch>
              </p:blipFill>
              <p:spPr>
                <a:xfrm>
                  <a:off x="452209" y="2732151"/>
                  <a:ext cx="457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8">
              <p14:nvContentPartPr>
                <p14:cNvPr id="1180" name="Input penna 1179">
                  <a:extLst>
                    <a:ext uri="{FF2B5EF4-FFF2-40B4-BE49-F238E27FC236}">
                      <a16:creationId xmlns:a16="http://schemas.microsoft.com/office/drawing/2014/main" id="{C9911422-2830-610F-18DC-8C5474508BD3}"/>
                    </a:ext>
                  </a:extLst>
                </p14:cNvPr>
                <p14:cNvContentPartPr/>
                <p14:nvPr/>
              </p14:nvContentPartPr>
              <p14:xfrm>
                <a:off x="494689" y="2665911"/>
                <a:ext cx="19440" cy="104400"/>
              </p14:xfrm>
            </p:contentPart>
          </mc:Choice>
          <mc:Fallback xmlns="">
            <p:pic>
              <p:nvPicPr>
                <p:cNvPr id="1180" name="Input penna 1179">
                  <a:extLst>
                    <a:ext uri="{FF2B5EF4-FFF2-40B4-BE49-F238E27FC236}">
                      <a16:creationId xmlns:a16="http://schemas.microsoft.com/office/drawing/2014/main" id="{C9911422-2830-610F-18DC-8C5474508BD3}"/>
                    </a:ext>
                  </a:extLst>
                </p:cNvPr>
                <p:cNvPicPr/>
                <p:nvPr/>
              </p:nvPicPr>
              <p:blipFill>
                <a:blip r:embed="rId1409"/>
                <a:stretch>
                  <a:fillRect/>
                </a:stretch>
              </p:blipFill>
              <p:spPr>
                <a:xfrm>
                  <a:off x="487129" y="2658351"/>
                  <a:ext cx="345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0">
              <p14:nvContentPartPr>
                <p14:cNvPr id="1181" name="Input penna 1180">
                  <a:extLst>
                    <a:ext uri="{FF2B5EF4-FFF2-40B4-BE49-F238E27FC236}">
                      <a16:creationId xmlns:a16="http://schemas.microsoft.com/office/drawing/2014/main" id="{E312430A-43A6-7EC2-F4FC-DD79742BD84B}"/>
                    </a:ext>
                  </a:extLst>
                </p14:cNvPr>
                <p14:cNvContentPartPr/>
                <p14:nvPr/>
              </p14:nvContentPartPr>
              <p14:xfrm>
                <a:off x="445009" y="2795151"/>
                <a:ext cx="58320" cy="58680"/>
              </p14:xfrm>
            </p:contentPart>
          </mc:Choice>
          <mc:Fallback xmlns="">
            <p:pic>
              <p:nvPicPr>
                <p:cNvPr id="1181" name="Input penna 1180">
                  <a:extLst>
                    <a:ext uri="{FF2B5EF4-FFF2-40B4-BE49-F238E27FC236}">
                      <a16:creationId xmlns:a16="http://schemas.microsoft.com/office/drawing/2014/main" id="{E312430A-43A6-7EC2-F4FC-DD79742BD84B}"/>
                    </a:ext>
                  </a:extLst>
                </p:cNvPr>
                <p:cNvPicPr/>
                <p:nvPr/>
              </p:nvPicPr>
              <p:blipFill>
                <a:blip r:embed="rId1411"/>
                <a:stretch>
                  <a:fillRect/>
                </a:stretch>
              </p:blipFill>
              <p:spPr>
                <a:xfrm>
                  <a:off x="437449" y="2787591"/>
                  <a:ext cx="734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2">
              <p14:nvContentPartPr>
                <p14:cNvPr id="1182" name="Input penna 1181">
                  <a:extLst>
                    <a:ext uri="{FF2B5EF4-FFF2-40B4-BE49-F238E27FC236}">
                      <a16:creationId xmlns:a16="http://schemas.microsoft.com/office/drawing/2014/main" id="{0EDE37E9-2B9F-BE37-DB40-EE4501331ED8}"/>
                    </a:ext>
                  </a:extLst>
                </p14:cNvPr>
                <p14:cNvContentPartPr/>
                <p14:nvPr/>
              </p14:nvContentPartPr>
              <p14:xfrm>
                <a:off x="614569" y="2642151"/>
                <a:ext cx="15120" cy="72360"/>
              </p14:xfrm>
            </p:contentPart>
          </mc:Choice>
          <mc:Fallback xmlns="">
            <p:pic>
              <p:nvPicPr>
                <p:cNvPr id="1182" name="Input penna 1181">
                  <a:extLst>
                    <a:ext uri="{FF2B5EF4-FFF2-40B4-BE49-F238E27FC236}">
                      <a16:creationId xmlns:a16="http://schemas.microsoft.com/office/drawing/2014/main" id="{0EDE37E9-2B9F-BE37-DB40-EE4501331ED8}"/>
                    </a:ext>
                  </a:extLst>
                </p:cNvPr>
                <p:cNvPicPr/>
                <p:nvPr/>
              </p:nvPicPr>
              <p:blipFill>
                <a:blip r:embed="rId1413"/>
                <a:stretch>
                  <a:fillRect/>
                </a:stretch>
              </p:blipFill>
              <p:spPr>
                <a:xfrm>
                  <a:off x="607009" y="2634591"/>
                  <a:ext cx="302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4">
              <p14:nvContentPartPr>
                <p14:cNvPr id="1183" name="Input penna 1182">
                  <a:extLst>
                    <a:ext uri="{FF2B5EF4-FFF2-40B4-BE49-F238E27FC236}">
                      <a16:creationId xmlns:a16="http://schemas.microsoft.com/office/drawing/2014/main" id="{9CBC0EF3-CDFF-BC79-D688-A5DA5B80D1A0}"/>
                    </a:ext>
                  </a:extLst>
                </p14:cNvPr>
                <p14:cNvContentPartPr/>
                <p14:nvPr/>
              </p14:nvContentPartPr>
              <p14:xfrm>
                <a:off x="552289" y="2710911"/>
                <a:ext cx="85320" cy="12600"/>
              </p14:xfrm>
            </p:contentPart>
          </mc:Choice>
          <mc:Fallback xmlns="">
            <p:pic>
              <p:nvPicPr>
                <p:cNvPr id="1183" name="Input penna 1182">
                  <a:extLst>
                    <a:ext uri="{FF2B5EF4-FFF2-40B4-BE49-F238E27FC236}">
                      <a16:creationId xmlns:a16="http://schemas.microsoft.com/office/drawing/2014/main" id="{9CBC0EF3-CDFF-BC79-D688-A5DA5B80D1A0}"/>
                    </a:ext>
                  </a:extLst>
                </p:cNvPr>
                <p:cNvPicPr/>
                <p:nvPr/>
              </p:nvPicPr>
              <p:blipFill>
                <a:blip r:embed="rId1415"/>
                <a:stretch>
                  <a:fillRect/>
                </a:stretch>
              </p:blipFill>
              <p:spPr>
                <a:xfrm>
                  <a:off x="544729" y="2703351"/>
                  <a:ext cx="1004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6">
              <p14:nvContentPartPr>
                <p14:cNvPr id="1184" name="Input penna 1183">
                  <a:extLst>
                    <a:ext uri="{FF2B5EF4-FFF2-40B4-BE49-F238E27FC236}">
                      <a16:creationId xmlns:a16="http://schemas.microsoft.com/office/drawing/2014/main" id="{9778361E-A206-6916-DFF1-0D040FDFF8BD}"/>
                    </a:ext>
                  </a:extLst>
                </p14:cNvPr>
                <p14:cNvContentPartPr/>
                <p14:nvPr/>
              </p14:nvContentPartPr>
              <p14:xfrm>
                <a:off x="567049" y="2729631"/>
                <a:ext cx="37800" cy="62280"/>
              </p14:xfrm>
            </p:contentPart>
          </mc:Choice>
          <mc:Fallback xmlns="">
            <p:pic>
              <p:nvPicPr>
                <p:cNvPr id="1184" name="Input penna 1183">
                  <a:extLst>
                    <a:ext uri="{FF2B5EF4-FFF2-40B4-BE49-F238E27FC236}">
                      <a16:creationId xmlns:a16="http://schemas.microsoft.com/office/drawing/2014/main" id="{9778361E-A206-6916-DFF1-0D040FDFF8BD}"/>
                    </a:ext>
                  </a:extLst>
                </p:cNvPr>
                <p:cNvPicPr/>
                <p:nvPr/>
              </p:nvPicPr>
              <p:blipFill>
                <a:blip r:embed="rId1417"/>
                <a:stretch>
                  <a:fillRect/>
                </a:stretch>
              </p:blipFill>
              <p:spPr>
                <a:xfrm>
                  <a:off x="559489" y="2722071"/>
                  <a:ext cx="52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8">
              <p14:nvContentPartPr>
                <p14:cNvPr id="1185" name="Input penna 1184">
                  <a:extLst>
                    <a:ext uri="{FF2B5EF4-FFF2-40B4-BE49-F238E27FC236}">
                      <a16:creationId xmlns:a16="http://schemas.microsoft.com/office/drawing/2014/main" id="{90581158-D43F-32C1-7AE8-D59545FDEEA7}"/>
                    </a:ext>
                  </a:extLst>
                </p14:cNvPr>
                <p14:cNvContentPartPr/>
                <p14:nvPr/>
              </p14:nvContentPartPr>
              <p14:xfrm>
                <a:off x="596569" y="2742951"/>
                <a:ext cx="18000" cy="41040"/>
              </p14:xfrm>
            </p:contentPart>
          </mc:Choice>
          <mc:Fallback xmlns="">
            <p:pic>
              <p:nvPicPr>
                <p:cNvPr id="1185" name="Input penna 1184">
                  <a:extLst>
                    <a:ext uri="{FF2B5EF4-FFF2-40B4-BE49-F238E27FC236}">
                      <a16:creationId xmlns:a16="http://schemas.microsoft.com/office/drawing/2014/main" id="{90581158-D43F-32C1-7AE8-D59545FDEEA7}"/>
                    </a:ext>
                  </a:extLst>
                </p:cNvPr>
                <p:cNvPicPr/>
                <p:nvPr/>
              </p:nvPicPr>
              <p:blipFill>
                <a:blip r:embed="rId1419"/>
                <a:stretch>
                  <a:fillRect/>
                </a:stretch>
              </p:blipFill>
              <p:spPr>
                <a:xfrm>
                  <a:off x="589009" y="2735391"/>
                  <a:ext cx="327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0">
              <p14:nvContentPartPr>
                <p14:cNvPr id="1186" name="Input penna 1185">
                  <a:extLst>
                    <a:ext uri="{FF2B5EF4-FFF2-40B4-BE49-F238E27FC236}">
                      <a16:creationId xmlns:a16="http://schemas.microsoft.com/office/drawing/2014/main" id="{A551A0C9-53AC-813C-A460-9769A724B88A}"/>
                    </a:ext>
                  </a:extLst>
                </p14:cNvPr>
                <p14:cNvContentPartPr/>
                <p14:nvPr/>
              </p14:nvContentPartPr>
              <p14:xfrm>
                <a:off x="658489" y="2714871"/>
                <a:ext cx="7200" cy="64080"/>
              </p14:xfrm>
            </p:contentPart>
          </mc:Choice>
          <mc:Fallback xmlns="">
            <p:pic>
              <p:nvPicPr>
                <p:cNvPr id="1186" name="Input penna 1185">
                  <a:extLst>
                    <a:ext uri="{FF2B5EF4-FFF2-40B4-BE49-F238E27FC236}">
                      <a16:creationId xmlns:a16="http://schemas.microsoft.com/office/drawing/2014/main" id="{A551A0C9-53AC-813C-A460-9769A724B88A}"/>
                    </a:ext>
                  </a:extLst>
                </p:cNvPr>
                <p:cNvPicPr/>
                <p:nvPr/>
              </p:nvPicPr>
              <p:blipFill>
                <a:blip r:embed="rId1421"/>
                <a:stretch>
                  <a:fillRect/>
                </a:stretch>
              </p:blipFill>
              <p:spPr>
                <a:xfrm>
                  <a:off x="650929" y="2707311"/>
                  <a:ext cx="223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2">
              <p14:nvContentPartPr>
                <p14:cNvPr id="1187" name="Input penna 1186">
                  <a:extLst>
                    <a:ext uri="{FF2B5EF4-FFF2-40B4-BE49-F238E27FC236}">
                      <a16:creationId xmlns:a16="http://schemas.microsoft.com/office/drawing/2014/main" id="{7538B853-9BF9-EC77-0607-7BAB27BF5BD0}"/>
                    </a:ext>
                  </a:extLst>
                </p14:cNvPr>
                <p14:cNvContentPartPr/>
                <p14:nvPr/>
              </p14:nvContentPartPr>
              <p14:xfrm>
                <a:off x="658129" y="2764911"/>
                <a:ext cx="42120" cy="10440"/>
              </p14:xfrm>
            </p:contentPart>
          </mc:Choice>
          <mc:Fallback xmlns="">
            <p:pic>
              <p:nvPicPr>
                <p:cNvPr id="1187" name="Input penna 1186">
                  <a:extLst>
                    <a:ext uri="{FF2B5EF4-FFF2-40B4-BE49-F238E27FC236}">
                      <a16:creationId xmlns:a16="http://schemas.microsoft.com/office/drawing/2014/main" id="{7538B853-9BF9-EC77-0607-7BAB27BF5BD0}"/>
                    </a:ext>
                  </a:extLst>
                </p:cNvPr>
                <p:cNvPicPr/>
                <p:nvPr/>
              </p:nvPicPr>
              <p:blipFill>
                <a:blip r:embed="rId1423"/>
                <a:stretch>
                  <a:fillRect/>
                </a:stretch>
              </p:blipFill>
              <p:spPr>
                <a:xfrm>
                  <a:off x="650569" y="2757351"/>
                  <a:ext cx="572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4">
              <p14:nvContentPartPr>
                <p14:cNvPr id="1188" name="Input penna 1187">
                  <a:extLst>
                    <a:ext uri="{FF2B5EF4-FFF2-40B4-BE49-F238E27FC236}">
                      <a16:creationId xmlns:a16="http://schemas.microsoft.com/office/drawing/2014/main" id="{ABB78C6C-CE2A-AF92-7E38-7C2C09F21D27}"/>
                    </a:ext>
                  </a:extLst>
                </p14:cNvPr>
                <p14:cNvContentPartPr/>
                <p14:nvPr/>
              </p14:nvContentPartPr>
              <p14:xfrm>
                <a:off x="636529" y="2816391"/>
                <a:ext cx="63000" cy="52920"/>
              </p14:xfrm>
            </p:contentPart>
          </mc:Choice>
          <mc:Fallback xmlns="">
            <p:pic>
              <p:nvPicPr>
                <p:cNvPr id="1188" name="Input penna 1187">
                  <a:extLst>
                    <a:ext uri="{FF2B5EF4-FFF2-40B4-BE49-F238E27FC236}">
                      <a16:creationId xmlns:a16="http://schemas.microsoft.com/office/drawing/2014/main" id="{ABB78C6C-CE2A-AF92-7E38-7C2C09F21D27}"/>
                    </a:ext>
                  </a:extLst>
                </p:cNvPr>
                <p:cNvPicPr/>
                <p:nvPr/>
              </p:nvPicPr>
              <p:blipFill>
                <a:blip r:embed="rId1425"/>
                <a:stretch>
                  <a:fillRect/>
                </a:stretch>
              </p:blipFill>
              <p:spPr>
                <a:xfrm>
                  <a:off x="628969" y="2808831"/>
                  <a:ext cx="781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6">
              <p14:nvContentPartPr>
                <p14:cNvPr id="1189" name="Input penna 1188">
                  <a:extLst>
                    <a:ext uri="{FF2B5EF4-FFF2-40B4-BE49-F238E27FC236}">
                      <a16:creationId xmlns:a16="http://schemas.microsoft.com/office/drawing/2014/main" id="{C7E34153-0CCD-3892-C5BD-9DB263FB8DBE}"/>
                    </a:ext>
                  </a:extLst>
                </p14:cNvPr>
                <p14:cNvContentPartPr/>
                <p14:nvPr/>
              </p14:nvContentPartPr>
              <p14:xfrm>
                <a:off x="833089" y="2741871"/>
                <a:ext cx="32400" cy="7920"/>
              </p14:xfrm>
            </p:contentPart>
          </mc:Choice>
          <mc:Fallback xmlns="">
            <p:pic>
              <p:nvPicPr>
                <p:cNvPr id="1189" name="Input penna 1188">
                  <a:extLst>
                    <a:ext uri="{FF2B5EF4-FFF2-40B4-BE49-F238E27FC236}">
                      <a16:creationId xmlns:a16="http://schemas.microsoft.com/office/drawing/2014/main" id="{C7E34153-0CCD-3892-C5BD-9DB263FB8DBE}"/>
                    </a:ext>
                  </a:extLst>
                </p:cNvPr>
                <p:cNvPicPr/>
                <p:nvPr/>
              </p:nvPicPr>
              <p:blipFill>
                <a:blip r:embed="rId1427"/>
                <a:stretch>
                  <a:fillRect/>
                </a:stretch>
              </p:blipFill>
              <p:spPr>
                <a:xfrm>
                  <a:off x="825529" y="2734311"/>
                  <a:ext cx="475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8">
              <p14:nvContentPartPr>
                <p14:cNvPr id="1190" name="Input penna 1189">
                  <a:extLst>
                    <a:ext uri="{FF2B5EF4-FFF2-40B4-BE49-F238E27FC236}">
                      <a16:creationId xmlns:a16="http://schemas.microsoft.com/office/drawing/2014/main" id="{9940B31B-2EDF-5D56-DD71-4221FE63E980}"/>
                    </a:ext>
                  </a:extLst>
                </p14:cNvPr>
                <p14:cNvContentPartPr/>
                <p14:nvPr/>
              </p14:nvContentPartPr>
              <p14:xfrm>
                <a:off x="812569" y="2795511"/>
                <a:ext cx="64800" cy="15840"/>
              </p14:xfrm>
            </p:contentPart>
          </mc:Choice>
          <mc:Fallback xmlns="">
            <p:pic>
              <p:nvPicPr>
                <p:cNvPr id="1190" name="Input penna 1189">
                  <a:extLst>
                    <a:ext uri="{FF2B5EF4-FFF2-40B4-BE49-F238E27FC236}">
                      <a16:creationId xmlns:a16="http://schemas.microsoft.com/office/drawing/2014/main" id="{9940B31B-2EDF-5D56-DD71-4221FE63E980}"/>
                    </a:ext>
                  </a:extLst>
                </p:cNvPr>
                <p:cNvPicPr/>
                <p:nvPr/>
              </p:nvPicPr>
              <p:blipFill>
                <a:blip r:embed="rId1429"/>
                <a:stretch>
                  <a:fillRect/>
                </a:stretch>
              </p:blipFill>
              <p:spPr>
                <a:xfrm>
                  <a:off x="805009" y="2787951"/>
                  <a:ext cx="79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0">
              <p14:nvContentPartPr>
                <p14:cNvPr id="1191" name="Input penna 1190">
                  <a:extLst>
                    <a:ext uri="{FF2B5EF4-FFF2-40B4-BE49-F238E27FC236}">
                      <a16:creationId xmlns:a16="http://schemas.microsoft.com/office/drawing/2014/main" id="{2D3B54E2-6FFC-2106-6DA7-5BD845362D27}"/>
                    </a:ext>
                  </a:extLst>
                </p14:cNvPr>
                <p14:cNvContentPartPr/>
                <p14:nvPr/>
              </p14:nvContentPartPr>
              <p14:xfrm>
                <a:off x="975289" y="2742591"/>
                <a:ext cx="84960" cy="132840"/>
              </p14:xfrm>
            </p:contentPart>
          </mc:Choice>
          <mc:Fallback xmlns="">
            <p:pic>
              <p:nvPicPr>
                <p:cNvPr id="1191" name="Input penna 1190">
                  <a:extLst>
                    <a:ext uri="{FF2B5EF4-FFF2-40B4-BE49-F238E27FC236}">
                      <a16:creationId xmlns:a16="http://schemas.microsoft.com/office/drawing/2014/main" id="{2D3B54E2-6FFC-2106-6DA7-5BD845362D27}"/>
                    </a:ext>
                  </a:extLst>
                </p:cNvPr>
                <p:cNvPicPr/>
                <p:nvPr/>
              </p:nvPicPr>
              <p:blipFill>
                <a:blip r:embed="rId1431"/>
                <a:stretch>
                  <a:fillRect/>
                </a:stretch>
              </p:blipFill>
              <p:spPr>
                <a:xfrm>
                  <a:off x="967729" y="2735031"/>
                  <a:ext cx="1000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2">
              <p14:nvContentPartPr>
                <p14:cNvPr id="1192" name="Input penna 1191">
                  <a:extLst>
                    <a:ext uri="{FF2B5EF4-FFF2-40B4-BE49-F238E27FC236}">
                      <a16:creationId xmlns:a16="http://schemas.microsoft.com/office/drawing/2014/main" id="{076B5E2A-76C4-457E-B58A-D61854A98FB9}"/>
                    </a:ext>
                  </a:extLst>
                </p14:cNvPr>
                <p14:cNvContentPartPr/>
                <p14:nvPr/>
              </p14:nvContentPartPr>
              <p14:xfrm>
                <a:off x="1082929" y="2752671"/>
                <a:ext cx="42480" cy="51120"/>
              </p14:xfrm>
            </p:contentPart>
          </mc:Choice>
          <mc:Fallback xmlns="">
            <p:pic>
              <p:nvPicPr>
                <p:cNvPr id="1192" name="Input penna 1191">
                  <a:extLst>
                    <a:ext uri="{FF2B5EF4-FFF2-40B4-BE49-F238E27FC236}">
                      <a16:creationId xmlns:a16="http://schemas.microsoft.com/office/drawing/2014/main" id="{076B5E2A-76C4-457E-B58A-D61854A98FB9}"/>
                    </a:ext>
                  </a:extLst>
                </p:cNvPr>
                <p:cNvPicPr/>
                <p:nvPr/>
              </p:nvPicPr>
              <p:blipFill>
                <a:blip r:embed="rId1433"/>
                <a:stretch>
                  <a:fillRect/>
                </a:stretch>
              </p:blipFill>
              <p:spPr>
                <a:xfrm>
                  <a:off x="1075369" y="2745471"/>
                  <a:ext cx="576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4">
              <p14:nvContentPartPr>
                <p14:cNvPr id="1193" name="Input penna 1192">
                  <a:extLst>
                    <a:ext uri="{FF2B5EF4-FFF2-40B4-BE49-F238E27FC236}">
                      <a16:creationId xmlns:a16="http://schemas.microsoft.com/office/drawing/2014/main" id="{B8ABE8E4-168A-43F9-4DFF-4F6F407838C0}"/>
                    </a:ext>
                  </a:extLst>
                </p14:cNvPr>
                <p14:cNvContentPartPr/>
                <p14:nvPr/>
              </p14:nvContentPartPr>
              <p14:xfrm>
                <a:off x="1150969" y="2646831"/>
                <a:ext cx="40680" cy="164160"/>
              </p14:xfrm>
            </p:contentPart>
          </mc:Choice>
          <mc:Fallback xmlns="">
            <p:pic>
              <p:nvPicPr>
                <p:cNvPr id="1193" name="Input penna 1192">
                  <a:extLst>
                    <a:ext uri="{FF2B5EF4-FFF2-40B4-BE49-F238E27FC236}">
                      <a16:creationId xmlns:a16="http://schemas.microsoft.com/office/drawing/2014/main" id="{B8ABE8E4-168A-43F9-4DFF-4F6F407838C0}"/>
                    </a:ext>
                  </a:extLst>
                </p:cNvPr>
                <p:cNvPicPr/>
                <p:nvPr/>
              </p:nvPicPr>
              <p:blipFill>
                <a:blip r:embed="rId1435"/>
                <a:stretch>
                  <a:fillRect/>
                </a:stretch>
              </p:blipFill>
              <p:spPr>
                <a:xfrm>
                  <a:off x="1143409" y="2639631"/>
                  <a:ext cx="558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6">
              <p14:nvContentPartPr>
                <p14:cNvPr id="1194" name="Input penna 1193">
                  <a:extLst>
                    <a:ext uri="{FF2B5EF4-FFF2-40B4-BE49-F238E27FC236}">
                      <a16:creationId xmlns:a16="http://schemas.microsoft.com/office/drawing/2014/main" id="{60E61D5E-01D2-1BFD-207A-B547B2B449DE}"/>
                    </a:ext>
                  </a:extLst>
                </p14:cNvPr>
                <p14:cNvContentPartPr/>
                <p14:nvPr/>
              </p14:nvContentPartPr>
              <p14:xfrm>
                <a:off x="1175449" y="2736831"/>
                <a:ext cx="26640" cy="81360"/>
              </p14:xfrm>
            </p:contentPart>
          </mc:Choice>
          <mc:Fallback xmlns="">
            <p:pic>
              <p:nvPicPr>
                <p:cNvPr id="1194" name="Input penna 1193">
                  <a:extLst>
                    <a:ext uri="{FF2B5EF4-FFF2-40B4-BE49-F238E27FC236}">
                      <a16:creationId xmlns:a16="http://schemas.microsoft.com/office/drawing/2014/main" id="{60E61D5E-01D2-1BFD-207A-B547B2B449DE}"/>
                    </a:ext>
                  </a:extLst>
                </p:cNvPr>
                <p:cNvPicPr/>
                <p:nvPr/>
              </p:nvPicPr>
              <p:blipFill>
                <a:blip r:embed="rId1437"/>
                <a:stretch>
                  <a:fillRect/>
                </a:stretch>
              </p:blipFill>
              <p:spPr>
                <a:xfrm>
                  <a:off x="1168249" y="2729631"/>
                  <a:ext cx="417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8">
              <p14:nvContentPartPr>
                <p14:cNvPr id="1195" name="Input penna 1194">
                  <a:extLst>
                    <a:ext uri="{FF2B5EF4-FFF2-40B4-BE49-F238E27FC236}">
                      <a16:creationId xmlns:a16="http://schemas.microsoft.com/office/drawing/2014/main" id="{29C10502-D6D9-9E36-AF4B-97C6B7CDFD3F}"/>
                    </a:ext>
                  </a:extLst>
                </p14:cNvPr>
                <p14:cNvContentPartPr/>
                <p14:nvPr/>
              </p14:nvContentPartPr>
              <p14:xfrm>
                <a:off x="1231249" y="2747271"/>
                <a:ext cx="37800" cy="71640"/>
              </p14:xfrm>
            </p:contentPart>
          </mc:Choice>
          <mc:Fallback xmlns="">
            <p:pic>
              <p:nvPicPr>
                <p:cNvPr id="1195" name="Input penna 1194">
                  <a:extLst>
                    <a:ext uri="{FF2B5EF4-FFF2-40B4-BE49-F238E27FC236}">
                      <a16:creationId xmlns:a16="http://schemas.microsoft.com/office/drawing/2014/main" id="{29C10502-D6D9-9E36-AF4B-97C6B7CDFD3F}"/>
                    </a:ext>
                  </a:extLst>
                </p:cNvPr>
                <p:cNvPicPr/>
                <p:nvPr/>
              </p:nvPicPr>
              <p:blipFill>
                <a:blip r:embed="rId1439"/>
                <a:stretch>
                  <a:fillRect/>
                </a:stretch>
              </p:blipFill>
              <p:spPr>
                <a:xfrm>
                  <a:off x="1223689" y="2740071"/>
                  <a:ext cx="529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0">
              <p14:nvContentPartPr>
                <p14:cNvPr id="1196" name="Input penna 1195">
                  <a:extLst>
                    <a:ext uri="{FF2B5EF4-FFF2-40B4-BE49-F238E27FC236}">
                      <a16:creationId xmlns:a16="http://schemas.microsoft.com/office/drawing/2014/main" id="{A2B21C00-7C8D-A040-5161-003305AD59AD}"/>
                    </a:ext>
                  </a:extLst>
                </p14:cNvPr>
                <p14:cNvContentPartPr/>
                <p14:nvPr/>
              </p14:nvContentPartPr>
              <p14:xfrm>
                <a:off x="1311529" y="2755551"/>
                <a:ext cx="9720" cy="46800"/>
              </p14:xfrm>
            </p:contentPart>
          </mc:Choice>
          <mc:Fallback xmlns="">
            <p:pic>
              <p:nvPicPr>
                <p:cNvPr id="1196" name="Input penna 1195">
                  <a:extLst>
                    <a:ext uri="{FF2B5EF4-FFF2-40B4-BE49-F238E27FC236}">
                      <a16:creationId xmlns:a16="http://schemas.microsoft.com/office/drawing/2014/main" id="{A2B21C00-7C8D-A040-5161-003305AD59AD}"/>
                    </a:ext>
                  </a:extLst>
                </p:cNvPr>
                <p:cNvPicPr/>
                <p:nvPr/>
              </p:nvPicPr>
              <p:blipFill>
                <a:blip r:embed="rId1441"/>
                <a:stretch>
                  <a:fillRect/>
                </a:stretch>
              </p:blipFill>
              <p:spPr>
                <a:xfrm>
                  <a:off x="1303969" y="2747991"/>
                  <a:ext cx="248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2">
              <p14:nvContentPartPr>
                <p14:cNvPr id="1197" name="Input penna 1196">
                  <a:extLst>
                    <a:ext uri="{FF2B5EF4-FFF2-40B4-BE49-F238E27FC236}">
                      <a16:creationId xmlns:a16="http://schemas.microsoft.com/office/drawing/2014/main" id="{C4BC60E6-D651-999F-572C-DBC0FBB06727}"/>
                    </a:ext>
                  </a:extLst>
                </p14:cNvPr>
                <p14:cNvContentPartPr/>
                <p14:nvPr/>
              </p14:nvContentPartPr>
              <p14:xfrm>
                <a:off x="1353649" y="2767791"/>
                <a:ext cx="55440" cy="50040"/>
              </p14:xfrm>
            </p:contentPart>
          </mc:Choice>
          <mc:Fallback xmlns="">
            <p:pic>
              <p:nvPicPr>
                <p:cNvPr id="1197" name="Input penna 1196">
                  <a:extLst>
                    <a:ext uri="{FF2B5EF4-FFF2-40B4-BE49-F238E27FC236}">
                      <a16:creationId xmlns:a16="http://schemas.microsoft.com/office/drawing/2014/main" id="{C4BC60E6-D651-999F-572C-DBC0FBB06727}"/>
                    </a:ext>
                  </a:extLst>
                </p:cNvPr>
                <p:cNvPicPr/>
                <p:nvPr/>
              </p:nvPicPr>
              <p:blipFill>
                <a:blip r:embed="rId1443"/>
                <a:stretch>
                  <a:fillRect/>
                </a:stretch>
              </p:blipFill>
              <p:spPr>
                <a:xfrm>
                  <a:off x="1346089" y="2760231"/>
                  <a:ext cx="7056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8" name="Gruppo 1217">
            <a:extLst>
              <a:ext uri="{FF2B5EF4-FFF2-40B4-BE49-F238E27FC236}">
                <a16:creationId xmlns:a16="http://schemas.microsoft.com/office/drawing/2014/main" id="{C0F02645-96A4-E7CC-9132-67B8CD4F79CD}"/>
              </a:ext>
            </a:extLst>
          </p:cNvPr>
          <p:cNvGrpSpPr/>
          <p:nvPr/>
        </p:nvGrpSpPr>
        <p:grpSpPr>
          <a:xfrm>
            <a:off x="5725453" y="4330257"/>
            <a:ext cx="174960" cy="107640"/>
            <a:chOff x="5725453" y="4330257"/>
            <a:chExt cx="174960" cy="10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4">
              <p14:nvContentPartPr>
                <p14:cNvPr id="1203" name="Input penna 1202">
                  <a:extLst>
                    <a:ext uri="{FF2B5EF4-FFF2-40B4-BE49-F238E27FC236}">
                      <a16:creationId xmlns:a16="http://schemas.microsoft.com/office/drawing/2014/main" id="{93ADD7A6-652B-7318-7A57-AC1388336C57}"/>
                    </a:ext>
                  </a:extLst>
                </p14:cNvPr>
                <p14:cNvContentPartPr/>
                <p14:nvPr/>
              </p14:nvContentPartPr>
              <p14:xfrm>
                <a:off x="5725453" y="4337457"/>
                <a:ext cx="119880" cy="15480"/>
              </p14:xfrm>
            </p:contentPart>
          </mc:Choice>
          <mc:Fallback xmlns="">
            <p:pic>
              <p:nvPicPr>
                <p:cNvPr id="1203" name="Input penna 1202">
                  <a:extLst>
                    <a:ext uri="{FF2B5EF4-FFF2-40B4-BE49-F238E27FC236}">
                      <a16:creationId xmlns:a16="http://schemas.microsoft.com/office/drawing/2014/main" id="{93ADD7A6-652B-7318-7A57-AC1388336C57}"/>
                    </a:ext>
                  </a:extLst>
                </p:cNvPr>
                <p:cNvPicPr/>
                <p:nvPr/>
              </p:nvPicPr>
              <p:blipFill>
                <a:blip r:embed="rId1445"/>
                <a:stretch>
                  <a:fillRect/>
                </a:stretch>
              </p:blipFill>
              <p:spPr>
                <a:xfrm>
                  <a:off x="5717893" y="4329897"/>
                  <a:ext cx="135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6">
              <p14:nvContentPartPr>
                <p14:cNvPr id="1204" name="Input penna 1203">
                  <a:extLst>
                    <a:ext uri="{FF2B5EF4-FFF2-40B4-BE49-F238E27FC236}">
                      <a16:creationId xmlns:a16="http://schemas.microsoft.com/office/drawing/2014/main" id="{565FD2EB-4F10-9CDB-9397-66FDE19FD9EE}"/>
                    </a:ext>
                  </a:extLst>
                </p14:cNvPr>
                <p14:cNvContentPartPr/>
                <p14:nvPr/>
              </p14:nvContentPartPr>
              <p14:xfrm>
                <a:off x="5754973" y="4351497"/>
                <a:ext cx="37440" cy="55800"/>
              </p14:xfrm>
            </p:contentPart>
          </mc:Choice>
          <mc:Fallback xmlns="">
            <p:pic>
              <p:nvPicPr>
                <p:cNvPr id="1204" name="Input penna 1203">
                  <a:extLst>
                    <a:ext uri="{FF2B5EF4-FFF2-40B4-BE49-F238E27FC236}">
                      <a16:creationId xmlns:a16="http://schemas.microsoft.com/office/drawing/2014/main" id="{565FD2EB-4F10-9CDB-9397-66FDE19FD9EE}"/>
                    </a:ext>
                  </a:extLst>
                </p:cNvPr>
                <p:cNvPicPr/>
                <p:nvPr/>
              </p:nvPicPr>
              <p:blipFill>
                <a:blip r:embed="rId1447"/>
                <a:stretch>
                  <a:fillRect/>
                </a:stretch>
              </p:blipFill>
              <p:spPr>
                <a:xfrm>
                  <a:off x="5747773" y="4343937"/>
                  <a:ext cx="522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8">
              <p14:nvContentPartPr>
                <p14:cNvPr id="1205" name="Input penna 1204">
                  <a:extLst>
                    <a:ext uri="{FF2B5EF4-FFF2-40B4-BE49-F238E27FC236}">
                      <a16:creationId xmlns:a16="http://schemas.microsoft.com/office/drawing/2014/main" id="{B5C64859-3F64-21F7-E0EC-06DD638FEB5D}"/>
                    </a:ext>
                  </a:extLst>
                </p14:cNvPr>
                <p14:cNvContentPartPr/>
                <p14:nvPr/>
              </p14:nvContentPartPr>
              <p14:xfrm>
                <a:off x="5786293" y="4358337"/>
                <a:ext cx="18000" cy="58680"/>
              </p14:xfrm>
            </p:contentPart>
          </mc:Choice>
          <mc:Fallback xmlns="">
            <p:pic>
              <p:nvPicPr>
                <p:cNvPr id="1205" name="Input penna 1204">
                  <a:extLst>
                    <a:ext uri="{FF2B5EF4-FFF2-40B4-BE49-F238E27FC236}">
                      <a16:creationId xmlns:a16="http://schemas.microsoft.com/office/drawing/2014/main" id="{B5C64859-3F64-21F7-E0EC-06DD638FEB5D}"/>
                    </a:ext>
                  </a:extLst>
                </p:cNvPr>
                <p:cNvPicPr/>
                <p:nvPr/>
              </p:nvPicPr>
              <p:blipFill>
                <a:blip r:embed="rId1449"/>
                <a:stretch>
                  <a:fillRect/>
                </a:stretch>
              </p:blipFill>
              <p:spPr>
                <a:xfrm>
                  <a:off x="5778733" y="4350777"/>
                  <a:ext cx="327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0">
              <p14:nvContentPartPr>
                <p14:cNvPr id="1206" name="Input penna 1205">
                  <a:extLst>
                    <a:ext uri="{FF2B5EF4-FFF2-40B4-BE49-F238E27FC236}">
                      <a16:creationId xmlns:a16="http://schemas.microsoft.com/office/drawing/2014/main" id="{35BC0D63-F12E-F920-1FEF-E25EF8B788F7}"/>
                    </a:ext>
                  </a:extLst>
                </p14:cNvPr>
                <p14:cNvContentPartPr/>
                <p14:nvPr/>
              </p14:nvContentPartPr>
              <p14:xfrm>
                <a:off x="5844253" y="4357977"/>
                <a:ext cx="32040" cy="15840"/>
              </p14:xfrm>
            </p:contentPart>
          </mc:Choice>
          <mc:Fallback xmlns="">
            <p:pic>
              <p:nvPicPr>
                <p:cNvPr id="1206" name="Input penna 1205">
                  <a:extLst>
                    <a:ext uri="{FF2B5EF4-FFF2-40B4-BE49-F238E27FC236}">
                      <a16:creationId xmlns:a16="http://schemas.microsoft.com/office/drawing/2014/main" id="{35BC0D63-F12E-F920-1FEF-E25EF8B788F7}"/>
                    </a:ext>
                  </a:extLst>
                </p:cNvPr>
                <p:cNvPicPr/>
                <p:nvPr/>
              </p:nvPicPr>
              <p:blipFill>
                <a:blip r:embed="rId1451"/>
                <a:stretch>
                  <a:fillRect/>
                </a:stretch>
              </p:blipFill>
              <p:spPr>
                <a:xfrm>
                  <a:off x="5836693" y="4350777"/>
                  <a:ext cx="471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2">
              <p14:nvContentPartPr>
                <p14:cNvPr id="1207" name="Input penna 1206">
                  <a:extLst>
                    <a:ext uri="{FF2B5EF4-FFF2-40B4-BE49-F238E27FC236}">
                      <a16:creationId xmlns:a16="http://schemas.microsoft.com/office/drawing/2014/main" id="{4346B814-21FB-8D09-985A-FD7EAF2052B0}"/>
                    </a:ext>
                  </a:extLst>
                </p14:cNvPr>
                <p14:cNvContentPartPr/>
                <p14:nvPr/>
              </p14:nvContentPartPr>
              <p14:xfrm>
                <a:off x="5884213" y="4330257"/>
                <a:ext cx="16200" cy="107640"/>
              </p14:xfrm>
            </p:contentPart>
          </mc:Choice>
          <mc:Fallback xmlns="">
            <p:pic>
              <p:nvPicPr>
                <p:cNvPr id="1207" name="Input penna 1206">
                  <a:extLst>
                    <a:ext uri="{FF2B5EF4-FFF2-40B4-BE49-F238E27FC236}">
                      <a16:creationId xmlns:a16="http://schemas.microsoft.com/office/drawing/2014/main" id="{4346B814-21FB-8D09-985A-FD7EAF2052B0}"/>
                    </a:ext>
                  </a:extLst>
                </p:cNvPr>
                <p:cNvPicPr/>
                <p:nvPr/>
              </p:nvPicPr>
              <p:blipFill>
                <a:blip r:embed="rId1453"/>
                <a:stretch>
                  <a:fillRect/>
                </a:stretch>
              </p:blipFill>
              <p:spPr>
                <a:xfrm>
                  <a:off x="5876653" y="4322697"/>
                  <a:ext cx="3132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3" name="Gruppo 1252">
            <a:extLst>
              <a:ext uri="{FF2B5EF4-FFF2-40B4-BE49-F238E27FC236}">
                <a16:creationId xmlns:a16="http://schemas.microsoft.com/office/drawing/2014/main" id="{1533F0D3-0B82-5957-6A42-735D00A8A73A}"/>
              </a:ext>
            </a:extLst>
          </p:cNvPr>
          <p:cNvGrpSpPr/>
          <p:nvPr/>
        </p:nvGrpSpPr>
        <p:grpSpPr>
          <a:xfrm>
            <a:off x="6156733" y="4308297"/>
            <a:ext cx="403200" cy="169200"/>
            <a:chOff x="6156733" y="4308297"/>
            <a:chExt cx="403200" cy="16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4">
              <p14:nvContentPartPr>
                <p14:cNvPr id="1208" name="Input penna 1207">
                  <a:extLst>
                    <a:ext uri="{FF2B5EF4-FFF2-40B4-BE49-F238E27FC236}">
                      <a16:creationId xmlns:a16="http://schemas.microsoft.com/office/drawing/2014/main" id="{5E805018-D9EC-E622-25E3-FEAF3376C2F0}"/>
                    </a:ext>
                  </a:extLst>
                </p14:cNvPr>
                <p14:cNvContentPartPr/>
                <p14:nvPr/>
              </p14:nvContentPartPr>
              <p14:xfrm>
                <a:off x="6156733" y="4324857"/>
                <a:ext cx="43200" cy="79920"/>
              </p14:xfrm>
            </p:contentPart>
          </mc:Choice>
          <mc:Fallback xmlns="">
            <p:pic>
              <p:nvPicPr>
                <p:cNvPr id="1208" name="Input penna 1207">
                  <a:extLst>
                    <a:ext uri="{FF2B5EF4-FFF2-40B4-BE49-F238E27FC236}">
                      <a16:creationId xmlns:a16="http://schemas.microsoft.com/office/drawing/2014/main" id="{5E805018-D9EC-E622-25E3-FEAF3376C2F0}"/>
                    </a:ext>
                  </a:extLst>
                </p:cNvPr>
                <p:cNvPicPr/>
                <p:nvPr/>
              </p:nvPicPr>
              <p:blipFill>
                <a:blip r:embed="rId1455"/>
                <a:stretch>
                  <a:fillRect/>
                </a:stretch>
              </p:blipFill>
              <p:spPr>
                <a:xfrm>
                  <a:off x="6149173" y="4317297"/>
                  <a:ext cx="583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6">
              <p14:nvContentPartPr>
                <p14:cNvPr id="1209" name="Input penna 1208">
                  <a:extLst>
                    <a:ext uri="{FF2B5EF4-FFF2-40B4-BE49-F238E27FC236}">
                      <a16:creationId xmlns:a16="http://schemas.microsoft.com/office/drawing/2014/main" id="{336C9611-1F6D-74B6-D609-0E2906D645AB}"/>
                    </a:ext>
                  </a:extLst>
                </p14:cNvPr>
                <p14:cNvContentPartPr/>
                <p14:nvPr/>
              </p14:nvContentPartPr>
              <p14:xfrm>
                <a:off x="6171853" y="4367337"/>
                <a:ext cx="28800" cy="37800"/>
              </p14:xfrm>
            </p:contentPart>
          </mc:Choice>
          <mc:Fallback xmlns="">
            <p:pic>
              <p:nvPicPr>
                <p:cNvPr id="1209" name="Input penna 1208">
                  <a:extLst>
                    <a:ext uri="{FF2B5EF4-FFF2-40B4-BE49-F238E27FC236}">
                      <a16:creationId xmlns:a16="http://schemas.microsoft.com/office/drawing/2014/main" id="{336C9611-1F6D-74B6-D609-0E2906D645AB}"/>
                    </a:ext>
                  </a:extLst>
                </p:cNvPr>
                <p:cNvPicPr/>
                <p:nvPr/>
              </p:nvPicPr>
              <p:blipFill>
                <a:blip r:embed="rId1457"/>
                <a:stretch>
                  <a:fillRect/>
                </a:stretch>
              </p:blipFill>
              <p:spPr>
                <a:xfrm>
                  <a:off x="6164293" y="4359777"/>
                  <a:ext cx="439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8">
              <p14:nvContentPartPr>
                <p14:cNvPr id="1210" name="Input penna 1209">
                  <a:extLst>
                    <a:ext uri="{FF2B5EF4-FFF2-40B4-BE49-F238E27FC236}">
                      <a16:creationId xmlns:a16="http://schemas.microsoft.com/office/drawing/2014/main" id="{492A85AC-B087-0E07-F3B9-D93080A5E956}"/>
                    </a:ext>
                  </a:extLst>
                </p14:cNvPr>
                <p14:cNvContentPartPr/>
                <p14:nvPr/>
              </p14:nvContentPartPr>
              <p14:xfrm>
                <a:off x="6240613" y="4329537"/>
                <a:ext cx="5040" cy="65520"/>
              </p14:xfrm>
            </p:contentPart>
          </mc:Choice>
          <mc:Fallback xmlns="">
            <p:pic>
              <p:nvPicPr>
                <p:cNvPr id="1210" name="Input penna 1209">
                  <a:extLst>
                    <a:ext uri="{FF2B5EF4-FFF2-40B4-BE49-F238E27FC236}">
                      <a16:creationId xmlns:a16="http://schemas.microsoft.com/office/drawing/2014/main" id="{492A85AC-B087-0E07-F3B9-D93080A5E956}"/>
                    </a:ext>
                  </a:extLst>
                </p:cNvPr>
                <p:cNvPicPr/>
                <p:nvPr/>
              </p:nvPicPr>
              <p:blipFill>
                <a:blip r:embed="rId1459"/>
                <a:stretch>
                  <a:fillRect/>
                </a:stretch>
              </p:blipFill>
              <p:spPr>
                <a:xfrm>
                  <a:off x="6233053" y="4321977"/>
                  <a:ext cx="201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0">
              <p14:nvContentPartPr>
                <p14:cNvPr id="1211" name="Input penna 1210">
                  <a:extLst>
                    <a:ext uri="{FF2B5EF4-FFF2-40B4-BE49-F238E27FC236}">
                      <a16:creationId xmlns:a16="http://schemas.microsoft.com/office/drawing/2014/main" id="{E64B74B0-7865-F9C0-8D5A-32FA18FB501E}"/>
                    </a:ext>
                  </a:extLst>
                </p14:cNvPr>
                <p14:cNvContentPartPr/>
                <p14:nvPr/>
              </p14:nvContentPartPr>
              <p14:xfrm>
                <a:off x="6251413" y="4370577"/>
                <a:ext cx="34560" cy="8280"/>
              </p14:xfrm>
            </p:contentPart>
          </mc:Choice>
          <mc:Fallback xmlns="">
            <p:pic>
              <p:nvPicPr>
                <p:cNvPr id="1211" name="Input penna 1210">
                  <a:extLst>
                    <a:ext uri="{FF2B5EF4-FFF2-40B4-BE49-F238E27FC236}">
                      <a16:creationId xmlns:a16="http://schemas.microsoft.com/office/drawing/2014/main" id="{E64B74B0-7865-F9C0-8D5A-32FA18FB501E}"/>
                    </a:ext>
                  </a:extLst>
                </p:cNvPr>
                <p:cNvPicPr/>
                <p:nvPr/>
              </p:nvPicPr>
              <p:blipFill>
                <a:blip r:embed="rId1461"/>
                <a:stretch>
                  <a:fillRect/>
                </a:stretch>
              </p:blipFill>
              <p:spPr>
                <a:xfrm>
                  <a:off x="6243853" y="4363017"/>
                  <a:ext cx="496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2">
              <p14:nvContentPartPr>
                <p14:cNvPr id="1212" name="Input penna 1211">
                  <a:extLst>
                    <a:ext uri="{FF2B5EF4-FFF2-40B4-BE49-F238E27FC236}">
                      <a16:creationId xmlns:a16="http://schemas.microsoft.com/office/drawing/2014/main" id="{3D6D8256-AF88-D947-9B7B-9DDF75D07BF9}"/>
                    </a:ext>
                  </a:extLst>
                </p14:cNvPr>
                <p14:cNvContentPartPr/>
                <p14:nvPr/>
              </p14:nvContentPartPr>
              <p14:xfrm>
                <a:off x="6334213" y="4308297"/>
                <a:ext cx="42120" cy="84960"/>
              </p14:xfrm>
            </p:contentPart>
          </mc:Choice>
          <mc:Fallback xmlns="">
            <p:pic>
              <p:nvPicPr>
                <p:cNvPr id="1212" name="Input penna 1211">
                  <a:extLst>
                    <a:ext uri="{FF2B5EF4-FFF2-40B4-BE49-F238E27FC236}">
                      <a16:creationId xmlns:a16="http://schemas.microsoft.com/office/drawing/2014/main" id="{3D6D8256-AF88-D947-9B7B-9DDF75D07BF9}"/>
                    </a:ext>
                  </a:extLst>
                </p:cNvPr>
                <p:cNvPicPr/>
                <p:nvPr/>
              </p:nvPicPr>
              <p:blipFill>
                <a:blip r:embed="rId1463"/>
                <a:stretch>
                  <a:fillRect/>
                </a:stretch>
              </p:blipFill>
              <p:spPr>
                <a:xfrm>
                  <a:off x="6326653" y="4300737"/>
                  <a:ext cx="572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4">
              <p14:nvContentPartPr>
                <p14:cNvPr id="1213" name="Input penna 1212">
                  <a:extLst>
                    <a:ext uri="{FF2B5EF4-FFF2-40B4-BE49-F238E27FC236}">
                      <a16:creationId xmlns:a16="http://schemas.microsoft.com/office/drawing/2014/main" id="{8168A261-4248-7177-97C5-AF89F4C3EA46}"/>
                    </a:ext>
                  </a:extLst>
                </p14:cNvPr>
                <p14:cNvContentPartPr/>
                <p14:nvPr/>
              </p14:nvContentPartPr>
              <p14:xfrm>
                <a:off x="6418453" y="4315137"/>
                <a:ext cx="720" cy="60480"/>
              </p14:xfrm>
            </p:contentPart>
          </mc:Choice>
          <mc:Fallback xmlns="">
            <p:pic>
              <p:nvPicPr>
                <p:cNvPr id="1213" name="Input penna 1212">
                  <a:extLst>
                    <a:ext uri="{FF2B5EF4-FFF2-40B4-BE49-F238E27FC236}">
                      <a16:creationId xmlns:a16="http://schemas.microsoft.com/office/drawing/2014/main" id="{8168A261-4248-7177-97C5-AF89F4C3EA46}"/>
                    </a:ext>
                  </a:extLst>
                </p:cNvPr>
                <p:cNvPicPr/>
                <p:nvPr/>
              </p:nvPicPr>
              <p:blipFill>
                <a:blip r:embed="rId1465"/>
                <a:stretch>
                  <a:fillRect/>
                </a:stretch>
              </p:blipFill>
              <p:spPr>
                <a:xfrm>
                  <a:off x="6410893" y="4307577"/>
                  <a:ext cx="158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6">
              <p14:nvContentPartPr>
                <p14:cNvPr id="1214" name="Input penna 1213">
                  <a:extLst>
                    <a:ext uri="{FF2B5EF4-FFF2-40B4-BE49-F238E27FC236}">
                      <a16:creationId xmlns:a16="http://schemas.microsoft.com/office/drawing/2014/main" id="{D1050146-7EF6-67A0-E175-0602A810F7B9}"/>
                    </a:ext>
                  </a:extLst>
                </p14:cNvPr>
                <p14:cNvContentPartPr/>
                <p14:nvPr/>
              </p14:nvContentPartPr>
              <p14:xfrm>
                <a:off x="6424213" y="4352937"/>
                <a:ext cx="30960" cy="3960"/>
              </p14:xfrm>
            </p:contentPart>
          </mc:Choice>
          <mc:Fallback xmlns="">
            <p:pic>
              <p:nvPicPr>
                <p:cNvPr id="1214" name="Input penna 1213">
                  <a:extLst>
                    <a:ext uri="{FF2B5EF4-FFF2-40B4-BE49-F238E27FC236}">
                      <a16:creationId xmlns:a16="http://schemas.microsoft.com/office/drawing/2014/main" id="{D1050146-7EF6-67A0-E175-0602A810F7B9}"/>
                    </a:ext>
                  </a:extLst>
                </p:cNvPr>
                <p:cNvPicPr/>
                <p:nvPr/>
              </p:nvPicPr>
              <p:blipFill>
                <a:blip r:embed="rId1467"/>
                <a:stretch>
                  <a:fillRect/>
                </a:stretch>
              </p:blipFill>
              <p:spPr>
                <a:xfrm>
                  <a:off x="6416653" y="4345377"/>
                  <a:ext cx="460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8">
              <p14:nvContentPartPr>
                <p14:cNvPr id="1219" name="Input penna 1218">
                  <a:extLst>
                    <a:ext uri="{FF2B5EF4-FFF2-40B4-BE49-F238E27FC236}">
                      <a16:creationId xmlns:a16="http://schemas.microsoft.com/office/drawing/2014/main" id="{1694F686-3E77-5F2C-869E-50191D4D0DA9}"/>
                    </a:ext>
                  </a:extLst>
                </p14:cNvPr>
                <p14:cNvContentPartPr/>
                <p14:nvPr/>
              </p14:nvContentPartPr>
              <p14:xfrm>
                <a:off x="6362293" y="4419537"/>
                <a:ext cx="3960" cy="44640"/>
              </p14:xfrm>
            </p:contentPart>
          </mc:Choice>
          <mc:Fallback xmlns="">
            <p:pic>
              <p:nvPicPr>
                <p:cNvPr id="1219" name="Input penna 1218">
                  <a:extLst>
                    <a:ext uri="{FF2B5EF4-FFF2-40B4-BE49-F238E27FC236}">
                      <a16:creationId xmlns:a16="http://schemas.microsoft.com/office/drawing/2014/main" id="{1694F686-3E77-5F2C-869E-50191D4D0DA9}"/>
                    </a:ext>
                  </a:extLst>
                </p:cNvPr>
                <p:cNvPicPr/>
                <p:nvPr/>
              </p:nvPicPr>
              <p:blipFill>
                <a:blip r:embed="rId1469"/>
                <a:stretch>
                  <a:fillRect/>
                </a:stretch>
              </p:blipFill>
              <p:spPr>
                <a:xfrm>
                  <a:off x="6354733" y="4411977"/>
                  <a:ext cx="19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0">
              <p14:nvContentPartPr>
                <p14:cNvPr id="1220" name="Input penna 1219">
                  <a:extLst>
                    <a:ext uri="{FF2B5EF4-FFF2-40B4-BE49-F238E27FC236}">
                      <a16:creationId xmlns:a16="http://schemas.microsoft.com/office/drawing/2014/main" id="{370B45D3-F3DE-8C14-EBD5-770EBBC39408}"/>
                    </a:ext>
                  </a:extLst>
                </p14:cNvPr>
                <p14:cNvContentPartPr/>
                <p14:nvPr/>
              </p14:nvContentPartPr>
              <p14:xfrm>
                <a:off x="6354733" y="4423137"/>
                <a:ext cx="38880" cy="52920"/>
              </p14:xfrm>
            </p:contentPart>
          </mc:Choice>
          <mc:Fallback xmlns="">
            <p:pic>
              <p:nvPicPr>
                <p:cNvPr id="1220" name="Input penna 1219">
                  <a:extLst>
                    <a:ext uri="{FF2B5EF4-FFF2-40B4-BE49-F238E27FC236}">
                      <a16:creationId xmlns:a16="http://schemas.microsoft.com/office/drawing/2014/main" id="{370B45D3-F3DE-8C14-EBD5-770EBBC39408}"/>
                    </a:ext>
                  </a:extLst>
                </p:cNvPr>
                <p:cNvPicPr/>
                <p:nvPr/>
              </p:nvPicPr>
              <p:blipFill>
                <a:blip r:embed="rId1471"/>
                <a:stretch>
                  <a:fillRect/>
                </a:stretch>
              </p:blipFill>
              <p:spPr>
                <a:xfrm>
                  <a:off x="6347173" y="4415937"/>
                  <a:ext cx="540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2">
              <p14:nvContentPartPr>
                <p14:cNvPr id="1223" name="Input penna 1222">
                  <a:extLst>
                    <a:ext uri="{FF2B5EF4-FFF2-40B4-BE49-F238E27FC236}">
                      <a16:creationId xmlns:a16="http://schemas.microsoft.com/office/drawing/2014/main" id="{8A4E656B-7A63-A952-6C1E-289DD77FA4C1}"/>
                    </a:ext>
                  </a:extLst>
                </p14:cNvPr>
                <p14:cNvContentPartPr/>
                <p14:nvPr/>
              </p14:nvContentPartPr>
              <p14:xfrm>
                <a:off x="6495853" y="4321977"/>
                <a:ext cx="43200" cy="46800"/>
              </p14:xfrm>
            </p:contentPart>
          </mc:Choice>
          <mc:Fallback xmlns="">
            <p:pic>
              <p:nvPicPr>
                <p:cNvPr id="1223" name="Input penna 1222">
                  <a:extLst>
                    <a:ext uri="{FF2B5EF4-FFF2-40B4-BE49-F238E27FC236}">
                      <a16:creationId xmlns:a16="http://schemas.microsoft.com/office/drawing/2014/main" id="{8A4E656B-7A63-A952-6C1E-289DD77FA4C1}"/>
                    </a:ext>
                  </a:extLst>
                </p:cNvPr>
                <p:cNvPicPr/>
                <p:nvPr/>
              </p:nvPicPr>
              <p:blipFill>
                <a:blip r:embed="rId1473"/>
                <a:stretch>
                  <a:fillRect/>
                </a:stretch>
              </p:blipFill>
              <p:spPr>
                <a:xfrm>
                  <a:off x="6488293" y="4314417"/>
                  <a:ext cx="583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4">
              <p14:nvContentPartPr>
                <p14:cNvPr id="1224" name="Input penna 1223">
                  <a:extLst>
                    <a:ext uri="{FF2B5EF4-FFF2-40B4-BE49-F238E27FC236}">
                      <a16:creationId xmlns:a16="http://schemas.microsoft.com/office/drawing/2014/main" id="{F2DB99D4-637B-3772-513B-640949BB9FA1}"/>
                    </a:ext>
                  </a:extLst>
                </p14:cNvPr>
                <p14:cNvContentPartPr/>
                <p14:nvPr/>
              </p14:nvContentPartPr>
              <p14:xfrm>
                <a:off x="6463093" y="4399737"/>
                <a:ext cx="88920" cy="8280"/>
              </p14:xfrm>
            </p:contentPart>
          </mc:Choice>
          <mc:Fallback xmlns="">
            <p:pic>
              <p:nvPicPr>
                <p:cNvPr id="1224" name="Input penna 1223">
                  <a:extLst>
                    <a:ext uri="{FF2B5EF4-FFF2-40B4-BE49-F238E27FC236}">
                      <a16:creationId xmlns:a16="http://schemas.microsoft.com/office/drawing/2014/main" id="{F2DB99D4-637B-3772-513B-640949BB9FA1}"/>
                    </a:ext>
                  </a:extLst>
                </p:cNvPr>
                <p:cNvPicPr/>
                <p:nvPr/>
              </p:nvPicPr>
              <p:blipFill>
                <a:blip r:embed="rId1475"/>
                <a:stretch>
                  <a:fillRect/>
                </a:stretch>
              </p:blipFill>
              <p:spPr>
                <a:xfrm>
                  <a:off x="6455533" y="4392177"/>
                  <a:ext cx="104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6">
              <p14:nvContentPartPr>
                <p14:cNvPr id="1225" name="Input penna 1224">
                  <a:extLst>
                    <a:ext uri="{FF2B5EF4-FFF2-40B4-BE49-F238E27FC236}">
                      <a16:creationId xmlns:a16="http://schemas.microsoft.com/office/drawing/2014/main" id="{0A7867B1-3798-6A50-CE96-32F7CFAD83D5}"/>
                    </a:ext>
                  </a:extLst>
                </p14:cNvPr>
                <p14:cNvContentPartPr/>
                <p14:nvPr/>
              </p14:nvContentPartPr>
              <p14:xfrm>
                <a:off x="6488653" y="4431057"/>
                <a:ext cx="71280" cy="46440"/>
              </p14:xfrm>
            </p:contentPart>
          </mc:Choice>
          <mc:Fallback xmlns="">
            <p:pic>
              <p:nvPicPr>
                <p:cNvPr id="1225" name="Input penna 1224">
                  <a:extLst>
                    <a:ext uri="{FF2B5EF4-FFF2-40B4-BE49-F238E27FC236}">
                      <a16:creationId xmlns:a16="http://schemas.microsoft.com/office/drawing/2014/main" id="{0A7867B1-3798-6A50-CE96-32F7CFAD83D5}"/>
                    </a:ext>
                  </a:extLst>
                </p:cNvPr>
                <p:cNvPicPr/>
                <p:nvPr/>
              </p:nvPicPr>
              <p:blipFill>
                <a:blip r:embed="rId1477"/>
                <a:stretch>
                  <a:fillRect/>
                </a:stretch>
              </p:blipFill>
              <p:spPr>
                <a:xfrm>
                  <a:off x="6481093" y="4423497"/>
                  <a:ext cx="8640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1" name="Gruppo 1250">
            <a:extLst>
              <a:ext uri="{FF2B5EF4-FFF2-40B4-BE49-F238E27FC236}">
                <a16:creationId xmlns:a16="http://schemas.microsoft.com/office/drawing/2014/main" id="{4A64612C-4224-18C9-AD04-C19397BA6A65}"/>
              </a:ext>
            </a:extLst>
          </p:cNvPr>
          <p:cNvGrpSpPr/>
          <p:nvPr/>
        </p:nvGrpSpPr>
        <p:grpSpPr>
          <a:xfrm>
            <a:off x="6807613" y="4305057"/>
            <a:ext cx="295920" cy="182160"/>
            <a:chOff x="6807613" y="4305057"/>
            <a:chExt cx="295920" cy="18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78">
              <p14:nvContentPartPr>
                <p14:cNvPr id="1226" name="Input penna 1225">
                  <a:extLst>
                    <a:ext uri="{FF2B5EF4-FFF2-40B4-BE49-F238E27FC236}">
                      <a16:creationId xmlns:a16="http://schemas.microsoft.com/office/drawing/2014/main" id="{49C26646-8290-4FA3-1856-6BA7BAC47F3F}"/>
                    </a:ext>
                  </a:extLst>
                </p14:cNvPr>
                <p14:cNvContentPartPr/>
                <p14:nvPr/>
              </p14:nvContentPartPr>
              <p14:xfrm>
                <a:off x="6807613" y="4337817"/>
                <a:ext cx="49320" cy="83520"/>
              </p14:xfrm>
            </p:contentPart>
          </mc:Choice>
          <mc:Fallback xmlns="">
            <p:pic>
              <p:nvPicPr>
                <p:cNvPr id="1226" name="Input penna 1225">
                  <a:extLst>
                    <a:ext uri="{FF2B5EF4-FFF2-40B4-BE49-F238E27FC236}">
                      <a16:creationId xmlns:a16="http://schemas.microsoft.com/office/drawing/2014/main" id="{49C26646-8290-4FA3-1856-6BA7BAC47F3F}"/>
                    </a:ext>
                  </a:extLst>
                </p:cNvPr>
                <p:cNvPicPr/>
                <p:nvPr/>
              </p:nvPicPr>
              <p:blipFill>
                <a:blip r:embed="rId1479"/>
                <a:stretch>
                  <a:fillRect/>
                </a:stretch>
              </p:blipFill>
              <p:spPr>
                <a:xfrm>
                  <a:off x="6800053" y="4330257"/>
                  <a:ext cx="644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0">
              <p14:nvContentPartPr>
                <p14:cNvPr id="1227" name="Input penna 1226">
                  <a:extLst>
                    <a:ext uri="{FF2B5EF4-FFF2-40B4-BE49-F238E27FC236}">
                      <a16:creationId xmlns:a16="http://schemas.microsoft.com/office/drawing/2014/main" id="{BAF62E82-ABE6-51F8-660E-BB6C74BD1426}"/>
                    </a:ext>
                  </a:extLst>
                </p14:cNvPr>
                <p14:cNvContentPartPr/>
                <p14:nvPr/>
              </p14:nvContentPartPr>
              <p14:xfrm>
                <a:off x="6881773" y="4356897"/>
                <a:ext cx="34920" cy="3240"/>
              </p14:xfrm>
            </p:contentPart>
          </mc:Choice>
          <mc:Fallback xmlns="">
            <p:pic>
              <p:nvPicPr>
                <p:cNvPr id="1227" name="Input penna 1226">
                  <a:extLst>
                    <a:ext uri="{FF2B5EF4-FFF2-40B4-BE49-F238E27FC236}">
                      <a16:creationId xmlns:a16="http://schemas.microsoft.com/office/drawing/2014/main" id="{BAF62E82-ABE6-51F8-660E-BB6C74BD1426}"/>
                    </a:ext>
                  </a:extLst>
                </p:cNvPr>
                <p:cNvPicPr/>
                <p:nvPr/>
              </p:nvPicPr>
              <p:blipFill>
                <a:blip r:embed="rId1481"/>
                <a:stretch>
                  <a:fillRect/>
                </a:stretch>
              </p:blipFill>
              <p:spPr>
                <a:xfrm>
                  <a:off x="6874213" y="4349337"/>
                  <a:ext cx="500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2">
              <p14:nvContentPartPr>
                <p14:cNvPr id="1228" name="Input penna 1227">
                  <a:extLst>
                    <a:ext uri="{FF2B5EF4-FFF2-40B4-BE49-F238E27FC236}">
                      <a16:creationId xmlns:a16="http://schemas.microsoft.com/office/drawing/2014/main" id="{F6626665-A43F-EEC7-8178-9FD5A686B30D}"/>
                    </a:ext>
                  </a:extLst>
                </p14:cNvPr>
                <p14:cNvContentPartPr/>
                <p14:nvPr/>
              </p14:nvContentPartPr>
              <p14:xfrm>
                <a:off x="6879973" y="4386417"/>
                <a:ext cx="32040" cy="12600"/>
              </p14:xfrm>
            </p:contentPart>
          </mc:Choice>
          <mc:Fallback xmlns="">
            <p:pic>
              <p:nvPicPr>
                <p:cNvPr id="1228" name="Input penna 1227">
                  <a:extLst>
                    <a:ext uri="{FF2B5EF4-FFF2-40B4-BE49-F238E27FC236}">
                      <a16:creationId xmlns:a16="http://schemas.microsoft.com/office/drawing/2014/main" id="{F6626665-A43F-EEC7-8178-9FD5A686B30D}"/>
                    </a:ext>
                  </a:extLst>
                </p:cNvPr>
                <p:cNvPicPr/>
                <p:nvPr/>
              </p:nvPicPr>
              <p:blipFill>
                <a:blip r:embed="rId1483"/>
                <a:stretch>
                  <a:fillRect/>
                </a:stretch>
              </p:blipFill>
              <p:spPr>
                <a:xfrm>
                  <a:off x="6872773" y="4378857"/>
                  <a:ext cx="471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4">
              <p14:nvContentPartPr>
                <p14:cNvPr id="1229" name="Input penna 1228">
                  <a:extLst>
                    <a:ext uri="{FF2B5EF4-FFF2-40B4-BE49-F238E27FC236}">
                      <a16:creationId xmlns:a16="http://schemas.microsoft.com/office/drawing/2014/main" id="{B3E21FB3-BBBD-FFB4-F387-4B3F361A3EFF}"/>
                    </a:ext>
                  </a:extLst>
                </p14:cNvPr>
                <p14:cNvContentPartPr/>
                <p14:nvPr/>
              </p14:nvContentPartPr>
              <p14:xfrm>
                <a:off x="6924613" y="4331697"/>
                <a:ext cx="9360" cy="70920"/>
              </p14:xfrm>
            </p:contentPart>
          </mc:Choice>
          <mc:Fallback xmlns="">
            <p:pic>
              <p:nvPicPr>
                <p:cNvPr id="1229" name="Input penna 1228">
                  <a:extLst>
                    <a:ext uri="{FF2B5EF4-FFF2-40B4-BE49-F238E27FC236}">
                      <a16:creationId xmlns:a16="http://schemas.microsoft.com/office/drawing/2014/main" id="{B3E21FB3-BBBD-FFB4-F387-4B3F361A3EFF}"/>
                    </a:ext>
                  </a:extLst>
                </p:cNvPr>
                <p:cNvPicPr/>
                <p:nvPr/>
              </p:nvPicPr>
              <p:blipFill>
                <a:blip r:embed="rId1485"/>
                <a:stretch>
                  <a:fillRect/>
                </a:stretch>
              </p:blipFill>
              <p:spPr>
                <a:xfrm>
                  <a:off x="6917053" y="4324497"/>
                  <a:ext cx="244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6">
              <p14:nvContentPartPr>
                <p14:cNvPr id="1230" name="Input penna 1229">
                  <a:extLst>
                    <a:ext uri="{FF2B5EF4-FFF2-40B4-BE49-F238E27FC236}">
                      <a16:creationId xmlns:a16="http://schemas.microsoft.com/office/drawing/2014/main" id="{9554ED04-86A8-399E-5F49-2F7F3CE4E65A}"/>
                    </a:ext>
                  </a:extLst>
                </p14:cNvPr>
                <p14:cNvContentPartPr/>
                <p14:nvPr/>
              </p14:nvContentPartPr>
              <p14:xfrm>
                <a:off x="6889693" y="4430337"/>
                <a:ext cx="34200" cy="39600"/>
              </p14:xfrm>
            </p:contentPart>
          </mc:Choice>
          <mc:Fallback xmlns="">
            <p:pic>
              <p:nvPicPr>
                <p:cNvPr id="1230" name="Input penna 1229">
                  <a:extLst>
                    <a:ext uri="{FF2B5EF4-FFF2-40B4-BE49-F238E27FC236}">
                      <a16:creationId xmlns:a16="http://schemas.microsoft.com/office/drawing/2014/main" id="{9554ED04-86A8-399E-5F49-2F7F3CE4E65A}"/>
                    </a:ext>
                  </a:extLst>
                </p:cNvPr>
                <p:cNvPicPr/>
                <p:nvPr/>
              </p:nvPicPr>
              <p:blipFill>
                <a:blip r:embed="rId1487"/>
                <a:stretch>
                  <a:fillRect/>
                </a:stretch>
              </p:blipFill>
              <p:spPr>
                <a:xfrm>
                  <a:off x="6882133" y="4422777"/>
                  <a:ext cx="493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8">
              <p14:nvContentPartPr>
                <p14:cNvPr id="1231" name="Input penna 1230">
                  <a:extLst>
                    <a:ext uri="{FF2B5EF4-FFF2-40B4-BE49-F238E27FC236}">
                      <a16:creationId xmlns:a16="http://schemas.microsoft.com/office/drawing/2014/main" id="{74D7B2F0-F5C3-D8ED-0539-59D1F973F5CA}"/>
                    </a:ext>
                  </a:extLst>
                </p14:cNvPr>
                <p14:cNvContentPartPr/>
                <p14:nvPr/>
              </p14:nvContentPartPr>
              <p14:xfrm>
                <a:off x="7037653" y="4305057"/>
                <a:ext cx="6120" cy="50040"/>
              </p14:xfrm>
            </p:contentPart>
          </mc:Choice>
          <mc:Fallback xmlns="">
            <p:pic>
              <p:nvPicPr>
                <p:cNvPr id="1231" name="Input penna 1230">
                  <a:extLst>
                    <a:ext uri="{FF2B5EF4-FFF2-40B4-BE49-F238E27FC236}">
                      <a16:creationId xmlns:a16="http://schemas.microsoft.com/office/drawing/2014/main" id="{74D7B2F0-F5C3-D8ED-0539-59D1F973F5CA}"/>
                    </a:ext>
                  </a:extLst>
                </p:cNvPr>
                <p:cNvPicPr/>
                <p:nvPr/>
              </p:nvPicPr>
              <p:blipFill>
                <a:blip r:embed="rId1489"/>
                <a:stretch>
                  <a:fillRect/>
                </a:stretch>
              </p:blipFill>
              <p:spPr>
                <a:xfrm>
                  <a:off x="7030093" y="4297497"/>
                  <a:ext cx="212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0">
              <p14:nvContentPartPr>
                <p14:cNvPr id="1232" name="Input penna 1231">
                  <a:extLst>
                    <a:ext uri="{FF2B5EF4-FFF2-40B4-BE49-F238E27FC236}">
                      <a16:creationId xmlns:a16="http://schemas.microsoft.com/office/drawing/2014/main" id="{AA9EC843-FAB5-7497-C006-6E5252DE04DD}"/>
                    </a:ext>
                  </a:extLst>
                </p14:cNvPr>
                <p14:cNvContentPartPr/>
                <p14:nvPr/>
              </p14:nvContentPartPr>
              <p14:xfrm>
                <a:off x="6997333" y="4357977"/>
                <a:ext cx="58320" cy="4680"/>
              </p14:xfrm>
            </p:contentPart>
          </mc:Choice>
          <mc:Fallback xmlns="">
            <p:pic>
              <p:nvPicPr>
                <p:cNvPr id="1232" name="Input penna 1231">
                  <a:extLst>
                    <a:ext uri="{FF2B5EF4-FFF2-40B4-BE49-F238E27FC236}">
                      <a16:creationId xmlns:a16="http://schemas.microsoft.com/office/drawing/2014/main" id="{AA9EC843-FAB5-7497-C006-6E5252DE04DD}"/>
                    </a:ext>
                  </a:extLst>
                </p:cNvPr>
                <p:cNvPicPr/>
                <p:nvPr/>
              </p:nvPicPr>
              <p:blipFill>
                <a:blip r:embed="rId1491"/>
                <a:stretch>
                  <a:fillRect/>
                </a:stretch>
              </p:blipFill>
              <p:spPr>
                <a:xfrm>
                  <a:off x="6989773" y="4350417"/>
                  <a:ext cx="734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2">
              <p14:nvContentPartPr>
                <p14:cNvPr id="1233" name="Input penna 1232">
                  <a:extLst>
                    <a:ext uri="{FF2B5EF4-FFF2-40B4-BE49-F238E27FC236}">
                      <a16:creationId xmlns:a16="http://schemas.microsoft.com/office/drawing/2014/main" id="{A5E41C78-FBEC-1C8D-A471-5177E06B620E}"/>
                    </a:ext>
                  </a:extLst>
                </p14:cNvPr>
                <p14:cNvContentPartPr/>
                <p14:nvPr/>
              </p14:nvContentPartPr>
              <p14:xfrm>
                <a:off x="6999853" y="4356897"/>
                <a:ext cx="41040" cy="54720"/>
              </p14:xfrm>
            </p:contentPart>
          </mc:Choice>
          <mc:Fallback xmlns="">
            <p:pic>
              <p:nvPicPr>
                <p:cNvPr id="1233" name="Input penna 1232">
                  <a:extLst>
                    <a:ext uri="{FF2B5EF4-FFF2-40B4-BE49-F238E27FC236}">
                      <a16:creationId xmlns:a16="http://schemas.microsoft.com/office/drawing/2014/main" id="{A5E41C78-FBEC-1C8D-A471-5177E06B620E}"/>
                    </a:ext>
                  </a:extLst>
                </p:cNvPr>
                <p:cNvPicPr/>
                <p:nvPr/>
              </p:nvPicPr>
              <p:blipFill>
                <a:blip r:embed="rId1493"/>
                <a:stretch>
                  <a:fillRect/>
                </a:stretch>
              </p:blipFill>
              <p:spPr>
                <a:xfrm>
                  <a:off x="6992293" y="4349337"/>
                  <a:ext cx="56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4">
              <p14:nvContentPartPr>
                <p14:cNvPr id="1234" name="Input penna 1233">
                  <a:extLst>
                    <a:ext uri="{FF2B5EF4-FFF2-40B4-BE49-F238E27FC236}">
                      <a16:creationId xmlns:a16="http://schemas.microsoft.com/office/drawing/2014/main" id="{14927AB6-5440-1EEA-8271-D1C8A68296E3}"/>
                    </a:ext>
                  </a:extLst>
                </p14:cNvPr>
                <p14:cNvContentPartPr/>
                <p14:nvPr/>
              </p14:nvContentPartPr>
              <p14:xfrm>
                <a:off x="7023253" y="4370937"/>
                <a:ext cx="14760" cy="43200"/>
              </p14:xfrm>
            </p:contentPart>
          </mc:Choice>
          <mc:Fallback xmlns="">
            <p:pic>
              <p:nvPicPr>
                <p:cNvPr id="1234" name="Input penna 1233">
                  <a:extLst>
                    <a:ext uri="{FF2B5EF4-FFF2-40B4-BE49-F238E27FC236}">
                      <a16:creationId xmlns:a16="http://schemas.microsoft.com/office/drawing/2014/main" id="{14927AB6-5440-1EEA-8271-D1C8A68296E3}"/>
                    </a:ext>
                  </a:extLst>
                </p:cNvPr>
                <p:cNvPicPr/>
                <p:nvPr/>
              </p:nvPicPr>
              <p:blipFill>
                <a:blip r:embed="rId1495"/>
                <a:stretch>
                  <a:fillRect/>
                </a:stretch>
              </p:blipFill>
              <p:spPr>
                <a:xfrm>
                  <a:off x="7015693" y="4363377"/>
                  <a:ext cx="29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6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CBEB8EB1-8336-E7F6-463E-568EF7B81C3A}"/>
                    </a:ext>
                  </a:extLst>
                </p14:cNvPr>
                <p14:cNvContentPartPr/>
                <p14:nvPr/>
              </p14:nvContentPartPr>
              <p14:xfrm>
                <a:off x="7062493" y="4361937"/>
                <a:ext cx="3240" cy="4536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CBEB8EB1-8336-E7F6-463E-568EF7B81C3A}"/>
                    </a:ext>
                  </a:extLst>
                </p:cNvPr>
                <p:cNvPicPr/>
                <p:nvPr/>
              </p:nvPicPr>
              <p:blipFill>
                <a:blip r:embed="rId1497"/>
                <a:stretch>
                  <a:fillRect/>
                </a:stretch>
              </p:blipFill>
              <p:spPr>
                <a:xfrm>
                  <a:off x="7054933" y="4354377"/>
                  <a:ext cx="183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8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117314B3-5A91-64FC-BDCE-08B3EB619257}"/>
                    </a:ext>
                  </a:extLst>
                </p14:cNvPr>
                <p14:cNvContentPartPr/>
                <p14:nvPr/>
              </p14:nvContentPartPr>
              <p14:xfrm>
                <a:off x="7069693" y="4387857"/>
                <a:ext cx="33840" cy="936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117314B3-5A91-64FC-BDCE-08B3EB619257}"/>
                    </a:ext>
                  </a:extLst>
                </p:cNvPr>
                <p:cNvPicPr/>
                <p:nvPr/>
              </p:nvPicPr>
              <p:blipFill>
                <a:blip r:embed="rId1499"/>
                <a:stretch>
                  <a:fillRect/>
                </a:stretch>
              </p:blipFill>
              <p:spPr>
                <a:xfrm>
                  <a:off x="7062133" y="4380297"/>
                  <a:ext cx="489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0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9177A5CC-2FD7-60AD-EA39-E3920CD144AF}"/>
                    </a:ext>
                  </a:extLst>
                </p14:cNvPr>
                <p14:cNvContentPartPr/>
                <p14:nvPr/>
              </p14:nvContentPartPr>
              <p14:xfrm>
                <a:off x="7035853" y="4441497"/>
                <a:ext cx="50760" cy="4572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9177A5CC-2FD7-60AD-EA39-E3920CD144AF}"/>
                    </a:ext>
                  </a:extLst>
                </p:cNvPr>
                <p:cNvPicPr/>
                <p:nvPr/>
              </p:nvPicPr>
              <p:blipFill>
                <a:blip r:embed="rId1501"/>
                <a:stretch>
                  <a:fillRect/>
                </a:stretch>
              </p:blipFill>
              <p:spPr>
                <a:xfrm>
                  <a:off x="7028293" y="4433937"/>
                  <a:ext cx="6588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9" name="Gruppo 1248">
            <a:extLst>
              <a:ext uri="{FF2B5EF4-FFF2-40B4-BE49-F238E27FC236}">
                <a16:creationId xmlns:a16="http://schemas.microsoft.com/office/drawing/2014/main" id="{029223CC-1624-6BB6-2130-DB2D3D73490E}"/>
              </a:ext>
            </a:extLst>
          </p:cNvPr>
          <p:cNvGrpSpPr/>
          <p:nvPr/>
        </p:nvGrpSpPr>
        <p:grpSpPr>
          <a:xfrm>
            <a:off x="7289293" y="4367337"/>
            <a:ext cx="343440" cy="128880"/>
            <a:chOff x="7289293" y="4367337"/>
            <a:chExt cx="343440" cy="12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2">
              <p14:nvContentPartPr>
                <p14:cNvPr id="1238" name="Input penna 1237">
                  <a:extLst>
                    <a:ext uri="{FF2B5EF4-FFF2-40B4-BE49-F238E27FC236}">
                      <a16:creationId xmlns:a16="http://schemas.microsoft.com/office/drawing/2014/main" id="{7AD8C6E3-3675-73BA-71D3-17C0EBF72CCE}"/>
                    </a:ext>
                  </a:extLst>
                </p14:cNvPr>
                <p14:cNvContentPartPr/>
                <p14:nvPr/>
              </p14:nvContentPartPr>
              <p14:xfrm>
                <a:off x="7289293" y="4373457"/>
                <a:ext cx="29880" cy="50400"/>
              </p14:xfrm>
            </p:contentPart>
          </mc:Choice>
          <mc:Fallback xmlns="">
            <p:pic>
              <p:nvPicPr>
                <p:cNvPr id="1238" name="Input penna 1237">
                  <a:extLst>
                    <a:ext uri="{FF2B5EF4-FFF2-40B4-BE49-F238E27FC236}">
                      <a16:creationId xmlns:a16="http://schemas.microsoft.com/office/drawing/2014/main" id="{7AD8C6E3-3675-73BA-71D3-17C0EBF72CCE}"/>
                    </a:ext>
                  </a:extLst>
                </p:cNvPr>
                <p:cNvPicPr/>
                <p:nvPr/>
              </p:nvPicPr>
              <p:blipFill>
                <a:blip r:embed="rId1503"/>
                <a:stretch>
                  <a:fillRect/>
                </a:stretch>
              </p:blipFill>
              <p:spPr>
                <a:xfrm>
                  <a:off x="7281733" y="4365897"/>
                  <a:ext cx="450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4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CB963AA8-BD28-00D0-855F-1C94BA5626ED}"/>
                    </a:ext>
                  </a:extLst>
                </p14:cNvPr>
                <p14:cNvContentPartPr/>
                <p14:nvPr/>
              </p14:nvContentPartPr>
              <p14:xfrm>
                <a:off x="7360933" y="4367337"/>
                <a:ext cx="5040" cy="4896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CB963AA8-BD28-00D0-855F-1C94BA5626ED}"/>
                    </a:ext>
                  </a:extLst>
                </p:cNvPr>
                <p:cNvPicPr/>
                <p:nvPr/>
              </p:nvPicPr>
              <p:blipFill>
                <a:blip r:embed="rId1489"/>
                <a:stretch>
                  <a:fillRect/>
                </a:stretch>
              </p:blipFill>
              <p:spPr>
                <a:xfrm>
                  <a:off x="7353373" y="4359777"/>
                  <a:ext cx="201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5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EA278088-2292-3CE1-9A9D-EEFF5C1B4FAE}"/>
                    </a:ext>
                  </a:extLst>
                </p14:cNvPr>
                <p14:cNvContentPartPr/>
                <p14:nvPr/>
              </p14:nvContentPartPr>
              <p14:xfrm>
                <a:off x="7318453" y="4429617"/>
                <a:ext cx="37800" cy="6660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EA278088-2292-3CE1-9A9D-EEFF5C1B4FAE}"/>
                    </a:ext>
                  </a:extLst>
                </p:cNvPr>
                <p:cNvPicPr/>
                <p:nvPr/>
              </p:nvPicPr>
              <p:blipFill>
                <a:blip r:embed="rId1506"/>
                <a:stretch>
                  <a:fillRect/>
                </a:stretch>
              </p:blipFill>
              <p:spPr>
                <a:xfrm>
                  <a:off x="7310893" y="4422057"/>
                  <a:ext cx="529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7">
              <p14:nvContentPartPr>
                <p14:cNvPr id="1241" name="Input penna 1240">
                  <a:extLst>
                    <a:ext uri="{FF2B5EF4-FFF2-40B4-BE49-F238E27FC236}">
                      <a16:creationId xmlns:a16="http://schemas.microsoft.com/office/drawing/2014/main" id="{79EBDBD8-2CD4-1621-C6B9-EB58BD9C6855}"/>
                    </a:ext>
                  </a:extLst>
                </p14:cNvPr>
                <p14:cNvContentPartPr/>
                <p14:nvPr/>
              </p14:nvContentPartPr>
              <p14:xfrm>
                <a:off x="7323493" y="4464177"/>
                <a:ext cx="37440" cy="8640"/>
              </p14:xfrm>
            </p:contentPart>
          </mc:Choice>
          <mc:Fallback xmlns="">
            <p:pic>
              <p:nvPicPr>
                <p:cNvPr id="1241" name="Input penna 1240">
                  <a:extLst>
                    <a:ext uri="{FF2B5EF4-FFF2-40B4-BE49-F238E27FC236}">
                      <a16:creationId xmlns:a16="http://schemas.microsoft.com/office/drawing/2014/main" id="{79EBDBD8-2CD4-1621-C6B9-EB58BD9C6855}"/>
                    </a:ext>
                  </a:extLst>
                </p:cNvPr>
                <p:cNvPicPr/>
                <p:nvPr/>
              </p:nvPicPr>
              <p:blipFill>
                <a:blip r:embed="rId1508"/>
                <a:stretch>
                  <a:fillRect/>
                </a:stretch>
              </p:blipFill>
              <p:spPr>
                <a:xfrm>
                  <a:off x="7315933" y="4456617"/>
                  <a:ext cx="522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9">
              <p14:nvContentPartPr>
                <p14:cNvPr id="1242" name="Input penna 1241">
                  <a:extLst>
                    <a:ext uri="{FF2B5EF4-FFF2-40B4-BE49-F238E27FC236}">
                      <a16:creationId xmlns:a16="http://schemas.microsoft.com/office/drawing/2014/main" id="{E2EED451-0175-0DFF-81E0-D0D5418DF4C9}"/>
                    </a:ext>
                  </a:extLst>
                </p14:cNvPr>
                <p14:cNvContentPartPr/>
                <p14:nvPr/>
              </p14:nvContentPartPr>
              <p14:xfrm>
                <a:off x="7401253" y="4379217"/>
                <a:ext cx="41040" cy="59760"/>
              </p14:xfrm>
            </p:contentPart>
          </mc:Choice>
          <mc:Fallback xmlns="">
            <p:pic>
              <p:nvPicPr>
                <p:cNvPr id="1242" name="Input penna 1241">
                  <a:extLst>
                    <a:ext uri="{FF2B5EF4-FFF2-40B4-BE49-F238E27FC236}">
                      <a16:creationId xmlns:a16="http://schemas.microsoft.com/office/drawing/2014/main" id="{E2EED451-0175-0DFF-81E0-D0D5418DF4C9}"/>
                    </a:ext>
                  </a:extLst>
                </p:cNvPr>
                <p:cNvPicPr/>
                <p:nvPr/>
              </p:nvPicPr>
              <p:blipFill>
                <a:blip r:embed="rId1510"/>
                <a:stretch>
                  <a:fillRect/>
                </a:stretch>
              </p:blipFill>
              <p:spPr>
                <a:xfrm>
                  <a:off x="7393693" y="4371657"/>
                  <a:ext cx="561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1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46ABD67A-D755-A491-EE45-E42B57649B2A}"/>
                    </a:ext>
                  </a:extLst>
                </p14:cNvPr>
                <p14:cNvContentPartPr/>
                <p14:nvPr/>
              </p14:nvContentPartPr>
              <p14:xfrm>
                <a:off x="7467493" y="4368777"/>
                <a:ext cx="10080" cy="6444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46ABD67A-D755-A491-EE45-E42B57649B2A}"/>
                    </a:ext>
                  </a:extLst>
                </p:cNvPr>
                <p:cNvPicPr/>
                <p:nvPr/>
              </p:nvPicPr>
              <p:blipFill>
                <a:blip r:embed="rId1512"/>
                <a:stretch>
                  <a:fillRect/>
                </a:stretch>
              </p:blipFill>
              <p:spPr>
                <a:xfrm>
                  <a:off x="7459933" y="4361577"/>
                  <a:ext cx="252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3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1B9A7EAD-2E3C-DE27-3857-89FF01E53CD6}"/>
                    </a:ext>
                  </a:extLst>
                </p14:cNvPr>
                <p14:cNvContentPartPr/>
                <p14:nvPr/>
              </p14:nvContentPartPr>
              <p14:xfrm>
                <a:off x="7513573" y="4376697"/>
                <a:ext cx="40680" cy="432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1B9A7EAD-2E3C-DE27-3857-89FF01E53CD6}"/>
                    </a:ext>
                  </a:extLst>
                </p:cNvPr>
                <p:cNvPicPr/>
                <p:nvPr/>
              </p:nvPicPr>
              <p:blipFill>
                <a:blip r:embed="rId1514"/>
                <a:stretch>
                  <a:fillRect/>
                </a:stretch>
              </p:blipFill>
              <p:spPr>
                <a:xfrm>
                  <a:off x="7506013" y="4369137"/>
                  <a:ext cx="558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5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7BDD6921-0943-C2B9-D26E-20D372436FF4}"/>
                    </a:ext>
                  </a:extLst>
                </p14:cNvPr>
                <p14:cNvContentPartPr/>
                <p14:nvPr/>
              </p14:nvContentPartPr>
              <p14:xfrm>
                <a:off x="7518973" y="4379937"/>
                <a:ext cx="30600" cy="5328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7BDD6921-0943-C2B9-D26E-20D372436FF4}"/>
                    </a:ext>
                  </a:extLst>
                </p:cNvPr>
                <p:cNvPicPr/>
                <p:nvPr/>
              </p:nvPicPr>
              <p:blipFill>
                <a:blip r:embed="rId1516"/>
                <a:stretch>
                  <a:fillRect/>
                </a:stretch>
              </p:blipFill>
              <p:spPr>
                <a:xfrm>
                  <a:off x="7511413" y="4372377"/>
                  <a:ext cx="457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7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FA82C395-543D-7729-AC9D-8BA32FFEFBCA}"/>
                    </a:ext>
                  </a:extLst>
                </p14:cNvPr>
                <p14:cNvContentPartPr/>
                <p14:nvPr/>
              </p14:nvContentPartPr>
              <p14:xfrm>
                <a:off x="7584133" y="4374897"/>
                <a:ext cx="1080" cy="4176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FA82C395-543D-7729-AC9D-8BA32FFEFBCA}"/>
                    </a:ext>
                  </a:extLst>
                </p:cNvPr>
                <p:cNvPicPr/>
                <p:nvPr/>
              </p:nvPicPr>
              <p:blipFill>
                <a:blip r:embed="rId1518"/>
                <a:stretch>
                  <a:fillRect/>
                </a:stretch>
              </p:blipFill>
              <p:spPr>
                <a:xfrm>
                  <a:off x="7576573" y="4367337"/>
                  <a:ext cx="162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9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A15D8578-FD6E-98B1-A5A8-ED0E52FF430A}"/>
                    </a:ext>
                  </a:extLst>
                </p14:cNvPr>
                <p14:cNvContentPartPr/>
                <p14:nvPr/>
              </p14:nvContentPartPr>
              <p14:xfrm>
                <a:off x="7599613" y="4387857"/>
                <a:ext cx="33120" cy="1152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A15D8578-FD6E-98B1-A5A8-ED0E52FF430A}"/>
                    </a:ext>
                  </a:extLst>
                </p:cNvPr>
                <p:cNvPicPr/>
                <p:nvPr/>
              </p:nvPicPr>
              <p:blipFill>
                <a:blip r:embed="rId1520"/>
                <a:stretch>
                  <a:fillRect/>
                </a:stretch>
              </p:blipFill>
              <p:spPr>
                <a:xfrm>
                  <a:off x="7592053" y="4380297"/>
                  <a:ext cx="4824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9" name="Gruppo 1268">
            <a:extLst>
              <a:ext uri="{FF2B5EF4-FFF2-40B4-BE49-F238E27FC236}">
                <a16:creationId xmlns:a16="http://schemas.microsoft.com/office/drawing/2014/main" id="{DD7B8919-E97B-EACB-F3D1-0E2D87B47282}"/>
              </a:ext>
            </a:extLst>
          </p:cNvPr>
          <p:cNvGrpSpPr/>
          <p:nvPr/>
        </p:nvGrpSpPr>
        <p:grpSpPr>
          <a:xfrm>
            <a:off x="5090203" y="4848638"/>
            <a:ext cx="538920" cy="148680"/>
            <a:chOff x="5090203" y="4848638"/>
            <a:chExt cx="538920" cy="14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1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01CAC81B-A052-0A50-C9F5-EDCCF3D7E407}"/>
                    </a:ext>
                  </a:extLst>
                </p14:cNvPr>
                <p14:cNvContentPartPr/>
                <p14:nvPr/>
              </p14:nvContentPartPr>
              <p14:xfrm>
                <a:off x="5090203" y="4910558"/>
                <a:ext cx="54720" cy="8676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01CAC81B-A052-0A50-C9F5-EDCCF3D7E407}"/>
                    </a:ext>
                  </a:extLst>
                </p:cNvPr>
                <p:cNvPicPr/>
                <p:nvPr/>
              </p:nvPicPr>
              <p:blipFill>
                <a:blip r:embed="rId1522"/>
                <a:stretch>
                  <a:fillRect/>
                </a:stretch>
              </p:blipFill>
              <p:spPr>
                <a:xfrm>
                  <a:off x="5082643" y="4902998"/>
                  <a:ext cx="69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3">
              <p14:nvContentPartPr>
                <p14:cNvPr id="1257" name="Input penna 1256">
                  <a:extLst>
                    <a:ext uri="{FF2B5EF4-FFF2-40B4-BE49-F238E27FC236}">
                      <a16:creationId xmlns:a16="http://schemas.microsoft.com/office/drawing/2014/main" id="{44FD9B13-7EC0-FB2E-006D-B746B460EB90}"/>
                    </a:ext>
                  </a:extLst>
                </p14:cNvPr>
                <p14:cNvContentPartPr/>
                <p14:nvPr/>
              </p14:nvContentPartPr>
              <p14:xfrm>
                <a:off x="5150323" y="4887518"/>
                <a:ext cx="33840" cy="94320"/>
              </p14:xfrm>
            </p:contentPart>
          </mc:Choice>
          <mc:Fallback xmlns="">
            <p:pic>
              <p:nvPicPr>
                <p:cNvPr id="1257" name="Input penna 1256">
                  <a:extLst>
                    <a:ext uri="{FF2B5EF4-FFF2-40B4-BE49-F238E27FC236}">
                      <a16:creationId xmlns:a16="http://schemas.microsoft.com/office/drawing/2014/main" id="{44FD9B13-7EC0-FB2E-006D-B746B460EB90}"/>
                    </a:ext>
                  </a:extLst>
                </p:cNvPr>
                <p:cNvPicPr/>
                <p:nvPr/>
              </p:nvPicPr>
              <p:blipFill>
                <a:blip r:embed="rId1524"/>
                <a:stretch>
                  <a:fillRect/>
                </a:stretch>
              </p:blipFill>
              <p:spPr>
                <a:xfrm>
                  <a:off x="5142763" y="4879958"/>
                  <a:ext cx="489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5">
              <p14:nvContentPartPr>
                <p14:cNvPr id="1258" name="Input penna 1257">
                  <a:extLst>
                    <a:ext uri="{FF2B5EF4-FFF2-40B4-BE49-F238E27FC236}">
                      <a16:creationId xmlns:a16="http://schemas.microsoft.com/office/drawing/2014/main" id="{C2EA79A3-A6EE-A72F-843E-CCFA82A60BB4}"/>
                    </a:ext>
                  </a:extLst>
                </p14:cNvPr>
                <p14:cNvContentPartPr/>
                <p14:nvPr/>
              </p14:nvContentPartPr>
              <p14:xfrm>
                <a:off x="5225203" y="4848638"/>
                <a:ext cx="22320" cy="121680"/>
              </p14:xfrm>
            </p:contentPart>
          </mc:Choice>
          <mc:Fallback xmlns="">
            <p:pic>
              <p:nvPicPr>
                <p:cNvPr id="1258" name="Input penna 1257">
                  <a:extLst>
                    <a:ext uri="{FF2B5EF4-FFF2-40B4-BE49-F238E27FC236}">
                      <a16:creationId xmlns:a16="http://schemas.microsoft.com/office/drawing/2014/main" id="{C2EA79A3-A6EE-A72F-843E-CCFA82A60BB4}"/>
                    </a:ext>
                  </a:extLst>
                </p:cNvPr>
                <p:cNvPicPr/>
                <p:nvPr/>
              </p:nvPicPr>
              <p:blipFill>
                <a:blip r:embed="rId1526"/>
                <a:stretch>
                  <a:fillRect/>
                </a:stretch>
              </p:blipFill>
              <p:spPr>
                <a:xfrm>
                  <a:off x="5217643" y="4841078"/>
                  <a:ext cx="374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7">
              <p14:nvContentPartPr>
                <p14:cNvPr id="1259" name="Input penna 1258">
                  <a:extLst>
                    <a:ext uri="{FF2B5EF4-FFF2-40B4-BE49-F238E27FC236}">
                      <a16:creationId xmlns:a16="http://schemas.microsoft.com/office/drawing/2014/main" id="{59E7C6FD-8443-2B2D-525C-FDB65B92AE59}"/>
                    </a:ext>
                  </a:extLst>
                </p14:cNvPr>
                <p14:cNvContentPartPr/>
                <p14:nvPr/>
              </p14:nvContentPartPr>
              <p14:xfrm>
                <a:off x="5237803" y="4905158"/>
                <a:ext cx="33840" cy="27360"/>
              </p14:xfrm>
            </p:contentPart>
          </mc:Choice>
          <mc:Fallback xmlns="">
            <p:pic>
              <p:nvPicPr>
                <p:cNvPr id="1259" name="Input penna 1258">
                  <a:extLst>
                    <a:ext uri="{FF2B5EF4-FFF2-40B4-BE49-F238E27FC236}">
                      <a16:creationId xmlns:a16="http://schemas.microsoft.com/office/drawing/2014/main" id="{59E7C6FD-8443-2B2D-525C-FDB65B92AE59}"/>
                    </a:ext>
                  </a:extLst>
                </p:cNvPr>
                <p:cNvPicPr/>
                <p:nvPr/>
              </p:nvPicPr>
              <p:blipFill>
                <a:blip r:embed="rId1528"/>
                <a:stretch>
                  <a:fillRect/>
                </a:stretch>
              </p:blipFill>
              <p:spPr>
                <a:xfrm>
                  <a:off x="5230243" y="4897598"/>
                  <a:ext cx="489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9">
              <p14:nvContentPartPr>
                <p14:cNvPr id="1260" name="Input penna 1259">
                  <a:extLst>
                    <a:ext uri="{FF2B5EF4-FFF2-40B4-BE49-F238E27FC236}">
                      <a16:creationId xmlns:a16="http://schemas.microsoft.com/office/drawing/2014/main" id="{14FFEF0C-FE7C-E60F-8368-985A59869D9B}"/>
                    </a:ext>
                  </a:extLst>
                </p14:cNvPr>
                <p14:cNvContentPartPr/>
                <p14:nvPr/>
              </p14:nvContentPartPr>
              <p14:xfrm>
                <a:off x="5288923" y="4904078"/>
                <a:ext cx="23040" cy="52560"/>
              </p14:xfrm>
            </p:contentPart>
          </mc:Choice>
          <mc:Fallback xmlns="">
            <p:pic>
              <p:nvPicPr>
                <p:cNvPr id="1260" name="Input penna 1259">
                  <a:extLst>
                    <a:ext uri="{FF2B5EF4-FFF2-40B4-BE49-F238E27FC236}">
                      <a16:creationId xmlns:a16="http://schemas.microsoft.com/office/drawing/2014/main" id="{14FFEF0C-FE7C-E60F-8368-985A59869D9B}"/>
                    </a:ext>
                  </a:extLst>
                </p:cNvPr>
                <p:cNvPicPr/>
                <p:nvPr/>
              </p:nvPicPr>
              <p:blipFill>
                <a:blip r:embed="rId1530"/>
                <a:stretch>
                  <a:fillRect/>
                </a:stretch>
              </p:blipFill>
              <p:spPr>
                <a:xfrm>
                  <a:off x="5281363" y="4896518"/>
                  <a:ext cx="378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1">
              <p14:nvContentPartPr>
                <p14:cNvPr id="1261" name="Input penna 1260">
                  <a:extLst>
                    <a:ext uri="{FF2B5EF4-FFF2-40B4-BE49-F238E27FC236}">
                      <a16:creationId xmlns:a16="http://schemas.microsoft.com/office/drawing/2014/main" id="{7E5D7244-2B96-2319-CF4F-B7D4E5B987F2}"/>
                    </a:ext>
                  </a:extLst>
                </p14:cNvPr>
                <p14:cNvContentPartPr/>
                <p14:nvPr/>
              </p14:nvContentPartPr>
              <p14:xfrm>
                <a:off x="5339683" y="4910558"/>
                <a:ext cx="28080" cy="57240"/>
              </p14:xfrm>
            </p:contentPart>
          </mc:Choice>
          <mc:Fallback xmlns="">
            <p:pic>
              <p:nvPicPr>
                <p:cNvPr id="1261" name="Input penna 1260">
                  <a:extLst>
                    <a:ext uri="{FF2B5EF4-FFF2-40B4-BE49-F238E27FC236}">
                      <a16:creationId xmlns:a16="http://schemas.microsoft.com/office/drawing/2014/main" id="{7E5D7244-2B96-2319-CF4F-B7D4E5B987F2}"/>
                    </a:ext>
                  </a:extLst>
                </p:cNvPr>
                <p:cNvPicPr/>
                <p:nvPr/>
              </p:nvPicPr>
              <p:blipFill>
                <a:blip r:embed="rId1532"/>
                <a:stretch>
                  <a:fillRect/>
                </a:stretch>
              </p:blipFill>
              <p:spPr>
                <a:xfrm>
                  <a:off x="5332123" y="4902998"/>
                  <a:ext cx="432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3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C8ED0970-4AE8-4218-1BE6-8486AAD72B98}"/>
                    </a:ext>
                  </a:extLst>
                </p14:cNvPr>
                <p14:cNvContentPartPr/>
                <p14:nvPr/>
              </p14:nvContentPartPr>
              <p14:xfrm>
                <a:off x="5391883" y="4912358"/>
                <a:ext cx="5760" cy="37800"/>
              </p14:xfrm>
            </p:contentPart>
          </mc:Choice>
          <mc:Fallback xmlns=""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C8ED0970-4AE8-4218-1BE6-8486AAD72B98}"/>
                    </a:ext>
                  </a:extLst>
                </p:cNvPr>
                <p:cNvPicPr/>
                <p:nvPr/>
              </p:nvPicPr>
              <p:blipFill>
                <a:blip r:embed="rId1534"/>
                <a:stretch>
                  <a:fillRect/>
                </a:stretch>
              </p:blipFill>
              <p:spPr>
                <a:xfrm>
                  <a:off x="5384323" y="4904798"/>
                  <a:ext cx="208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5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28684043-A16B-1F5D-E4A5-E97FCF60BEA8}"/>
                    </a:ext>
                  </a:extLst>
                </p14:cNvPr>
                <p14:cNvContentPartPr/>
                <p14:nvPr/>
              </p14:nvContentPartPr>
              <p14:xfrm>
                <a:off x="5418523" y="4924958"/>
                <a:ext cx="26280" cy="2736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28684043-A16B-1F5D-E4A5-E97FCF60BEA8}"/>
                    </a:ext>
                  </a:extLst>
                </p:cNvPr>
                <p:cNvPicPr/>
                <p:nvPr/>
              </p:nvPicPr>
              <p:blipFill>
                <a:blip r:embed="rId1536"/>
                <a:stretch>
                  <a:fillRect/>
                </a:stretch>
              </p:blipFill>
              <p:spPr>
                <a:xfrm>
                  <a:off x="5410963" y="4917398"/>
                  <a:ext cx="414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7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D33A2824-4CAD-2D19-A84A-DA5948E94907}"/>
                    </a:ext>
                  </a:extLst>
                </p14:cNvPr>
                <p14:cNvContentPartPr/>
                <p14:nvPr/>
              </p14:nvContentPartPr>
              <p14:xfrm>
                <a:off x="5468923" y="4926038"/>
                <a:ext cx="22680" cy="2484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D33A2824-4CAD-2D19-A84A-DA5948E94907}"/>
                    </a:ext>
                  </a:extLst>
                </p:cNvPr>
                <p:cNvPicPr/>
                <p:nvPr/>
              </p:nvPicPr>
              <p:blipFill>
                <a:blip r:embed="rId1538"/>
                <a:stretch>
                  <a:fillRect/>
                </a:stretch>
              </p:blipFill>
              <p:spPr>
                <a:xfrm>
                  <a:off x="5461363" y="4918478"/>
                  <a:ext cx="378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9">
              <p14:nvContentPartPr>
                <p14:cNvPr id="1265" name="Input penna 1264">
                  <a:extLst>
                    <a:ext uri="{FF2B5EF4-FFF2-40B4-BE49-F238E27FC236}">
                      <a16:creationId xmlns:a16="http://schemas.microsoft.com/office/drawing/2014/main" id="{390966B9-51E0-0FBE-C486-056999A946E4}"/>
                    </a:ext>
                  </a:extLst>
                </p14:cNvPr>
                <p14:cNvContentPartPr/>
                <p14:nvPr/>
              </p14:nvContentPartPr>
              <p14:xfrm>
                <a:off x="5510683" y="4922438"/>
                <a:ext cx="29160" cy="47520"/>
              </p14:xfrm>
            </p:contentPart>
          </mc:Choice>
          <mc:Fallback xmlns="">
            <p:pic>
              <p:nvPicPr>
                <p:cNvPr id="1265" name="Input penna 1264">
                  <a:extLst>
                    <a:ext uri="{FF2B5EF4-FFF2-40B4-BE49-F238E27FC236}">
                      <a16:creationId xmlns:a16="http://schemas.microsoft.com/office/drawing/2014/main" id="{390966B9-51E0-0FBE-C486-056999A946E4}"/>
                    </a:ext>
                  </a:extLst>
                </p:cNvPr>
                <p:cNvPicPr/>
                <p:nvPr/>
              </p:nvPicPr>
              <p:blipFill>
                <a:blip r:embed="rId1540"/>
                <a:stretch>
                  <a:fillRect/>
                </a:stretch>
              </p:blipFill>
              <p:spPr>
                <a:xfrm>
                  <a:off x="5503123" y="4914878"/>
                  <a:ext cx="44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1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970BBBA2-8671-1047-C826-58F6554F08F2}"/>
                    </a:ext>
                  </a:extLst>
                </p14:cNvPr>
                <p14:cNvContentPartPr/>
                <p14:nvPr/>
              </p14:nvContentPartPr>
              <p14:xfrm>
                <a:off x="5570443" y="4921358"/>
                <a:ext cx="9000" cy="3600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970BBBA2-8671-1047-C826-58F6554F08F2}"/>
                    </a:ext>
                  </a:extLst>
                </p:cNvPr>
                <p:cNvPicPr/>
                <p:nvPr/>
              </p:nvPicPr>
              <p:blipFill>
                <a:blip r:embed="rId1542"/>
                <a:stretch>
                  <a:fillRect/>
                </a:stretch>
              </p:blipFill>
              <p:spPr>
                <a:xfrm>
                  <a:off x="5562883" y="4913798"/>
                  <a:ext cx="237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3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275BE6E5-AD1A-A164-C179-7EB82F73ED22}"/>
                    </a:ext>
                  </a:extLst>
                </p14:cNvPr>
                <p14:cNvContentPartPr/>
                <p14:nvPr/>
              </p14:nvContentPartPr>
              <p14:xfrm>
                <a:off x="5612563" y="4938278"/>
                <a:ext cx="16560" cy="13680"/>
              </p14:xfrm>
            </p:contentPart>
          </mc:Choice>
          <mc:Fallback xmlns=""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275BE6E5-AD1A-A164-C179-7EB82F73ED22}"/>
                    </a:ext>
                  </a:extLst>
                </p:cNvPr>
                <p:cNvPicPr/>
                <p:nvPr/>
              </p:nvPicPr>
              <p:blipFill>
                <a:blip r:embed="rId1544"/>
                <a:stretch>
                  <a:fillRect/>
                </a:stretch>
              </p:blipFill>
              <p:spPr>
                <a:xfrm>
                  <a:off x="5605003" y="4930718"/>
                  <a:ext cx="3168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8" name="Gruppo 1307">
            <a:extLst>
              <a:ext uri="{FF2B5EF4-FFF2-40B4-BE49-F238E27FC236}">
                <a16:creationId xmlns:a16="http://schemas.microsoft.com/office/drawing/2014/main" id="{AA7947DB-F534-667A-7278-5C7CFB92631C}"/>
              </a:ext>
            </a:extLst>
          </p:cNvPr>
          <p:cNvGrpSpPr/>
          <p:nvPr/>
        </p:nvGrpSpPr>
        <p:grpSpPr>
          <a:xfrm>
            <a:off x="5829271" y="4665716"/>
            <a:ext cx="181440" cy="87480"/>
            <a:chOff x="5829271" y="4665716"/>
            <a:chExt cx="181440" cy="8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5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0F640178-832F-0633-E486-D314C3CA3E30}"/>
                    </a:ext>
                  </a:extLst>
                </p14:cNvPr>
                <p14:cNvContentPartPr/>
                <p14:nvPr/>
              </p14:nvContentPartPr>
              <p14:xfrm>
                <a:off x="5829271" y="4683716"/>
                <a:ext cx="93600" cy="1224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0F640178-832F-0633-E486-D314C3CA3E30}"/>
                    </a:ext>
                  </a:extLst>
                </p:cNvPr>
                <p:cNvPicPr/>
                <p:nvPr/>
              </p:nvPicPr>
              <p:blipFill>
                <a:blip r:embed="rId1546"/>
                <a:stretch>
                  <a:fillRect/>
                </a:stretch>
              </p:blipFill>
              <p:spPr>
                <a:xfrm>
                  <a:off x="5821711" y="4676156"/>
                  <a:ext cx="108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7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E2B6F22F-00E7-6C93-3969-52DA55259A27}"/>
                    </a:ext>
                  </a:extLst>
                </p14:cNvPr>
                <p14:cNvContentPartPr/>
                <p14:nvPr/>
              </p14:nvContentPartPr>
              <p14:xfrm>
                <a:off x="5844031" y="4680476"/>
                <a:ext cx="32760" cy="6912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E2B6F22F-00E7-6C93-3969-52DA55259A27}"/>
                    </a:ext>
                  </a:extLst>
                </p:cNvPr>
                <p:cNvPicPr/>
                <p:nvPr/>
              </p:nvPicPr>
              <p:blipFill>
                <a:blip r:embed="rId1548"/>
                <a:stretch>
                  <a:fillRect/>
                </a:stretch>
              </p:blipFill>
              <p:spPr>
                <a:xfrm>
                  <a:off x="5836471" y="4672916"/>
                  <a:ext cx="478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9">
              <p14:nvContentPartPr>
                <p14:cNvPr id="1272" name="Input penna 1271">
                  <a:extLst>
                    <a:ext uri="{FF2B5EF4-FFF2-40B4-BE49-F238E27FC236}">
                      <a16:creationId xmlns:a16="http://schemas.microsoft.com/office/drawing/2014/main" id="{C0B43274-241B-4E2C-BB93-E0FFC6491640}"/>
                    </a:ext>
                  </a:extLst>
                </p14:cNvPr>
                <p14:cNvContentPartPr/>
                <p14:nvPr/>
              </p14:nvContentPartPr>
              <p14:xfrm>
                <a:off x="5873191" y="4693796"/>
                <a:ext cx="23760" cy="51480"/>
              </p14:xfrm>
            </p:contentPart>
          </mc:Choice>
          <mc:Fallback xmlns="">
            <p:pic>
              <p:nvPicPr>
                <p:cNvPr id="1272" name="Input penna 1271">
                  <a:extLst>
                    <a:ext uri="{FF2B5EF4-FFF2-40B4-BE49-F238E27FC236}">
                      <a16:creationId xmlns:a16="http://schemas.microsoft.com/office/drawing/2014/main" id="{C0B43274-241B-4E2C-BB93-E0FFC6491640}"/>
                    </a:ext>
                  </a:extLst>
                </p:cNvPr>
                <p:cNvPicPr/>
                <p:nvPr/>
              </p:nvPicPr>
              <p:blipFill>
                <a:blip r:embed="rId1550"/>
                <a:stretch>
                  <a:fillRect/>
                </a:stretch>
              </p:blipFill>
              <p:spPr>
                <a:xfrm>
                  <a:off x="5865631" y="4686236"/>
                  <a:ext cx="388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1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C2F3AF98-B8F0-47FD-78BC-0281AB840245}"/>
                    </a:ext>
                  </a:extLst>
                </p14:cNvPr>
                <p14:cNvContentPartPr/>
                <p14:nvPr/>
              </p14:nvContentPartPr>
              <p14:xfrm>
                <a:off x="5922151" y="4710356"/>
                <a:ext cx="34560" cy="1224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C2F3AF98-B8F0-47FD-78BC-0281AB840245}"/>
                    </a:ext>
                  </a:extLst>
                </p:cNvPr>
                <p:cNvPicPr/>
                <p:nvPr/>
              </p:nvPicPr>
              <p:blipFill>
                <a:blip r:embed="rId1552"/>
                <a:stretch>
                  <a:fillRect/>
                </a:stretch>
              </p:blipFill>
              <p:spPr>
                <a:xfrm>
                  <a:off x="5914591" y="4702796"/>
                  <a:ext cx="49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3">
              <p14:nvContentPartPr>
                <p14:cNvPr id="1274" name="Input penna 1273">
                  <a:extLst>
                    <a:ext uri="{FF2B5EF4-FFF2-40B4-BE49-F238E27FC236}">
                      <a16:creationId xmlns:a16="http://schemas.microsoft.com/office/drawing/2014/main" id="{A7CB4778-B9D0-D5A6-31E0-1B6E7E105458}"/>
                    </a:ext>
                  </a:extLst>
                </p14:cNvPr>
                <p14:cNvContentPartPr/>
                <p14:nvPr/>
              </p14:nvContentPartPr>
              <p14:xfrm>
                <a:off x="5962471" y="4676516"/>
                <a:ext cx="10440" cy="70200"/>
              </p14:xfrm>
            </p:contentPart>
          </mc:Choice>
          <mc:Fallback xmlns="">
            <p:pic>
              <p:nvPicPr>
                <p:cNvPr id="1274" name="Input penna 1273">
                  <a:extLst>
                    <a:ext uri="{FF2B5EF4-FFF2-40B4-BE49-F238E27FC236}">
                      <a16:creationId xmlns:a16="http://schemas.microsoft.com/office/drawing/2014/main" id="{A7CB4778-B9D0-D5A6-31E0-1B6E7E105458}"/>
                    </a:ext>
                  </a:extLst>
                </p:cNvPr>
                <p:cNvPicPr/>
                <p:nvPr/>
              </p:nvPicPr>
              <p:blipFill>
                <a:blip r:embed="rId1554"/>
                <a:stretch>
                  <a:fillRect/>
                </a:stretch>
              </p:blipFill>
              <p:spPr>
                <a:xfrm>
                  <a:off x="5954911" y="4668956"/>
                  <a:ext cx="255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5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68D3328D-4320-42C1-2580-C0251144E0D1}"/>
                    </a:ext>
                  </a:extLst>
                </p14:cNvPr>
                <p14:cNvContentPartPr/>
                <p14:nvPr/>
              </p14:nvContentPartPr>
              <p14:xfrm>
                <a:off x="6001711" y="4665716"/>
                <a:ext cx="9000" cy="87480"/>
              </p14:xfrm>
            </p:contentPart>
          </mc:Choice>
          <mc:Fallback xmlns=""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68D3328D-4320-42C1-2580-C0251144E0D1}"/>
                    </a:ext>
                  </a:extLst>
                </p:cNvPr>
                <p:cNvPicPr/>
                <p:nvPr/>
              </p:nvPicPr>
              <p:blipFill>
                <a:blip r:embed="rId1556"/>
                <a:stretch>
                  <a:fillRect/>
                </a:stretch>
              </p:blipFill>
              <p:spPr>
                <a:xfrm>
                  <a:off x="5994151" y="4658156"/>
                  <a:ext cx="2412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6" name="Gruppo 1305">
            <a:extLst>
              <a:ext uri="{FF2B5EF4-FFF2-40B4-BE49-F238E27FC236}">
                <a16:creationId xmlns:a16="http://schemas.microsoft.com/office/drawing/2014/main" id="{B801927E-7355-9F42-606F-7163FB7FEB76}"/>
              </a:ext>
            </a:extLst>
          </p:cNvPr>
          <p:cNvGrpSpPr/>
          <p:nvPr/>
        </p:nvGrpSpPr>
        <p:grpSpPr>
          <a:xfrm>
            <a:off x="6150751" y="4668956"/>
            <a:ext cx="496080" cy="128160"/>
            <a:chOff x="6150751" y="4668956"/>
            <a:chExt cx="496080" cy="12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7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BDE2D8D0-0F55-A168-298D-EEE489CD6124}"/>
                    </a:ext>
                  </a:extLst>
                </p14:cNvPr>
                <p14:cNvContentPartPr/>
                <p14:nvPr/>
              </p14:nvContentPartPr>
              <p14:xfrm>
                <a:off x="6150751" y="4668956"/>
                <a:ext cx="36360" cy="5400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BDE2D8D0-0F55-A168-298D-EEE489CD6124}"/>
                    </a:ext>
                  </a:extLst>
                </p:cNvPr>
                <p:cNvPicPr/>
                <p:nvPr/>
              </p:nvPicPr>
              <p:blipFill>
                <a:blip r:embed="rId1558"/>
                <a:stretch>
                  <a:fillRect/>
                </a:stretch>
              </p:blipFill>
              <p:spPr>
                <a:xfrm>
                  <a:off x="6143191" y="4661396"/>
                  <a:ext cx="514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9">
              <p14:nvContentPartPr>
                <p14:cNvPr id="1277" name="Input penna 1276">
                  <a:extLst>
                    <a:ext uri="{FF2B5EF4-FFF2-40B4-BE49-F238E27FC236}">
                      <a16:creationId xmlns:a16="http://schemas.microsoft.com/office/drawing/2014/main" id="{3838433B-5B10-CA41-AA19-C815AA9D0F3F}"/>
                    </a:ext>
                  </a:extLst>
                </p14:cNvPr>
                <p14:cNvContentPartPr/>
                <p14:nvPr/>
              </p14:nvContentPartPr>
              <p14:xfrm>
                <a:off x="6208351" y="4702436"/>
                <a:ext cx="32760" cy="3240"/>
              </p14:xfrm>
            </p:contentPart>
          </mc:Choice>
          <mc:Fallback xmlns="">
            <p:pic>
              <p:nvPicPr>
                <p:cNvPr id="1277" name="Input penna 1276">
                  <a:extLst>
                    <a:ext uri="{FF2B5EF4-FFF2-40B4-BE49-F238E27FC236}">
                      <a16:creationId xmlns:a16="http://schemas.microsoft.com/office/drawing/2014/main" id="{3838433B-5B10-CA41-AA19-C815AA9D0F3F}"/>
                    </a:ext>
                  </a:extLst>
                </p:cNvPr>
                <p:cNvPicPr/>
                <p:nvPr/>
              </p:nvPicPr>
              <p:blipFill>
                <a:blip r:embed="rId1560"/>
                <a:stretch>
                  <a:fillRect/>
                </a:stretch>
              </p:blipFill>
              <p:spPr>
                <a:xfrm>
                  <a:off x="6200791" y="4694876"/>
                  <a:ext cx="478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1">
              <p14:nvContentPartPr>
                <p14:cNvPr id="1278" name="Input penna 1277">
                  <a:extLst>
                    <a:ext uri="{FF2B5EF4-FFF2-40B4-BE49-F238E27FC236}">
                      <a16:creationId xmlns:a16="http://schemas.microsoft.com/office/drawing/2014/main" id="{C7E3E846-2D93-4EE6-78DA-B4A5BDB8E457}"/>
                    </a:ext>
                  </a:extLst>
                </p14:cNvPr>
                <p14:cNvContentPartPr/>
                <p14:nvPr/>
              </p14:nvContentPartPr>
              <p14:xfrm>
                <a:off x="6247591" y="4672916"/>
                <a:ext cx="2160" cy="57240"/>
              </p14:xfrm>
            </p:contentPart>
          </mc:Choice>
          <mc:Fallback xmlns="">
            <p:pic>
              <p:nvPicPr>
                <p:cNvPr id="1278" name="Input penna 1277">
                  <a:extLst>
                    <a:ext uri="{FF2B5EF4-FFF2-40B4-BE49-F238E27FC236}">
                      <a16:creationId xmlns:a16="http://schemas.microsoft.com/office/drawing/2014/main" id="{C7E3E846-2D93-4EE6-78DA-B4A5BDB8E457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6240031" y="4665356"/>
                  <a:ext cx="172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2">
              <p14:nvContentPartPr>
                <p14:cNvPr id="1279" name="Input penna 1278">
                  <a:extLst>
                    <a:ext uri="{FF2B5EF4-FFF2-40B4-BE49-F238E27FC236}">
                      <a16:creationId xmlns:a16="http://schemas.microsoft.com/office/drawing/2014/main" id="{B73B69C1-EF4E-8BCD-9179-0718AACCAA04}"/>
                    </a:ext>
                  </a:extLst>
                </p14:cNvPr>
                <p14:cNvContentPartPr/>
                <p14:nvPr/>
              </p14:nvContentPartPr>
              <p14:xfrm>
                <a:off x="6304831" y="4677596"/>
                <a:ext cx="8640" cy="47160"/>
              </p14:xfrm>
            </p:contentPart>
          </mc:Choice>
          <mc:Fallback xmlns="">
            <p:pic>
              <p:nvPicPr>
                <p:cNvPr id="1279" name="Input penna 1278">
                  <a:extLst>
                    <a:ext uri="{FF2B5EF4-FFF2-40B4-BE49-F238E27FC236}">
                      <a16:creationId xmlns:a16="http://schemas.microsoft.com/office/drawing/2014/main" id="{B73B69C1-EF4E-8BCD-9179-0718AACCAA04}"/>
                    </a:ext>
                  </a:extLst>
                </p:cNvPr>
                <p:cNvPicPr/>
                <p:nvPr/>
              </p:nvPicPr>
              <p:blipFill>
                <a:blip r:embed="rId1563"/>
                <a:stretch>
                  <a:fillRect/>
                </a:stretch>
              </p:blipFill>
              <p:spPr>
                <a:xfrm>
                  <a:off x="6297271" y="4670036"/>
                  <a:ext cx="237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4">
              <p14:nvContentPartPr>
                <p14:cNvPr id="1280" name="Input penna 1279">
                  <a:extLst>
                    <a:ext uri="{FF2B5EF4-FFF2-40B4-BE49-F238E27FC236}">
                      <a16:creationId xmlns:a16="http://schemas.microsoft.com/office/drawing/2014/main" id="{91045118-7CE3-1A80-C3AB-17513F46EEB0}"/>
                    </a:ext>
                  </a:extLst>
                </p14:cNvPr>
                <p14:cNvContentPartPr/>
                <p14:nvPr/>
              </p14:nvContentPartPr>
              <p14:xfrm>
                <a:off x="6315991" y="4669676"/>
                <a:ext cx="35280" cy="65520"/>
              </p14:xfrm>
            </p:contentPart>
          </mc:Choice>
          <mc:Fallback xmlns="">
            <p:pic>
              <p:nvPicPr>
                <p:cNvPr id="1280" name="Input penna 1279">
                  <a:extLst>
                    <a:ext uri="{FF2B5EF4-FFF2-40B4-BE49-F238E27FC236}">
                      <a16:creationId xmlns:a16="http://schemas.microsoft.com/office/drawing/2014/main" id="{91045118-7CE3-1A80-C3AB-17513F46EEB0}"/>
                    </a:ext>
                  </a:extLst>
                </p:cNvPr>
                <p:cNvPicPr/>
                <p:nvPr/>
              </p:nvPicPr>
              <p:blipFill>
                <a:blip r:embed="rId1565"/>
                <a:stretch>
                  <a:fillRect/>
                </a:stretch>
              </p:blipFill>
              <p:spPr>
                <a:xfrm>
                  <a:off x="6308431" y="4662116"/>
                  <a:ext cx="504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6">
              <p14:nvContentPartPr>
                <p14:cNvPr id="1281" name="Input penna 1280">
                  <a:extLst>
                    <a:ext uri="{FF2B5EF4-FFF2-40B4-BE49-F238E27FC236}">
                      <a16:creationId xmlns:a16="http://schemas.microsoft.com/office/drawing/2014/main" id="{CFC1F21F-8281-5D48-055E-089B0E575C24}"/>
                    </a:ext>
                  </a:extLst>
                </p14:cNvPr>
                <p14:cNvContentPartPr/>
                <p14:nvPr/>
              </p14:nvContentPartPr>
              <p14:xfrm>
                <a:off x="6397711" y="4702076"/>
                <a:ext cx="22320" cy="4680"/>
              </p14:xfrm>
            </p:contentPart>
          </mc:Choice>
          <mc:Fallback xmlns="">
            <p:pic>
              <p:nvPicPr>
                <p:cNvPr id="1281" name="Input penna 1280">
                  <a:extLst>
                    <a:ext uri="{FF2B5EF4-FFF2-40B4-BE49-F238E27FC236}">
                      <a16:creationId xmlns:a16="http://schemas.microsoft.com/office/drawing/2014/main" id="{CFC1F21F-8281-5D48-055E-089B0E575C2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90151" y="4694516"/>
                  <a:ext cx="374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7">
              <p14:nvContentPartPr>
                <p14:cNvPr id="1282" name="Input penna 1281">
                  <a:extLst>
                    <a:ext uri="{FF2B5EF4-FFF2-40B4-BE49-F238E27FC236}">
                      <a16:creationId xmlns:a16="http://schemas.microsoft.com/office/drawing/2014/main" id="{B084DF3C-D3BA-917E-4938-C8B16F0080B7}"/>
                    </a:ext>
                  </a:extLst>
                </p14:cNvPr>
                <p14:cNvContentPartPr/>
                <p14:nvPr/>
              </p14:nvContentPartPr>
              <p14:xfrm>
                <a:off x="6430471" y="4672916"/>
                <a:ext cx="2160" cy="41040"/>
              </p14:xfrm>
            </p:contentPart>
          </mc:Choice>
          <mc:Fallback xmlns="">
            <p:pic>
              <p:nvPicPr>
                <p:cNvPr id="1282" name="Input penna 1281">
                  <a:extLst>
                    <a:ext uri="{FF2B5EF4-FFF2-40B4-BE49-F238E27FC236}">
                      <a16:creationId xmlns:a16="http://schemas.microsoft.com/office/drawing/2014/main" id="{B084DF3C-D3BA-917E-4938-C8B16F0080B7}"/>
                    </a:ext>
                  </a:extLst>
                </p:cNvPr>
                <p:cNvPicPr/>
                <p:nvPr/>
              </p:nvPicPr>
              <p:blipFill>
                <a:blip r:embed="rId1568"/>
                <a:stretch>
                  <a:fillRect/>
                </a:stretch>
              </p:blipFill>
              <p:spPr>
                <a:xfrm>
                  <a:off x="6422911" y="4665716"/>
                  <a:ext cx="172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9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68DC30CD-1E8D-156D-52D4-7F9A14BFE20C}"/>
                    </a:ext>
                  </a:extLst>
                </p14:cNvPr>
                <p14:cNvContentPartPr/>
                <p14:nvPr/>
              </p14:nvContentPartPr>
              <p14:xfrm>
                <a:off x="6465031" y="4673996"/>
                <a:ext cx="36720" cy="5724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68DC30CD-1E8D-156D-52D4-7F9A14BFE20C}"/>
                    </a:ext>
                  </a:extLst>
                </p:cNvPr>
                <p:cNvPicPr/>
                <p:nvPr/>
              </p:nvPicPr>
              <p:blipFill>
                <a:blip r:embed="rId1570"/>
                <a:stretch>
                  <a:fillRect/>
                </a:stretch>
              </p:blipFill>
              <p:spPr>
                <a:xfrm>
                  <a:off x="6457471" y="4666436"/>
                  <a:ext cx="51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1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BC506391-4AC7-2CA4-D797-DC0C18B24D3A}"/>
                    </a:ext>
                  </a:extLst>
                </p14:cNvPr>
                <p14:cNvContentPartPr/>
                <p14:nvPr/>
              </p14:nvContentPartPr>
              <p14:xfrm>
                <a:off x="6527311" y="4682636"/>
                <a:ext cx="360" cy="2880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BC506391-4AC7-2CA4-D797-DC0C18B24D3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520111" y="4675076"/>
                  <a:ext cx="154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2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3CC137B6-69C1-5048-D76A-A8708C7192FD}"/>
                    </a:ext>
                  </a:extLst>
                </p14:cNvPr>
                <p14:cNvContentPartPr/>
                <p14:nvPr/>
              </p14:nvContentPartPr>
              <p14:xfrm>
                <a:off x="6593911" y="4672916"/>
                <a:ext cx="52920" cy="4392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3CC137B6-69C1-5048-D76A-A8708C7192FD}"/>
                    </a:ext>
                  </a:extLst>
                </p:cNvPr>
                <p:cNvPicPr/>
                <p:nvPr/>
              </p:nvPicPr>
              <p:blipFill>
                <a:blip r:embed="rId1573"/>
                <a:stretch>
                  <a:fillRect/>
                </a:stretch>
              </p:blipFill>
              <p:spPr>
                <a:xfrm>
                  <a:off x="6586351" y="4665716"/>
                  <a:ext cx="680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4">
              <p14:nvContentPartPr>
                <p14:cNvPr id="1286" name="Input penna 1285">
                  <a:extLst>
                    <a:ext uri="{FF2B5EF4-FFF2-40B4-BE49-F238E27FC236}">
                      <a16:creationId xmlns:a16="http://schemas.microsoft.com/office/drawing/2014/main" id="{F7B1BF0C-9659-3F7D-2F97-05866CFB3018}"/>
                    </a:ext>
                  </a:extLst>
                </p14:cNvPr>
                <p14:cNvContentPartPr/>
                <p14:nvPr/>
              </p14:nvContentPartPr>
              <p14:xfrm>
                <a:off x="6586351" y="4736636"/>
                <a:ext cx="37800" cy="3240"/>
              </p14:xfrm>
            </p:contentPart>
          </mc:Choice>
          <mc:Fallback xmlns="">
            <p:pic>
              <p:nvPicPr>
                <p:cNvPr id="1286" name="Input penna 1285">
                  <a:extLst>
                    <a:ext uri="{FF2B5EF4-FFF2-40B4-BE49-F238E27FC236}">
                      <a16:creationId xmlns:a16="http://schemas.microsoft.com/office/drawing/2014/main" id="{F7B1BF0C-9659-3F7D-2F97-05866CFB3018}"/>
                    </a:ext>
                  </a:extLst>
                </p:cNvPr>
                <p:cNvPicPr/>
                <p:nvPr/>
              </p:nvPicPr>
              <p:blipFill>
                <a:blip r:embed="rId1575"/>
                <a:stretch>
                  <a:fillRect/>
                </a:stretch>
              </p:blipFill>
              <p:spPr>
                <a:xfrm>
                  <a:off x="6578791" y="4729076"/>
                  <a:ext cx="529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6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C84EE298-1B33-CEA3-C0F1-46643B309528}"/>
                    </a:ext>
                  </a:extLst>
                </p14:cNvPr>
                <p14:cNvContentPartPr/>
                <p14:nvPr/>
              </p14:nvContentPartPr>
              <p14:xfrm>
                <a:off x="6600391" y="4760756"/>
                <a:ext cx="46080" cy="36360"/>
              </p14:xfrm>
            </p:contentPart>
          </mc:Choice>
          <mc:Fallback xmlns=""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C84EE298-1B33-CEA3-C0F1-46643B309528}"/>
                    </a:ext>
                  </a:extLst>
                </p:cNvPr>
                <p:cNvPicPr/>
                <p:nvPr/>
              </p:nvPicPr>
              <p:blipFill>
                <a:blip r:embed="rId1577"/>
                <a:stretch>
                  <a:fillRect/>
                </a:stretch>
              </p:blipFill>
              <p:spPr>
                <a:xfrm>
                  <a:off x="6592831" y="4753196"/>
                  <a:ext cx="6120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4" name="Gruppo 1303">
            <a:extLst>
              <a:ext uri="{FF2B5EF4-FFF2-40B4-BE49-F238E27FC236}">
                <a16:creationId xmlns:a16="http://schemas.microsoft.com/office/drawing/2014/main" id="{6829FB70-20D6-AA3B-D1AA-6E8E5279C017}"/>
              </a:ext>
            </a:extLst>
          </p:cNvPr>
          <p:cNvGrpSpPr/>
          <p:nvPr/>
        </p:nvGrpSpPr>
        <p:grpSpPr>
          <a:xfrm>
            <a:off x="6917551" y="4688756"/>
            <a:ext cx="346680" cy="141840"/>
            <a:chOff x="6917551" y="4688756"/>
            <a:chExt cx="346680" cy="14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78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65FBEFE8-7AE7-8AF5-8AC7-0592A4B7DB30}"/>
                    </a:ext>
                  </a:extLst>
                </p14:cNvPr>
                <p14:cNvContentPartPr/>
                <p14:nvPr/>
              </p14:nvContentPartPr>
              <p14:xfrm>
                <a:off x="6917551" y="4695236"/>
                <a:ext cx="46800" cy="7776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65FBEFE8-7AE7-8AF5-8AC7-0592A4B7DB30}"/>
                    </a:ext>
                  </a:extLst>
                </p:cNvPr>
                <p:cNvPicPr/>
                <p:nvPr/>
              </p:nvPicPr>
              <p:blipFill>
                <a:blip r:embed="rId1579"/>
                <a:stretch>
                  <a:fillRect/>
                </a:stretch>
              </p:blipFill>
              <p:spPr>
                <a:xfrm>
                  <a:off x="6909991" y="4687676"/>
                  <a:ext cx="619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0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F4026971-79B9-8C27-F3D2-438918FDA6DE}"/>
                    </a:ext>
                  </a:extLst>
                </p14:cNvPr>
                <p14:cNvContentPartPr/>
                <p14:nvPr/>
              </p14:nvContentPartPr>
              <p14:xfrm>
                <a:off x="6986311" y="4712876"/>
                <a:ext cx="6480" cy="37080"/>
              </p14:xfrm>
            </p:contentPart>
          </mc:Choice>
          <mc:Fallback xmlns=""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F4026971-79B9-8C27-F3D2-438918FDA6DE}"/>
                    </a:ext>
                  </a:extLst>
                </p:cNvPr>
                <p:cNvPicPr/>
                <p:nvPr/>
              </p:nvPicPr>
              <p:blipFill>
                <a:blip r:embed="rId1581"/>
                <a:stretch>
                  <a:fillRect/>
                </a:stretch>
              </p:blipFill>
              <p:spPr>
                <a:xfrm>
                  <a:off x="6978751" y="4705316"/>
                  <a:ext cx="21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2">
              <p14:nvContentPartPr>
                <p14:cNvPr id="1290" name="Input penna 1289">
                  <a:extLst>
                    <a:ext uri="{FF2B5EF4-FFF2-40B4-BE49-F238E27FC236}">
                      <a16:creationId xmlns:a16="http://schemas.microsoft.com/office/drawing/2014/main" id="{77531B92-3E5A-9DC6-70F6-6F51D1419D9F}"/>
                    </a:ext>
                  </a:extLst>
                </p14:cNvPr>
                <p14:cNvContentPartPr/>
                <p14:nvPr/>
              </p14:nvContentPartPr>
              <p14:xfrm>
                <a:off x="6996751" y="4729076"/>
                <a:ext cx="43920" cy="15120"/>
              </p14:xfrm>
            </p:contentPart>
          </mc:Choice>
          <mc:Fallback xmlns="">
            <p:pic>
              <p:nvPicPr>
                <p:cNvPr id="1290" name="Input penna 1289">
                  <a:extLst>
                    <a:ext uri="{FF2B5EF4-FFF2-40B4-BE49-F238E27FC236}">
                      <a16:creationId xmlns:a16="http://schemas.microsoft.com/office/drawing/2014/main" id="{77531B92-3E5A-9DC6-70F6-6F51D1419D9F}"/>
                    </a:ext>
                  </a:extLst>
                </p:cNvPr>
                <p:cNvPicPr/>
                <p:nvPr/>
              </p:nvPicPr>
              <p:blipFill>
                <a:blip r:embed="rId1583"/>
                <a:stretch>
                  <a:fillRect/>
                </a:stretch>
              </p:blipFill>
              <p:spPr>
                <a:xfrm>
                  <a:off x="6989191" y="4721516"/>
                  <a:ext cx="590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4">
              <p14:nvContentPartPr>
                <p14:cNvPr id="1291" name="Input penna 1290">
                  <a:extLst>
                    <a:ext uri="{FF2B5EF4-FFF2-40B4-BE49-F238E27FC236}">
                      <a16:creationId xmlns:a16="http://schemas.microsoft.com/office/drawing/2014/main" id="{66B6AAFA-49F9-552D-1923-95FA9E09666A}"/>
                    </a:ext>
                  </a:extLst>
                </p14:cNvPr>
                <p14:cNvContentPartPr/>
                <p14:nvPr/>
              </p14:nvContentPartPr>
              <p14:xfrm>
                <a:off x="6941311" y="4805396"/>
                <a:ext cx="54000" cy="25200"/>
              </p14:xfrm>
            </p:contentPart>
          </mc:Choice>
          <mc:Fallback xmlns="">
            <p:pic>
              <p:nvPicPr>
                <p:cNvPr id="1291" name="Input penna 1290">
                  <a:extLst>
                    <a:ext uri="{FF2B5EF4-FFF2-40B4-BE49-F238E27FC236}">
                      <a16:creationId xmlns:a16="http://schemas.microsoft.com/office/drawing/2014/main" id="{66B6AAFA-49F9-552D-1923-95FA9E09666A}"/>
                    </a:ext>
                  </a:extLst>
                </p:cNvPr>
                <p:cNvPicPr/>
                <p:nvPr/>
              </p:nvPicPr>
              <p:blipFill>
                <a:blip r:embed="rId1585"/>
                <a:stretch>
                  <a:fillRect/>
                </a:stretch>
              </p:blipFill>
              <p:spPr>
                <a:xfrm>
                  <a:off x="6933751" y="4797836"/>
                  <a:ext cx="691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6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79FF39F4-1A60-63D0-F86F-2C852D4F5F7D}"/>
                    </a:ext>
                  </a:extLst>
                </p14:cNvPr>
                <p14:cNvContentPartPr/>
                <p14:nvPr/>
              </p14:nvContentPartPr>
              <p14:xfrm>
                <a:off x="7082071" y="4688756"/>
                <a:ext cx="43560" cy="4680"/>
              </p14:xfrm>
            </p:contentPart>
          </mc:Choice>
          <mc:Fallback xmlns=""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79FF39F4-1A60-63D0-F86F-2C852D4F5F7D}"/>
                    </a:ext>
                  </a:extLst>
                </p:cNvPr>
                <p:cNvPicPr/>
                <p:nvPr/>
              </p:nvPicPr>
              <p:blipFill>
                <a:blip r:embed="rId1587"/>
                <a:stretch>
                  <a:fillRect/>
                </a:stretch>
              </p:blipFill>
              <p:spPr>
                <a:xfrm>
                  <a:off x="7074871" y="4681196"/>
                  <a:ext cx="586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8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40113784-F701-6314-A8CE-7CE3C1A9B9E7}"/>
                    </a:ext>
                  </a:extLst>
                </p14:cNvPr>
                <p14:cNvContentPartPr/>
                <p14:nvPr/>
              </p14:nvContentPartPr>
              <p14:xfrm>
                <a:off x="7093591" y="4712876"/>
                <a:ext cx="23040" cy="36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40113784-F701-6314-A8CE-7CE3C1A9B9E7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086031" y="4705316"/>
                  <a:ext cx="381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9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7B296134-AA4D-E2EF-EE6A-0D3D0600CDA5}"/>
                    </a:ext>
                  </a:extLst>
                </p14:cNvPr>
                <p14:cNvContentPartPr/>
                <p14:nvPr/>
              </p14:nvContentPartPr>
              <p14:xfrm>
                <a:off x="7094311" y="4731956"/>
                <a:ext cx="12600" cy="24120"/>
              </p14:xfrm>
            </p:contentPart>
          </mc:Choice>
          <mc:Fallback xmlns=""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7B296134-AA4D-E2EF-EE6A-0D3D0600CDA5}"/>
                    </a:ext>
                  </a:extLst>
                </p:cNvPr>
                <p:cNvPicPr/>
                <p:nvPr/>
              </p:nvPicPr>
              <p:blipFill>
                <a:blip r:embed="rId1590"/>
                <a:stretch>
                  <a:fillRect/>
                </a:stretch>
              </p:blipFill>
              <p:spPr>
                <a:xfrm>
                  <a:off x="7086751" y="4724396"/>
                  <a:ext cx="273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1">
              <p14:nvContentPartPr>
                <p14:cNvPr id="1295" name="Input penna 1294">
                  <a:extLst>
                    <a:ext uri="{FF2B5EF4-FFF2-40B4-BE49-F238E27FC236}">
                      <a16:creationId xmlns:a16="http://schemas.microsoft.com/office/drawing/2014/main" id="{B28699F4-EE8B-3272-5BF5-31AFDEBA9F99}"/>
                    </a:ext>
                  </a:extLst>
                </p14:cNvPr>
                <p14:cNvContentPartPr/>
                <p14:nvPr/>
              </p14:nvContentPartPr>
              <p14:xfrm>
                <a:off x="7095031" y="4731956"/>
                <a:ext cx="360" cy="360"/>
              </p14:xfrm>
            </p:contentPart>
          </mc:Choice>
          <mc:Fallback xmlns="">
            <p:pic>
              <p:nvPicPr>
                <p:cNvPr id="1295" name="Input penna 1294">
                  <a:extLst>
                    <a:ext uri="{FF2B5EF4-FFF2-40B4-BE49-F238E27FC236}">
                      <a16:creationId xmlns:a16="http://schemas.microsoft.com/office/drawing/2014/main" id="{B28699F4-EE8B-3272-5BF5-31AFDEBA9F9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087471" y="472439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2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2D651FD2-2342-4F1E-5D4B-D3B67FA7A26A}"/>
                    </a:ext>
                  </a:extLst>
                </p14:cNvPr>
                <p14:cNvContentPartPr/>
                <p14:nvPr/>
              </p14:nvContentPartPr>
              <p14:xfrm>
                <a:off x="7095031" y="4731956"/>
                <a:ext cx="360" cy="360"/>
              </p14:xfrm>
            </p:contentPart>
          </mc:Choice>
          <mc:Fallback xmlns=""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2D651FD2-2342-4F1E-5D4B-D3B67FA7A26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087471" y="472439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3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C05CF359-1D35-939D-2DAF-2B75AF258A82}"/>
                    </a:ext>
                  </a:extLst>
                </p14:cNvPr>
                <p14:cNvContentPartPr/>
                <p14:nvPr/>
              </p14:nvContentPartPr>
              <p14:xfrm>
                <a:off x="7078471" y="4783436"/>
                <a:ext cx="57240" cy="18360"/>
              </p14:xfrm>
            </p:contentPart>
          </mc:Choice>
          <mc:Fallback xmlns=""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C05CF359-1D35-939D-2DAF-2B75AF258A82}"/>
                    </a:ext>
                  </a:extLst>
                </p:cNvPr>
                <p:cNvPicPr/>
                <p:nvPr/>
              </p:nvPicPr>
              <p:blipFill>
                <a:blip r:embed="rId1594"/>
                <a:stretch>
                  <a:fillRect/>
                </a:stretch>
              </p:blipFill>
              <p:spPr>
                <a:xfrm>
                  <a:off x="7071271" y="4775876"/>
                  <a:ext cx="723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5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BC05339D-ABF1-F8CD-18B0-8EB39C1E37FA}"/>
                    </a:ext>
                  </a:extLst>
                </p14:cNvPr>
                <p14:cNvContentPartPr/>
                <p14:nvPr/>
              </p14:nvContentPartPr>
              <p14:xfrm>
                <a:off x="7106191" y="4768316"/>
                <a:ext cx="720" cy="18360"/>
              </p14:xfrm>
            </p:contentPart>
          </mc:Choice>
          <mc:Fallback xmlns=""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BC05339D-ABF1-F8CD-18B0-8EB39C1E37FA}"/>
                    </a:ext>
                  </a:extLst>
                </p:cNvPr>
                <p:cNvPicPr/>
                <p:nvPr/>
              </p:nvPicPr>
              <p:blipFill>
                <a:blip r:embed="rId1596"/>
                <a:stretch>
                  <a:fillRect/>
                </a:stretch>
              </p:blipFill>
              <p:spPr>
                <a:xfrm>
                  <a:off x="7098631" y="4760756"/>
                  <a:ext cx="15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7">
              <p14:nvContentPartPr>
                <p14:cNvPr id="1299" name="Input penna 1298">
                  <a:extLst>
                    <a:ext uri="{FF2B5EF4-FFF2-40B4-BE49-F238E27FC236}">
                      <a16:creationId xmlns:a16="http://schemas.microsoft.com/office/drawing/2014/main" id="{4948BFD9-D98C-78BE-F439-D83B4148999F}"/>
                    </a:ext>
                  </a:extLst>
                </p14:cNvPr>
                <p14:cNvContentPartPr/>
                <p14:nvPr/>
              </p14:nvContentPartPr>
              <p14:xfrm>
                <a:off x="7148311" y="4699556"/>
                <a:ext cx="30960" cy="81000"/>
              </p14:xfrm>
            </p:contentPart>
          </mc:Choice>
          <mc:Fallback xmlns="">
            <p:pic>
              <p:nvPicPr>
                <p:cNvPr id="1299" name="Input penna 1298">
                  <a:extLst>
                    <a:ext uri="{FF2B5EF4-FFF2-40B4-BE49-F238E27FC236}">
                      <a16:creationId xmlns:a16="http://schemas.microsoft.com/office/drawing/2014/main" id="{4948BFD9-D98C-78BE-F439-D83B4148999F}"/>
                    </a:ext>
                  </a:extLst>
                </p:cNvPr>
                <p:cNvPicPr/>
                <p:nvPr/>
              </p:nvPicPr>
              <p:blipFill>
                <a:blip r:embed="rId1598"/>
                <a:stretch>
                  <a:fillRect/>
                </a:stretch>
              </p:blipFill>
              <p:spPr>
                <a:xfrm>
                  <a:off x="7140751" y="4691996"/>
                  <a:ext cx="460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9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B269E3B3-8388-5191-88BC-8DA9CF08AB32}"/>
                    </a:ext>
                  </a:extLst>
                </p14:cNvPr>
                <p14:cNvContentPartPr/>
                <p14:nvPr/>
              </p14:nvContentPartPr>
              <p14:xfrm>
                <a:off x="7167031" y="4754636"/>
                <a:ext cx="27360" cy="11520"/>
              </p14:xfrm>
            </p:contentPart>
          </mc:Choice>
          <mc:Fallback xmlns=""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B269E3B3-8388-5191-88BC-8DA9CF08AB32}"/>
                    </a:ext>
                  </a:extLst>
                </p:cNvPr>
                <p:cNvPicPr/>
                <p:nvPr/>
              </p:nvPicPr>
              <p:blipFill>
                <a:blip r:embed="rId1600"/>
                <a:stretch>
                  <a:fillRect/>
                </a:stretch>
              </p:blipFill>
              <p:spPr>
                <a:xfrm>
                  <a:off x="7159471" y="4747076"/>
                  <a:ext cx="424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1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6D87195E-8C3D-9BCB-016E-DE707448E683}"/>
                    </a:ext>
                  </a:extLst>
                </p14:cNvPr>
                <p14:cNvContentPartPr/>
                <p14:nvPr/>
              </p14:nvContentPartPr>
              <p14:xfrm>
                <a:off x="7214911" y="4706036"/>
                <a:ext cx="5400" cy="6912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6D87195E-8C3D-9BCB-016E-DE707448E683}"/>
                    </a:ext>
                  </a:extLst>
                </p:cNvPr>
                <p:cNvPicPr/>
                <p:nvPr/>
              </p:nvPicPr>
              <p:blipFill>
                <a:blip r:embed="rId1602"/>
                <a:stretch>
                  <a:fillRect/>
                </a:stretch>
              </p:blipFill>
              <p:spPr>
                <a:xfrm>
                  <a:off x="7207351" y="4698476"/>
                  <a:ext cx="205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3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5F13F38B-238C-5E47-07AE-65361AD9CFEC}"/>
                    </a:ext>
                  </a:extLst>
                </p14:cNvPr>
                <p14:cNvContentPartPr/>
                <p14:nvPr/>
              </p14:nvContentPartPr>
              <p14:xfrm>
                <a:off x="7232911" y="4737356"/>
                <a:ext cx="31320" cy="6480"/>
              </p14:xfrm>
            </p:contentPart>
          </mc:Choice>
          <mc:Fallback xmlns=""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5F13F38B-238C-5E47-07AE-65361AD9CFEC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225351" y="4729796"/>
                  <a:ext cx="4644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4" name="Gruppo 1323">
            <a:extLst>
              <a:ext uri="{FF2B5EF4-FFF2-40B4-BE49-F238E27FC236}">
                <a16:creationId xmlns:a16="http://schemas.microsoft.com/office/drawing/2014/main" id="{50BFE368-5468-3624-7CD7-6A80D254F0C5}"/>
              </a:ext>
            </a:extLst>
          </p:cNvPr>
          <p:cNvGrpSpPr/>
          <p:nvPr/>
        </p:nvGrpSpPr>
        <p:grpSpPr>
          <a:xfrm>
            <a:off x="7375471" y="4686956"/>
            <a:ext cx="393120" cy="134640"/>
            <a:chOff x="7375471" y="4686956"/>
            <a:chExt cx="393120" cy="13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4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3AB729B0-04CF-6278-EA9B-FFF3A51C1DA2}"/>
                    </a:ext>
                  </a:extLst>
                </p14:cNvPr>
                <p14:cNvContentPartPr/>
                <p14:nvPr/>
              </p14:nvContentPartPr>
              <p14:xfrm>
                <a:off x="7375471" y="4698836"/>
                <a:ext cx="58320" cy="57960"/>
              </p14:xfrm>
            </p:contentPart>
          </mc:Choice>
          <mc:Fallback xmlns=""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3AB729B0-04CF-6278-EA9B-FFF3A51C1DA2}"/>
                    </a:ext>
                  </a:extLst>
                </p:cNvPr>
                <p:cNvPicPr/>
                <p:nvPr/>
              </p:nvPicPr>
              <p:blipFill>
                <a:blip r:embed="rId1605"/>
                <a:stretch>
                  <a:fillRect/>
                </a:stretch>
              </p:blipFill>
              <p:spPr>
                <a:xfrm>
                  <a:off x="7367911" y="4691276"/>
                  <a:ext cx="730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6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13591FF3-82B7-3062-354D-C2165715D7E2}"/>
                    </a:ext>
                  </a:extLst>
                </p14:cNvPr>
                <p14:cNvContentPartPr/>
                <p14:nvPr/>
              </p14:nvContentPartPr>
              <p14:xfrm>
                <a:off x="7463311" y="4686956"/>
                <a:ext cx="10440" cy="67680"/>
              </p14:xfrm>
            </p:contentPart>
          </mc:Choice>
          <mc:Fallback xmlns=""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13591FF3-82B7-3062-354D-C2165715D7E2}"/>
                    </a:ext>
                  </a:extLst>
                </p:cNvPr>
                <p:cNvPicPr/>
                <p:nvPr/>
              </p:nvPicPr>
              <p:blipFill>
                <a:blip r:embed="rId1607"/>
                <a:stretch>
                  <a:fillRect/>
                </a:stretch>
              </p:blipFill>
              <p:spPr>
                <a:xfrm>
                  <a:off x="7455751" y="4679396"/>
                  <a:ext cx="25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8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846FF302-CB62-2FCE-AC6B-03B05CB766E3}"/>
                    </a:ext>
                  </a:extLst>
                </p14:cNvPr>
                <p14:cNvContentPartPr/>
                <p14:nvPr/>
              </p14:nvContentPartPr>
              <p14:xfrm>
                <a:off x="7411831" y="4758956"/>
                <a:ext cx="38880" cy="62640"/>
              </p14:xfrm>
            </p:contentPart>
          </mc:Choice>
          <mc:Fallback xmlns=""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846FF302-CB62-2FCE-AC6B-03B05CB766E3}"/>
                    </a:ext>
                  </a:extLst>
                </p:cNvPr>
                <p:cNvPicPr/>
                <p:nvPr/>
              </p:nvPicPr>
              <p:blipFill>
                <a:blip r:embed="rId1609"/>
                <a:stretch>
                  <a:fillRect/>
                </a:stretch>
              </p:blipFill>
              <p:spPr>
                <a:xfrm>
                  <a:off x="7404271" y="4751396"/>
                  <a:ext cx="540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0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888A69A3-5FBC-F7D2-DD44-62B7B97A62B2}"/>
                    </a:ext>
                  </a:extLst>
                </p14:cNvPr>
                <p14:cNvContentPartPr/>
                <p14:nvPr/>
              </p14:nvContentPartPr>
              <p14:xfrm>
                <a:off x="7411111" y="4779476"/>
                <a:ext cx="55800" cy="24480"/>
              </p14:xfrm>
            </p:contentPart>
          </mc:Choice>
          <mc:Fallback xmlns=""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888A69A3-5FBC-F7D2-DD44-62B7B97A62B2}"/>
                    </a:ext>
                  </a:extLst>
                </p:cNvPr>
                <p:cNvPicPr/>
                <p:nvPr/>
              </p:nvPicPr>
              <p:blipFill>
                <a:blip r:embed="rId1611"/>
                <a:stretch>
                  <a:fillRect/>
                </a:stretch>
              </p:blipFill>
              <p:spPr>
                <a:xfrm>
                  <a:off x="7403551" y="4771916"/>
                  <a:ext cx="70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2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504379D5-7996-645E-7F85-CB2AE403EC56}"/>
                    </a:ext>
                  </a:extLst>
                </p14:cNvPr>
                <p14:cNvContentPartPr/>
                <p14:nvPr/>
              </p14:nvContentPartPr>
              <p14:xfrm>
                <a:off x="7497871" y="4715396"/>
                <a:ext cx="47520" cy="69120"/>
              </p14:xfrm>
            </p:contentPart>
          </mc:Choice>
          <mc:Fallback xmlns=""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504379D5-7996-645E-7F85-CB2AE403EC56}"/>
                    </a:ext>
                  </a:extLst>
                </p:cNvPr>
                <p:cNvPicPr/>
                <p:nvPr/>
              </p:nvPicPr>
              <p:blipFill>
                <a:blip r:embed="rId1613"/>
                <a:stretch>
                  <a:fillRect/>
                </a:stretch>
              </p:blipFill>
              <p:spPr>
                <a:xfrm>
                  <a:off x="7490311" y="4707836"/>
                  <a:ext cx="622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4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1EA8E51D-35E8-F894-605E-CAC80ECDE41C}"/>
                    </a:ext>
                  </a:extLst>
                </p14:cNvPr>
                <p14:cNvContentPartPr/>
                <p14:nvPr/>
              </p14:nvContentPartPr>
              <p14:xfrm>
                <a:off x="7578871" y="4705316"/>
                <a:ext cx="19440" cy="93960"/>
              </p14:xfrm>
            </p:contentPart>
          </mc:Choice>
          <mc:Fallback xmlns=""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1EA8E51D-35E8-F894-605E-CAC80ECDE41C}"/>
                    </a:ext>
                  </a:extLst>
                </p:cNvPr>
                <p:cNvPicPr/>
                <p:nvPr/>
              </p:nvPicPr>
              <p:blipFill>
                <a:blip r:embed="rId1615"/>
                <a:stretch>
                  <a:fillRect/>
                </a:stretch>
              </p:blipFill>
              <p:spPr>
                <a:xfrm>
                  <a:off x="7571311" y="4697756"/>
                  <a:ext cx="345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6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7D8B66D1-C597-8F38-1E77-80A624AC84BB}"/>
                    </a:ext>
                  </a:extLst>
                </p14:cNvPr>
                <p14:cNvContentPartPr/>
                <p14:nvPr/>
              </p14:nvContentPartPr>
              <p14:xfrm>
                <a:off x="7644031" y="4707116"/>
                <a:ext cx="39960" cy="5760"/>
              </p14:xfrm>
            </p:contentPart>
          </mc:Choice>
          <mc:Fallback xmlns=""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7D8B66D1-C597-8F38-1E77-80A624AC84BB}"/>
                    </a:ext>
                  </a:extLst>
                </p:cNvPr>
                <p:cNvPicPr/>
                <p:nvPr/>
              </p:nvPicPr>
              <p:blipFill>
                <a:blip r:embed="rId1617"/>
                <a:stretch>
                  <a:fillRect/>
                </a:stretch>
              </p:blipFill>
              <p:spPr>
                <a:xfrm>
                  <a:off x="7636471" y="4699556"/>
                  <a:ext cx="550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8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61A18899-64D3-B042-9CD6-0DBF98731A60}"/>
                    </a:ext>
                  </a:extLst>
                </p14:cNvPr>
                <p14:cNvContentPartPr/>
                <p14:nvPr/>
              </p14:nvContentPartPr>
              <p14:xfrm>
                <a:off x="7632871" y="4713956"/>
                <a:ext cx="30960" cy="61560"/>
              </p14:xfrm>
            </p:contentPart>
          </mc:Choice>
          <mc:Fallback xmlns=""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61A18899-64D3-B042-9CD6-0DBF98731A60}"/>
                    </a:ext>
                  </a:extLst>
                </p:cNvPr>
                <p:cNvPicPr/>
                <p:nvPr/>
              </p:nvPicPr>
              <p:blipFill>
                <a:blip r:embed="rId1619"/>
                <a:stretch>
                  <a:fillRect/>
                </a:stretch>
              </p:blipFill>
              <p:spPr>
                <a:xfrm>
                  <a:off x="7625311" y="4706396"/>
                  <a:ext cx="460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0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AF531F85-5118-1EF4-D88C-28167DF1D0A7}"/>
                    </a:ext>
                  </a:extLst>
                </p14:cNvPr>
                <p14:cNvContentPartPr/>
                <p14:nvPr/>
              </p14:nvContentPartPr>
              <p14:xfrm>
                <a:off x="7706311" y="4718636"/>
                <a:ext cx="5400" cy="5472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AF531F85-5118-1EF4-D88C-28167DF1D0A7}"/>
                    </a:ext>
                  </a:extLst>
                </p:cNvPr>
                <p:cNvPicPr/>
                <p:nvPr/>
              </p:nvPicPr>
              <p:blipFill>
                <a:blip r:embed="rId1621"/>
                <a:stretch>
                  <a:fillRect/>
                </a:stretch>
              </p:blipFill>
              <p:spPr>
                <a:xfrm>
                  <a:off x="7698751" y="4711076"/>
                  <a:ext cx="205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2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E19986CA-57D9-0E7C-B222-81F65B289E6B}"/>
                    </a:ext>
                  </a:extLst>
                </p14:cNvPr>
                <p14:cNvContentPartPr/>
                <p14:nvPr/>
              </p14:nvContentPartPr>
              <p14:xfrm>
                <a:off x="7729351" y="4753556"/>
                <a:ext cx="39240" cy="3240"/>
              </p14:xfrm>
            </p:contentPart>
          </mc:Choice>
          <mc:Fallback xmlns=""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E19986CA-57D9-0E7C-B222-81F65B289E6B}"/>
                    </a:ext>
                  </a:extLst>
                </p:cNvPr>
                <p:cNvPicPr/>
                <p:nvPr/>
              </p:nvPicPr>
              <p:blipFill>
                <a:blip r:embed="rId1623"/>
                <a:stretch>
                  <a:fillRect/>
                </a:stretch>
              </p:blipFill>
              <p:spPr>
                <a:xfrm>
                  <a:off x="7721791" y="4745996"/>
                  <a:ext cx="54360" cy="1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3" name="Gruppo 1342">
            <a:extLst>
              <a:ext uri="{FF2B5EF4-FFF2-40B4-BE49-F238E27FC236}">
                <a16:creationId xmlns:a16="http://schemas.microsoft.com/office/drawing/2014/main" id="{C4BB1D22-A262-5CD2-333C-B5937C4CD0EC}"/>
              </a:ext>
            </a:extLst>
          </p:cNvPr>
          <p:cNvGrpSpPr/>
          <p:nvPr/>
        </p:nvGrpSpPr>
        <p:grpSpPr>
          <a:xfrm>
            <a:off x="7368983" y="6018286"/>
            <a:ext cx="324000" cy="138240"/>
            <a:chOff x="7368983" y="6018286"/>
            <a:chExt cx="324000" cy="13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24">
              <p14:nvContentPartPr>
                <p14:cNvPr id="1337" name="Input penna 1336">
                  <a:extLst>
                    <a:ext uri="{FF2B5EF4-FFF2-40B4-BE49-F238E27FC236}">
                      <a16:creationId xmlns:a16="http://schemas.microsoft.com/office/drawing/2014/main" id="{0C5E8E04-D3A0-B6EC-D456-23493F6153D6}"/>
                    </a:ext>
                  </a:extLst>
                </p14:cNvPr>
                <p14:cNvContentPartPr/>
                <p14:nvPr/>
              </p14:nvContentPartPr>
              <p14:xfrm>
                <a:off x="7368983" y="6025846"/>
                <a:ext cx="89280" cy="119880"/>
              </p14:xfrm>
            </p:contentPart>
          </mc:Choice>
          <mc:Fallback xmlns="">
            <p:pic>
              <p:nvPicPr>
                <p:cNvPr id="1337" name="Input penna 1336">
                  <a:extLst>
                    <a:ext uri="{FF2B5EF4-FFF2-40B4-BE49-F238E27FC236}">
                      <a16:creationId xmlns:a16="http://schemas.microsoft.com/office/drawing/2014/main" id="{0C5E8E04-D3A0-B6EC-D456-23493F6153D6}"/>
                    </a:ext>
                  </a:extLst>
                </p:cNvPr>
                <p:cNvPicPr/>
                <p:nvPr/>
              </p:nvPicPr>
              <p:blipFill>
                <a:blip r:embed="rId1625"/>
                <a:stretch>
                  <a:fillRect/>
                </a:stretch>
              </p:blipFill>
              <p:spPr>
                <a:xfrm>
                  <a:off x="7361423" y="6018286"/>
                  <a:ext cx="1044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6">
              <p14:nvContentPartPr>
                <p14:cNvPr id="1338" name="Input penna 1337">
                  <a:extLst>
                    <a:ext uri="{FF2B5EF4-FFF2-40B4-BE49-F238E27FC236}">
                      <a16:creationId xmlns:a16="http://schemas.microsoft.com/office/drawing/2014/main" id="{D43849AE-974C-90BF-F64B-E5F3791F2A83}"/>
                    </a:ext>
                  </a:extLst>
                </p14:cNvPr>
                <p14:cNvContentPartPr/>
                <p14:nvPr/>
              </p14:nvContentPartPr>
              <p14:xfrm>
                <a:off x="7495343" y="6021166"/>
                <a:ext cx="8280" cy="135360"/>
              </p14:xfrm>
            </p:contentPart>
          </mc:Choice>
          <mc:Fallback xmlns="">
            <p:pic>
              <p:nvPicPr>
                <p:cNvPr id="1338" name="Input penna 1337">
                  <a:extLst>
                    <a:ext uri="{FF2B5EF4-FFF2-40B4-BE49-F238E27FC236}">
                      <a16:creationId xmlns:a16="http://schemas.microsoft.com/office/drawing/2014/main" id="{D43849AE-974C-90BF-F64B-E5F3791F2A83}"/>
                    </a:ext>
                  </a:extLst>
                </p:cNvPr>
                <p:cNvPicPr/>
                <p:nvPr/>
              </p:nvPicPr>
              <p:blipFill>
                <a:blip r:embed="rId1627"/>
                <a:stretch>
                  <a:fillRect/>
                </a:stretch>
              </p:blipFill>
              <p:spPr>
                <a:xfrm>
                  <a:off x="7487783" y="6013606"/>
                  <a:ext cx="234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8">
              <p14:nvContentPartPr>
                <p14:cNvPr id="1339" name="Input penna 1338">
                  <a:extLst>
                    <a:ext uri="{FF2B5EF4-FFF2-40B4-BE49-F238E27FC236}">
                      <a16:creationId xmlns:a16="http://schemas.microsoft.com/office/drawing/2014/main" id="{7093EC59-214A-C1D7-D353-5421C75984A0}"/>
                    </a:ext>
                  </a:extLst>
                </p14:cNvPr>
                <p14:cNvContentPartPr/>
                <p14:nvPr/>
              </p14:nvContentPartPr>
              <p14:xfrm>
                <a:off x="7505423" y="6092806"/>
                <a:ext cx="43560" cy="3240"/>
              </p14:xfrm>
            </p:contentPart>
          </mc:Choice>
          <mc:Fallback xmlns="">
            <p:pic>
              <p:nvPicPr>
                <p:cNvPr id="1339" name="Input penna 1338">
                  <a:extLst>
                    <a:ext uri="{FF2B5EF4-FFF2-40B4-BE49-F238E27FC236}">
                      <a16:creationId xmlns:a16="http://schemas.microsoft.com/office/drawing/2014/main" id="{7093EC59-214A-C1D7-D353-5421C75984A0}"/>
                    </a:ext>
                  </a:extLst>
                </p:cNvPr>
                <p:cNvPicPr/>
                <p:nvPr/>
              </p:nvPicPr>
              <p:blipFill>
                <a:blip r:embed="rId1629"/>
                <a:stretch>
                  <a:fillRect/>
                </a:stretch>
              </p:blipFill>
              <p:spPr>
                <a:xfrm>
                  <a:off x="7497863" y="6085246"/>
                  <a:ext cx="586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0">
              <p14:nvContentPartPr>
                <p14:cNvPr id="1340" name="Input penna 1339">
                  <a:extLst>
                    <a:ext uri="{FF2B5EF4-FFF2-40B4-BE49-F238E27FC236}">
                      <a16:creationId xmlns:a16="http://schemas.microsoft.com/office/drawing/2014/main" id="{FD26D1EA-E26A-8B3B-9672-40DB307B43F6}"/>
                    </a:ext>
                  </a:extLst>
                </p14:cNvPr>
                <p14:cNvContentPartPr/>
                <p14:nvPr/>
              </p14:nvContentPartPr>
              <p14:xfrm>
                <a:off x="7578143" y="6021526"/>
                <a:ext cx="72000" cy="101160"/>
              </p14:xfrm>
            </p:contentPart>
          </mc:Choice>
          <mc:Fallback xmlns="">
            <p:pic>
              <p:nvPicPr>
                <p:cNvPr id="1340" name="Input penna 1339">
                  <a:extLst>
                    <a:ext uri="{FF2B5EF4-FFF2-40B4-BE49-F238E27FC236}">
                      <a16:creationId xmlns:a16="http://schemas.microsoft.com/office/drawing/2014/main" id="{FD26D1EA-E26A-8B3B-9672-40DB307B43F6}"/>
                    </a:ext>
                  </a:extLst>
                </p:cNvPr>
                <p:cNvPicPr/>
                <p:nvPr/>
              </p:nvPicPr>
              <p:blipFill>
                <a:blip r:embed="rId1631"/>
                <a:stretch>
                  <a:fillRect/>
                </a:stretch>
              </p:blipFill>
              <p:spPr>
                <a:xfrm>
                  <a:off x="7570583" y="6013966"/>
                  <a:ext cx="871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2">
              <p14:nvContentPartPr>
                <p14:cNvPr id="1341" name="Input penna 1340">
                  <a:extLst>
                    <a:ext uri="{FF2B5EF4-FFF2-40B4-BE49-F238E27FC236}">
                      <a16:creationId xmlns:a16="http://schemas.microsoft.com/office/drawing/2014/main" id="{320E2BF4-D5DF-FF9E-CBBC-339A0C35634F}"/>
                    </a:ext>
                  </a:extLst>
                </p14:cNvPr>
                <p14:cNvContentPartPr/>
                <p14:nvPr/>
              </p14:nvContentPartPr>
              <p14:xfrm>
                <a:off x="7688303" y="6018286"/>
                <a:ext cx="4680" cy="122040"/>
              </p14:xfrm>
            </p:contentPart>
          </mc:Choice>
          <mc:Fallback xmlns="">
            <p:pic>
              <p:nvPicPr>
                <p:cNvPr id="1341" name="Input penna 1340">
                  <a:extLst>
                    <a:ext uri="{FF2B5EF4-FFF2-40B4-BE49-F238E27FC236}">
                      <a16:creationId xmlns:a16="http://schemas.microsoft.com/office/drawing/2014/main" id="{320E2BF4-D5DF-FF9E-CBBC-339A0C35634F}"/>
                    </a:ext>
                  </a:extLst>
                </p:cNvPr>
                <p:cNvPicPr/>
                <p:nvPr/>
              </p:nvPicPr>
              <p:blipFill>
                <a:blip r:embed="rId1633"/>
                <a:stretch>
                  <a:fillRect/>
                </a:stretch>
              </p:blipFill>
              <p:spPr>
                <a:xfrm>
                  <a:off x="7680743" y="6010726"/>
                  <a:ext cx="1980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3" name="Gruppo 1352">
            <a:extLst>
              <a:ext uri="{FF2B5EF4-FFF2-40B4-BE49-F238E27FC236}">
                <a16:creationId xmlns:a16="http://schemas.microsoft.com/office/drawing/2014/main" id="{0B3C0F79-E764-DE4E-14CF-76DE82736ED8}"/>
              </a:ext>
            </a:extLst>
          </p:cNvPr>
          <p:cNvGrpSpPr/>
          <p:nvPr/>
        </p:nvGrpSpPr>
        <p:grpSpPr>
          <a:xfrm>
            <a:off x="7937423" y="5959966"/>
            <a:ext cx="717480" cy="199800"/>
            <a:chOff x="7937423" y="5959966"/>
            <a:chExt cx="717480" cy="19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4">
              <p14:nvContentPartPr>
                <p14:cNvPr id="1344" name="Input penna 1343">
                  <a:extLst>
                    <a:ext uri="{FF2B5EF4-FFF2-40B4-BE49-F238E27FC236}">
                      <a16:creationId xmlns:a16="http://schemas.microsoft.com/office/drawing/2014/main" id="{A2332698-1818-14CE-1697-A09DB2727B77}"/>
                    </a:ext>
                  </a:extLst>
                </p14:cNvPr>
                <p14:cNvContentPartPr/>
                <p14:nvPr/>
              </p14:nvContentPartPr>
              <p14:xfrm>
                <a:off x="7968743" y="5959966"/>
                <a:ext cx="24120" cy="199800"/>
              </p14:xfrm>
            </p:contentPart>
          </mc:Choice>
          <mc:Fallback xmlns="">
            <p:pic>
              <p:nvPicPr>
                <p:cNvPr id="1344" name="Input penna 1343">
                  <a:extLst>
                    <a:ext uri="{FF2B5EF4-FFF2-40B4-BE49-F238E27FC236}">
                      <a16:creationId xmlns:a16="http://schemas.microsoft.com/office/drawing/2014/main" id="{A2332698-1818-14CE-1697-A09DB2727B77}"/>
                    </a:ext>
                  </a:extLst>
                </p:cNvPr>
                <p:cNvPicPr/>
                <p:nvPr/>
              </p:nvPicPr>
              <p:blipFill>
                <a:blip r:embed="rId1635"/>
                <a:stretch>
                  <a:fillRect/>
                </a:stretch>
              </p:blipFill>
              <p:spPr>
                <a:xfrm>
                  <a:off x="7961183" y="5952406"/>
                  <a:ext cx="388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6">
              <p14:nvContentPartPr>
                <p14:cNvPr id="1345" name="Input penna 1344">
                  <a:extLst>
                    <a:ext uri="{FF2B5EF4-FFF2-40B4-BE49-F238E27FC236}">
                      <a16:creationId xmlns:a16="http://schemas.microsoft.com/office/drawing/2014/main" id="{42451DF7-27F8-43CE-2943-A74F8F873F1A}"/>
                    </a:ext>
                  </a:extLst>
                </p14:cNvPr>
                <p14:cNvContentPartPr/>
                <p14:nvPr/>
              </p14:nvContentPartPr>
              <p14:xfrm>
                <a:off x="7937423" y="6035566"/>
                <a:ext cx="181800" cy="20160"/>
              </p14:xfrm>
            </p:contentPart>
          </mc:Choice>
          <mc:Fallback xmlns="">
            <p:pic>
              <p:nvPicPr>
                <p:cNvPr id="1345" name="Input penna 1344">
                  <a:extLst>
                    <a:ext uri="{FF2B5EF4-FFF2-40B4-BE49-F238E27FC236}">
                      <a16:creationId xmlns:a16="http://schemas.microsoft.com/office/drawing/2014/main" id="{42451DF7-27F8-43CE-2943-A74F8F873F1A}"/>
                    </a:ext>
                  </a:extLst>
                </p:cNvPr>
                <p:cNvPicPr/>
                <p:nvPr/>
              </p:nvPicPr>
              <p:blipFill>
                <a:blip r:embed="rId1637"/>
                <a:stretch>
                  <a:fillRect/>
                </a:stretch>
              </p:blipFill>
              <p:spPr>
                <a:xfrm>
                  <a:off x="7930223" y="6028006"/>
                  <a:ext cx="1965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8">
              <p14:nvContentPartPr>
                <p14:cNvPr id="1346" name="Input penna 1345">
                  <a:extLst>
                    <a:ext uri="{FF2B5EF4-FFF2-40B4-BE49-F238E27FC236}">
                      <a16:creationId xmlns:a16="http://schemas.microsoft.com/office/drawing/2014/main" id="{7563952B-651B-465C-C2C0-27CFB10BA925}"/>
                    </a:ext>
                  </a:extLst>
                </p14:cNvPr>
                <p14:cNvContentPartPr/>
                <p14:nvPr/>
              </p14:nvContentPartPr>
              <p14:xfrm>
                <a:off x="8225423" y="6023326"/>
                <a:ext cx="83520" cy="111960"/>
              </p14:xfrm>
            </p:contentPart>
          </mc:Choice>
          <mc:Fallback xmlns="">
            <p:pic>
              <p:nvPicPr>
                <p:cNvPr id="1346" name="Input penna 1345">
                  <a:extLst>
                    <a:ext uri="{FF2B5EF4-FFF2-40B4-BE49-F238E27FC236}">
                      <a16:creationId xmlns:a16="http://schemas.microsoft.com/office/drawing/2014/main" id="{7563952B-651B-465C-C2C0-27CFB10BA925}"/>
                    </a:ext>
                  </a:extLst>
                </p:cNvPr>
                <p:cNvPicPr/>
                <p:nvPr/>
              </p:nvPicPr>
              <p:blipFill>
                <a:blip r:embed="rId1639"/>
                <a:stretch>
                  <a:fillRect/>
                </a:stretch>
              </p:blipFill>
              <p:spPr>
                <a:xfrm>
                  <a:off x="8217863" y="6015766"/>
                  <a:ext cx="986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0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355207F6-7EB7-0043-A9C4-3E2A175B85BE}"/>
                    </a:ext>
                  </a:extLst>
                </p14:cNvPr>
                <p14:cNvContentPartPr/>
                <p14:nvPr/>
              </p14:nvContentPartPr>
              <p14:xfrm>
                <a:off x="8329103" y="6022606"/>
                <a:ext cx="61200" cy="102600"/>
              </p14:xfrm>
            </p:contentPart>
          </mc:Choice>
          <mc:Fallback xmlns=""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355207F6-7EB7-0043-A9C4-3E2A175B85BE}"/>
                    </a:ext>
                  </a:extLst>
                </p:cNvPr>
                <p:cNvPicPr/>
                <p:nvPr/>
              </p:nvPicPr>
              <p:blipFill>
                <a:blip r:embed="rId1641"/>
                <a:stretch>
                  <a:fillRect/>
                </a:stretch>
              </p:blipFill>
              <p:spPr>
                <a:xfrm>
                  <a:off x="8321543" y="6015046"/>
                  <a:ext cx="763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2">
              <p14:nvContentPartPr>
                <p14:cNvPr id="1348" name="Input penna 1347">
                  <a:extLst>
                    <a:ext uri="{FF2B5EF4-FFF2-40B4-BE49-F238E27FC236}">
                      <a16:creationId xmlns:a16="http://schemas.microsoft.com/office/drawing/2014/main" id="{5B9A6FB0-BC72-A7EE-04D1-620A3075F878}"/>
                    </a:ext>
                  </a:extLst>
                </p14:cNvPr>
                <p14:cNvContentPartPr/>
                <p14:nvPr/>
              </p14:nvContentPartPr>
              <p14:xfrm>
                <a:off x="8411903" y="6034486"/>
                <a:ext cx="38880" cy="75240"/>
              </p14:xfrm>
            </p:contentPart>
          </mc:Choice>
          <mc:Fallback xmlns="">
            <p:pic>
              <p:nvPicPr>
                <p:cNvPr id="1348" name="Input penna 1347">
                  <a:extLst>
                    <a:ext uri="{FF2B5EF4-FFF2-40B4-BE49-F238E27FC236}">
                      <a16:creationId xmlns:a16="http://schemas.microsoft.com/office/drawing/2014/main" id="{5B9A6FB0-BC72-A7EE-04D1-620A3075F878}"/>
                    </a:ext>
                  </a:extLst>
                </p:cNvPr>
                <p:cNvPicPr/>
                <p:nvPr/>
              </p:nvPicPr>
              <p:blipFill>
                <a:blip r:embed="rId1643"/>
                <a:stretch>
                  <a:fillRect/>
                </a:stretch>
              </p:blipFill>
              <p:spPr>
                <a:xfrm>
                  <a:off x="8404343" y="6026926"/>
                  <a:ext cx="540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4">
              <p14:nvContentPartPr>
                <p14:cNvPr id="1349" name="Input penna 1348">
                  <a:extLst>
                    <a:ext uri="{FF2B5EF4-FFF2-40B4-BE49-F238E27FC236}">
                      <a16:creationId xmlns:a16="http://schemas.microsoft.com/office/drawing/2014/main" id="{6CABB154-B5FC-B0BE-3157-E3D41AAD4761}"/>
                    </a:ext>
                  </a:extLst>
                </p14:cNvPr>
                <p14:cNvContentPartPr/>
                <p14:nvPr/>
              </p14:nvContentPartPr>
              <p14:xfrm>
                <a:off x="8496143" y="6030526"/>
                <a:ext cx="35280" cy="72720"/>
              </p14:xfrm>
            </p:contentPart>
          </mc:Choice>
          <mc:Fallback xmlns="">
            <p:pic>
              <p:nvPicPr>
                <p:cNvPr id="1349" name="Input penna 1348">
                  <a:extLst>
                    <a:ext uri="{FF2B5EF4-FFF2-40B4-BE49-F238E27FC236}">
                      <a16:creationId xmlns:a16="http://schemas.microsoft.com/office/drawing/2014/main" id="{6CABB154-B5FC-B0BE-3157-E3D41AAD4761}"/>
                    </a:ext>
                  </a:extLst>
                </p:cNvPr>
                <p:cNvPicPr/>
                <p:nvPr/>
              </p:nvPicPr>
              <p:blipFill>
                <a:blip r:embed="rId1645"/>
                <a:stretch>
                  <a:fillRect/>
                </a:stretch>
              </p:blipFill>
              <p:spPr>
                <a:xfrm>
                  <a:off x="8488583" y="6022966"/>
                  <a:ext cx="50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6">
              <p14:nvContentPartPr>
                <p14:cNvPr id="1350" name="Input penna 1349">
                  <a:extLst>
                    <a:ext uri="{FF2B5EF4-FFF2-40B4-BE49-F238E27FC236}">
                      <a16:creationId xmlns:a16="http://schemas.microsoft.com/office/drawing/2014/main" id="{B891CC2D-54D7-29F7-8F4E-E0483E922CE5}"/>
                    </a:ext>
                  </a:extLst>
                </p14:cNvPr>
                <p14:cNvContentPartPr/>
                <p14:nvPr/>
              </p14:nvContentPartPr>
              <p14:xfrm>
                <a:off x="8564183" y="6054646"/>
                <a:ext cx="24120" cy="33840"/>
              </p14:xfrm>
            </p:contentPart>
          </mc:Choice>
          <mc:Fallback xmlns="">
            <p:pic>
              <p:nvPicPr>
                <p:cNvPr id="1350" name="Input penna 1349">
                  <a:extLst>
                    <a:ext uri="{FF2B5EF4-FFF2-40B4-BE49-F238E27FC236}">
                      <a16:creationId xmlns:a16="http://schemas.microsoft.com/office/drawing/2014/main" id="{B891CC2D-54D7-29F7-8F4E-E0483E922CE5}"/>
                    </a:ext>
                  </a:extLst>
                </p:cNvPr>
                <p:cNvPicPr/>
                <p:nvPr/>
              </p:nvPicPr>
              <p:blipFill>
                <a:blip r:embed="rId1647"/>
                <a:stretch>
                  <a:fillRect/>
                </a:stretch>
              </p:blipFill>
              <p:spPr>
                <a:xfrm>
                  <a:off x="8556623" y="6047086"/>
                  <a:ext cx="388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8">
              <p14:nvContentPartPr>
                <p14:cNvPr id="1351" name="Input penna 1350">
                  <a:extLst>
                    <a:ext uri="{FF2B5EF4-FFF2-40B4-BE49-F238E27FC236}">
                      <a16:creationId xmlns:a16="http://schemas.microsoft.com/office/drawing/2014/main" id="{6DC1045F-C1C6-2B63-A60B-559BF9CA9576}"/>
                    </a:ext>
                  </a:extLst>
                </p14:cNvPr>
                <p14:cNvContentPartPr/>
                <p14:nvPr/>
              </p14:nvContentPartPr>
              <p14:xfrm>
                <a:off x="8607383" y="6022966"/>
                <a:ext cx="47520" cy="83160"/>
              </p14:xfrm>
            </p:contentPart>
          </mc:Choice>
          <mc:Fallback xmlns="">
            <p:pic>
              <p:nvPicPr>
                <p:cNvPr id="1351" name="Input penna 1350">
                  <a:extLst>
                    <a:ext uri="{FF2B5EF4-FFF2-40B4-BE49-F238E27FC236}">
                      <a16:creationId xmlns:a16="http://schemas.microsoft.com/office/drawing/2014/main" id="{6DC1045F-C1C6-2B63-A60B-559BF9CA9576}"/>
                    </a:ext>
                  </a:extLst>
                </p:cNvPr>
                <p:cNvPicPr/>
                <p:nvPr/>
              </p:nvPicPr>
              <p:blipFill>
                <a:blip r:embed="rId1649"/>
                <a:stretch>
                  <a:fillRect/>
                </a:stretch>
              </p:blipFill>
              <p:spPr>
                <a:xfrm>
                  <a:off x="8599823" y="6015406"/>
                  <a:ext cx="6264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7" name="Gruppo 1356">
            <a:extLst>
              <a:ext uri="{FF2B5EF4-FFF2-40B4-BE49-F238E27FC236}">
                <a16:creationId xmlns:a16="http://schemas.microsoft.com/office/drawing/2014/main" id="{99ED8EDE-9711-1BCC-DB0C-8C3B034AEC6B}"/>
              </a:ext>
            </a:extLst>
          </p:cNvPr>
          <p:cNvGrpSpPr/>
          <p:nvPr/>
        </p:nvGrpSpPr>
        <p:grpSpPr>
          <a:xfrm>
            <a:off x="7963966" y="6289726"/>
            <a:ext cx="96120" cy="96840"/>
            <a:chOff x="7963966" y="6289726"/>
            <a:chExt cx="96120" cy="9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0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2D4165E1-7EC2-CFC7-EF97-A43D7B28A76C}"/>
                    </a:ext>
                  </a:extLst>
                </p14:cNvPr>
                <p14:cNvContentPartPr/>
                <p14:nvPr/>
              </p14:nvContentPartPr>
              <p14:xfrm>
                <a:off x="7992766" y="6289726"/>
                <a:ext cx="6480" cy="59400"/>
              </p14:xfrm>
            </p:contentPart>
          </mc:Choice>
          <mc:Fallback xmlns=""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2D4165E1-7EC2-CFC7-EF97-A43D7B28A76C}"/>
                    </a:ext>
                  </a:extLst>
                </p:cNvPr>
                <p:cNvPicPr/>
                <p:nvPr/>
              </p:nvPicPr>
              <p:blipFill>
                <a:blip r:embed="rId1651"/>
                <a:stretch>
                  <a:fillRect/>
                </a:stretch>
              </p:blipFill>
              <p:spPr>
                <a:xfrm>
                  <a:off x="7985206" y="6282166"/>
                  <a:ext cx="216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2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081FCF71-304F-691C-72A6-E558C8F315B0}"/>
                    </a:ext>
                  </a:extLst>
                </p14:cNvPr>
                <p14:cNvContentPartPr/>
                <p14:nvPr/>
              </p14:nvContentPartPr>
              <p14:xfrm>
                <a:off x="7963966" y="6347326"/>
                <a:ext cx="96120" cy="39240"/>
              </p14:xfrm>
            </p:contentPart>
          </mc:Choice>
          <mc:Fallback xmlns=""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081FCF71-304F-691C-72A6-E558C8F315B0}"/>
                    </a:ext>
                  </a:extLst>
                </p:cNvPr>
                <p:cNvPicPr/>
                <p:nvPr/>
              </p:nvPicPr>
              <p:blipFill>
                <a:blip r:embed="rId1653"/>
                <a:stretch>
                  <a:fillRect/>
                </a:stretch>
              </p:blipFill>
              <p:spPr>
                <a:xfrm>
                  <a:off x="7956406" y="6339766"/>
                  <a:ext cx="111240" cy="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3" name="Gruppo 1382">
            <a:extLst>
              <a:ext uri="{FF2B5EF4-FFF2-40B4-BE49-F238E27FC236}">
                <a16:creationId xmlns:a16="http://schemas.microsoft.com/office/drawing/2014/main" id="{E9C278CA-8042-6BC7-8F71-381E3A2D7CAD}"/>
              </a:ext>
            </a:extLst>
          </p:cNvPr>
          <p:cNvGrpSpPr/>
          <p:nvPr/>
        </p:nvGrpSpPr>
        <p:grpSpPr>
          <a:xfrm>
            <a:off x="7666966" y="6492406"/>
            <a:ext cx="515520" cy="176040"/>
            <a:chOff x="7666966" y="6492406"/>
            <a:chExt cx="515520" cy="17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4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A9C7BE9E-BA5E-B562-0D29-CBDC234EC48A}"/>
                    </a:ext>
                  </a:extLst>
                </p14:cNvPr>
                <p14:cNvContentPartPr/>
                <p14:nvPr/>
              </p14:nvContentPartPr>
              <p14:xfrm>
                <a:off x="7666966" y="6522646"/>
                <a:ext cx="118080" cy="14580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A9C7BE9E-BA5E-B562-0D29-CBDC234EC48A}"/>
                    </a:ext>
                  </a:extLst>
                </p:cNvPr>
                <p:cNvPicPr/>
                <p:nvPr/>
              </p:nvPicPr>
              <p:blipFill>
                <a:blip r:embed="rId1655"/>
                <a:stretch>
                  <a:fillRect/>
                </a:stretch>
              </p:blipFill>
              <p:spPr>
                <a:xfrm>
                  <a:off x="7659406" y="6515086"/>
                  <a:ext cx="133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6">
              <p14:nvContentPartPr>
                <p14:cNvPr id="1359" name="Input penna 1358">
                  <a:extLst>
                    <a:ext uri="{FF2B5EF4-FFF2-40B4-BE49-F238E27FC236}">
                      <a16:creationId xmlns:a16="http://schemas.microsoft.com/office/drawing/2014/main" id="{150CAAD0-CD81-D652-E3C3-EF18586B2CA4}"/>
                    </a:ext>
                  </a:extLst>
                </p14:cNvPr>
                <p14:cNvContentPartPr/>
                <p14:nvPr/>
              </p14:nvContentPartPr>
              <p14:xfrm>
                <a:off x="7776766" y="6528766"/>
                <a:ext cx="49680" cy="96120"/>
              </p14:xfrm>
            </p:contentPart>
          </mc:Choice>
          <mc:Fallback xmlns="">
            <p:pic>
              <p:nvPicPr>
                <p:cNvPr id="1359" name="Input penna 1358">
                  <a:extLst>
                    <a:ext uri="{FF2B5EF4-FFF2-40B4-BE49-F238E27FC236}">
                      <a16:creationId xmlns:a16="http://schemas.microsoft.com/office/drawing/2014/main" id="{150CAAD0-CD81-D652-E3C3-EF18586B2CA4}"/>
                    </a:ext>
                  </a:extLst>
                </p:cNvPr>
                <p:cNvPicPr/>
                <p:nvPr/>
              </p:nvPicPr>
              <p:blipFill>
                <a:blip r:embed="rId1657"/>
                <a:stretch>
                  <a:fillRect/>
                </a:stretch>
              </p:blipFill>
              <p:spPr>
                <a:xfrm>
                  <a:off x="7769206" y="6521206"/>
                  <a:ext cx="648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8">
              <p14:nvContentPartPr>
                <p14:cNvPr id="1360" name="Input penna 1359">
                  <a:extLst>
                    <a:ext uri="{FF2B5EF4-FFF2-40B4-BE49-F238E27FC236}">
                      <a16:creationId xmlns:a16="http://schemas.microsoft.com/office/drawing/2014/main" id="{7CF5C4F2-B722-E372-B83A-E54ABCB99190}"/>
                    </a:ext>
                  </a:extLst>
                </p14:cNvPr>
                <p14:cNvContentPartPr/>
                <p14:nvPr/>
              </p14:nvContentPartPr>
              <p14:xfrm>
                <a:off x="7859566" y="6528766"/>
                <a:ext cx="118440" cy="85680"/>
              </p14:xfrm>
            </p:contentPart>
          </mc:Choice>
          <mc:Fallback xmlns="">
            <p:pic>
              <p:nvPicPr>
                <p:cNvPr id="1360" name="Input penna 1359">
                  <a:extLst>
                    <a:ext uri="{FF2B5EF4-FFF2-40B4-BE49-F238E27FC236}">
                      <a16:creationId xmlns:a16="http://schemas.microsoft.com/office/drawing/2014/main" id="{7CF5C4F2-B722-E372-B83A-E54ABCB99190}"/>
                    </a:ext>
                  </a:extLst>
                </p:cNvPr>
                <p:cNvPicPr/>
                <p:nvPr/>
              </p:nvPicPr>
              <p:blipFill>
                <a:blip r:embed="rId1659"/>
                <a:stretch>
                  <a:fillRect/>
                </a:stretch>
              </p:blipFill>
              <p:spPr>
                <a:xfrm>
                  <a:off x="7852006" y="6521206"/>
                  <a:ext cx="1335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0">
              <p14:nvContentPartPr>
                <p14:cNvPr id="1361" name="Input penna 1360">
                  <a:extLst>
                    <a:ext uri="{FF2B5EF4-FFF2-40B4-BE49-F238E27FC236}">
                      <a16:creationId xmlns:a16="http://schemas.microsoft.com/office/drawing/2014/main" id="{27D4AC64-D553-9C18-C707-3B07B191B0D5}"/>
                    </a:ext>
                  </a:extLst>
                </p14:cNvPr>
                <p14:cNvContentPartPr/>
                <p14:nvPr/>
              </p14:nvContentPartPr>
              <p14:xfrm>
                <a:off x="8071966" y="6541366"/>
                <a:ext cx="29520" cy="71280"/>
              </p14:xfrm>
            </p:contentPart>
          </mc:Choice>
          <mc:Fallback xmlns="">
            <p:pic>
              <p:nvPicPr>
                <p:cNvPr id="1361" name="Input penna 1360">
                  <a:extLst>
                    <a:ext uri="{FF2B5EF4-FFF2-40B4-BE49-F238E27FC236}">
                      <a16:creationId xmlns:a16="http://schemas.microsoft.com/office/drawing/2014/main" id="{27D4AC64-D553-9C18-C707-3B07B191B0D5}"/>
                    </a:ext>
                  </a:extLst>
                </p:cNvPr>
                <p:cNvPicPr/>
                <p:nvPr/>
              </p:nvPicPr>
              <p:blipFill>
                <a:blip r:embed="rId1661"/>
                <a:stretch>
                  <a:fillRect/>
                </a:stretch>
              </p:blipFill>
              <p:spPr>
                <a:xfrm>
                  <a:off x="8064406" y="6533806"/>
                  <a:ext cx="44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2">
              <p14:nvContentPartPr>
                <p14:cNvPr id="1362" name="Input penna 1361">
                  <a:extLst>
                    <a:ext uri="{FF2B5EF4-FFF2-40B4-BE49-F238E27FC236}">
                      <a16:creationId xmlns:a16="http://schemas.microsoft.com/office/drawing/2014/main" id="{35968D6E-B840-7D81-B7B3-B1EE6F97891B}"/>
                    </a:ext>
                  </a:extLst>
                </p14:cNvPr>
                <p14:cNvContentPartPr/>
                <p14:nvPr/>
              </p14:nvContentPartPr>
              <p14:xfrm>
                <a:off x="8134246" y="6492406"/>
                <a:ext cx="48240" cy="8640"/>
              </p14:xfrm>
            </p:contentPart>
          </mc:Choice>
          <mc:Fallback xmlns="">
            <p:pic>
              <p:nvPicPr>
                <p:cNvPr id="1362" name="Input penna 1361">
                  <a:extLst>
                    <a:ext uri="{FF2B5EF4-FFF2-40B4-BE49-F238E27FC236}">
                      <a16:creationId xmlns:a16="http://schemas.microsoft.com/office/drawing/2014/main" id="{35968D6E-B840-7D81-B7B3-B1EE6F97891B}"/>
                    </a:ext>
                  </a:extLst>
                </p:cNvPr>
                <p:cNvPicPr/>
                <p:nvPr/>
              </p:nvPicPr>
              <p:blipFill>
                <a:blip r:embed="rId1663"/>
                <a:stretch>
                  <a:fillRect/>
                </a:stretch>
              </p:blipFill>
              <p:spPr>
                <a:xfrm>
                  <a:off x="8126686" y="6485206"/>
                  <a:ext cx="6336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1" name="Gruppo 1380">
            <a:extLst>
              <a:ext uri="{FF2B5EF4-FFF2-40B4-BE49-F238E27FC236}">
                <a16:creationId xmlns:a16="http://schemas.microsoft.com/office/drawing/2014/main" id="{E7F0A4D9-37F0-974D-68E2-BE01EC197E08}"/>
              </a:ext>
            </a:extLst>
          </p:cNvPr>
          <p:cNvGrpSpPr/>
          <p:nvPr/>
        </p:nvGrpSpPr>
        <p:grpSpPr>
          <a:xfrm>
            <a:off x="8313886" y="6546766"/>
            <a:ext cx="71280" cy="63720"/>
            <a:chOff x="8313886" y="6546766"/>
            <a:chExt cx="71280" cy="6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4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C738D6AC-4108-C70B-5C7A-0790624DE0BD}"/>
                    </a:ext>
                  </a:extLst>
                </p14:cNvPr>
                <p14:cNvContentPartPr/>
                <p14:nvPr/>
              </p14:nvContentPartPr>
              <p14:xfrm>
                <a:off x="8313886" y="6549286"/>
                <a:ext cx="36000" cy="7920"/>
              </p14:xfrm>
            </p:contentPart>
          </mc:Choice>
          <mc:Fallback xmlns=""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C738D6AC-4108-C70B-5C7A-0790624DE0BD}"/>
                    </a:ext>
                  </a:extLst>
                </p:cNvPr>
                <p:cNvPicPr/>
                <p:nvPr/>
              </p:nvPicPr>
              <p:blipFill>
                <a:blip r:embed="rId1665"/>
                <a:stretch>
                  <a:fillRect/>
                </a:stretch>
              </p:blipFill>
              <p:spPr>
                <a:xfrm>
                  <a:off x="8306686" y="6541726"/>
                  <a:ext cx="511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6">
              <p14:nvContentPartPr>
                <p14:cNvPr id="1364" name="Input penna 1363">
                  <a:extLst>
                    <a:ext uri="{FF2B5EF4-FFF2-40B4-BE49-F238E27FC236}">
                      <a16:creationId xmlns:a16="http://schemas.microsoft.com/office/drawing/2014/main" id="{C6955F34-C344-3CBD-5775-0379A0AF409A}"/>
                    </a:ext>
                  </a:extLst>
                </p14:cNvPr>
                <p14:cNvContentPartPr/>
                <p14:nvPr/>
              </p14:nvContentPartPr>
              <p14:xfrm>
                <a:off x="8367166" y="6546766"/>
                <a:ext cx="18000" cy="63720"/>
              </p14:xfrm>
            </p:contentPart>
          </mc:Choice>
          <mc:Fallback xmlns="">
            <p:pic>
              <p:nvPicPr>
                <p:cNvPr id="1364" name="Input penna 1363">
                  <a:extLst>
                    <a:ext uri="{FF2B5EF4-FFF2-40B4-BE49-F238E27FC236}">
                      <a16:creationId xmlns:a16="http://schemas.microsoft.com/office/drawing/2014/main" id="{C6955F34-C344-3CBD-5775-0379A0AF409A}"/>
                    </a:ext>
                  </a:extLst>
                </p:cNvPr>
                <p:cNvPicPr/>
                <p:nvPr/>
              </p:nvPicPr>
              <p:blipFill>
                <a:blip r:embed="rId1667"/>
                <a:stretch>
                  <a:fillRect/>
                </a:stretch>
              </p:blipFill>
              <p:spPr>
                <a:xfrm>
                  <a:off x="8359606" y="6539206"/>
                  <a:ext cx="3312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9" name="Gruppo 1378">
            <a:extLst>
              <a:ext uri="{FF2B5EF4-FFF2-40B4-BE49-F238E27FC236}">
                <a16:creationId xmlns:a16="http://schemas.microsoft.com/office/drawing/2014/main" id="{1851CBBC-05B8-2B44-FA6B-F713B1A43C21}"/>
              </a:ext>
            </a:extLst>
          </p:cNvPr>
          <p:cNvGrpSpPr/>
          <p:nvPr/>
        </p:nvGrpSpPr>
        <p:grpSpPr>
          <a:xfrm>
            <a:off x="8510806" y="6493486"/>
            <a:ext cx="605520" cy="163440"/>
            <a:chOff x="8510806" y="6493486"/>
            <a:chExt cx="605520" cy="16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8">
              <p14:nvContentPartPr>
                <p14:cNvPr id="1365" name="Input penna 1364">
                  <a:extLst>
                    <a:ext uri="{FF2B5EF4-FFF2-40B4-BE49-F238E27FC236}">
                      <a16:creationId xmlns:a16="http://schemas.microsoft.com/office/drawing/2014/main" id="{6B350501-FF98-2C3A-AED2-AA8488C53117}"/>
                    </a:ext>
                  </a:extLst>
                </p14:cNvPr>
                <p14:cNvContentPartPr/>
                <p14:nvPr/>
              </p14:nvContentPartPr>
              <p14:xfrm>
                <a:off x="8510806" y="6498526"/>
                <a:ext cx="61200" cy="81360"/>
              </p14:xfrm>
            </p:contentPart>
          </mc:Choice>
          <mc:Fallback xmlns="">
            <p:pic>
              <p:nvPicPr>
                <p:cNvPr id="1365" name="Input penna 1364">
                  <a:extLst>
                    <a:ext uri="{FF2B5EF4-FFF2-40B4-BE49-F238E27FC236}">
                      <a16:creationId xmlns:a16="http://schemas.microsoft.com/office/drawing/2014/main" id="{6B350501-FF98-2C3A-AED2-AA8488C53117}"/>
                    </a:ext>
                  </a:extLst>
                </p:cNvPr>
                <p:cNvPicPr/>
                <p:nvPr/>
              </p:nvPicPr>
              <p:blipFill>
                <a:blip r:embed="rId1669"/>
                <a:stretch>
                  <a:fillRect/>
                </a:stretch>
              </p:blipFill>
              <p:spPr>
                <a:xfrm>
                  <a:off x="8503246" y="6490966"/>
                  <a:ext cx="763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0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CAE3C8F5-D584-5414-3DFD-97F751F2C2C5}"/>
                    </a:ext>
                  </a:extLst>
                </p14:cNvPr>
                <p14:cNvContentPartPr/>
                <p14:nvPr/>
              </p14:nvContentPartPr>
              <p14:xfrm>
                <a:off x="8595046" y="6493486"/>
                <a:ext cx="11880" cy="99720"/>
              </p14:xfrm>
            </p:contentPart>
          </mc:Choice>
          <mc:Fallback xmlns=""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CAE3C8F5-D584-5414-3DFD-97F751F2C2C5}"/>
                    </a:ext>
                  </a:extLst>
                </p:cNvPr>
                <p:cNvPicPr/>
                <p:nvPr/>
              </p:nvPicPr>
              <p:blipFill>
                <a:blip r:embed="rId1671"/>
                <a:stretch>
                  <a:fillRect/>
                </a:stretch>
              </p:blipFill>
              <p:spPr>
                <a:xfrm>
                  <a:off x="8587486" y="6485926"/>
                  <a:ext cx="270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2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89028BC1-1E97-4882-2D24-999BF51E890A}"/>
                    </a:ext>
                  </a:extLst>
                </p14:cNvPr>
                <p14:cNvContentPartPr/>
                <p14:nvPr/>
              </p14:nvContentPartPr>
              <p14:xfrm>
                <a:off x="8598646" y="6546766"/>
                <a:ext cx="43560" cy="11880"/>
              </p14:xfrm>
            </p:contentPart>
          </mc:Choice>
          <mc:Fallback xmlns=""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89028BC1-1E97-4882-2D24-999BF51E890A}"/>
                    </a:ext>
                  </a:extLst>
                </p:cNvPr>
                <p:cNvPicPr/>
                <p:nvPr/>
              </p:nvPicPr>
              <p:blipFill>
                <a:blip r:embed="rId1673"/>
                <a:stretch>
                  <a:fillRect/>
                </a:stretch>
              </p:blipFill>
              <p:spPr>
                <a:xfrm>
                  <a:off x="8591086" y="6539206"/>
                  <a:ext cx="586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4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452D8C02-A466-60AE-7801-B60E13655C2B}"/>
                    </a:ext>
                  </a:extLst>
                </p14:cNvPr>
                <p14:cNvContentPartPr/>
                <p14:nvPr/>
              </p14:nvContentPartPr>
              <p14:xfrm>
                <a:off x="8658406" y="6493846"/>
                <a:ext cx="32760" cy="95760"/>
              </p14:xfrm>
            </p:contentPart>
          </mc:Choice>
          <mc:Fallback xmlns=""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452D8C02-A466-60AE-7801-B60E13655C2B}"/>
                    </a:ext>
                  </a:extLst>
                </p:cNvPr>
                <p:cNvPicPr/>
                <p:nvPr/>
              </p:nvPicPr>
              <p:blipFill>
                <a:blip r:embed="rId1675"/>
                <a:stretch>
                  <a:fillRect/>
                </a:stretch>
              </p:blipFill>
              <p:spPr>
                <a:xfrm>
                  <a:off x="8651206" y="6486286"/>
                  <a:ext cx="478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6">
              <p14:nvContentPartPr>
                <p14:cNvPr id="1369" name="Input penna 1368">
                  <a:extLst>
                    <a:ext uri="{FF2B5EF4-FFF2-40B4-BE49-F238E27FC236}">
                      <a16:creationId xmlns:a16="http://schemas.microsoft.com/office/drawing/2014/main" id="{0656CE71-6201-C463-BA50-A82E8D808AA3}"/>
                    </a:ext>
                  </a:extLst>
                </p14:cNvPr>
                <p14:cNvContentPartPr/>
                <p14:nvPr/>
              </p14:nvContentPartPr>
              <p14:xfrm>
                <a:off x="8720326" y="6509326"/>
                <a:ext cx="6840" cy="74160"/>
              </p14:xfrm>
            </p:contentPart>
          </mc:Choice>
          <mc:Fallback xmlns="">
            <p:pic>
              <p:nvPicPr>
                <p:cNvPr id="1369" name="Input penna 1368">
                  <a:extLst>
                    <a:ext uri="{FF2B5EF4-FFF2-40B4-BE49-F238E27FC236}">
                      <a16:creationId xmlns:a16="http://schemas.microsoft.com/office/drawing/2014/main" id="{0656CE71-6201-C463-BA50-A82E8D808AA3}"/>
                    </a:ext>
                  </a:extLst>
                </p:cNvPr>
                <p:cNvPicPr/>
                <p:nvPr/>
              </p:nvPicPr>
              <p:blipFill>
                <a:blip r:embed="rId1677"/>
                <a:stretch>
                  <a:fillRect/>
                </a:stretch>
              </p:blipFill>
              <p:spPr>
                <a:xfrm>
                  <a:off x="8712766" y="6501766"/>
                  <a:ext cx="21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8">
              <p14:nvContentPartPr>
                <p14:cNvPr id="1370" name="Input penna 1369">
                  <a:extLst>
                    <a:ext uri="{FF2B5EF4-FFF2-40B4-BE49-F238E27FC236}">
                      <a16:creationId xmlns:a16="http://schemas.microsoft.com/office/drawing/2014/main" id="{5C0038EC-FFA9-2DE1-2B60-0BBB8467CA27}"/>
                    </a:ext>
                  </a:extLst>
                </p14:cNvPr>
                <p14:cNvContentPartPr/>
                <p14:nvPr/>
              </p14:nvContentPartPr>
              <p14:xfrm>
                <a:off x="8783686" y="6526966"/>
                <a:ext cx="35640" cy="66240"/>
              </p14:xfrm>
            </p:contentPart>
          </mc:Choice>
          <mc:Fallback xmlns="">
            <p:pic>
              <p:nvPicPr>
                <p:cNvPr id="1370" name="Input penna 1369">
                  <a:extLst>
                    <a:ext uri="{FF2B5EF4-FFF2-40B4-BE49-F238E27FC236}">
                      <a16:creationId xmlns:a16="http://schemas.microsoft.com/office/drawing/2014/main" id="{5C0038EC-FFA9-2DE1-2B60-0BBB8467CA27}"/>
                    </a:ext>
                  </a:extLst>
                </p:cNvPr>
                <p:cNvPicPr/>
                <p:nvPr/>
              </p:nvPicPr>
              <p:blipFill>
                <a:blip r:embed="rId1679"/>
                <a:stretch>
                  <a:fillRect/>
                </a:stretch>
              </p:blipFill>
              <p:spPr>
                <a:xfrm>
                  <a:off x="8776126" y="6519766"/>
                  <a:ext cx="507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0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D04457E2-25A8-4023-DB94-22FEA74508FB}"/>
                    </a:ext>
                  </a:extLst>
                </p14:cNvPr>
                <p14:cNvContentPartPr/>
                <p14:nvPr/>
              </p14:nvContentPartPr>
              <p14:xfrm>
                <a:off x="8837686" y="6539926"/>
                <a:ext cx="46440" cy="4680"/>
              </p14:xfrm>
            </p:contentPart>
          </mc:Choice>
          <mc:Fallback xmlns=""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D04457E2-25A8-4023-DB94-22FEA74508FB}"/>
                    </a:ext>
                  </a:extLst>
                </p:cNvPr>
                <p:cNvPicPr/>
                <p:nvPr/>
              </p:nvPicPr>
              <p:blipFill>
                <a:blip r:embed="rId1681"/>
                <a:stretch>
                  <a:fillRect/>
                </a:stretch>
              </p:blipFill>
              <p:spPr>
                <a:xfrm>
                  <a:off x="8830126" y="6532366"/>
                  <a:ext cx="615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2">
              <p14:nvContentPartPr>
                <p14:cNvPr id="1372" name="Input penna 1371">
                  <a:extLst>
                    <a:ext uri="{FF2B5EF4-FFF2-40B4-BE49-F238E27FC236}">
                      <a16:creationId xmlns:a16="http://schemas.microsoft.com/office/drawing/2014/main" id="{C9822899-BF43-9F52-A7D9-7235B31DD2CC}"/>
                    </a:ext>
                  </a:extLst>
                </p14:cNvPr>
                <p14:cNvContentPartPr/>
                <p14:nvPr/>
              </p14:nvContentPartPr>
              <p14:xfrm>
                <a:off x="8871526" y="6498526"/>
                <a:ext cx="28440" cy="117000"/>
              </p14:xfrm>
            </p:contentPart>
          </mc:Choice>
          <mc:Fallback xmlns="">
            <p:pic>
              <p:nvPicPr>
                <p:cNvPr id="1372" name="Input penna 1371">
                  <a:extLst>
                    <a:ext uri="{FF2B5EF4-FFF2-40B4-BE49-F238E27FC236}">
                      <a16:creationId xmlns:a16="http://schemas.microsoft.com/office/drawing/2014/main" id="{C9822899-BF43-9F52-A7D9-7235B31DD2CC}"/>
                    </a:ext>
                  </a:extLst>
                </p:cNvPr>
                <p:cNvPicPr/>
                <p:nvPr/>
              </p:nvPicPr>
              <p:blipFill>
                <a:blip r:embed="rId1683"/>
                <a:stretch>
                  <a:fillRect/>
                </a:stretch>
              </p:blipFill>
              <p:spPr>
                <a:xfrm>
                  <a:off x="8863966" y="6490966"/>
                  <a:ext cx="435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4">
              <p14:nvContentPartPr>
                <p14:cNvPr id="1373" name="Input penna 1372">
                  <a:extLst>
                    <a:ext uri="{FF2B5EF4-FFF2-40B4-BE49-F238E27FC236}">
                      <a16:creationId xmlns:a16="http://schemas.microsoft.com/office/drawing/2014/main" id="{F4EB65D2-DCA9-284A-D3D1-9EBF5393B9E3}"/>
                    </a:ext>
                  </a:extLst>
                </p14:cNvPr>
                <p14:cNvContentPartPr/>
                <p14:nvPr/>
              </p14:nvContentPartPr>
              <p14:xfrm>
                <a:off x="8926606" y="6508966"/>
                <a:ext cx="2880" cy="86400"/>
              </p14:xfrm>
            </p:contentPart>
          </mc:Choice>
          <mc:Fallback xmlns="">
            <p:pic>
              <p:nvPicPr>
                <p:cNvPr id="1373" name="Input penna 1372">
                  <a:extLst>
                    <a:ext uri="{FF2B5EF4-FFF2-40B4-BE49-F238E27FC236}">
                      <a16:creationId xmlns:a16="http://schemas.microsoft.com/office/drawing/2014/main" id="{F4EB65D2-DCA9-284A-D3D1-9EBF5393B9E3}"/>
                    </a:ext>
                  </a:extLst>
                </p:cNvPr>
                <p:cNvPicPr/>
                <p:nvPr/>
              </p:nvPicPr>
              <p:blipFill>
                <a:blip r:embed="rId1685"/>
                <a:stretch>
                  <a:fillRect/>
                </a:stretch>
              </p:blipFill>
              <p:spPr>
                <a:xfrm>
                  <a:off x="8919046" y="6501406"/>
                  <a:ext cx="180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6">
              <p14:nvContentPartPr>
                <p14:cNvPr id="1374" name="Input penna 1373">
                  <a:extLst>
                    <a:ext uri="{FF2B5EF4-FFF2-40B4-BE49-F238E27FC236}">
                      <a16:creationId xmlns:a16="http://schemas.microsoft.com/office/drawing/2014/main" id="{6962F685-FB18-CF81-5628-ECDDA786F7D4}"/>
                    </a:ext>
                  </a:extLst>
                </p14:cNvPr>
                <p14:cNvContentPartPr/>
                <p14:nvPr/>
              </p14:nvContentPartPr>
              <p14:xfrm>
                <a:off x="9016246" y="6499606"/>
                <a:ext cx="29880" cy="71280"/>
              </p14:xfrm>
            </p:contentPart>
          </mc:Choice>
          <mc:Fallback xmlns="">
            <p:pic>
              <p:nvPicPr>
                <p:cNvPr id="1374" name="Input penna 1373">
                  <a:extLst>
                    <a:ext uri="{FF2B5EF4-FFF2-40B4-BE49-F238E27FC236}">
                      <a16:creationId xmlns:a16="http://schemas.microsoft.com/office/drawing/2014/main" id="{6962F685-FB18-CF81-5628-ECDDA786F7D4}"/>
                    </a:ext>
                  </a:extLst>
                </p:cNvPr>
                <p:cNvPicPr/>
                <p:nvPr/>
              </p:nvPicPr>
              <p:blipFill>
                <a:blip r:embed="rId1687"/>
                <a:stretch>
                  <a:fillRect/>
                </a:stretch>
              </p:blipFill>
              <p:spPr>
                <a:xfrm>
                  <a:off x="9008686" y="6492046"/>
                  <a:ext cx="45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8">
              <p14:nvContentPartPr>
                <p14:cNvPr id="1375" name="Input penna 1374">
                  <a:extLst>
                    <a:ext uri="{FF2B5EF4-FFF2-40B4-BE49-F238E27FC236}">
                      <a16:creationId xmlns:a16="http://schemas.microsoft.com/office/drawing/2014/main" id="{282AE39B-A9EB-35BE-BE2B-17EDE793845B}"/>
                    </a:ext>
                  </a:extLst>
                </p14:cNvPr>
                <p14:cNvContentPartPr/>
                <p14:nvPr/>
              </p14:nvContentPartPr>
              <p14:xfrm>
                <a:off x="8998246" y="6566206"/>
                <a:ext cx="14400" cy="62280"/>
              </p14:xfrm>
            </p:contentPart>
          </mc:Choice>
          <mc:Fallback xmlns="">
            <p:pic>
              <p:nvPicPr>
                <p:cNvPr id="1375" name="Input penna 1374">
                  <a:extLst>
                    <a:ext uri="{FF2B5EF4-FFF2-40B4-BE49-F238E27FC236}">
                      <a16:creationId xmlns:a16="http://schemas.microsoft.com/office/drawing/2014/main" id="{282AE39B-A9EB-35BE-BE2B-17EDE793845B}"/>
                    </a:ext>
                  </a:extLst>
                </p:cNvPr>
                <p:cNvPicPr/>
                <p:nvPr/>
              </p:nvPicPr>
              <p:blipFill>
                <a:blip r:embed="rId1689"/>
                <a:stretch>
                  <a:fillRect/>
                </a:stretch>
              </p:blipFill>
              <p:spPr>
                <a:xfrm>
                  <a:off x="8990686" y="6558646"/>
                  <a:ext cx="29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0">
              <p14:nvContentPartPr>
                <p14:cNvPr id="1376" name="Input penna 1375">
                  <a:extLst>
                    <a:ext uri="{FF2B5EF4-FFF2-40B4-BE49-F238E27FC236}">
                      <a16:creationId xmlns:a16="http://schemas.microsoft.com/office/drawing/2014/main" id="{6D0E0535-5995-36AF-CD02-A33FB2A14D57}"/>
                    </a:ext>
                  </a:extLst>
                </p14:cNvPr>
                <p14:cNvContentPartPr/>
                <p14:nvPr/>
              </p14:nvContentPartPr>
              <p14:xfrm>
                <a:off x="9045766" y="6576646"/>
                <a:ext cx="7920" cy="42120"/>
              </p14:xfrm>
            </p:contentPart>
          </mc:Choice>
          <mc:Fallback xmlns="">
            <p:pic>
              <p:nvPicPr>
                <p:cNvPr id="1376" name="Input penna 1375">
                  <a:extLst>
                    <a:ext uri="{FF2B5EF4-FFF2-40B4-BE49-F238E27FC236}">
                      <a16:creationId xmlns:a16="http://schemas.microsoft.com/office/drawing/2014/main" id="{6D0E0535-5995-36AF-CD02-A33FB2A14D57}"/>
                    </a:ext>
                  </a:extLst>
                </p:cNvPr>
                <p:cNvPicPr/>
                <p:nvPr/>
              </p:nvPicPr>
              <p:blipFill>
                <a:blip r:embed="rId1691"/>
                <a:stretch>
                  <a:fillRect/>
                </a:stretch>
              </p:blipFill>
              <p:spPr>
                <a:xfrm>
                  <a:off x="9038206" y="6569086"/>
                  <a:ext cx="230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2">
              <p14:nvContentPartPr>
                <p14:cNvPr id="1377" name="Input penna 1376">
                  <a:extLst>
                    <a:ext uri="{FF2B5EF4-FFF2-40B4-BE49-F238E27FC236}">
                      <a16:creationId xmlns:a16="http://schemas.microsoft.com/office/drawing/2014/main" id="{A76A2378-E2BF-FC7B-B1EA-10A5DE6D02CD}"/>
                    </a:ext>
                  </a:extLst>
                </p14:cNvPr>
                <p14:cNvContentPartPr/>
                <p14:nvPr/>
              </p14:nvContentPartPr>
              <p14:xfrm>
                <a:off x="8948566" y="6642166"/>
                <a:ext cx="167760" cy="14760"/>
              </p14:xfrm>
            </p:contentPart>
          </mc:Choice>
          <mc:Fallback xmlns="">
            <p:pic>
              <p:nvPicPr>
                <p:cNvPr id="1377" name="Input penna 1376">
                  <a:extLst>
                    <a:ext uri="{FF2B5EF4-FFF2-40B4-BE49-F238E27FC236}">
                      <a16:creationId xmlns:a16="http://schemas.microsoft.com/office/drawing/2014/main" id="{A76A2378-E2BF-FC7B-B1EA-10A5DE6D02CD}"/>
                    </a:ext>
                  </a:extLst>
                </p:cNvPr>
                <p:cNvPicPr/>
                <p:nvPr/>
              </p:nvPicPr>
              <p:blipFill>
                <a:blip r:embed="rId1693"/>
                <a:stretch>
                  <a:fillRect/>
                </a:stretch>
              </p:blipFill>
              <p:spPr>
                <a:xfrm>
                  <a:off x="8941006" y="6634606"/>
                  <a:ext cx="18252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5" name="Gruppo 1404">
            <a:extLst>
              <a:ext uri="{FF2B5EF4-FFF2-40B4-BE49-F238E27FC236}">
                <a16:creationId xmlns:a16="http://schemas.microsoft.com/office/drawing/2014/main" id="{E8203997-64D5-B4C9-3B02-D1DA39233F23}"/>
              </a:ext>
            </a:extLst>
          </p:cNvPr>
          <p:cNvGrpSpPr/>
          <p:nvPr/>
        </p:nvGrpSpPr>
        <p:grpSpPr>
          <a:xfrm>
            <a:off x="6739608" y="5275019"/>
            <a:ext cx="1375560" cy="432360"/>
            <a:chOff x="6739608" y="5275019"/>
            <a:chExt cx="1375560" cy="43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94">
              <p14:nvContentPartPr>
                <p14:cNvPr id="1325" name="Input penna 1324">
                  <a:extLst>
                    <a:ext uri="{FF2B5EF4-FFF2-40B4-BE49-F238E27FC236}">
                      <a16:creationId xmlns:a16="http://schemas.microsoft.com/office/drawing/2014/main" id="{7E5EEA9D-4DD9-66F8-DC6D-5AA3357EE675}"/>
                    </a:ext>
                  </a:extLst>
                </p14:cNvPr>
                <p14:cNvContentPartPr/>
                <p14:nvPr/>
              </p14:nvContentPartPr>
              <p14:xfrm>
                <a:off x="6909472" y="5459126"/>
                <a:ext cx="115200" cy="125640"/>
              </p14:xfrm>
            </p:contentPart>
          </mc:Choice>
          <mc:Fallback xmlns="">
            <p:pic>
              <p:nvPicPr>
                <p:cNvPr id="1325" name="Input penna 1324">
                  <a:extLst>
                    <a:ext uri="{FF2B5EF4-FFF2-40B4-BE49-F238E27FC236}">
                      <a16:creationId xmlns:a16="http://schemas.microsoft.com/office/drawing/2014/main" id="{7E5EEA9D-4DD9-66F8-DC6D-5AA3357EE675}"/>
                    </a:ext>
                  </a:extLst>
                </p:cNvPr>
                <p:cNvPicPr/>
                <p:nvPr/>
              </p:nvPicPr>
              <p:blipFill>
                <a:blip r:embed="rId1695"/>
                <a:stretch>
                  <a:fillRect/>
                </a:stretch>
              </p:blipFill>
              <p:spPr>
                <a:xfrm>
                  <a:off x="6901912" y="5451566"/>
                  <a:ext cx="1303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6">
              <p14:nvContentPartPr>
                <p14:cNvPr id="1326" name="Input penna 1325">
                  <a:extLst>
                    <a:ext uri="{FF2B5EF4-FFF2-40B4-BE49-F238E27FC236}">
                      <a16:creationId xmlns:a16="http://schemas.microsoft.com/office/drawing/2014/main" id="{F266ADD5-4067-D13B-FFB2-001C56A6A136}"/>
                    </a:ext>
                  </a:extLst>
                </p14:cNvPr>
                <p14:cNvContentPartPr/>
                <p14:nvPr/>
              </p14:nvContentPartPr>
              <p14:xfrm>
                <a:off x="7013512" y="5420606"/>
                <a:ext cx="79560" cy="42120"/>
              </p14:xfrm>
            </p:contentPart>
          </mc:Choice>
          <mc:Fallback xmlns="">
            <p:pic>
              <p:nvPicPr>
                <p:cNvPr id="1326" name="Input penna 1325">
                  <a:extLst>
                    <a:ext uri="{FF2B5EF4-FFF2-40B4-BE49-F238E27FC236}">
                      <a16:creationId xmlns:a16="http://schemas.microsoft.com/office/drawing/2014/main" id="{F266ADD5-4067-D13B-FFB2-001C56A6A136}"/>
                    </a:ext>
                  </a:extLst>
                </p:cNvPr>
                <p:cNvPicPr/>
                <p:nvPr/>
              </p:nvPicPr>
              <p:blipFill>
                <a:blip r:embed="rId1697"/>
                <a:stretch>
                  <a:fillRect/>
                </a:stretch>
              </p:blipFill>
              <p:spPr>
                <a:xfrm>
                  <a:off x="7005952" y="5413046"/>
                  <a:ext cx="946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8">
              <p14:nvContentPartPr>
                <p14:cNvPr id="1327" name="Input penna 1326">
                  <a:extLst>
                    <a:ext uri="{FF2B5EF4-FFF2-40B4-BE49-F238E27FC236}">
                      <a16:creationId xmlns:a16="http://schemas.microsoft.com/office/drawing/2014/main" id="{028F5A0B-B3D0-0402-2FA4-5CD7CCD5C0DB}"/>
                    </a:ext>
                  </a:extLst>
                </p14:cNvPr>
                <p14:cNvContentPartPr/>
                <p14:nvPr/>
              </p14:nvContentPartPr>
              <p14:xfrm>
                <a:off x="7295032" y="5344286"/>
                <a:ext cx="107640" cy="324720"/>
              </p14:xfrm>
            </p:contentPart>
          </mc:Choice>
          <mc:Fallback xmlns="">
            <p:pic>
              <p:nvPicPr>
                <p:cNvPr id="1327" name="Input penna 1326">
                  <a:extLst>
                    <a:ext uri="{FF2B5EF4-FFF2-40B4-BE49-F238E27FC236}">
                      <a16:creationId xmlns:a16="http://schemas.microsoft.com/office/drawing/2014/main" id="{028F5A0B-B3D0-0402-2FA4-5CD7CCD5C0DB}"/>
                    </a:ext>
                  </a:extLst>
                </p:cNvPr>
                <p:cNvPicPr/>
                <p:nvPr/>
              </p:nvPicPr>
              <p:blipFill>
                <a:blip r:embed="rId1699"/>
                <a:stretch>
                  <a:fillRect/>
                </a:stretch>
              </p:blipFill>
              <p:spPr>
                <a:xfrm>
                  <a:off x="7287472" y="5336726"/>
                  <a:ext cx="12276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0">
              <p14:nvContentPartPr>
                <p14:cNvPr id="1328" name="Input penna 1327">
                  <a:extLst>
                    <a:ext uri="{FF2B5EF4-FFF2-40B4-BE49-F238E27FC236}">
                      <a16:creationId xmlns:a16="http://schemas.microsoft.com/office/drawing/2014/main" id="{AF41FE25-D0D8-AA44-0B43-877134ACE216}"/>
                    </a:ext>
                  </a:extLst>
                </p14:cNvPr>
                <p14:cNvContentPartPr/>
                <p14:nvPr/>
              </p14:nvContentPartPr>
              <p14:xfrm>
                <a:off x="7476832" y="5430686"/>
                <a:ext cx="85320" cy="87480"/>
              </p14:xfrm>
            </p:contentPart>
          </mc:Choice>
          <mc:Fallback xmlns="">
            <p:pic>
              <p:nvPicPr>
                <p:cNvPr id="1328" name="Input penna 1327">
                  <a:extLst>
                    <a:ext uri="{FF2B5EF4-FFF2-40B4-BE49-F238E27FC236}">
                      <a16:creationId xmlns:a16="http://schemas.microsoft.com/office/drawing/2014/main" id="{AF41FE25-D0D8-AA44-0B43-877134ACE216}"/>
                    </a:ext>
                  </a:extLst>
                </p:cNvPr>
                <p:cNvPicPr/>
                <p:nvPr/>
              </p:nvPicPr>
              <p:blipFill>
                <a:blip r:embed="rId1701"/>
                <a:stretch>
                  <a:fillRect/>
                </a:stretch>
              </p:blipFill>
              <p:spPr>
                <a:xfrm>
                  <a:off x="7469632" y="5423126"/>
                  <a:ext cx="1004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2">
              <p14:nvContentPartPr>
                <p14:cNvPr id="1329" name="Input penna 1328">
                  <a:extLst>
                    <a:ext uri="{FF2B5EF4-FFF2-40B4-BE49-F238E27FC236}">
                      <a16:creationId xmlns:a16="http://schemas.microsoft.com/office/drawing/2014/main" id="{D1AC5B12-165F-F7F4-3C11-DF02B07DF069}"/>
                    </a:ext>
                  </a:extLst>
                </p14:cNvPr>
                <p14:cNvContentPartPr/>
                <p14:nvPr/>
              </p14:nvContentPartPr>
              <p14:xfrm>
                <a:off x="7571872" y="5452646"/>
                <a:ext cx="28080" cy="47880"/>
              </p14:xfrm>
            </p:contentPart>
          </mc:Choice>
          <mc:Fallback xmlns="">
            <p:pic>
              <p:nvPicPr>
                <p:cNvPr id="1329" name="Input penna 1328">
                  <a:extLst>
                    <a:ext uri="{FF2B5EF4-FFF2-40B4-BE49-F238E27FC236}">
                      <a16:creationId xmlns:a16="http://schemas.microsoft.com/office/drawing/2014/main" id="{D1AC5B12-165F-F7F4-3C11-DF02B07DF069}"/>
                    </a:ext>
                  </a:extLst>
                </p:cNvPr>
                <p:cNvPicPr/>
                <p:nvPr/>
              </p:nvPicPr>
              <p:blipFill>
                <a:blip r:embed="rId1703"/>
                <a:stretch>
                  <a:fillRect/>
                </a:stretch>
              </p:blipFill>
              <p:spPr>
                <a:xfrm>
                  <a:off x="7564312" y="5445086"/>
                  <a:ext cx="432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4">
              <p14:nvContentPartPr>
                <p14:cNvPr id="1330" name="Input penna 1329">
                  <a:extLst>
                    <a:ext uri="{FF2B5EF4-FFF2-40B4-BE49-F238E27FC236}">
                      <a16:creationId xmlns:a16="http://schemas.microsoft.com/office/drawing/2014/main" id="{9C9BB98B-FFA7-BE22-F822-1A078EFEA4CA}"/>
                    </a:ext>
                  </a:extLst>
                </p14:cNvPr>
                <p14:cNvContentPartPr/>
                <p14:nvPr/>
              </p14:nvContentPartPr>
              <p14:xfrm>
                <a:off x="7637032" y="5449766"/>
                <a:ext cx="88560" cy="53640"/>
              </p14:xfrm>
            </p:contentPart>
          </mc:Choice>
          <mc:Fallback xmlns="">
            <p:pic>
              <p:nvPicPr>
                <p:cNvPr id="1330" name="Input penna 1329">
                  <a:extLst>
                    <a:ext uri="{FF2B5EF4-FFF2-40B4-BE49-F238E27FC236}">
                      <a16:creationId xmlns:a16="http://schemas.microsoft.com/office/drawing/2014/main" id="{9C9BB98B-FFA7-BE22-F822-1A078EFEA4CA}"/>
                    </a:ext>
                  </a:extLst>
                </p:cNvPr>
                <p:cNvPicPr/>
                <p:nvPr/>
              </p:nvPicPr>
              <p:blipFill>
                <a:blip r:embed="rId1705"/>
                <a:stretch>
                  <a:fillRect/>
                </a:stretch>
              </p:blipFill>
              <p:spPr>
                <a:xfrm>
                  <a:off x="7629472" y="5442206"/>
                  <a:ext cx="103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6">
              <p14:nvContentPartPr>
                <p14:cNvPr id="1331" name="Input penna 1330">
                  <a:extLst>
                    <a:ext uri="{FF2B5EF4-FFF2-40B4-BE49-F238E27FC236}">
                      <a16:creationId xmlns:a16="http://schemas.microsoft.com/office/drawing/2014/main" id="{0C3FB036-6F04-2F97-6842-CE3519AFD5E4}"/>
                    </a:ext>
                  </a:extLst>
                </p14:cNvPr>
                <p14:cNvContentPartPr/>
                <p14:nvPr/>
              </p14:nvContentPartPr>
              <p14:xfrm>
                <a:off x="7832872" y="5449406"/>
                <a:ext cx="51120" cy="66240"/>
              </p14:xfrm>
            </p:contentPart>
          </mc:Choice>
          <mc:Fallback xmlns="">
            <p:pic>
              <p:nvPicPr>
                <p:cNvPr id="1331" name="Input penna 1330">
                  <a:extLst>
                    <a:ext uri="{FF2B5EF4-FFF2-40B4-BE49-F238E27FC236}">
                      <a16:creationId xmlns:a16="http://schemas.microsoft.com/office/drawing/2014/main" id="{0C3FB036-6F04-2F97-6842-CE3519AFD5E4}"/>
                    </a:ext>
                  </a:extLst>
                </p:cNvPr>
                <p:cNvPicPr/>
                <p:nvPr/>
              </p:nvPicPr>
              <p:blipFill>
                <a:blip r:embed="rId1707"/>
                <a:stretch>
                  <a:fillRect/>
                </a:stretch>
              </p:blipFill>
              <p:spPr>
                <a:xfrm>
                  <a:off x="7825312" y="5441846"/>
                  <a:ext cx="662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8">
              <p14:nvContentPartPr>
                <p14:cNvPr id="1332" name="Input penna 1331">
                  <a:extLst>
                    <a:ext uri="{FF2B5EF4-FFF2-40B4-BE49-F238E27FC236}">
                      <a16:creationId xmlns:a16="http://schemas.microsoft.com/office/drawing/2014/main" id="{6D386965-CDD6-AC1A-E7CE-DB7054328E1E}"/>
                    </a:ext>
                  </a:extLst>
                </p14:cNvPr>
                <p14:cNvContentPartPr/>
                <p14:nvPr/>
              </p14:nvContentPartPr>
              <p14:xfrm>
                <a:off x="7904872" y="5388206"/>
                <a:ext cx="57600" cy="52560"/>
              </p14:xfrm>
            </p:contentPart>
          </mc:Choice>
          <mc:Fallback xmlns="">
            <p:pic>
              <p:nvPicPr>
                <p:cNvPr id="1332" name="Input penna 1331">
                  <a:extLst>
                    <a:ext uri="{FF2B5EF4-FFF2-40B4-BE49-F238E27FC236}">
                      <a16:creationId xmlns:a16="http://schemas.microsoft.com/office/drawing/2014/main" id="{6D386965-CDD6-AC1A-E7CE-DB7054328E1E}"/>
                    </a:ext>
                  </a:extLst>
                </p:cNvPr>
                <p:cNvPicPr/>
                <p:nvPr/>
              </p:nvPicPr>
              <p:blipFill>
                <a:blip r:embed="rId1709"/>
                <a:stretch>
                  <a:fillRect/>
                </a:stretch>
              </p:blipFill>
              <p:spPr>
                <a:xfrm>
                  <a:off x="7897312" y="5380646"/>
                  <a:ext cx="727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0">
              <p14:nvContentPartPr>
                <p14:cNvPr id="1402" name="Input penna 1401">
                  <a:extLst>
                    <a:ext uri="{FF2B5EF4-FFF2-40B4-BE49-F238E27FC236}">
                      <a16:creationId xmlns:a16="http://schemas.microsoft.com/office/drawing/2014/main" id="{EE966A6D-CB98-2002-914E-98052DEB54CF}"/>
                    </a:ext>
                  </a:extLst>
                </p14:cNvPr>
                <p14:cNvContentPartPr/>
                <p14:nvPr/>
              </p14:nvContentPartPr>
              <p14:xfrm>
                <a:off x="6739608" y="5275019"/>
                <a:ext cx="1316880" cy="416160"/>
              </p14:xfrm>
            </p:contentPart>
          </mc:Choice>
          <mc:Fallback xmlns="">
            <p:pic>
              <p:nvPicPr>
                <p:cNvPr id="1402" name="Input penna 1401">
                  <a:extLst>
                    <a:ext uri="{FF2B5EF4-FFF2-40B4-BE49-F238E27FC236}">
                      <a16:creationId xmlns:a16="http://schemas.microsoft.com/office/drawing/2014/main" id="{EE966A6D-CB98-2002-914E-98052DEB54CF}"/>
                    </a:ext>
                  </a:extLst>
                </p:cNvPr>
                <p:cNvPicPr/>
                <p:nvPr/>
              </p:nvPicPr>
              <p:blipFill>
                <a:blip r:embed="rId1711"/>
                <a:stretch>
                  <a:fillRect/>
                </a:stretch>
              </p:blipFill>
              <p:spPr>
                <a:xfrm>
                  <a:off x="6732048" y="5267459"/>
                  <a:ext cx="133200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2">
              <p14:nvContentPartPr>
                <p14:cNvPr id="1403" name="Input penna 1402">
                  <a:extLst>
                    <a:ext uri="{FF2B5EF4-FFF2-40B4-BE49-F238E27FC236}">
                      <a16:creationId xmlns:a16="http://schemas.microsoft.com/office/drawing/2014/main" id="{140FA02C-E49D-7989-B10F-6E87D63A6729}"/>
                    </a:ext>
                  </a:extLst>
                </p14:cNvPr>
                <p14:cNvContentPartPr/>
                <p14:nvPr/>
              </p14:nvContentPartPr>
              <p14:xfrm>
                <a:off x="6747168" y="5669579"/>
                <a:ext cx="1368000" cy="37800"/>
              </p14:xfrm>
            </p:contentPart>
          </mc:Choice>
          <mc:Fallback xmlns="">
            <p:pic>
              <p:nvPicPr>
                <p:cNvPr id="1403" name="Input penna 1402">
                  <a:extLst>
                    <a:ext uri="{FF2B5EF4-FFF2-40B4-BE49-F238E27FC236}">
                      <a16:creationId xmlns:a16="http://schemas.microsoft.com/office/drawing/2014/main" id="{140FA02C-E49D-7989-B10F-6E87D63A6729}"/>
                    </a:ext>
                  </a:extLst>
                </p:cNvPr>
                <p:cNvPicPr/>
                <p:nvPr/>
              </p:nvPicPr>
              <p:blipFill>
                <a:blip r:embed="rId1713"/>
                <a:stretch>
                  <a:fillRect/>
                </a:stretch>
              </p:blipFill>
              <p:spPr>
                <a:xfrm>
                  <a:off x="6739608" y="5662019"/>
                  <a:ext cx="138312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0" name="Gruppo 1419">
            <a:extLst>
              <a:ext uri="{FF2B5EF4-FFF2-40B4-BE49-F238E27FC236}">
                <a16:creationId xmlns:a16="http://schemas.microsoft.com/office/drawing/2014/main" id="{9486EBB6-5DA2-1369-8894-6614CED1BCB2}"/>
              </a:ext>
            </a:extLst>
          </p:cNvPr>
          <p:cNvGrpSpPr/>
          <p:nvPr/>
        </p:nvGrpSpPr>
        <p:grpSpPr>
          <a:xfrm>
            <a:off x="5210435" y="5292450"/>
            <a:ext cx="565200" cy="123120"/>
            <a:chOff x="5210435" y="5292450"/>
            <a:chExt cx="565200" cy="12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14">
              <p14:nvContentPartPr>
                <p14:cNvPr id="1406" name="Input penna 1405">
                  <a:extLst>
                    <a:ext uri="{FF2B5EF4-FFF2-40B4-BE49-F238E27FC236}">
                      <a16:creationId xmlns:a16="http://schemas.microsoft.com/office/drawing/2014/main" id="{6BC5ED04-7DF0-BF2F-88DE-B461661C0E60}"/>
                    </a:ext>
                  </a:extLst>
                </p14:cNvPr>
                <p14:cNvContentPartPr/>
                <p14:nvPr/>
              </p14:nvContentPartPr>
              <p14:xfrm>
                <a:off x="5210435" y="5318010"/>
                <a:ext cx="48240" cy="65160"/>
              </p14:xfrm>
            </p:contentPart>
          </mc:Choice>
          <mc:Fallback xmlns="">
            <p:pic>
              <p:nvPicPr>
                <p:cNvPr id="1406" name="Input penna 1405">
                  <a:extLst>
                    <a:ext uri="{FF2B5EF4-FFF2-40B4-BE49-F238E27FC236}">
                      <a16:creationId xmlns:a16="http://schemas.microsoft.com/office/drawing/2014/main" id="{6BC5ED04-7DF0-BF2F-88DE-B461661C0E60}"/>
                    </a:ext>
                  </a:extLst>
                </p:cNvPr>
                <p:cNvPicPr/>
                <p:nvPr/>
              </p:nvPicPr>
              <p:blipFill>
                <a:blip r:embed="rId1715"/>
                <a:stretch>
                  <a:fillRect/>
                </a:stretch>
              </p:blipFill>
              <p:spPr>
                <a:xfrm>
                  <a:off x="5203235" y="5310810"/>
                  <a:ext cx="633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6">
              <p14:nvContentPartPr>
                <p14:cNvPr id="1407" name="Input penna 1406">
                  <a:extLst>
                    <a:ext uri="{FF2B5EF4-FFF2-40B4-BE49-F238E27FC236}">
                      <a16:creationId xmlns:a16="http://schemas.microsoft.com/office/drawing/2014/main" id="{EF82A38C-34B1-F47A-4C9B-583B919AFC5E}"/>
                    </a:ext>
                  </a:extLst>
                </p14:cNvPr>
                <p14:cNvContentPartPr/>
                <p14:nvPr/>
              </p14:nvContentPartPr>
              <p14:xfrm>
                <a:off x="5294675" y="5302890"/>
                <a:ext cx="16200" cy="82800"/>
              </p14:xfrm>
            </p:contentPart>
          </mc:Choice>
          <mc:Fallback xmlns="">
            <p:pic>
              <p:nvPicPr>
                <p:cNvPr id="1407" name="Input penna 1406">
                  <a:extLst>
                    <a:ext uri="{FF2B5EF4-FFF2-40B4-BE49-F238E27FC236}">
                      <a16:creationId xmlns:a16="http://schemas.microsoft.com/office/drawing/2014/main" id="{EF82A38C-34B1-F47A-4C9B-583B919AFC5E}"/>
                    </a:ext>
                  </a:extLst>
                </p:cNvPr>
                <p:cNvPicPr/>
                <p:nvPr/>
              </p:nvPicPr>
              <p:blipFill>
                <a:blip r:embed="rId1717"/>
                <a:stretch>
                  <a:fillRect/>
                </a:stretch>
              </p:blipFill>
              <p:spPr>
                <a:xfrm>
                  <a:off x="5287115" y="5295330"/>
                  <a:ext cx="313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8">
              <p14:nvContentPartPr>
                <p14:cNvPr id="1408" name="Input penna 1407">
                  <a:extLst>
                    <a:ext uri="{FF2B5EF4-FFF2-40B4-BE49-F238E27FC236}">
                      <a16:creationId xmlns:a16="http://schemas.microsoft.com/office/drawing/2014/main" id="{5A16091E-0979-E06D-3E36-F59E35823FD1}"/>
                    </a:ext>
                  </a:extLst>
                </p14:cNvPr>
                <p14:cNvContentPartPr/>
                <p14:nvPr/>
              </p14:nvContentPartPr>
              <p14:xfrm>
                <a:off x="5306555" y="5329530"/>
                <a:ext cx="38160" cy="15480"/>
              </p14:xfrm>
            </p:contentPart>
          </mc:Choice>
          <mc:Fallback xmlns="">
            <p:pic>
              <p:nvPicPr>
                <p:cNvPr id="1408" name="Input penna 1407">
                  <a:extLst>
                    <a:ext uri="{FF2B5EF4-FFF2-40B4-BE49-F238E27FC236}">
                      <a16:creationId xmlns:a16="http://schemas.microsoft.com/office/drawing/2014/main" id="{5A16091E-0979-E06D-3E36-F59E35823FD1}"/>
                    </a:ext>
                  </a:extLst>
                </p:cNvPr>
                <p:cNvPicPr/>
                <p:nvPr/>
              </p:nvPicPr>
              <p:blipFill>
                <a:blip r:embed="rId1719"/>
                <a:stretch>
                  <a:fillRect/>
                </a:stretch>
              </p:blipFill>
              <p:spPr>
                <a:xfrm>
                  <a:off x="5298995" y="5322330"/>
                  <a:ext cx="532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0">
              <p14:nvContentPartPr>
                <p14:cNvPr id="1409" name="Input penna 1408">
                  <a:extLst>
                    <a:ext uri="{FF2B5EF4-FFF2-40B4-BE49-F238E27FC236}">
                      <a16:creationId xmlns:a16="http://schemas.microsoft.com/office/drawing/2014/main" id="{18768AAD-903C-7ADC-4B3A-9C1228343D7F}"/>
                    </a:ext>
                  </a:extLst>
                </p14:cNvPr>
                <p14:cNvContentPartPr/>
                <p14:nvPr/>
              </p14:nvContentPartPr>
              <p14:xfrm>
                <a:off x="5349755" y="5296050"/>
                <a:ext cx="39600" cy="73080"/>
              </p14:xfrm>
            </p:contentPart>
          </mc:Choice>
          <mc:Fallback xmlns="">
            <p:pic>
              <p:nvPicPr>
                <p:cNvPr id="1409" name="Input penna 1408">
                  <a:extLst>
                    <a:ext uri="{FF2B5EF4-FFF2-40B4-BE49-F238E27FC236}">
                      <a16:creationId xmlns:a16="http://schemas.microsoft.com/office/drawing/2014/main" id="{18768AAD-903C-7ADC-4B3A-9C1228343D7F}"/>
                    </a:ext>
                  </a:extLst>
                </p:cNvPr>
                <p:cNvPicPr/>
                <p:nvPr/>
              </p:nvPicPr>
              <p:blipFill>
                <a:blip r:embed="rId1721"/>
                <a:stretch>
                  <a:fillRect/>
                </a:stretch>
              </p:blipFill>
              <p:spPr>
                <a:xfrm>
                  <a:off x="5342195" y="5288490"/>
                  <a:ext cx="54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2">
              <p14:nvContentPartPr>
                <p14:cNvPr id="1410" name="Input penna 1409">
                  <a:extLst>
                    <a:ext uri="{FF2B5EF4-FFF2-40B4-BE49-F238E27FC236}">
                      <a16:creationId xmlns:a16="http://schemas.microsoft.com/office/drawing/2014/main" id="{A4773E9E-A410-0371-0650-811037A8D41A}"/>
                    </a:ext>
                  </a:extLst>
                </p14:cNvPr>
                <p14:cNvContentPartPr/>
                <p14:nvPr/>
              </p14:nvContentPartPr>
              <p14:xfrm>
                <a:off x="5403395" y="5308290"/>
                <a:ext cx="10440" cy="69480"/>
              </p14:xfrm>
            </p:contentPart>
          </mc:Choice>
          <mc:Fallback xmlns="">
            <p:pic>
              <p:nvPicPr>
                <p:cNvPr id="1410" name="Input penna 1409">
                  <a:extLst>
                    <a:ext uri="{FF2B5EF4-FFF2-40B4-BE49-F238E27FC236}">
                      <a16:creationId xmlns:a16="http://schemas.microsoft.com/office/drawing/2014/main" id="{A4773E9E-A410-0371-0650-811037A8D41A}"/>
                    </a:ext>
                  </a:extLst>
                </p:cNvPr>
                <p:cNvPicPr/>
                <p:nvPr/>
              </p:nvPicPr>
              <p:blipFill>
                <a:blip r:embed="rId1723"/>
                <a:stretch>
                  <a:fillRect/>
                </a:stretch>
              </p:blipFill>
              <p:spPr>
                <a:xfrm>
                  <a:off x="5395835" y="5300730"/>
                  <a:ext cx="255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4">
              <p14:nvContentPartPr>
                <p14:cNvPr id="1411" name="Input penna 1410">
                  <a:extLst>
                    <a:ext uri="{FF2B5EF4-FFF2-40B4-BE49-F238E27FC236}">
                      <a16:creationId xmlns:a16="http://schemas.microsoft.com/office/drawing/2014/main" id="{72394BD1-5C2A-EDA2-6BE2-69EA229C8050}"/>
                    </a:ext>
                  </a:extLst>
                </p14:cNvPr>
                <p14:cNvContentPartPr/>
                <p14:nvPr/>
              </p14:nvContentPartPr>
              <p14:xfrm>
                <a:off x="5454515" y="5321970"/>
                <a:ext cx="33840" cy="43200"/>
              </p14:xfrm>
            </p:contentPart>
          </mc:Choice>
          <mc:Fallback xmlns="">
            <p:pic>
              <p:nvPicPr>
                <p:cNvPr id="1411" name="Input penna 1410">
                  <a:extLst>
                    <a:ext uri="{FF2B5EF4-FFF2-40B4-BE49-F238E27FC236}">
                      <a16:creationId xmlns:a16="http://schemas.microsoft.com/office/drawing/2014/main" id="{72394BD1-5C2A-EDA2-6BE2-69EA229C8050}"/>
                    </a:ext>
                  </a:extLst>
                </p:cNvPr>
                <p:cNvPicPr/>
                <p:nvPr/>
              </p:nvPicPr>
              <p:blipFill>
                <a:blip r:embed="rId1725"/>
                <a:stretch>
                  <a:fillRect/>
                </a:stretch>
              </p:blipFill>
              <p:spPr>
                <a:xfrm>
                  <a:off x="5446955" y="5314410"/>
                  <a:ext cx="489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6">
              <p14:nvContentPartPr>
                <p14:cNvPr id="1412" name="Input penna 1411">
                  <a:extLst>
                    <a:ext uri="{FF2B5EF4-FFF2-40B4-BE49-F238E27FC236}">
                      <a16:creationId xmlns:a16="http://schemas.microsoft.com/office/drawing/2014/main" id="{4049E009-885A-4DB2-C069-ECA6F3FC3257}"/>
                    </a:ext>
                  </a:extLst>
                </p14:cNvPr>
                <p14:cNvContentPartPr/>
                <p14:nvPr/>
              </p14:nvContentPartPr>
              <p14:xfrm>
                <a:off x="5512115" y="5330250"/>
                <a:ext cx="42120" cy="12240"/>
              </p14:xfrm>
            </p:contentPart>
          </mc:Choice>
          <mc:Fallback xmlns="">
            <p:pic>
              <p:nvPicPr>
                <p:cNvPr id="1412" name="Input penna 1411">
                  <a:extLst>
                    <a:ext uri="{FF2B5EF4-FFF2-40B4-BE49-F238E27FC236}">
                      <a16:creationId xmlns:a16="http://schemas.microsoft.com/office/drawing/2014/main" id="{4049E009-885A-4DB2-C069-ECA6F3FC3257}"/>
                    </a:ext>
                  </a:extLst>
                </p:cNvPr>
                <p:cNvPicPr/>
                <p:nvPr/>
              </p:nvPicPr>
              <p:blipFill>
                <a:blip r:embed="rId1727"/>
                <a:stretch>
                  <a:fillRect/>
                </a:stretch>
              </p:blipFill>
              <p:spPr>
                <a:xfrm>
                  <a:off x="5504555" y="5322690"/>
                  <a:ext cx="572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8">
              <p14:nvContentPartPr>
                <p14:cNvPr id="1413" name="Input penna 1412">
                  <a:extLst>
                    <a:ext uri="{FF2B5EF4-FFF2-40B4-BE49-F238E27FC236}">
                      <a16:creationId xmlns:a16="http://schemas.microsoft.com/office/drawing/2014/main" id="{3229589D-3A39-8D4F-9757-13A0A3C5D7AE}"/>
                    </a:ext>
                  </a:extLst>
                </p14:cNvPr>
                <p14:cNvContentPartPr/>
                <p14:nvPr/>
              </p14:nvContentPartPr>
              <p14:xfrm>
                <a:off x="5553515" y="5300370"/>
                <a:ext cx="14040" cy="82080"/>
              </p14:xfrm>
            </p:contentPart>
          </mc:Choice>
          <mc:Fallback xmlns="">
            <p:pic>
              <p:nvPicPr>
                <p:cNvPr id="1413" name="Input penna 1412">
                  <a:extLst>
                    <a:ext uri="{FF2B5EF4-FFF2-40B4-BE49-F238E27FC236}">
                      <a16:creationId xmlns:a16="http://schemas.microsoft.com/office/drawing/2014/main" id="{3229589D-3A39-8D4F-9757-13A0A3C5D7AE}"/>
                    </a:ext>
                  </a:extLst>
                </p:cNvPr>
                <p:cNvPicPr/>
                <p:nvPr/>
              </p:nvPicPr>
              <p:blipFill>
                <a:blip r:embed="rId1729"/>
                <a:stretch>
                  <a:fillRect/>
                </a:stretch>
              </p:blipFill>
              <p:spPr>
                <a:xfrm>
                  <a:off x="5545955" y="5292810"/>
                  <a:ext cx="288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0">
              <p14:nvContentPartPr>
                <p14:cNvPr id="1414" name="Input penna 1413">
                  <a:extLst>
                    <a:ext uri="{FF2B5EF4-FFF2-40B4-BE49-F238E27FC236}">
                      <a16:creationId xmlns:a16="http://schemas.microsoft.com/office/drawing/2014/main" id="{4163AD0C-0E81-1CC9-A233-16F65A480634}"/>
                    </a:ext>
                  </a:extLst>
                </p14:cNvPr>
                <p14:cNvContentPartPr/>
                <p14:nvPr/>
              </p14:nvContentPartPr>
              <p14:xfrm>
                <a:off x="5600675" y="5298570"/>
                <a:ext cx="7560" cy="81000"/>
              </p14:xfrm>
            </p:contentPart>
          </mc:Choice>
          <mc:Fallback xmlns="">
            <p:pic>
              <p:nvPicPr>
                <p:cNvPr id="1414" name="Input penna 1413">
                  <a:extLst>
                    <a:ext uri="{FF2B5EF4-FFF2-40B4-BE49-F238E27FC236}">
                      <a16:creationId xmlns:a16="http://schemas.microsoft.com/office/drawing/2014/main" id="{4163AD0C-0E81-1CC9-A233-16F65A480634}"/>
                    </a:ext>
                  </a:extLst>
                </p:cNvPr>
                <p:cNvPicPr/>
                <p:nvPr/>
              </p:nvPicPr>
              <p:blipFill>
                <a:blip r:embed="rId1228"/>
                <a:stretch>
                  <a:fillRect/>
                </a:stretch>
              </p:blipFill>
              <p:spPr>
                <a:xfrm>
                  <a:off x="5593115" y="5291010"/>
                  <a:ext cx="223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1">
              <p14:nvContentPartPr>
                <p14:cNvPr id="1415" name="Input penna 1414">
                  <a:extLst>
                    <a:ext uri="{FF2B5EF4-FFF2-40B4-BE49-F238E27FC236}">
                      <a16:creationId xmlns:a16="http://schemas.microsoft.com/office/drawing/2014/main" id="{D679D135-71E3-4A23-7BC5-65372E0CC78C}"/>
                    </a:ext>
                  </a:extLst>
                </p14:cNvPr>
                <p14:cNvContentPartPr/>
                <p14:nvPr/>
              </p14:nvContentPartPr>
              <p14:xfrm>
                <a:off x="5667995" y="5292450"/>
                <a:ext cx="37080" cy="60840"/>
              </p14:xfrm>
            </p:contentPart>
          </mc:Choice>
          <mc:Fallback xmlns="">
            <p:pic>
              <p:nvPicPr>
                <p:cNvPr id="1415" name="Input penna 1414">
                  <a:extLst>
                    <a:ext uri="{FF2B5EF4-FFF2-40B4-BE49-F238E27FC236}">
                      <a16:creationId xmlns:a16="http://schemas.microsoft.com/office/drawing/2014/main" id="{D679D135-71E3-4A23-7BC5-65372E0CC78C}"/>
                    </a:ext>
                  </a:extLst>
                </p:cNvPr>
                <p:cNvPicPr/>
                <p:nvPr/>
              </p:nvPicPr>
              <p:blipFill>
                <a:blip r:embed="rId1732"/>
                <a:stretch>
                  <a:fillRect/>
                </a:stretch>
              </p:blipFill>
              <p:spPr>
                <a:xfrm>
                  <a:off x="5660435" y="5284890"/>
                  <a:ext cx="522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3">
              <p14:nvContentPartPr>
                <p14:cNvPr id="1416" name="Input penna 1415">
                  <a:extLst>
                    <a:ext uri="{FF2B5EF4-FFF2-40B4-BE49-F238E27FC236}">
                      <a16:creationId xmlns:a16="http://schemas.microsoft.com/office/drawing/2014/main" id="{5509400B-1A9D-80F0-0082-2CC9C23B266D}"/>
                    </a:ext>
                  </a:extLst>
                </p14:cNvPr>
                <p14:cNvContentPartPr/>
                <p14:nvPr/>
              </p14:nvContentPartPr>
              <p14:xfrm>
                <a:off x="5673395" y="5368410"/>
                <a:ext cx="1080" cy="32400"/>
              </p14:xfrm>
            </p:contentPart>
          </mc:Choice>
          <mc:Fallback xmlns="">
            <p:pic>
              <p:nvPicPr>
                <p:cNvPr id="1416" name="Input penna 1415">
                  <a:extLst>
                    <a:ext uri="{FF2B5EF4-FFF2-40B4-BE49-F238E27FC236}">
                      <a16:creationId xmlns:a16="http://schemas.microsoft.com/office/drawing/2014/main" id="{5509400B-1A9D-80F0-0082-2CC9C23B266D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5665835" y="5360850"/>
                  <a:ext cx="162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4">
              <p14:nvContentPartPr>
                <p14:cNvPr id="1417" name="Input penna 1416">
                  <a:extLst>
                    <a:ext uri="{FF2B5EF4-FFF2-40B4-BE49-F238E27FC236}">
                      <a16:creationId xmlns:a16="http://schemas.microsoft.com/office/drawing/2014/main" id="{FE0E19D6-A916-835F-C0A7-CF3CBDEC04E0}"/>
                    </a:ext>
                  </a:extLst>
                </p14:cNvPr>
                <p14:cNvContentPartPr/>
                <p14:nvPr/>
              </p14:nvContentPartPr>
              <p14:xfrm>
                <a:off x="5698955" y="5371650"/>
                <a:ext cx="5040" cy="27360"/>
              </p14:xfrm>
            </p:contentPart>
          </mc:Choice>
          <mc:Fallback xmlns="">
            <p:pic>
              <p:nvPicPr>
                <p:cNvPr id="1417" name="Input penna 1416">
                  <a:extLst>
                    <a:ext uri="{FF2B5EF4-FFF2-40B4-BE49-F238E27FC236}">
                      <a16:creationId xmlns:a16="http://schemas.microsoft.com/office/drawing/2014/main" id="{FE0E19D6-A916-835F-C0A7-CF3CBDEC04E0}"/>
                    </a:ext>
                  </a:extLst>
                </p:cNvPr>
                <p:cNvPicPr/>
                <p:nvPr/>
              </p:nvPicPr>
              <p:blipFill>
                <a:blip r:embed="rId1735"/>
                <a:stretch>
                  <a:fillRect/>
                </a:stretch>
              </p:blipFill>
              <p:spPr>
                <a:xfrm>
                  <a:off x="5691395" y="5364090"/>
                  <a:ext cx="20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6">
              <p14:nvContentPartPr>
                <p14:cNvPr id="1418" name="Input penna 1417">
                  <a:extLst>
                    <a:ext uri="{FF2B5EF4-FFF2-40B4-BE49-F238E27FC236}">
                      <a16:creationId xmlns:a16="http://schemas.microsoft.com/office/drawing/2014/main" id="{0D188663-D068-A383-B58B-18F36EE749DB}"/>
                    </a:ext>
                  </a:extLst>
                </p14:cNvPr>
                <p14:cNvContentPartPr/>
                <p14:nvPr/>
              </p14:nvContentPartPr>
              <p14:xfrm>
                <a:off x="5647835" y="5404050"/>
                <a:ext cx="127800" cy="11520"/>
              </p14:xfrm>
            </p:contentPart>
          </mc:Choice>
          <mc:Fallback xmlns="">
            <p:pic>
              <p:nvPicPr>
                <p:cNvPr id="1418" name="Input penna 1417">
                  <a:extLst>
                    <a:ext uri="{FF2B5EF4-FFF2-40B4-BE49-F238E27FC236}">
                      <a16:creationId xmlns:a16="http://schemas.microsoft.com/office/drawing/2014/main" id="{0D188663-D068-A383-B58B-18F36EE749DB}"/>
                    </a:ext>
                  </a:extLst>
                </p:cNvPr>
                <p:cNvPicPr/>
                <p:nvPr/>
              </p:nvPicPr>
              <p:blipFill>
                <a:blip r:embed="rId1737"/>
                <a:stretch>
                  <a:fillRect/>
                </a:stretch>
              </p:blipFill>
              <p:spPr>
                <a:xfrm>
                  <a:off x="5640635" y="5396490"/>
                  <a:ext cx="14292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7" name="Gruppo 1436">
            <a:extLst>
              <a:ext uri="{FF2B5EF4-FFF2-40B4-BE49-F238E27FC236}">
                <a16:creationId xmlns:a16="http://schemas.microsoft.com/office/drawing/2014/main" id="{743F9A41-CB9A-3BBF-6A52-E5A3A1A09EED}"/>
              </a:ext>
            </a:extLst>
          </p:cNvPr>
          <p:cNvGrpSpPr/>
          <p:nvPr/>
        </p:nvGrpSpPr>
        <p:grpSpPr>
          <a:xfrm>
            <a:off x="4971035" y="5652470"/>
            <a:ext cx="385920" cy="129600"/>
            <a:chOff x="4971035" y="5652470"/>
            <a:chExt cx="385920" cy="12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38">
              <p14:nvContentPartPr>
                <p14:cNvPr id="1422" name="Input penna 1421">
                  <a:extLst>
                    <a:ext uri="{FF2B5EF4-FFF2-40B4-BE49-F238E27FC236}">
                      <a16:creationId xmlns:a16="http://schemas.microsoft.com/office/drawing/2014/main" id="{68D13E72-D5EF-602D-AD97-EDF1F9641B89}"/>
                    </a:ext>
                  </a:extLst>
                </p14:cNvPr>
                <p14:cNvContentPartPr/>
                <p14:nvPr/>
              </p14:nvContentPartPr>
              <p14:xfrm>
                <a:off x="4971035" y="5711870"/>
                <a:ext cx="40320" cy="67320"/>
              </p14:xfrm>
            </p:contentPart>
          </mc:Choice>
          <mc:Fallback xmlns="">
            <p:pic>
              <p:nvPicPr>
                <p:cNvPr id="1422" name="Input penna 1421">
                  <a:extLst>
                    <a:ext uri="{FF2B5EF4-FFF2-40B4-BE49-F238E27FC236}">
                      <a16:creationId xmlns:a16="http://schemas.microsoft.com/office/drawing/2014/main" id="{68D13E72-D5EF-602D-AD97-EDF1F9641B89}"/>
                    </a:ext>
                  </a:extLst>
                </p:cNvPr>
                <p:cNvPicPr/>
                <p:nvPr/>
              </p:nvPicPr>
              <p:blipFill>
                <a:blip r:embed="rId1739"/>
                <a:stretch>
                  <a:fillRect/>
                </a:stretch>
              </p:blipFill>
              <p:spPr>
                <a:xfrm>
                  <a:off x="4963475" y="5704670"/>
                  <a:ext cx="55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0">
              <p14:nvContentPartPr>
                <p14:cNvPr id="1423" name="Input penna 1422">
                  <a:extLst>
                    <a:ext uri="{FF2B5EF4-FFF2-40B4-BE49-F238E27FC236}">
                      <a16:creationId xmlns:a16="http://schemas.microsoft.com/office/drawing/2014/main" id="{43445614-CEBD-A179-7CC4-34D39FF985DD}"/>
                    </a:ext>
                  </a:extLst>
                </p14:cNvPr>
                <p14:cNvContentPartPr/>
                <p14:nvPr/>
              </p14:nvContentPartPr>
              <p14:xfrm>
                <a:off x="5035835" y="5694950"/>
                <a:ext cx="14400" cy="87120"/>
              </p14:xfrm>
            </p:contentPart>
          </mc:Choice>
          <mc:Fallback xmlns="">
            <p:pic>
              <p:nvPicPr>
                <p:cNvPr id="1423" name="Input penna 1422">
                  <a:extLst>
                    <a:ext uri="{FF2B5EF4-FFF2-40B4-BE49-F238E27FC236}">
                      <a16:creationId xmlns:a16="http://schemas.microsoft.com/office/drawing/2014/main" id="{43445614-CEBD-A179-7CC4-34D39FF985DD}"/>
                    </a:ext>
                  </a:extLst>
                </p:cNvPr>
                <p:cNvPicPr/>
                <p:nvPr/>
              </p:nvPicPr>
              <p:blipFill>
                <a:blip r:embed="rId1741"/>
                <a:stretch>
                  <a:fillRect/>
                </a:stretch>
              </p:blipFill>
              <p:spPr>
                <a:xfrm>
                  <a:off x="5028275" y="5687750"/>
                  <a:ext cx="295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2">
              <p14:nvContentPartPr>
                <p14:cNvPr id="1424" name="Input penna 1423">
                  <a:extLst>
                    <a:ext uri="{FF2B5EF4-FFF2-40B4-BE49-F238E27FC236}">
                      <a16:creationId xmlns:a16="http://schemas.microsoft.com/office/drawing/2014/main" id="{C5BE741A-7FCB-FDD1-0F45-8CB738602344}"/>
                    </a:ext>
                  </a:extLst>
                </p14:cNvPr>
                <p14:cNvContentPartPr/>
                <p14:nvPr/>
              </p14:nvContentPartPr>
              <p14:xfrm>
                <a:off x="5084795" y="5692790"/>
                <a:ext cx="24120" cy="44280"/>
              </p14:xfrm>
            </p:contentPart>
          </mc:Choice>
          <mc:Fallback xmlns="">
            <p:pic>
              <p:nvPicPr>
                <p:cNvPr id="1424" name="Input penna 1423">
                  <a:extLst>
                    <a:ext uri="{FF2B5EF4-FFF2-40B4-BE49-F238E27FC236}">
                      <a16:creationId xmlns:a16="http://schemas.microsoft.com/office/drawing/2014/main" id="{C5BE741A-7FCB-FDD1-0F45-8CB738602344}"/>
                    </a:ext>
                  </a:extLst>
                </p:cNvPr>
                <p:cNvPicPr/>
                <p:nvPr/>
              </p:nvPicPr>
              <p:blipFill>
                <a:blip r:embed="rId1743"/>
                <a:stretch>
                  <a:fillRect/>
                </a:stretch>
              </p:blipFill>
              <p:spPr>
                <a:xfrm>
                  <a:off x="5077235" y="5685230"/>
                  <a:ext cx="392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4">
              <p14:nvContentPartPr>
                <p14:cNvPr id="1425" name="Input penna 1424">
                  <a:extLst>
                    <a:ext uri="{FF2B5EF4-FFF2-40B4-BE49-F238E27FC236}">
                      <a16:creationId xmlns:a16="http://schemas.microsoft.com/office/drawing/2014/main" id="{D3704385-3810-6523-503A-65751F97E2E0}"/>
                    </a:ext>
                  </a:extLst>
                </p14:cNvPr>
                <p14:cNvContentPartPr/>
                <p14:nvPr/>
              </p14:nvContentPartPr>
              <p14:xfrm>
                <a:off x="5107115" y="5692790"/>
                <a:ext cx="360" cy="360"/>
              </p14:xfrm>
            </p:contentPart>
          </mc:Choice>
          <mc:Fallback xmlns="">
            <p:pic>
              <p:nvPicPr>
                <p:cNvPr id="1425" name="Input penna 1424">
                  <a:extLst>
                    <a:ext uri="{FF2B5EF4-FFF2-40B4-BE49-F238E27FC236}">
                      <a16:creationId xmlns:a16="http://schemas.microsoft.com/office/drawing/2014/main" id="{D3704385-3810-6523-503A-65751F97E2E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99915" y="56852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5">
              <p14:nvContentPartPr>
                <p14:cNvPr id="1426" name="Input penna 1425">
                  <a:extLst>
                    <a:ext uri="{FF2B5EF4-FFF2-40B4-BE49-F238E27FC236}">
                      <a16:creationId xmlns:a16="http://schemas.microsoft.com/office/drawing/2014/main" id="{9FA27D40-12FE-3161-A2A7-1485FEB5832F}"/>
                    </a:ext>
                  </a:extLst>
                </p14:cNvPr>
                <p14:cNvContentPartPr/>
                <p14:nvPr/>
              </p14:nvContentPartPr>
              <p14:xfrm>
                <a:off x="5107115" y="5692790"/>
                <a:ext cx="360" cy="360"/>
              </p14:xfrm>
            </p:contentPart>
          </mc:Choice>
          <mc:Fallback xmlns="">
            <p:pic>
              <p:nvPicPr>
                <p:cNvPr id="1426" name="Input penna 1425">
                  <a:extLst>
                    <a:ext uri="{FF2B5EF4-FFF2-40B4-BE49-F238E27FC236}">
                      <a16:creationId xmlns:a16="http://schemas.microsoft.com/office/drawing/2014/main" id="{9FA27D40-12FE-3161-A2A7-1485FEB5832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99915" y="56852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6">
              <p14:nvContentPartPr>
                <p14:cNvPr id="1427" name="Input penna 1426">
                  <a:extLst>
                    <a:ext uri="{FF2B5EF4-FFF2-40B4-BE49-F238E27FC236}">
                      <a16:creationId xmlns:a16="http://schemas.microsoft.com/office/drawing/2014/main" id="{A156B038-43C5-9C5A-ADDB-27F62D0CDF02}"/>
                    </a:ext>
                  </a:extLst>
                </p14:cNvPr>
                <p14:cNvContentPartPr/>
                <p14:nvPr/>
              </p14:nvContentPartPr>
              <p14:xfrm>
                <a:off x="5141675" y="5708990"/>
                <a:ext cx="22320" cy="1800"/>
              </p14:xfrm>
            </p:contentPart>
          </mc:Choice>
          <mc:Fallback xmlns="">
            <p:pic>
              <p:nvPicPr>
                <p:cNvPr id="1427" name="Input penna 1426">
                  <a:extLst>
                    <a:ext uri="{FF2B5EF4-FFF2-40B4-BE49-F238E27FC236}">
                      <a16:creationId xmlns:a16="http://schemas.microsoft.com/office/drawing/2014/main" id="{A156B038-43C5-9C5A-ADDB-27F62D0CDF02}"/>
                    </a:ext>
                  </a:extLst>
                </p:cNvPr>
                <p:cNvPicPr/>
                <p:nvPr/>
              </p:nvPicPr>
              <p:blipFill>
                <a:blip r:embed="rId1747"/>
                <a:stretch>
                  <a:fillRect/>
                </a:stretch>
              </p:blipFill>
              <p:spPr>
                <a:xfrm>
                  <a:off x="5134115" y="5701430"/>
                  <a:ext cx="370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8">
              <p14:nvContentPartPr>
                <p14:cNvPr id="1430" name="Input penna 1429">
                  <a:extLst>
                    <a:ext uri="{FF2B5EF4-FFF2-40B4-BE49-F238E27FC236}">
                      <a16:creationId xmlns:a16="http://schemas.microsoft.com/office/drawing/2014/main" id="{DED2BDC6-0C0E-B49D-A51F-7ADF723A6D07}"/>
                    </a:ext>
                  </a:extLst>
                </p14:cNvPr>
                <p14:cNvContentPartPr/>
                <p14:nvPr/>
              </p14:nvContentPartPr>
              <p14:xfrm>
                <a:off x="5163995" y="5675510"/>
                <a:ext cx="15120" cy="98280"/>
              </p14:xfrm>
            </p:contentPart>
          </mc:Choice>
          <mc:Fallback xmlns="">
            <p:pic>
              <p:nvPicPr>
                <p:cNvPr id="1430" name="Input penna 1429">
                  <a:extLst>
                    <a:ext uri="{FF2B5EF4-FFF2-40B4-BE49-F238E27FC236}">
                      <a16:creationId xmlns:a16="http://schemas.microsoft.com/office/drawing/2014/main" id="{DED2BDC6-0C0E-B49D-A51F-7ADF723A6D07}"/>
                    </a:ext>
                  </a:extLst>
                </p:cNvPr>
                <p:cNvPicPr/>
                <p:nvPr/>
              </p:nvPicPr>
              <p:blipFill>
                <a:blip r:embed="rId1749"/>
                <a:stretch>
                  <a:fillRect/>
                </a:stretch>
              </p:blipFill>
              <p:spPr>
                <a:xfrm>
                  <a:off x="5156435" y="5667950"/>
                  <a:ext cx="30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0">
              <p14:nvContentPartPr>
                <p14:cNvPr id="1431" name="Input penna 1430">
                  <a:extLst>
                    <a:ext uri="{FF2B5EF4-FFF2-40B4-BE49-F238E27FC236}">
                      <a16:creationId xmlns:a16="http://schemas.microsoft.com/office/drawing/2014/main" id="{B675D8ED-BFBF-086E-B622-9AF84AB37D13}"/>
                    </a:ext>
                  </a:extLst>
                </p14:cNvPr>
                <p14:cNvContentPartPr/>
                <p14:nvPr/>
              </p14:nvContentPartPr>
              <p14:xfrm>
                <a:off x="5202155" y="5667590"/>
                <a:ext cx="6840" cy="69840"/>
              </p14:xfrm>
            </p:contentPart>
          </mc:Choice>
          <mc:Fallback xmlns="">
            <p:pic>
              <p:nvPicPr>
                <p:cNvPr id="1431" name="Input penna 1430">
                  <a:extLst>
                    <a:ext uri="{FF2B5EF4-FFF2-40B4-BE49-F238E27FC236}">
                      <a16:creationId xmlns:a16="http://schemas.microsoft.com/office/drawing/2014/main" id="{B675D8ED-BFBF-086E-B622-9AF84AB37D13}"/>
                    </a:ext>
                  </a:extLst>
                </p:cNvPr>
                <p:cNvPicPr/>
                <p:nvPr/>
              </p:nvPicPr>
              <p:blipFill>
                <a:blip r:embed="rId1751"/>
                <a:stretch>
                  <a:fillRect/>
                </a:stretch>
              </p:blipFill>
              <p:spPr>
                <a:xfrm>
                  <a:off x="5194595" y="5660030"/>
                  <a:ext cx="219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2">
              <p14:nvContentPartPr>
                <p14:cNvPr id="1432" name="Input penna 1431">
                  <a:extLst>
                    <a:ext uri="{FF2B5EF4-FFF2-40B4-BE49-F238E27FC236}">
                      <a16:creationId xmlns:a16="http://schemas.microsoft.com/office/drawing/2014/main" id="{036C8D33-0E0F-E25F-90EA-AD201E075E6C}"/>
                    </a:ext>
                  </a:extLst>
                </p14:cNvPr>
                <p14:cNvContentPartPr/>
                <p14:nvPr/>
              </p14:nvContentPartPr>
              <p14:xfrm>
                <a:off x="5260115" y="5652470"/>
                <a:ext cx="38880" cy="47880"/>
              </p14:xfrm>
            </p:contentPart>
          </mc:Choice>
          <mc:Fallback xmlns="">
            <p:pic>
              <p:nvPicPr>
                <p:cNvPr id="1432" name="Input penna 1431">
                  <a:extLst>
                    <a:ext uri="{FF2B5EF4-FFF2-40B4-BE49-F238E27FC236}">
                      <a16:creationId xmlns:a16="http://schemas.microsoft.com/office/drawing/2014/main" id="{036C8D33-0E0F-E25F-90EA-AD201E075E6C}"/>
                    </a:ext>
                  </a:extLst>
                </p:cNvPr>
                <p:cNvPicPr/>
                <p:nvPr/>
              </p:nvPicPr>
              <p:blipFill>
                <a:blip r:embed="rId1753"/>
                <a:stretch>
                  <a:fillRect/>
                </a:stretch>
              </p:blipFill>
              <p:spPr>
                <a:xfrm>
                  <a:off x="5252555" y="5644910"/>
                  <a:ext cx="540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4">
              <p14:nvContentPartPr>
                <p14:cNvPr id="1433" name="Input penna 1432">
                  <a:extLst>
                    <a:ext uri="{FF2B5EF4-FFF2-40B4-BE49-F238E27FC236}">
                      <a16:creationId xmlns:a16="http://schemas.microsoft.com/office/drawing/2014/main" id="{4B963D7C-9557-D0A0-CB4F-0F4B34519FD7}"/>
                    </a:ext>
                  </a:extLst>
                </p14:cNvPr>
                <p14:cNvContentPartPr/>
                <p14:nvPr/>
              </p14:nvContentPartPr>
              <p14:xfrm>
                <a:off x="5268035" y="5701430"/>
                <a:ext cx="5040" cy="32040"/>
              </p14:xfrm>
            </p:contentPart>
          </mc:Choice>
          <mc:Fallback xmlns="">
            <p:pic>
              <p:nvPicPr>
                <p:cNvPr id="1433" name="Input penna 1432">
                  <a:extLst>
                    <a:ext uri="{FF2B5EF4-FFF2-40B4-BE49-F238E27FC236}">
                      <a16:creationId xmlns:a16="http://schemas.microsoft.com/office/drawing/2014/main" id="{4B963D7C-9557-D0A0-CB4F-0F4B34519FD7}"/>
                    </a:ext>
                  </a:extLst>
                </p:cNvPr>
                <p:cNvPicPr/>
                <p:nvPr/>
              </p:nvPicPr>
              <p:blipFill>
                <a:blip r:embed="rId923"/>
                <a:stretch>
                  <a:fillRect/>
                </a:stretch>
              </p:blipFill>
              <p:spPr>
                <a:xfrm>
                  <a:off x="5260475" y="5693870"/>
                  <a:ext cx="201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5">
              <p14:nvContentPartPr>
                <p14:cNvPr id="1434" name="Input penna 1433">
                  <a:extLst>
                    <a:ext uri="{FF2B5EF4-FFF2-40B4-BE49-F238E27FC236}">
                      <a16:creationId xmlns:a16="http://schemas.microsoft.com/office/drawing/2014/main" id="{2F897ED8-0B8C-B1E6-20BD-6EBA5EBFC3DD}"/>
                    </a:ext>
                  </a:extLst>
                </p14:cNvPr>
                <p14:cNvContentPartPr/>
                <p14:nvPr/>
              </p14:nvContentPartPr>
              <p14:xfrm>
                <a:off x="5293235" y="5697110"/>
                <a:ext cx="6840" cy="41400"/>
              </p14:xfrm>
            </p:contentPart>
          </mc:Choice>
          <mc:Fallback xmlns="">
            <p:pic>
              <p:nvPicPr>
                <p:cNvPr id="1434" name="Input penna 1433">
                  <a:extLst>
                    <a:ext uri="{FF2B5EF4-FFF2-40B4-BE49-F238E27FC236}">
                      <a16:creationId xmlns:a16="http://schemas.microsoft.com/office/drawing/2014/main" id="{2F897ED8-0B8C-B1E6-20BD-6EBA5EBFC3DD}"/>
                    </a:ext>
                  </a:extLst>
                </p:cNvPr>
                <p:cNvPicPr/>
                <p:nvPr/>
              </p:nvPicPr>
              <p:blipFill>
                <a:blip r:embed="rId1756"/>
                <a:stretch>
                  <a:fillRect/>
                </a:stretch>
              </p:blipFill>
              <p:spPr>
                <a:xfrm>
                  <a:off x="5285675" y="5689550"/>
                  <a:ext cx="219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7">
              <p14:nvContentPartPr>
                <p14:cNvPr id="1435" name="Input penna 1434">
                  <a:extLst>
                    <a:ext uri="{FF2B5EF4-FFF2-40B4-BE49-F238E27FC236}">
                      <a16:creationId xmlns:a16="http://schemas.microsoft.com/office/drawing/2014/main" id="{BC93420D-E75A-41D0-657A-E7C5FEE4E252}"/>
                    </a:ext>
                  </a:extLst>
                </p14:cNvPr>
                <p14:cNvContentPartPr/>
                <p14:nvPr/>
              </p14:nvContentPartPr>
              <p14:xfrm>
                <a:off x="5243915" y="5721230"/>
                <a:ext cx="113040" cy="32400"/>
              </p14:xfrm>
            </p:contentPart>
          </mc:Choice>
          <mc:Fallback xmlns="">
            <p:pic>
              <p:nvPicPr>
                <p:cNvPr id="1435" name="Input penna 1434">
                  <a:extLst>
                    <a:ext uri="{FF2B5EF4-FFF2-40B4-BE49-F238E27FC236}">
                      <a16:creationId xmlns:a16="http://schemas.microsoft.com/office/drawing/2014/main" id="{BC93420D-E75A-41D0-657A-E7C5FEE4E252}"/>
                    </a:ext>
                  </a:extLst>
                </p:cNvPr>
                <p:cNvPicPr/>
                <p:nvPr/>
              </p:nvPicPr>
              <p:blipFill>
                <a:blip r:embed="rId1758"/>
                <a:stretch>
                  <a:fillRect/>
                </a:stretch>
              </p:blipFill>
              <p:spPr>
                <a:xfrm>
                  <a:off x="5236355" y="5713670"/>
                  <a:ext cx="12816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7" name="Gruppo 1456">
            <a:extLst>
              <a:ext uri="{FF2B5EF4-FFF2-40B4-BE49-F238E27FC236}">
                <a16:creationId xmlns:a16="http://schemas.microsoft.com/office/drawing/2014/main" id="{83A6C190-57A3-4FF1-3203-5A045421C7F1}"/>
              </a:ext>
            </a:extLst>
          </p:cNvPr>
          <p:cNvGrpSpPr/>
          <p:nvPr/>
        </p:nvGrpSpPr>
        <p:grpSpPr>
          <a:xfrm>
            <a:off x="4891917" y="5879387"/>
            <a:ext cx="549868" cy="242753"/>
            <a:chOff x="4891917" y="5879387"/>
            <a:chExt cx="549868" cy="24275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9">
              <p14:nvContentPartPr>
                <p14:cNvPr id="1439" name="Input penna 1438">
                  <a:extLst>
                    <a:ext uri="{FF2B5EF4-FFF2-40B4-BE49-F238E27FC236}">
                      <a16:creationId xmlns:a16="http://schemas.microsoft.com/office/drawing/2014/main" id="{E618F593-4FF8-B560-C97C-C47BA9AB4CED}"/>
                    </a:ext>
                  </a:extLst>
                </p14:cNvPr>
                <p14:cNvContentPartPr/>
                <p14:nvPr/>
              </p14:nvContentPartPr>
              <p14:xfrm>
                <a:off x="5196625" y="6033940"/>
                <a:ext cx="32040" cy="57960"/>
              </p14:xfrm>
            </p:contentPart>
          </mc:Choice>
          <mc:Fallback xmlns="">
            <p:pic>
              <p:nvPicPr>
                <p:cNvPr id="1439" name="Input penna 1438">
                  <a:extLst>
                    <a:ext uri="{FF2B5EF4-FFF2-40B4-BE49-F238E27FC236}">
                      <a16:creationId xmlns:a16="http://schemas.microsoft.com/office/drawing/2014/main" id="{E618F593-4FF8-B560-C97C-C47BA9AB4CED}"/>
                    </a:ext>
                  </a:extLst>
                </p:cNvPr>
                <p:cNvPicPr/>
                <p:nvPr/>
              </p:nvPicPr>
              <p:blipFill>
                <a:blip r:embed="rId1760"/>
                <a:stretch>
                  <a:fillRect/>
                </a:stretch>
              </p:blipFill>
              <p:spPr>
                <a:xfrm>
                  <a:off x="5189065" y="6026380"/>
                  <a:ext cx="471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1">
              <p14:nvContentPartPr>
                <p14:cNvPr id="1440" name="Input penna 1439">
                  <a:extLst>
                    <a:ext uri="{FF2B5EF4-FFF2-40B4-BE49-F238E27FC236}">
                      <a16:creationId xmlns:a16="http://schemas.microsoft.com/office/drawing/2014/main" id="{70708CB6-FC1E-15D0-E25C-EF5394CF3C17}"/>
                    </a:ext>
                  </a:extLst>
                </p14:cNvPr>
                <p14:cNvContentPartPr/>
                <p14:nvPr/>
              </p14:nvContentPartPr>
              <p14:xfrm>
                <a:off x="5251345" y="6044380"/>
                <a:ext cx="18000" cy="4320"/>
              </p14:xfrm>
            </p:contentPart>
          </mc:Choice>
          <mc:Fallback xmlns="">
            <p:pic>
              <p:nvPicPr>
                <p:cNvPr id="1440" name="Input penna 1439">
                  <a:extLst>
                    <a:ext uri="{FF2B5EF4-FFF2-40B4-BE49-F238E27FC236}">
                      <a16:creationId xmlns:a16="http://schemas.microsoft.com/office/drawing/2014/main" id="{70708CB6-FC1E-15D0-E25C-EF5394CF3C17}"/>
                    </a:ext>
                  </a:extLst>
                </p:cNvPr>
                <p:cNvPicPr/>
                <p:nvPr/>
              </p:nvPicPr>
              <p:blipFill>
                <a:blip r:embed="rId1762"/>
                <a:stretch>
                  <a:fillRect/>
                </a:stretch>
              </p:blipFill>
              <p:spPr>
                <a:xfrm>
                  <a:off x="5243785" y="6036820"/>
                  <a:ext cx="327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3">
              <p14:nvContentPartPr>
                <p14:cNvPr id="1441" name="Input penna 1440">
                  <a:extLst>
                    <a:ext uri="{FF2B5EF4-FFF2-40B4-BE49-F238E27FC236}">
                      <a16:creationId xmlns:a16="http://schemas.microsoft.com/office/drawing/2014/main" id="{4B8D3329-D06F-8755-8EDA-6E999F9F38E0}"/>
                    </a:ext>
                  </a:extLst>
                </p14:cNvPr>
                <p14:cNvContentPartPr/>
                <p14:nvPr/>
              </p14:nvContentPartPr>
              <p14:xfrm>
                <a:off x="5248465" y="6069940"/>
                <a:ext cx="15840" cy="7920"/>
              </p14:xfrm>
            </p:contentPart>
          </mc:Choice>
          <mc:Fallback xmlns="">
            <p:pic>
              <p:nvPicPr>
                <p:cNvPr id="1441" name="Input penna 1440">
                  <a:extLst>
                    <a:ext uri="{FF2B5EF4-FFF2-40B4-BE49-F238E27FC236}">
                      <a16:creationId xmlns:a16="http://schemas.microsoft.com/office/drawing/2014/main" id="{4B8D3329-D06F-8755-8EDA-6E999F9F38E0}"/>
                    </a:ext>
                  </a:extLst>
                </p:cNvPr>
                <p:cNvPicPr/>
                <p:nvPr/>
              </p:nvPicPr>
              <p:blipFill>
                <a:blip r:embed="rId1764"/>
                <a:stretch>
                  <a:fillRect/>
                </a:stretch>
              </p:blipFill>
              <p:spPr>
                <a:xfrm>
                  <a:off x="5240905" y="6062380"/>
                  <a:ext cx="309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5">
              <p14:nvContentPartPr>
                <p14:cNvPr id="1442" name="Input penna 1441">
                  <a:extLst>
                    <a:ext uri="{FF2B5EF4-FFF2-40B4-BE49-F238E27FC236}">
                      <a16:creationId xmlns:a16="http://schemas.microsoft.com/office/drawing/2014/main" id="{98128304-5157-185F-F7D2-B9C7891BAC98}"/>
                    </a:ext>
                  </a:extLst>
                </p14:cNvPr>
                <p14:cNvContentPartPr/>
                <p14:nvPr/>
              </p14:nvContentPartPr>
              <p14:xfrm>
                <a:off x="5270425" y="6001540"/>
                <a:ext cx="21600" cy="120600"/>
              </p14:xfrm>
            </p:contentPart>
          </mc:Choice>
          <mc:Fallback xmlns="">
            <p:pic>
              <p:nvPicPr>
                <p:cNvPr id="1442" name="Input penna 1441">
                  <a:extLst>
                    <a:ext uri="{FF2B5EF4-FFF2-40B4-BE49-F238E27FC236}">
                      <a16:creationId xmlns:a16="http://schemas.microsoft.com/office/drawing/2014/main" id="{98128304-5157-185F-F7D2-B9C7891BAC98}"/>
                    </a:ext>
                  </a:extLst>
                </p:cNvPr>
                <p:cNvPicPr/>
                <p:nvPr/>
              </p:nvPicPr>
              <p:blipFill>
                <a:blip r:embed="rId1766"/>
                <a:stretch>
                  <a:fillRect/>
                </a:stretch>
              </p:blipFill>
              <p:spPr>
                <a:xfrm>
                  <a:off x="5262865" y="5993980"/>
                  <a:ext cx="36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7">
              <p14:nvContentPartPr>
                <p14:cNvPr id="1443" name="Input penna 1442">
                  <a:extLst>
                    <a:ext uri="{FF2B5EF4-FFF2-40B4-BE49-F238E27FC236}">
                      <a16:creationId xmlns:a16="http://schemas.microsoft.com/office/drawing/2014/main" id="{656269A7-3AF5-D532-15D0-0671A0081EF2}"/>
                    </a:ext>
                  </a:extLst>
                </p14:cNvPr>
                <p14:cNvContentPartPr/>
                <p14:nvPr/>
              </p14:nvContentPartPr>
              <p14:xfrm>
                <a:off x="5312545" y="5996140"/>
                <a:ext cx="14040" cy="101880"/>
              </p14:xfrm>
            </p:contentPart>
          </mc:Choice>
          <mc:Fallback xmlns="">
            <p:pic>
              <p:nvPicPr>
                <p:cNvPr id="1443" name="Input penna 1442">
                  <a:extLst>
                    <a:ext uri="{FF2B5EF4-FFF2-40B4-BE49-F238E27FC236}">
                      <a16:creationId xmlns:a16="http://schemas.microsoft.com/office/drawing/2014/main" id="{656269A7-3AF5-D532-15D0-0671A0081EF2}"/>
                    </a:ext>
                  </a:extLst>
                </p:cNvPr>
                <p:cNvPicPr/>
                <p:nvPr/>
              </p:nvPicPr>
              <p:blipFill>
                <a:blip r:embed="rId1768"/>
                <a:stretch>
                  <a:fillRect/>
                </a:stretch>
              </p:blipFill>
              <p:spPr>
                <a:xfrm>
                  <a:off x="5304985" y="5988580"/>
                  <a:ext cx="288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9">
              <p14:nvContentPartPr>
                <p14:cNvPr id="1444" name="Input penna 1443">
                  <a:extLst>
                    <a:ext uri="{FF2B5EF4-FFF2-40B4-BE49-F238E27FC236}">
                      <a16:creationId xmlns:a16="http://schemas.microsoft.com/office/drawing/2014/main" id="{879EAA32-AA81-0D06-7F80-D16A3DD22C19}"/>
                    </a:ext>
                  </a:extLst>
                </p14:cNvPr>
                <p14:cNvContentPartPr/>
                <p14:nvPr/>
              </p14:nvContentPartPr>
              <p14:xfrm>
                <a:off x="5374465" y="6007300"/>
                <a:ext cx="28080" cy="51480"/>
              </p14:xfrm>
            </p:contentPart>
          </mc:Choice>
          <mc:Fallback xmlns="">
            <p:pic>
              <p:nvPicPr>
                <p:cNvPr id="1444" name="Input penna 1443">
                  <a:extLst>
                    <a:ext uri="{FF2B5EF4-FFF2-40B4-BE49-F238E27FC236}">
                      <a16:creationId xmlns:a16="http://schemas.microsoft.com/office/drawing/2014/main" id="{879EAA32-AA81-0D06-7F80-D16A3DD22C19}"/>
                    </a:ext>
                  </a:extLst>
                </p:cNvPr>
                <p:cNvPicPr/>
                <p:nvPr/>
              </p:nvPicPr>
              <p:blipFill>
                <a:blip r:embed="rId1770"/>
                <a:stretch>
                  <a:fillRect/>
                </a:stretch>
              </p:blipFill>
              <p:spPr>
                <a:xfrm>
                  <a:off x="5367265" y="5999740"/>
                  <a:ext cx="432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1">
              <p14:nvContentPartPr>
                <p14:cNvPr id="1445" name="Input penna 1444">
                  <a:extLst>
                    <a:ext uri="{FF2B5EF4-FFF2-40B4-BE49-F238E27FC236}">
                      <a16:creationId xmlns:a16="http://schemas.microsoft.com/office/drawing/2014/main" id="{70B06B7F-19CA-8E78-6450-ECB4D258E233}"/>
                    </a:ext>
                  </a:extLst>
                </p14:cNvPr>
                <p14:cNvContentPartPr/>
                <p14:nvPr/>
              </p14:nvContentPartPr>
              <p14:xfrm>
                <a:off x="5364025" y="6059500"/>
                <a:ext cx="2520" cy="16920"/>
              </p14:xfrm>
            </p:contentPart>
          </mc:Choice>
          <mc:Fallback xmlns="">
            <p:pic>
              <p:nvPicPr>
                <p:cNvPr id="1445" name="Input penna 1444">
                  <a:extLst>
                    <a:ext uri="{FF2B5EF4-FFF2-40B4-BE49-F238E27FC236}">
                      <a16:creationId xmlns:a16="http://schemas.microsoft.com/office/drawing/2014/main" id="{70B06B7F-19CA-8E78-6450-ECB4D258E233}"/>
                    </a:ext>
                  </a:extLst>
                </p:cNvPr>
                <p:cNvPicPr/>
                <p:nvPr/>
              </p:nvPicPr>
              <p:blipFill>
                <a:blip r:embed="rId1772"/>
                <a:stretch>
                  <a:fillRect/>
                </a:stretch>
              </p:blipFill>
              <p:spPr>
                <a:xfrm>
                  <a:off x="5356465" y="6051940"/>
                  <a:ext cx="176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3">
              <p14:nvContentPartPr>
                <p14:cNvPr id="1446" name="Input penna 1445">
                  <a:extLst>
                    <a:ext uri="{FF2B5EF4-FFF2-40B4-BE49-F238E27FC236}">
                      <a16:creationId xmlns:a16="http://schemas.microsoft.com/office/drawing/2014/main" id="{D26E709B-63A4-ECC7-A2EB-C03162C13A43}"/>
                    </a:ext>
                  </a:extLst>
                </p14:cNvPr>
                <p14:cNvContentPartPr/>
                <p14:nvPr/>
              </p14:nvContentPartPr>
              <p14:xfrm>
                <a:off x="5385985" y="6053740"/>
                <a:ext cx="6480" cy="37080"/>
              </p14:xfrm>
            </p:contentPart>
          </mc:Choice>
          <mc:Fallback xmlns="">
            <p:pic>
              <p:nvPicPr>
                <p:cNvPr id="1446" name="Input penna 1445">
                  <a:extLst>
                    <a:ext uri="{FF2B5EF4-FFF2-40B4-BE49-F238E27FC236}">
                      <a16:creationId xmlns:a16="http://schemas.microsoft.com/office/drawing/2014/main" id="{D26E709B-63A4-ECC7-A2EB-C03162C13A43}"/>
                    </a:ext>
                  </a:extLst>
                </p:cNvPr>
                <p:cNvPicPr/>
                <p:nvPr/>
              </p:nvPicPr>
              <p:blipFill>
                <a:blip r:embed="rId1774"/>
                <a:stretch>
                  <a:fillRect/>
                </a:stretch>
              </p:blipFill>
              <p:spPr>
                <a:xfrm>
                  <a:off x="5378425" y="6046180"/>
                  <a:ext cx="21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5">
              <p14:nvContentPartPr>
                <p14:cNvPr id="1447" name="Input penna 1446">
                  <a:extLst>
                    <a:ext uri="{FF2B5EF4-FFF2-40B4-BE49-F238E27FC236}">
                      <a16:creationId xmlns:a16="http://schemas.microsoft.com/office/drawing/2014/main" id="{DFD0080B-4909-B86C-C97F-FDEC92BBDF54}"/>
                    </a:ext>
                  </a:extLst>
                </p14:cNvPr>
                <p14:cNvContentPartPr/>
                <p14:nvPr/>
              </p14:nvContentPartPr>
              <p14:xfrm>
                <a:off x="5332705" y="6078220"/>
                <a:ext cx="109080" cy="15480"/>
              </p14:xfrm>
            </p:contentPart>
          </mc:Choice>
          <mc:Fallback xmlns="">
            <p:pic>
              <p:nvPicPr>
                <p:cNvPr id="1447" name="Input penna 1446">
                  <a:extLst>
                    <a:ext uri="{FF2B5EF4-FFF2-40B4-BE49-F238E27FC236}">
                      <a16:creationId xmlns:a16="http://schemas.microsoft.com/office/drawing/2014/main" id="{DFD0080B-4909-B86C-C97F-FDEC92BBDF54}"/>
                    </a:ext>
                  </a:extLst>
                </p:cNvPr>
                <p:cNvPicPr/>
                <p:nvPr/>
              </p:nvPicPr>
              <p:blipFill>
                <a:blip r:embed="rId1776"/>
                <a:stretch>
                  <a:fillRect/>
                </a:stretch>
              </p:blipFill>
              <p:spPr>
                <a:xfrm>
                  <a:off x="5325145" y="6070660"/>
                  <a:ext cx="1242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7">
              <p14:nvContentPartPr>
                <p14:cNvPr id="1450" name="Input penna 1449">
                  <a:extLst>
                    <a:ext uri="{FF2B5EF4-FFF2-40B4-BE49-F238E27FC236}">
                      <a16:creationId xmlns:a16="http://schemas.microsoft.com/office/drawing/2014/main" id="{37A1C39D-D225-97CB-90D3-BB8D2912C3BA}"/>
                    </a:ext>
                  </a:extLst>
                </p14:cNvPr>
                <p14:cNvContentPartPr/>
                <p14:nvPr/>
              </p14:nvContentPartPr>
              <p14:xfrm>
                <a:off x="4891917" y="5902427"/>
                <a:ext cx="64800" cy="84960"/>
              </p14:xfrm>
            </p:contentPart>
          </mc:Choice>
          <mc:Fallback xmlns="">
            <p:pic>
              <p:nvPicPr>
                <p:cNvPr id="1450" name="Input penna 1449">
                  <a:extLst>
                    <a:ext uri="{FF2B5EF4-FFF2-40B4-BE49-F238E27FC236}">
                      <a16:creationId xmlns:a16="http://schemas.microsoft.com/office/drawing/2014/main" id="{37A1C39D-D225-97CB-90D3-BB8D2912C3BA}"/>
                    </a:ext>
                  </a:extLst>
                </p:cNvPr>
                <p:cNvPicPr/>
                <p:nvPr/>
              </p:nvPicPr>
              <p:blipFill>
                <a:blip r:embed="rId1778"/>
                <a:stretch>
                  <a:fillRect/>
                </a:stretch>
              </p:blipFill>
              <p:spPr>
                <a:xfrm>
                  <a:off x="4884357" y="5894867"/>
                  <a:ext cx="799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9">
              <p14:nvContentPartPr>
                <p14:cNvPr id="1451" name="Input penna 1450">
                  <a:extLst>
                    <a:ext uri="{FF2B5EF4-FFF2-40B4-BE49-F238E27FC236}">
                      <a16:creationId xmlns:a16="http://schemas.microsoft.com/office/drawing/2014/main" id="{E45AEEB5-845F-D272-6A51-197E07079252}"/>
                    </a:ext>
                  </a:extLst>
                </p14:cNvPr>
                <p14:cNvContentPartPr/>
                <p14:nvPr/>
              </p14:nvContentPartPr>
              <p14:xfrm>
                <a:off x="4976517" y="5897027"/>
                <a:ext cx="28800" cy="73440"/>
              </p14:xfrm>
            </p:contentPart>
          </mc:Choice>
          <mc:Fallback xmlns="">
            <p:pic>
              <p:nvPicPr>
                <p:cNvPr id="1451" name="Input penna 1450">
                  <a:extLst>
                    <a:ext uri="{FF2B5EF4-FFF2-40B4-BE49-F238E27FC236}">
                      <a16:creationId xmlns:a16="http://schemas.microsoft.com/office/drawing/2014/main" id="{E45AEEB5-845F-D272-6A51-197E07079252}"/>
                    </a:ext>
                  </a:extLst>
                </p:cNvPr>
                <p:cNvPicPr/>
                <p:nvPr/>
              </p:nvPicPr>
              <p:blipFill>
                <a:blip r:embed="rId1780"/>
                <a:stretch>
                  <a:fillRect/>
                </a:stretch>
              </p:blipFill>
              <p:spPr>
                <a:xfrm>
                  <a:off x="4968957" y="5889467"/>
                  <a:ext cx="439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1">
              <p14:nvContentPartPr>
                <p14:cNvPr id="1452" name="Input penna 1451">
                  <a:extLst>
                    <a:ext uri="{FF2B5EF4-FFF2-40B4-BE49-F238E27FC236}">
                      <a16:creationId xmlns:a16="http://schemas.microsoft.com/office/drawing/2014/main" id="{D3CC07E8-6B52-BA4A-9943-896F2BF392B8}"/>
                    </a:ext>
                  </a:extLst>
                </p14:cNvPr>
                <p14:cNvContentPartPr/>
                <p14:nvPr/>
              </p14:nvContentPartPr>
              <p14:xfrm>
                <a:off x="5029077" y="5879387"/>
                <a:ext cx="31320" cy="85680"/>
              </p14:xfrm>
            </p:contentPart>
          </mc:Choice>
          <mc:Fallback xmlns="">
            <p:pic>
              <p:nvPicPr>
                <p:cNvPr id="1452" name="Input penna 1451">
                  <a:extLst>
                    <a:ext uri="{FF2B5EF4-FFF2-40B4-BE49-F238E27FC236}">
                      <a16:creationId xmlns:a16="http://schemas.microsoft.com/office/drawing/2014/main" id="{D3CC07E8-6B52-BA4A-9943-896F2BF392B8}"/>
                    </a:ext>
                  </a:extLst>
                </p:cNvPr>
                <p:cNvPicPr/>
                <p:nvPr/>
              </p:nvPicPr>
              <p:blipFill>
                <a:blip r:embed="rId1782"/>
                <a:stretch>
                  <a:fillRect/>
                </a:stretch>
              </p:blipFill>
              <p:spPr>
                <a:xfrm>
                  <a:off x="5021517" y="5871827"/>
                  <a:ext cx="460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3">
              <p14:nvContentPartPr>
                <p14:cNvPr id="1453" name="Input penna 1452">
                  <a:extLst>
                    <a:ext uri="{FF2B5EF4-FFF2-40B4-BE49-F238E27FC236}">
                      <a16:creationId xmlns:a16="http://schemas.microsoft.com/office/drawing/2014/main" id="{081F9E57-F36C-BA5A-49D3-FCF05C634227}"/>
                    </a:ext>
                  </a:extLst>
                </p14:cNvPr>
                <p14:cNvContentPartPr/>
                <p14:nvPr/>
              </p14:nvContentPartPr>
              <p14:xfrm>
                <a:off x="5083797" y="5915747"/>
                <a:ext cx="1800" cy="27720"/>
              </p14:xfrm>
            </p:contentPart>
          </mc:Choice>
          <mc:Fallback xmlns="">
            <p:pic>
              <p:nvPicPr>
                <p:cNvPr id="1453" name="Input penna 1452">
                  <a:extLst>
                    <a:ext uri="{FF2B5EF4-FFF2-40B4-BE49-F238E27FC236}">
                      <a16:creationId xmlns:a16="http://schemas.microsoft.com/office/drawing/2014/main" id="{081F9E57-F36C-BA5A-49D3-FCF05C63422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076237" y="5908187"/>
                  <a:ext cx="169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4">
              <p14:nvContentPartPr>
                <p14:cNvPr id="1454" name="Input penna 1453">
                  <a:extLst>
                    <a:ext uri="{FF2B5EF4-FFF2-40B4-BE49-F238E27FC236}">
                      <a16:creationId xmlns:a16="http://schemas.microsoft.com/office/drawing/2014/main" id="{6BED1C48-B643-C1EB-998C-46DF1777931D}"/>
                    </a:ext>
                  </a:extLst>
                </p14:cNvPr>
                <p14:cNvContentPartPr/>
                <p14:nvPr/>
              </p14:nvContentPartPr>
              <p14:xfrm>
                <a:off x="5098917" y="5905667"/>
                <a:ext cx="18360" cy="47160"/>
              </p14:xfrm>
            </p:contentPart>
          </mc:Choice>
          <mc:Fallback xmlns="">
            <p:pic>
              <p:nvPicPr>
                <p:cNvPr id="1454" name="Input penna 1453">
                  <a:extLst>
                    <a:ext uri="{FF2B5EF4-FFF2-40B4-BE49-F238E27FC236}">
                      <a16:creationId xmlns:a16="http://schemas.microsoft.com/office/drawing/2014/main" id="{6BED1C48-B643-C1EB-998C-46DF1777931D}"/>
                    </a:ext>
                  </a:extLst>
                </p:cNvPr>
                <p:cNvPicPr/>
                <p:nvPr/>
              </p:nvPicPr>
              <p:blipFill>
                <a:blip r:embed="rId1785"/>
                <a:stretch>
                  <a:fillRect/>
                </a:stretch>
              </p:blipFill>
              <p:spPr>
                <a:xfrm>
                  <a:off x="5091357" y="5898107"/>
                  <a:ext cx="334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6">
              <p14:nvContentPartPr>
                <p14:cNvPr id="1455" name="Input penna 1454">
                  <a:extLst>
                    <a:ext uri="{FF2B5EF4-FFF2-40B4-BE49-F238E27FC236}">
                      <a16:creationId xmlns:a16="http://schemas.microsoft.com/office/drawing/2014/main" id="{8B06A043-CCA0-6FED-1FCE-FB75118041F0}"/>
                    </a:ext>
                  </a:extLst>
                </p14:cNvPr>
                <p14:cNvContentPartPr/>
                <p14:nvPr/>
              </p14:nvContentPartPr>
              <p14:xfrm>
                <a:off x="5134917" y="5918987"/>
                <a:ext cx="21240" cy="30600"/>
              </p14:xfrm>
            </p:contentPart>
          </mc:Choice>
          <mc:Fallback xmlns="">
            <p:pic>
              <p:nvPicPr>
                <p:cNvPr id="1455" name="Input penna 1454">
                  <a:extLst>
                    <a:ext uri="{FF2B5EF4-FFF2-40B4-BE49-F238E27FC236}">
                      <a16:creationId xmlns:a16="http://schemas.microsoft.com/office/drawing/2014/main" id="{8B06A043-CCA0-6FED-1FCE-FB75118041F0}"/>
                    </a:ext>
                  </a:extLst>
                </p:cNvPr>
                <p:cNvPicPr/>
                <p:nvPr/>
              </p:nvPicPr>
              <p:blipFill>
                <a:blip r:embed="rId1787"/>
                <a:stretch>
                  <a:fillRect/>
                </a:stretch>
              </p:blipFill>
              <p:spPr>
                <a:xfrm>
                  <a:off x="5127357" y="5911427"/>
                  <a:ext cx="36360" cy="4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88">
            <p14:nvContentPartPr>
              <p14:cNvPr id="1459" name="Input penna 1458">
                <a:extLst>
                  <a:ext uri="{FF2B5EF4-FFF2-40B4-BE49-F238E27FC236}">
                    <a16:creationId xmlns:a16="http://schemas.microsoft.com/office/drawing/2014/main" id="{6821328D-17EF-40B1-890F-D400E7D2F339}"/>
                  </a:ext>
                </a:extLst>
              </p14:cNvPr>
              <p14:cNvContentPartPr/>
              <p14:nvPr/>
            </p14:nvContentPartPr>
            <p14:xfrm>
              <a:off x="5768490" y="6509205"/>
              <a:ext cx="360720" cy="10080"/>
            </p14:xfrm>
          </p:contentPart>
        </mc:Choice>
        <mc:Fallback xmlns="">
          <p:pic>
            <p:nvPicPr>
              <p:cNvPr id="1459" name="Input penna 1458">
                <a:extLst>
                  <a:ext uri="{FF2B5EF4-FFF2-40B4-BE49-F238E27FC236}">
                    <a16:creationId xmlns:a16="http://schemas.microsoft.com/office/drawing/2014/main" id="{6821328D-17EF-40B1-890F-D400E7D2F339}"/>
                  </a:ext>
                </a:extLst>
              </p:cNvPr>
              <p:cNvPicPr/>
              <p:nvPr/>
            </p:nvPicPr>
            <p:blipFill>
              <a:blip r:embed="rId1789"/>
              <a:stretch>
                <a:fillRect/>
              </a:stretch>
            </p:blipFill>
            <p:spPr>
              <a:xfrm>
                <a:off x="5760930" y="6501645"/>
                <a:ext cx="37584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74" name="Gruppo 1473">
            <a:extLst>
              <a:ext uri="{FF2B5EF4-FFF2-40B4-BE49-F238E27FC236}">
                <a16:creationId xmlns:a16="http://schemas.microsoft.com/office/drawing/2014/main" id="{1956897B-85E4-0974-4E34-27381A5912C3}"/>
              </a:ext>
            </a:extLst>
          </p:cNvPr>
          <p:cNvGrpSpPr/>
          <p:nvPr/>
        </p:nvGrpSpPr>
        <p:grpSpPr>
          <a:xfrm>
            <a:off x="5457090" y="6230205"/>
            <a:ext cx="658080" cy="113760"/>
            <a:chOff x="5457090" y="6230205"/>
            <a:chExt cx="658080" cy="11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0">
              <p14:nvContentPartPr>
                <p14:cNvPr id="1460" name="Input penna 1459">
                  <a:extLst>
                    <a:ext uri="{FF2B5EF4-FFF2-40B4-BE49-F238E27FC236}">
                      <a16:creationId xmlns:a16="http://schemas.microsoft.com/office/drawing/2014/main" id="{B50A1F39-144A-87F6-7DDF-1EBAFCD3F504}"/>
                    </a:ext>
                  </a:extLst>
                </p14:cNvPr>
                <p14:cNvContentPartPr/>
                <p14:nvPr/>
              </p14:nvContentPartPr>
              <p14:xfrm>
                <a:off x="5457090" y="6267645"/>
                <a:ext cx="48960" cy="55440"/>
              </p14:xfrm>
            </p:contentPart>
          </mc:Choice>
          <mc:Fallback xmlns="">
            <p:pic>
              <p:nvPicPr>
                <p:cNvPr id="1460" name="Input penna 1459">
                  <a:extLst>
                    <a:ext uri="{FF2B5EF4-FFF2-40B4-BE49-F238E27FC236}">
                      <a16:creationId xmlns:a16="http://schemas.microsoft.com/office/drawing/2014/main" id="{B50A1F39-144A-87F6-7DDF-1EBAFCD3F504}"/>
                    </a:ext>
                  </a:extLst>
                </p:cNvPr>
                <p:cNvPicPr/>
                <p:nvPr/>
              </p:nvPicPr>
              <p:blipFill>
                <a:blip r:embed="rId1791"/>
                <a:stretch>
                  <a:fillRect/>
                </a:stretch>
              </p:blipFill>
              <p:spPr>
                <a:xfrm>
                  <a:off x="5449530" y="6260085"/>
                  <a:ext cx="640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2">
              <p14:nvContentPartPr>
                <p14:cNvPr id="1461" name="Input penna 1460">
                  <a:extLst>
                    <a:ext uri="{FF2B5EF4-FFF2-40B4-BE49-F238E27FC236}">
                      <a16:creationId xmlns:a16="http://schemas.microsoft.com/office/drawing/2014/main" id="{7EB4BFB4-ED29-7F52-7AFD-D15047EFD70D}"/>
                    </a:ext>
                  </a:extLst>
                </p14:cNvPr>
                <p14:cNvContentPartPr/>
                <p14:nvPr/>
              </p14:nvContentPartPr>
              <p14:xfrm>
                <a:off x="5522250" y="6248925"/>
                <a:ext cx="14400" cy="95040"/>
              </p14:xfrm>
            </p:contentPart>
          </mc:Choice>
          <mc:Fallback xmlns="">
            <p:pic>
              <p:nvPicPr>
                <p:cNvPr id="1461" name="Input penna 1460">
                  <a:extLst>
                    <a:ext uri="{FF2B5EF4-FFF2-40B4-BE49-F238E27FC236}">
                      <a16:creationId xmlns:a16="http://schemas.microsoft.com/office/drawing/2014/main" id="{7EB4BFB4-ED29-7F52-7AFD-D15047EFD70D}"/>
                    </a:ext>
                  </a:extLst>
                </p:cNvPr>
                <p:cNvPicPr/>
                <p:nvPr/>
              </p:nvPicPr>
              <p:blipFill>
                <a:blip r:embed="rId1793"/>
                <a:stretch>
                  <a:fillRect/>
                </a:stretch>
              </p:blipFill>
              <p:spPr>
                <a:xfrm>
                  <a:off x="5515050" y="6241365"/>
                  <a:ext cx="295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4">
              <p14:nvContentPartPr>
                <p14:cNvPr id="1462" name="Input penna 1461">
                  <a:extLst>
                    <a:ext uri="{FF2B5EF4-FFF2-40B4-BE49-F238E27FC236}">
                      <a16:creationId xmlns:a16="http://schemas.microsoft.com/office/drawing/2014/main" id="{529A8BEC-A9D9-F240-F5E6-7D818D0385D1}"/>
                    </a:ext>
                  </a:extLst>
                </p14:cNvPr>
                <p14:cNvContentPartPr/>
                <p14:nvPr/>
              </p14:nvContentPartPr>
              <p14:xfrm>
                <a:off x="5542050" y="6292845"/>
                <a:ext cx="40680" cy="1080"/>
              </p14:xfrm>
            </p:contentPart>
          </mc:Choice>
          <mc:Fallback xmlns="">
            <p:pic>
              <p:nvPicPr>
                <p:cNvPr id="1462" name="Input penna 1461">
                  <a:extLst>
                    <a:ext uri="{FF2B5EF4-FFF2-40B4-BE49-F238E27FC236}">
                      <a16:creationId xmlns:a16="http://schemas.microsoft.com/office/drawing/2014/main" id="{529A8BEC-A9D9-F240-F5E6-7D818D0385D1}"/>
                    </a:ext>
                  </a:extLst>
                </p:cNvPr>
                <p:cNvPicPr/>
                <p:nvPr/>
              </p:nvPicPr>
              <p:blipFill>
                <a:blip r:embed="rId1795"/>
                <a:stretch>
                  <a:fillRect/>
                </a:stretch>
              </p:blipFill>
              <p:spPr>
                <a:xfrm>
                  <a:off x="5534490" y="6285285"/>
                  <a:ext cx="558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6">
              <p14:nvContentPartPr>
                <p14:cNvPr id="1463" name="Input penna 1462">
                  <a:extLst>
                    <a:ext uri="{FF2B5EF4-FFF2-40B4-BE49-F238E27FC236}">
                      <a16:creationId xmlns:a16="http://schemas.microsoft.com/office/drawing/2014/main" id="{EDDD6093-D3FD-5136-F9E9-86B7422173EC}"/>
                    </a:ext>
                  </a:extLst>
                </p14:cNvPr>
                <p14:cNvContentPartPr/>
                <p14:nvPr/>
              </p14:nvContentPartPr>
              <p14:xfrm>
                <a:off x="5606850" y="6252165"/>
                <a:ext cx="43200" cy="60840"/>
              </p14:xfrm>
            </p:contentPart>
          </mc:Choice>
          <mc:Fallback xmlns="">
            <p:pic>
              <p:nvPicPr>
                <p:cNvPr id="1463" name="Input penna 1462">
                  <a:extLst>
                    <a:ext uri="{FF2B5EF4-FFF2-40B4-BE49-F238E27FC236}">
                      <a16:creationId xmlns:a16="http://schemas.microsoft.com/office/drawing/2014/main" id="{EDDD6093-D3FD-5136-F9E9-86B7422173EC}"/>
                    </a:ext>
                  </a:extLst>
                </p:cNvPr>
                <p:cNvPicPr/>
                <p:nvPr/>
              </p:nvPicPr>
              <p:blipFill>
                <a:blip r:embed="rId1797"/>
                <a:stretch>
                  <a:fillRect/>
                </a:stretch>
              </p:blipFill>
              <p:spPr>
                <a:xfrm>
                  <a:off x="5599290" y="6244605"/>
                  <a:ext cx="583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8">
              <p14:nvContentPartPr>
                <p14:cNvPr id="1464" name="Input penna 1463">
                  <a:extLst>
                    <a:ext uri="{FF2B5EF4-FFF2-40B4-BE49-F238E27FC236}">
                      <a16:creationId xmlns:a16="http://schemas.microsoft.com/office/drawing/2014/main" id="{6E55AEF6-2406-7FC6-AAB1-630B357CB061}"/>
                    </a:ext>
                  </a:extLst>
                </p14:cNvPr>
                <p14:cNvContentPartPr/>
                <p14:nvPr/>
              </p14:nvContentPartPr>
              <p14:xfrm>
                <a:off x="5674890" y="6260085"/>
                <a:ext cx="10440" cy="60480"/>
              </p14:xfrm>
            </p:contentPart>
          </mc:Choice>
          <mc:Fallback xmlns="">
            <p:pic>
              <p:nvPicPr>
                <p:cNvPr id="1464" name="Input penna 1463">
                  <a:extLst>
                    <a:ext uri="{FF2B5EF4-FFF2-40B4-BE49-F238E27FC236}">
                      <a16:creationId xmlns:a16="http://schemas.microsoft.com/office/drawing/2014/main" id="{6E55AEF6-2406-7FC6-AAB1-630B357CB061}"/>
                    </a:ext>
                  </a:extLst>
                </p:cNvPr>
                <p:cNvPicPr/>
                <p:nvPr/>
              </p:nvPicPr>
              <p:blipFill>
                <a:blip r:embed="rId1723"/>
                <a:stretch>
                  <a:fillRect/>
                </a:stretch>
              </p:blipFill>
              <p:spPr>
                <a:xfrm>
                  <a:off x="5667330" y="6252525"/>
                  <a:ext cx="25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9">
              <p14:nvContentPartPr>
                <p14:cNvPr id="1465" name="Input penna 1464">
                  <a:extLst>
                    <a:ext uri="{FF2B5EF4-FFF2-40B4-BE49-F238E27FC236}">
                      <a16:creationId xmlns:a16="http://schemas.microsoft.com/office/drawing/2014/main" id="{3059E83D-FA60-F460-4681-D11B0C05F6B8}"/>
                    </a:ext>
                  </a:extLst>
                </p14:cNvPr>
                <p14:cNvContentPartPr/>
                <p14:nvPr/>
              </p14:nvContentPartPr>
              <p14:xfrm>
                <a:off x="5736450" y="6259725"/>
                <a:ext cx="26640" cy="42480"/>
              </p14:xfrm>
            </p:contentPart>
          </mc:Choice>
          <mc:Fallback xmlns="">
            <p:pic>
              <p:nvPicPr>
                <p:cNvPr id="1465" name="Input penna 1464">
                  <a:extLst>
                    <a:ext uri="{FF2B5EF4-FFF2-40B4-BE49-F238E27FC236}">
                      <a16:creationId xmlns:a16="http://schemas.microsoft.com/office/drawing/2014/main" id="{3059E83D-FA60-F460-4681-D11B0C05F6B8}"/>
                    </a:ext>
                  </a:extLst>
                </p:cNvPr>
                <p:cNvPicPr/>
                <p:nvPr/>
              </p:nvPicPr>
              <p:blipFill>
                <a:blip r:embed="rId1800"/>
                <a:stretch>
                  <a:fillRect/>
                </a:stretch>
              </p:blipFill>
              <p:spPr>
                <a:xfrm>
                  <a:off x="5728890" y="6252165"/>
                  <a:ext cx="417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1">
              <p14:nvContentPartPr>
                <p14:cNvPr id="1466" name="Input penna 1465">
                  <a:extLst>
                    <a:ext uri="{FF2B5EF4-FFF2-40B4-BE49-F238E27FC236}">
                      <a16:creationId xmlns:a16="http://schemas.microsoft.com/office/drawing/2014/main" id="{3B825260-2664-A058-463D-A9CF1CC6F833}"/>
                    </a:ext>
                  </a:extLst>
                </p14:cNvPr>
                <p14:cNvContentPartPr/>
                <p14:nvPr/>
              </p14:nvContentPartPr>
              <p14:xfrm>
                <a:off x="5783970" y="6275565"/>
                <a:ext cx="36720" cy="7560"/>
              </p14:xfrm>
            </p:contentPart>
          </mc:Choice>
          <mc:Fallback xmlns="">
            <p:pic>
              <p:nvPicPr>
                <p:cNvPr id="1466" name="Input penna 1465">
                  <a:extLst>
                    <a:ext uri="{FF2B5EF4-FFF2-40B4-BE49-F238E27FC236}">
                      <a16:creationId xmlns:a16="http://schemas.microsoft.com/office/drawing/2014/main" id="{3B825260-2664-A058-463D-A9CF1CC6F833}"/>
                    </a:ext>
                  </a:extLst>
                </p:cNvPr>
                <p:cNvPicPr/>
                <p:nvPr/>
              </p:nvPicPr>
              <p:blipFill>
                <a:blip r:embed="rId1802"/>
                <a:stretch>
                  <a:fillRect/>
                </a:stretch>
              </p:blipFill>
              <p:spPr>
                <a:xfrm>
                  <a:off x="5776410" y="6268005"/>
                  <a:ext cx="51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3">
              <p14:nvContentPartPr>
                <p14:cNvPr id="1467" name="Input penna 1466">
                  <a:extLst>
                    <a:ext uri="{FF2B5EF4-FFF2-40B4-BE49-F238E27FC236}">
                      <a16:creationId xmlns:a16="http://schemas.microsoft.com/office/drawing/2014/main" id="{437240FA-77EC-2927-80CF-0309F8320404}"/>
                    </a:ext>
                  </a:extLst>
                </p14:cNvPr>
                <p14:cNvContentPartPr/>
                <p14:nvPr/>
              </p14:nvContentPartPr>
              <p14:xfrm>
                <a:off x="5832930" y="6230205"/>
                <a:ext cx="9000" cy="79920"/>
              </p14:xfrm>
            </p:contentPart>
          </mc:Choice>
          <mc:Fallback xmlns="">
            <p:pic>
              <p:nvPicPr>
                <p:cNvPr id="1467" name="Input penna 1466">
                  <a:extLst>
                    <a:ext uri="{FF2B5EF4-FFF2-40B4-BE49-F238E27FC236}">
                      <a16:creationId xmlns:a16="http://schemas.microsoft.com/office/drawing/2014/main" id="{437240FA-77EC-2927-80CF-0309F8320404}"/>
                    </a:ext>
                  </a:extLst>
                </p:cNvPr>
                <p:cNvPicPr/>
                <p:nvPr/>
              </p:nvPicPr>
              <p:blipFill>
                <a:blip r:embed="rId1804"/>
                <a:stretch>
                  <a:fillRect/>
                </a:stretch>
              </p:blipFill>
              <p:spPr>
                <a:xfrm>
                  <a:off x="5825370" y="6222645"/>
                  <a:ext cx="241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5">
              <p14:nvContentPartPr>
                <p14:cNvPr id="1468" name="Input penna 1467">
                  <a:extLst>
                    <a:ext uri="{FF2B5EF4-FFF2-40B4-BE49-F238E27FC236}">
                      <a16:creationId xmlns:a16="http://schemas.microsoft.com/office/drawing/2014/main" id="{820A1990-CEE8-B85A-79CC-162649E9BD73}"/>
                    </a:ext>
                  </a:extLst>
                </p14:cNvPr>
                <p14:cNvContentPartPr/>
                <p14:nvPr/>
              </p14:nvContentPartPr>
              <p14:xfrm>
                <a:off x="5879730" y="6232365"/>
                <a:ext cx="1440" cy="55080"/>
              </p14:xfrm>
            </p:contentPart>
          </mc:Choice>
          <mc:Fallback xmlns="">
            <p:pic>
              <p:nvPicPr>
                <p:cNvPr id="1468" name="Input penna 1467">
                  <a:extLst>
                    <a:ext uri="{FF2B5EF4-FFF2-40B4-BE49-F238E27FC236}">
                      <a16:creationId xmlns:a16="http://schemas.microsoft.com/office/drawing/2014/main" id="{820A1990-CEE8-B85A-79CC-162649E9BD73}"/>
                    </a:ext>
                  </a:extLst>
                </p:cNvPr>
                <p:cNvPicPr/>
                <p:nvPr/>
              </p:nvPicPr>
              <p:blipFill>
                <a:blip r:embed="rId1806"/>
                <a:stretch>
                  <a:fillRect/>
                </a:stretch>
              </p:blipFill>
              <p:spPr>
                <a:xfrm>
                  <a:off x="5872170" y="6224805"/>
                  <a:ext cx="165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7">
              <p14:nvContentPartPr>
                <p14:cNvPr id="1469" name="Input penna 1468">
                  <a:extLst>
                    <a:ext uri="{FF2B5EF4-FFF2-40B4-BE49-F238E27FC236}">
                      <a16:creationId xmlns:a16="http://schemas.microsoft.com/office/drawing/2014/main" id="{5137E350-1A3F-E75E-8E2C-F849C3977655}"/>
                    </a:ext>
                  </a:extLst>
                </p14:cNvPr>
                <p14:cNvContentPartPr/>
                <p14:nvPr/>
              </p14:nvContentPartPr>
              <p14:xfrm>
                <a:off x="5958570" y="6232005"/>
                <a:ext cx="42120" cy="46440"/>
              </p14:xfrm>
            </p:contentPart>
          </mc:Choice>
          <mc:Fallback xmlns="">
            <p:pic>
              <p:nvPicPr>
                <p:cNvPr id="1469" name="Input penna 1468">
                  <a:extLst>
                    <a:ext uri="{FF2B5EF4-FFF2-40B4-BE49-F238E27FC236}">
                      <a16:creationId xmlns:a16="http://schemas.microsoft.com/office/drawing/2014/main" id="{5137E350-1A3F-E75E-8E2C-F849C3977655}"/>
                    </a:ext>
                  </a:extLst>
                </p:cNvPr>
                <p:cNvPicPr/>
                <p:nvPr/>
              </p:nvPicPr>
              <p:blipFill>
                <a:blip r:embed="rId1808"/>
                <a:stretch>
                  <a:fillRect/>
                </a:stretch>
              </p:blipFill>
              <p:spPr>
                <a:xfrm>
                  <a:off x="5951370" y="6224445"/>
                  <a:ext cx="572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9">
              <p14:nvContentPartPr>
                <p14:cNvPr id="1470" name="Input penna 1469">
                  <a:extLst>
                    <a:ext uri="{FF2B5EF4-FFF2-40B4-BE49-F238E27FC236}">
                      <a16:creationId xmlns:a16="http://schemas.microsoft.com/office/drawing/2014/main" id="{22531471-1C39-B7F6-C5CA-86316AE8CEFD}"/>
                    </a:ext>
                  </a:extLst>
                </p14:cNvPr>
                <p14:cNvContentPartPr/>
                <p14:nvPr/>
              </p14:nvContentPartPr>
              <p14:xfrm>
                <a:off x="5968290" y="6277365"/>
                <a:ext cx="8640" cy="46440"/>
              </p14:xfrm>
            </p:contentPart>
          </mc:Choice>
          <mc:Fallback xmlns="">
            <p:pic>
              <p:nvPicPr>
                <p:cNvPr id="1470" name="Input penna 1469">
                  <a:extLst>
                    <a:ext uri="{FF2B5EF4-FFF2-40B4-BE49-F238E27FC236}">
                      <a16:creationId xmlns:a16="http://schemas.microsoft.com/office/drawing/2014/main" id="{22531471-1C39-B7F6-C5CA-86316AE8CEFD}"/>
                    </a:ext>
                  </a:extLst>
                </p:cNvPr>
                <p:cNvPicPr/>
                <p:nvPr/>
              </p:nvPicPr>
              <p:blipFill>
                <a:blip r:embed="rId1810"/>
                <a:stretch>
                  <a:fillRect/>
                </a:stretch>
              </p:blipFill>
              <p:spPr>
                <a:xfrm>
                  <a:off x="5960730" y="6269805"/>
                  <a:ext cx="237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1">
              <p14:nvContentPartPr>
                <p14:cNvPr id="1471" name="Input penna 1470">
                  <a:extLst>
                    <a:ext uri="{FF2B5EF4-FFF2-40B4-BE49-F238E27FC236}">
                      <a16:creationId xmlns:a16="http://schemas.microsoft.com/office/drawing/2014/main" id="{BF242BB3-C3BA-AE12-1226-0CD93959AD59}"/>
                    </a:ext>
                  </a:extLst>
                </p14:cNvPr>
                <p14:cNvContentPartPr/>
                <p14:nvPr/>
              </p14:nvContentPartPr>
              <p14:xfrm>
                <a:off x="6005370" y="6288165"/>
                <a:ext cx="4320" cy="30240"/>
              </p14:xfrm>
            </p:contentPart>
          </mc:Choice>
          <mc:Fallback xmlns="">
            <p:pic>
              <p:nvPicPr>
                <p:cNvPr id="1471" name="Input penna 1470">
                  <a:extLst>
                    <a:ext uri="{FF2B5EF4-FFF2-40B4-BE49-F238E27FC236}">
                      <a16:creationId xmlns:a16="http://schemas.microsoft.com/office/drawing/2014/main" id="{BF242BB3-C3BA-AE12-1226-0CD93959AD59}"/>
                    </a:ext>
                  </a:extLst>
                </p:cNvPr>
                <p:cNvPicPr/>
                <p:nvPr/>
              </p:nvPicPr>
              <p:blipFill>
                <a:blip r:embed="rId1812"/>
                <a:stretch>
                  <a:fillRect/>
                </a:stretch>
              </p:blipFill>
              <p:spPr>
                <a:xfrm>
                  <a:off x="5997810" y="6280605"/>
                  <a:ext cx="194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3">
              <p14:nvContentPartPr>
                <p14:cNvPr id="1472" name="Input penna 1471">
                  <a:extLst>
                    <a:ext uri="{FF2B5EF4-FFF2-40B4-BE49-F238E27FC236}">
                      <a16:creationId xmlns:a16="http://schemas.microsoft.com/office/drawing/2014/main" id="{87273386-29DA-B1FA-198D-1E6ABEE63FFD}"/>
                    </a:ext>
                  </a:extLst>
                </p14:cNvPr>
                <p14:cNvContentPartPr/>
                <p14:nvPr/>
              </p14:nvContentPartPr>
              <p14:xfrm>
                <a:off x="5930130" y="6312645"/>
                <a:ext cx="185040" cy="18360"/>
              </p14:xfrm>
            </p:contentPart>
          </mc:Choice>
          <mc:Fallback xmlns="">
            <p:pic>
              <p:nvPicPr>
                <p:cNvPr id="1472" name="Input penna 1471">
                  <a:extLst>
                    <a:ext uri="{FF2B5EF4-FFF2-40B4-BE49-F238E27FC236}">
                      <a16:creationId xmlns:a16="http://schemas.microsoft.com/office/drawing/2014/main" id="{87273386-29DA-B1FA-198D-1E6ABEE63FFD}"/>
                    </a:ext>
                  </a:extLst>
                </p:cNvPr>
                <p:cNvPicPr/>
                <p:nvPr/>
              </p:nvPicPr>
              <p:blipFill>
                <a:blip r:embed="rId1814"/>
                <a:stretch>
                  <a:fillRect/>
                </a:stretch>
              </p:blipFill>
              <p:spPr>
                <a:xfrm>
                  <a:off x="5922570" y="6305085"/>
                  <a:ext cx="19980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4" name="Gruppo 1483">
            <a:extLst>
              <a:ext uri="{FF2B5EF4-FFF2-40B4-BE49-F238E27FC236}">
                <a16:creationId xmlns:a16="http://schemas.microsoft.com/office/drawing/2014/main" id="{D67EED6F-B149-57F6-2B2F-1DE177B8A9A3}"/>
              </a:ext>
            </a:extLst>
          </p:cNvPr>
          <p:cNvGrpSpPr/>
          <p:nvPr/>
        </p:nvGrpSpPr>
        <p:grpSpPr>
          <a:xfrm>
            <a:off x="3144410" y="6210300"/>
            <a:ext cx="513720" cy="138240"/>
            <a:chOff x="3144410" y="6210300"/>
            <a:chExt cx="513720" cy="13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15">
              <p14:nvContentPartPr>
                <p14:cNvPr id="1475" name="Input penna 1474">
                  <a:extLst>
                    <a:ext uri="{FF2B5EF4-FFF2-40B4-BE49-F238E27FC236}">
                      <a16:creationId xmlns:a16="http://schemas.microsoft.com/office/drawing/2014/main" id="{98440C18-F1B1-6FA8-FA63-9BF458D01644}"/>
                    </a:ext>
                  </a:extLst>
                </p14:cNvPr>
                <p14:cNvContentPartPr/>
                <p14:nvPr/>
              </p14:nvContentPartPr>
              <p14:xfrm>
                <a:off x="3144410" y="6210300"/>
                <a:ext cx="19800" cy="138240"/>
              </p14:xfrm>
            </p:contentPart>
          </mc:Choice>
          <mc:Fallback xmlns="">
            <p:pic>
              <p:nvPicPr>
                <p:cNvPr id="1475" name="Input penna 1474">
                  <a:extLst>
                    <a:ext uri="{FF2B5EF4-FFF2-40B4-BE49-F238E27FC236}">
                      <a16:creationId xmlns:a16="http://schemas.microsoft.com/office/drawing/2014/main" id="{98440C18-F1B1-6FA8-FA63-9BF458D01644}"/>
                    </a:ext>
                  </a:extLst>
                </p:cNvPr>
                <p:cNvPicPr/>
                <p:nvPr/>
              </p:nvPicPr>
              <p:blipFill>
                <a:blip r:embed="rId1816"/>
                <a:stretch>
                  <a:fillRect/>
                </a:stretch>
              </p:blipFill>
              <p:spPr>
                <a:xfrm>
                  <a:off x="3136850" y="6202740"/>
                  <a:ext cx="349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7">
              <p14:nvContentPartPr>
                <p14:cNvPr id="1476" name="Input penna 1475">
                  <a:extLst>
                    <a:ext uri="{FF2B5EF4-FFF2-40B4-BE49-F238E27FC236}">
                      <a16:creationId xmlns:a16="http://schemas.microsoft.com/office/drawing/2014/main" id="{6960734D-9A68-9B56-E0C3-9EB4DFEC54EE}"/>
                    </a:ext>
                  </a:extLst>
                </p14:cNvPr>
                <p14:cNvContentPartPr/>
                <p14:nvPr/>
              </p14:nvContentPartPr>
              <p14:xfrm>
                <a:off x="3158090" y="6224340"/>
                <a:ext cx="70560" cy="82800"/>
              </p14:xfrm>
            </p:contentPart>
          </mc:Choice>
          <mc:Fallback xmlns="">
            <p:pic>
              <p:nvPicPr>
                <p:cNvPr id="1476" name="Input penna 1475">
                  <a:extLst>
                    <a:ext uri="{FF2B5EF4-FFF2-40B4-BE49-F238E27FC236}">
                      <a16:creationId xmlns:a16="http://schemas.microsoft.com/office/drawing/2014/main" id="{6960734D-9A68-9B56-E0C3-9EB4DFEC54EE}"/>
                    </a:ext>
                  </a:extLst>
                </p:cNvPr>
                <p:cNvPicPr/>
                <p:nvPr/>
              </p:nvPicPr>
              <p:blipFill>
                <a:blip r:embed="rId1818"/>
                <a:stretch>
                  <a:fillRect/>
                </a:stretch>
              </p:blipFill>
              <p:spPr>
                <a:xfrm>
                  <a:off x="3150530" y="6216780"/>
                  <a:ext cx="856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9">
              <p14:nvContentPartPr>
                <p14:cNvPr id="1477" name="Input penna 1476">
                  <a:extLst>
                    <a:ext uri="{FF2B5EF4-FFF2-40B4-BE49-F238E27FC236}">
                      <a16:creationId xmlns:a16="http://schemas.microsoft.com/office/drawing/2014/main" id="{EB1991E7-8886-D4A7-4BC4-E8F2A7F06C11}"/>
                    </a:ext>
                  </a:extLst>
                </p14:cNvPr>
                <p14:cNvContentPartPr/>
                <p14:nvPr/>
              </p14:nvContentPartPr>
              <p14:xfrm>
                <a:off x="3239450" y="6223260"/>
                <a:ext cx="56880" cy="95400"/>
              </p14:xfrm>
            </p:contentPart>
          </mc:Choice>
          <mc:Fallback xmlns="">
            <p:pic>
              <p:nvPicPr>
                <p:cNvPr id="1477" name="Input penna 1476">
                  <a:extLst>
                    <a:ext uri="{FF2B5EF4-FFF2-40B4-BE49-F238E27FC236}">
                      <a16:creationId xmlns:a16="http://schemas.microsoft.com/office/drawing/2014/main" id="{EB1991E7-8886-D4A7-4BC4-E8F2A7F06C11}"/>
                    </a:ext>
                  </a:extLst>
                </p:cNvPr>
                <p:cNvPicPr/>
                <p:nvPr/>
              </p:nvPicPr>
              <p:blipFill>
                <a:blip r:embed="rId1820"/>
                <a:stretch>
                  <a:fillRect/>
                </a:stretch>
              </p:blipFill>
              <p:spPr>
                <a:xfrm>
                  <a:off x="3231890" y="6215700"/>
                  <a:ext cx="720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1">
              <p14:nvContentPartPr>
                <p14:cNvPr id="1478" name="Input penna 1477">
                  <a:extLst>
                    <a:ext uri="{FF2B5EF4-FFF2-40B4-BE49-F238E27FC236}">
                      <a16:creationId xmlns:a16="http://schemas.microsoft.com/office/drawing/2014/main" id="{7CCE08A2-32FF-0FD7-A514-0E66921C75A5}"/>
                    </a:ext>
                  </a:extLst>
                </p14:cNvPr>
                <p14:cNvContentPartPr/>
                <p14:nvPr/>
              </p14:nvContentPartPr>
              <p14:xfrm>
                <a:off x="3321530" y="6222540"/>
                <a:ext cx="80280" cy="61560"/>
              </p14:xfrm>
            </p:contentPart>
          </mc:Choice>
          <mc:Fallback xmlns="">
            <p:pic>
              <p:nvPicPr>
                <p:cNvPr id="1478" name="Input penna 1477">
                  <a:extLst>
                    <a:ext uri="{FF2B5EF4-FFF2-40B4-BE49-F238E27FC236}">
                      <a16:creationId xmlns:a16="http://schemas.microsoft.com/office/drawing/2014/main" id="{7CCE08A2-32FF-0FD7-A514-0E66921C75A5}"/>
                    </a:ext>
                  </a:extLst>
                </p:cNvPr>
                <p:cNvPicPr/>
                <p:nvPr/>
              </p:nvPicPr>
              <p:blipFill>
                <a:blip r:embed="rId1822"/>
                <a:stretch>
                  <a:fillRect/>
                </a:stretch>
              </p:blipFill>
              <p:spPr>
                <a:xfrm>
                  <a:off x="3313970" y="6214980"/>
                  <a:ext cx="954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3">
              <p14:nvContentPartPr>
                <p14:cNvPr id="1479" name="Input penna 1478">
                  <a:extLst>
                    <a:ext uri="{FF2B5EF4-FFF2-40B4-BE49-F238E27FC236}">
                      <a16:creationId xmlns:a16="http://schemas.microsoft.com/office/drawing/2014/main" id="{B9096579-B4EF-6E81-636B-0559018D6063}"/>
                    </a:ext>
                  </a:extLst>
                </p14:cNvPr>
                <p14:cNvContentPartPr/>
                <p14:nvPr/>
              </p14:nvContentPartPr>
              <p14:xfrm>
                <a:off x="3399650" y="6222180"/>
                <a:ext cx="56160" cy="70200"/>
              </p14:xfrm>
            </p:contentPart>
          </mc:Choice>
          <mc:Fallback xmlns="">
            <p:pic>
              <p:nvPicPr>
                <p:cNvPr id="1479" name="Input penna 1478">
                  <a:extLst>
                    <a:ext uri="{FF2B5EF4-FFF2-40B4-BE49-F238E27FC236}">
                      <a16:creationId xmlns:a16="http://schemas.microsoft.com/office/drawing/2014/main" id="{B9096579-B4EF-6E81-636B-0559018D6063}"/>
                    </a:ext>
                  </a:extLst>
                </p:cNvPr>
                <p:cNvPicPr/>
                <p:nvPr/>
              </p:nvPicPr>
              <p:blipFill>
                <a:blip r:embed="rId1824"/>
                <a:stretch>
                  <a:fillRect/>
                </a:stretch>
              </p:blipFill>
              <p:spPr>
                <a:xfrm>
                  <a:off x="3392090" y="6214620"/>
                  <a:ext cx="71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5">
              <p14:nvContentPartPr>
                <p14:cNvPr id="1480" name="Input penna 1479">
                  <a:extLst>
                    <a:ext uri="{FF2B5EF4-FFF2-40B4-BE49-F238E27FC236}">
                      <a16:creationId xmlns:a16="http://schemas.microsoft.com/office/drawing/2014/main" id="{FE722A63-FEF6-799B-4CC9-ACAEA27BB226}"/>
                    </a:ext>
                  </a:extLst>
                </p14:cNvPr>
                <p14:cNvContentPartPr/>
                <p14:nvPr/>
              </p14:nvContentPartPr>
              <p14:xfrm>
                <a:off x="3478850" y="6238380"/>
                <a:ext cx="60120" cy="70920"/>
              </p14:xfrm>
            </p:contentPart>
          </mc:Choice>
          <mc:Fallback xmlns="">
            <p:pic>
              <p:nvPicPr>
                <p:cNvPr id="1480" name="Input penna 1479">
                  <a:extLst>
                    <a:ext uri="{FF2B5EF4-FFF2-40B4-BE49-F238E27FC236}">
                      <a16:creationId xmlns:a16="http://schemas.microsoft.com/office/drawing/2014/main" id="{FE722A63-FEF6-799B-4CC9-ACAEA27BB226}"/>
                    </a:ext>
                  </a:extLst>
                </p:cNvPr>
                <p:cNvPicPr/>
                <p:nvPr/>
              </p:nvPicPr>
              <p:blipFill>
                <a:blip r:embed="rId1826"/>
                <a:stretch>
                  <a:fillRect/>
                </a:stretch>
              </p:blipFill>
              <p:spPr>
                <a:xfrm>
                  <a:off x="3471290" y="6231180"/>
                  <a:ext cx="752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7">
              <p14:nvContentPartPr>
                <p14:cNvPr id="1481" name="Input penna 1480">
                  <a:extLst>
                    <a:ext uri="{FF2B5EF4-FFF2-40B4-BE49-F238E27FC236}">
                      <a16:creationId xmlns:a16="http://schemas.microsoft.com/office/drawing/2014/main" id="{0F214F90-C113-D921-F90B-26AB4F42586B}"/>
                    </a:ext>
                  </a:extLst>
                </p14:cNvPr>
                <p14:cNvContentPartPr/>
                <p14:nvPr/>
              </p14:nvContentPartPr>
              <p14:xfrm>
                <a:off x="3574250" y="6249900"/>
                <a:ext cx="5760" cy="52920"/>
              </p14:xfrm>
            </p:contentPart>
          </mc:Choice>
          <mc:Fallback xmlns="">
            <p:pic>
              <p:nvPicPr>
                <p:cNvPr id="1481" name="Input penna 1480">
                  <a:extLst>
                    <a:ext uri="{FF2B5EF4-FFF2-40B4-BE49-F238E27FC236}">
                      <a16:creationId xmlns:a16="http://schemas.microsoft.com/office/drawing/2014/main" id="{0F214F90-C113-D921-F90B-26AB4F42586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566690" y="6242700"/>
                  <a:ext cx="208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8">
              <p14:nvContentPartPr>
                <p14:cNvPr id="1482" name="Input penna 1481">
                  <a:extLst>
                    <a:ext uri="{FF2B5EF4-FFF2-40B4-BE49-F238E27FC236}">
                      <a16:creationId xmlns:a16="http://schemas.microsoft.com/office/drawing/2014/main" id="{EA96661A-5B92-8CB3-BEFE-9310B7DCF71F}"/>
                    </a:ext>
                  </a:extLst>
                </p14:cNvPr>
                <p14:cNvContentPartPr/>
                <p14:nvPr/>
              </p14:nvContentPartPr>
              <p14:xfrm>
                <a:off x="3632570" y="6263940"/>
                <a:ext cx="25560" cy="44280"/>
              </p14:xfrm>
            </p:contentPart>
          </mc:Choice>
          <mc:Fallback xmlns="">
            <p:pic>
              <p:nvPicPr>
                <p:cNvPr id="1482" name="Input penna 1481">
                  <a:extLst>
                    <a:ext uri="{FF2B5EF4-FFF2-40B4-BE49-F238E27FC236}">
                      <a16:creationId xmlns:a16="http://schemas.microsoft.com/office/drawing/2014/main" id="{EA96661A-5B92-8CB3-BEFE-9310B7DCF71F}"/>
                    </a:ext>
                  </a:extLst>
                </p:cNvPr>
                <p:cNvPicPr/>
                <p:nvPr/>
              </p:nvPicPr>
              <p:blipFill>
                <a:blip r:embed="rId1829"/>
                <a:stretch>
                  <a:fillRect/>
                </a:stretch>
              </p:blipFill>
              <p:spPr>
                <a:xfrm>
                  <a:off x="3625010" y="6256740"/>
                  <a:ext cx="40680" cy="5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30">
            <p14:nvContentPartPr>
              <p14:cNvPr id="1487" name="Input penna 1486">
                <a:extLst>
                  <a:ext uri="{FF2B5EF4-FFF2-40B4-BE49-F238E27FC236}">
                    <a16:creationId xmlns:a16="http://schemas.microsoft.com/office/drawing/2014/main" id="{8C47639C-7C9B-C63F-44A4-77D2C02E3F38}"/>
                  </a:ext>
                </a:extLst>
              </p14:cNvPr>
              <p14:cNvContentPartPr/>
              <p14:nvPr/>
            </p14:nvContentPartPr>
            <p14:xfrm>
              <a:off x="5398350" y="6793900"/>
              <a:ext cx="80640" cy="12960"/>
            </p14:xfrm>
          </p:contentPart>
        </mc:Choice>
        <mc:Fallback xmlns="">
          <p:pic>
            <p:nvPicPr>
              <p:cNvPr id="1487" name="Input penna 1486">
                <a:extLst>
                  <a:ext uri="{FF2B5EF4-FFF2-40B4-BE49-F238E27FC236}">
                    <a16:creationId xmlns:a16="http://schemas.microsoft.com/office/drawing/2014/main" id="{8C47639C-7C9B-C63F-44A4-77D2C02E3F38}"/>
                  </a:ext>
                </a:extLst>
              </p:cNvPr>
              <p:cNvPicPr/>
              <p:nvPr/>
            </p:nvPicPr>
            <p:blipFill>
              <a:blip r:embed="rId1831"/>
              <a:stretch>
                <a:fillRect/>
              </a:stretch>
            </p:blipFill>
            <p:spPr>
              <a:xfrm>
                <a:off x="5390790" y="6786340"/>
                <a:ext cx="9576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99" name="Gruppo 1498">
            <a:extLst>
              <a:ext uri="{FF2B5EF4-FFF2-40B4-BE49-F238E27FC236}">
                <a16:creationId xmlns:a16="http://schemas.microsoft.com/office/drawing/2014/main" id="{73B573EB-B888-FE47-9A0A-7E4237C174D4}"/>
              </a:ext>
            </a:extLst>
          </p:cNvPr>
          <p:cNvGrpSpPr/>
          <p:nvPr/>
        </p:nvGrpSpPr>
        <p:grpSpPr>
          <a:xfrm>
            <a:off x="5078310" y="6578620"/>
            <a:ext cx="359280" cy="121680"/>
            <a:chOff x="5078310" y="6578620"/>
            <a:chExt cx="359280" cy="12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32">
              <p14:nvContentPartPr>
                <p14:cNvPr id="1488" name="Input penna 1487">
                  <a:extLst>
                    <a:ext uri="{FF2B5EF4-FFF2-40B4-BE49-F238E27FC236}">
                      <a16:creationId xmlns:a16="http://schemas.microsoft.com/office/drawing/2014/main" id="{85620ED8-5046-E58B-2EED-C2AA82CFE741}"/>
                    </a:ext>
                  </a:extLst>
                </p14:cNvPr>
                <p14:cNvContentPartPr/>
                <p14:nvPr/>
              </p14:nvContentPartPr>
              <p14:xfrm>
                <a:off x="5078310" y="6610300"/>
                <a:ext cx="33840" cy="90000"/>
              </p14:xfrm>
            </p:contentPart>
          </mc:Choice>
          <mc:Fallback xmlns="">
            <p:pic>
              <p:nvPicPr>
                <p:cNvPr id="1488" name="Input penna 1487">
                  <a:extLst>
                    <a:ext uri="{FF2B5EF4-FFF2-40B4-BE49-F238E27FC236}">
                      <a16:creationId xmlns:a16="http://schemas.microsoft.com/office/drawing/2014/main" id="{85620ED8-5046-E58B-2EED-C2AA82CFE741}"/>
                    </a:ext>
                  </a:extLst>
                </p:cNvPr>
                <p:cNvPicPr/>
                <p:nvPr/>
              </p:nvPicPr>
              <p:blipFill>
                <a:blip r:embed="rId1833"/>
                <a:stretch>
                  <a:fillRect/>
                </a:stretch>
              </p:blipFill>
              <p:spPr>
                <a:xfrm>
                  <a:off x="5070750" y="6603100"/>
                  <a:ext cx="48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4">
              <p14:nvContentPartPr>
                <p14:cNvPr id="1489" name="Input penna 1488">
                  <a:extLst>
                    <a:ext uri="{FF2B5EF4-FFF2-40B4-BE49-F238E27FC236}">
                      <a16:creationId xmlns:a16="http://schemas.microsoft.com/office/drawing/2014/main" id="{44178E3D-B976-2780-447B-1E6461A28565}"/>
                    </a:ext>
                  </a:extLst>
                </p14:cNvPr>
                <p14:cNvContentPartPr/>
                <p14:nvPr/>
              </p14:nvContentPartPr>
              <p14:xfrm>
                <a:off x="5135550" y="6612820"/>
                <a:ext cx="11880" cy="81720"/>
              </p14:xfrm>
            </p:contentPart>
          </mc:Choice>
          <mc:Fallback xmlns="">
            <p:pic>
              <p:nvPicPr>
                <p:cNvPr id="1489" name="Input penna 1488">
                  <a:extLst>
                    <a:ext uri="{FF2B5EF4-FFF2-40B4-BE49-F238E27FC236}">
                      <a16:creationId xmlns:a16="http://schemas.microsoft.com/office/drawing/2014/main" id="{44178E3D-B976-2780-447B-1E6461A28565}"/>
                    </a:ext>
                  </a:extLst>
                </p:cNvPr>
                <p:cNvPicPr/>
                <p:nvPr/>
              </p:nvPicPr>
              <p:blipFill>
                <a:blip r:embed="rId1835"/>
                <a:stretch>
                  <a:fillRect/>
                </a:stretch>
              </p:blipFill>
              <p:spPr>
                <a:xfrm>
                  <a:off x="5127990" y="6605260"/>
                  <a:ext cx="270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6">
              <p14:nvContentPartPr>
                <p14:cNvPr id="1490" name="Input penna 1489">
                  <a:extLst>
                    <a:ext uri="{FF2B5EF4-FFF2-40B4-BE49-F238E27FC236}">
                      <a16:creationId xmlns:a16="http://schemas.microsoft.com/office/drawing/2014/main" id="{F55006E6-BDC8-11C7-D545-962DA9F7B9D5}"/>
                    </a:ext>
                  </a:extLst>
                </p14:cNvPr>
                <p14:cNvContentPartPr/>
                <p14:nvPr/>
              </p14:nvContentPartPr>
              <p14:xfrm>
                <a:off x="5188110" y="6600580"/>
                <a:ext cx="25560" cy="53640"/>
              </p14:xfrm>
            </p:contentPart>
          </mc:Choice>
          <mc:Fallback xmlns="">
            <p:pic>
              <p:nvPicPr>
                <p:cNvPr id="1490" name="Input penna 1489">
                  <a:extLst>
                    <a:ext uri="{FF2B5EF4-FFF2-40B4-BE49-F238E27FC236}">
                      <a16:creationId xmlns:a16="http://schemas.microsoft.com/office/drawing/2014/main" id="{F55006E6-BDC8-11C7-D545-962DA9F7B9D5}"/>
                    </a:ext>
                  </a:extLst>
                </p:cNvPr>
                <p:cNvPicPr/>
                <p:nvPr/>
              </p:nvPicPr>
              <p:blipFill>
                <a:blip r:embed="rId1837"/>
                <a:stretch>
                  <a:fillRect/>
                </a:stretch>
              </p:blipFill>
              <p:spPr>
                <a:xfrm>
                  <a:off x="5180550" y="6593020"/>
                  <a:ext cx="406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8">
              <p14:nvContentPartPr>
                <p14:cNvPr id="1491" name="Input penna 1490">
                  <a:extLst>
                    <a:ext uri="{FF2B5EF4-FFF2-40B4-BE49-F238E27FC236}">
                      <a16:creationId xmlns:a16="http://schemas.microsoft.com/office/drawing/2014/main" id="{3DCEB7E1-5FA2-BD22-B4D8-0D621C4C6059}"/>
                    </a:ext>
                  </a:extLst>
                </p14:cNvPr>
                <p14:cNvContentPartPr/>
                <p14:nvPr/>
              </p14:nvContentPartPr>
              <p14:xfrm>
                <a:off x="5229870" y="6618940"/>
                <a:ext cx="24480" cy="3600"/>
              </p14:xfrm>
            </p:contentPart>
          </mc:Choice>
          <mc:Fallback xmlns="">
            <p:pic>
              <p:nvPicPr>
                <p:cNvPr id="1491" name="Input penna 1490">
                  <a:extLst>
                    <a:ext uri="{FF2B5EF4-FFF2-40B4-BE49-F238E27FC236}">
                      <a16:creationId xmlns:a16="http://schemas.microsoft.com/office/drawing/2014/main" id="{3DCEB7E1-5FA2-BD22-B4D8-0D621C4C6059}"/>
                    </a:ext>
                  </a:extLst>
                </p:cNvPr>
                <p:cNvPicPr/>
                <p:nvPr/>
              </p:nvPicPr>
              <p:blipFill>
                <a:blip r:embed="rId1839"/>
                <a:stretch>
                  <a:fillRect/>
                </a:stretch>
              </p:blipFill>
              <p:spPr>
                <a:xfrm>
                  <a:off x="5222310" y="6611380"/>
                  <a:ext cx="396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0">
              <p14:nvContentPartPr>
                <p14:cNvPr id="1492" name="Input penna 1491">
                  <a:extLst>
                    <a:ext uri="{FF2B5EF4-FFF2-40B4-BE49-F238E27FC236}">
                      <a16:creationId xmlns:a16="http://schemas.microsoft.com/office/drawing/2014/main" id="{5C4A6EB9-9FF8-F438-1347-99BC0D223C34}"/>
                    </a:ext>
                  </a:extLst>
                </p14:cNvPr>
                <p14:cNvContentPartPr/>
                <p14:nvPr/>
              </p14:nvContentPartPr>
              <p14:xfrm>
                <a:off x="5257950" y="6591220"/>
                <a:ext cx="9720" cy="63360"/>
              </p14:xfrm>
            </p:contentPart>
          </mc:Choice>
          <mc:Fallback xmlns="">
            <p:pic>
              <p:nvPicPr>
                <p:cNvPr id="1492" name="Input penna 1491">
                  <a:extLst>
                    <a:ext uri="{FF2B5EF4-FFF2-40B4-BE49-F238E27FC236}">
                      <a16:creationId xmlns:a16="http://schemas.microsoft.com/office/drawing/2014/main" id="{5C4A6EB9-9FF8-F438-1347-99BC0D223C34}"/>
                    </a:ext>
                  </a:extLst>
                </p:cNvPr>
                <p:cNvPicPr/>
                <p:nvPr/>
              </p:nvPicPr>
              <p:blipFill>
                <a:blip r:embed="rId1841"/>
                <a:stretch>
                  <a:fillRect/>
                </a:stretch>
              </p:blipFill>
              <p:spPr>
                <a:xfrm>
                  <a:off x="5250390" y="6583660"/>
                  <a:ext cx="248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2">
              <p14:nvContentPartPr>
                <p14:cNvPr id="1493" name="Input penna 1492">
                  <a:extLst>
                    <a:ext uri="{FF2B5EF4-FFF2-40B4-BE49-F238E27FC236}">
                      <a16:creationId xmlns:a16="http://schemas.microsoft.com/office/drawing/2014/main" id="{1DE85286-1267-9244-00C6-6B63CC2EC4F9}"/>
                    </a:ext>
                  </a:extLst>
                </p14:cNvPr>
                <p14:cNvContentPartPr/>
                <p14:nvPr/>
              </p14:nvContentPartPr>
              <p14:xfrm>
                <a:off x="5280990" y="6578620"/>
                <a:ext cx="16200" cy="92520"/>
              </p14:xfrm>
            </p:contentPart>
          </mc:Choice>
          <mc:Fallback xmlns="">
            <p:pic>
              <p:nvPicPr>
                <p:cNvPr id="1493" name="Input penna 1492">
                  <a:extLst>
                    <a:ext uri="{FF2B5EF4-FFF2-40B4-BE49-F238E27FC236}">
                      <a16:creationId xmlns:a16="http://schemas.microsoft.com/office/drawing/2014/main" id="{1DE85286-1267-9244-00C6-6B63CC2EC4F9}"/>
                    </a:ext>
                  </a:extLst>
                </p:cNvPr>
                <p:cNvPicPr/>
                <p:nvPr/>
              </p:nvPicPr>
              <p:blipFill>
                <a:blip r:embed="rId1843"/>
                <a:stretch>
                  <a:fillRect/>
                </a:stretch>
              </p:blipFill>
              <p:spPr>
                <a:xfrm>
                  <a:off x="5273430" y="6571060"/>
                  <a:ext cx="313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4">
              <p14:nvContentPartPr>
                <p14:cNvPr id="1494" name="Input penna 1493">
                  <a:extLst>
                    <a:ext uri="{FF2B5EF4-FFF2-40B4-BE49-F238E27FC236}">
                      <a16:creationId xmlns:a16="http://schemas.microsoft.com/office/drawing/2014/main" id="{4C83CA2A-E54A-FC86-3081-33F101D9BD46}"/>
                    </a:ext>
                  </a:extLst>
                </p14:cNvPr>
                <p14:cNvContentPartPr/>
                <p14:nvPr/>
              </p14:nvContentPartPr>
              <p14:xfrm>
                <a:off x="5358030" y="6578620"/>
                <a:ext cx="29160" cy="40680"/>
              </p14:xfrm>
            </p:contentPart>
          </mc:Choice>
          <mc:Fallback xmlns="">
            <p:pic>
              <p:nvPicPr>
                <p:cNvPr id="1494" name="Input penna 1493">
                  <a:extLst>
                    <a:ext uri="{FF2B5EF4-FFF2-40B4-BE49-F238E27FC236}">
                      <a16:creationId xmlns:a16="http://schemas.microsoft.com/office/drawing/2014/main" id="{4C83CA2A-E54A-FC86-3081-33F101D9BD46}"/>
                    </a:ext>
                  </a:extLst>
                </p:cNvPr>
                <p:cNvPicPr/>
                <p:nvPr/>
              </p:nvPicPr>
              <p:blipFill>
                <a:blip r:embed="rId1845"/>
                <a:stretch>
                  <a:fillRect/>
                </a:stretch>
              </p:blipFill>
              <p:spPr>
                <a:xfrm>
                  <a:off x="5350470" y="6571060"/>
                  <a:ext cx="442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6">
              <p14:nvContentPartPr>
                <p14:cNvPr id="1495" name="Input penna 1494">
                  <a:extLst>
                    <a:ext uri="{FF2B5EF4-FFF2-40B4-BE49-F238E27FC236}">
                      <a16:creationId xmlns:a16="http://schemas.microsoft.com/office/drawing/2014/main" id="{D3DCF87E-F808-2AB0-DBEE-F373A0353809}"/>
                    </a:ext>
                  </a:extLst>
                </p14:cNvPr>
                <p14:cNvContentPartPr/>
                <p14:nvPr/>
              </p14:nvContentPartPr>
              <p14:xfrm>
                <a:off x="5359830" y="6617500"/>
                <a:ext cx="1800" cy="32400"/>
              </p14:xfrm>
            </p:contentPart>
          </mc:Choice>
          <mc:Fallback xmlns="">
            <p:pic>
              <p:nvPicPr>
                <p:cNvPr id="1495" name="Input penna 1494">
                  <a:extLst>
                    <a:ext uri="{FF2B5EF4-FFF2-40B4-BE49-F238E27FC236}">
                      <a16:creationId xmlns:a16="http://schemas.microsoft.com/office/drawing/2014/main" id="{D3DCF87E-F808-2AB0-DBEE-F373A0353809}"/>
                    </a:ext>
                  </a:extLst>
                </p:cNvPr>
                <p:cNvPicPr/>
                <p:nvPr/>
              </p:nvPicPr>
              <p:blipFill>
                <a:blip r:embed="rId1847"/>
                <a:stretch>
                  <a:fillRect/>
                </a:stretch>
              </p:blipFill>
              <p:spPr>
                <a:xfrm>
                  <a:off x="5352270" y="6609940"/>
                  <a:ext cx="169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8">
              <p14:nvContentPartPr>
                <p14:cNvPr id="1496" name="Input penna 1495">
                  <a:extLst>
                    <a:ext uri="{FF2B5EF4-FFF2-40B4-BE49-F238E27FC236}">
                      <a16:creationId xmlns:a16="http://schemas.microsoft.com/office/drawing/2014/main" id="{B166204F-85E0-FB43-5944-451F8366AC71}"/>
                    </a:ext>
                  </a:extLst>
                </p14:cNvPr>
                <p14:cNvContentPartPr/>
                <p14:nvPr/>
              </p14:nvContentPartPr>
              <p14:xfrm>
                <a:off x="5386470" y="6618940"/>
                <a:ext cx="3600" cy="31320"/>
              </p14:xfrm>
            </p:contentPart>
          </mc:Choice>
          <mc:Fallback xmlns="">
            <p:pic>
              <p:nvPicPr>
                <p:cNvPr id="1496" name="Input penna 1495">
                  <a:extLst>
                    <a:ext uri="{FF2B5EF4-FFF2-40B4-BE49-F238E27FC236}">
                      <a16:creationId xmlns:a16="http://schemas.microsoft.com/office/drawing/2014/main" id="{B166204F-85E0-FB43-5944-451F8366AC71}"/>
                    </a:ext>
                  </a:extLst>
                </p:cNvPr>
                <p:cNvPicPr/>
                <p:nvPr/>
              </p:nvPicPr>
              <p:blipFill>
                <a:blip r:embed="rId1849"/>
                <a:stretch>
                  <a:fillRect/>
                </a:stretch>
              </p:blipFill>
              <p:spPr>
                <a:xfrm>
                  <a:off x="5378910" y="6611380"/>
                  <a:ext cx="183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0">
              <p14:nvContentPartPr>
                <p14:cNvPr id="1497" name="Input penna 1496">
                  <a:extLst>
                    <a:ext uri="{FF2B5EF4-FFF2-40B4-BE49-F238E27FC236}">
                      <a16:creationId xmlns:a16="http://schemas.microsoft.com/office/drawing/2014/main" id="{C35160A3-B0BC-6CD5-0A9C-92B69BBCB468}"/>
                    </a:ext>
                  </a:extLst>
                </p14:cNvPr>
                <p14:cNvContentPartPr/>
                <p14:nvPr/>
              </p14:nvContentPartPr>
              <p14:xfrm>
                <a:off x="5352630" y="6648460"/>
                <a:ext cx="84960" cy="17640"/>
              </p14:xfrm>
            </p:contentPart>
          </mc:Choice>
          <mc:Fallback xmlns="">
            <p:pic>
              <p:nvPicPr>
                <p:cNvPr id="1497" name="Input penna 1496">
                  <a:extLst>
                    <a:ext uri="{FF2B5EF4-FFF2-40B4-BE49-F238E27FC236}">
                      <a16:creationId xmlns:a16="http://schemas.microsoft.com/office/drawing/2014/main" id="{C35160A3-B0BC-6CD5-0A9C-92B69BBCB468}"/>
                    </a:ext>
                  </a:extLst>
                </p:cNvPr>
                <p:cNvPicPr/>
                <p:nvPr/>
              </p:nvPicPr>
              <p:blipFill>
                <a:blip r:embed="rId1851"/>
                <a:stretch>
                  <a:fillRect/>
                </a:stretch>
              </p:blipFill>
              <p:spPr>
                <a:xfrm>
                  <a:off x="5345430" y="6640900"/>
                  <a:ext cx="99720" cy="32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7727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9B182-9E6F-3F04-926D-3D2DF954A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C569EAB-362B-DBBE-2FEF-B815A868814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0659859-6205-D04B-B067-E882A74F340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C820B03-09AA-B0C1-B744-297E5FF563D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CF34BDA-027A-9F85-81F1-91C19128C09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54AFF67-8984-436C-A087-DC00F619FB1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958ED90-1B75-3C29-737B-057DE44D75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6326693-0966-D29B-1B6F-A663B93614F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B96B37A-0E8F-636A-2034-4704157B576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DEC826A-71D3-F986-EAA9-94F43AB126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394137D-AD6A-46A7-0FE0-5C55E9E260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AE1AEB1-2F7B-F7BC-2936-B2ED4093FDC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AB1B709-D054-3E3D-098C-69659489ADC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769BB83-0DB4-674C-DE49-A2CDADDCCB5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94CB925-D25C-79A9-896D-9DDDA51D0A4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7FAAFAE-7B70-C8D3-5CD4-5F98EF009C4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D392E1E-09CE-F162-E599-D8E3CD5601F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BC146E7-EBA9-09C0-90F8-C2DBCF364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FD82C5E-29BF-BC68-9111-E654F5254E2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38B48DA-09A8-3097-64E7-E2C41315472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2117DB9-78F1-F1ED-7CE6-499CFEF0898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D09BD29-D3BB-194C-2F29-B2BBCF4A2F6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C1F413D-9980-57A8-88D1-F6FDC7D7B0C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A009F21-3DA9-560C-000E-971F8A4B207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77B0690-C659-0B4D-761A-1112A0DB35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4D98C4A-CDEC-6882-8C53-B994A0706DC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BB0251B-7076-74DD-4DCB-25AAE3BEC8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D18F627-E8DE-B304-C878-3EA6C91EECA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3062604-E248-A37F-314A-25ACDDD8988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388592C-10FA-31CA-BB0C-2EB624F8CFA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F627C4F-BC34-63FA-D9EC-120D70E9172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5858D56-1B68-4EE1-4DA3-2E10633065D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BEF6511-B574-7572-0ED9-86E7E2B0025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53C08A9-8F5F-4665-7998-50E142621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835384A-48A7-7454-8A40-54F4B57E4C9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7D37D63-2C47-B0DB-0308-F6CF1C042F9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FDECFB1-E0C8-E165-B948-94FF0C27462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DB1861D-F121-F83D-2CC0-C16ED7A589E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31031F0-CC74-6054-9892-D94E28C1E93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192ADF1-760A-A83B-2860-AB2D53D431D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4AB20C1-48D2-AF78-B99C-4231EE69AF5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E810106-1CB6-1D76-6919-773C252B9C2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6D31242-86B7-52A9-CA84-46B01CB6E61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04C11EB-8EF0-34DE-0FC1-C6427AF117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67CBF13-4BB7-E2C1-26DB-B92EBFF7617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D45DBC5-7628-CEC7-1DBC-08E4FE11312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345213E-472E-00F5-F938-C2B87E86E39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411785D-ADD7-9AAC-9222-9DA461BC3CC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F330B58-9403-4D6F-B89A-680EB080E4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F8CFBF3-02F9-E535-B315-C64B2C51A7E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67E48AC-66BC-122E-DA0D-DB785023D41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4F873A4-C461-8F8E-FFAB-421F24E524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EF19E19-DE26-BBAD-2C73-56B46CF2AC2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3F6FCB2-A5FE-3416-FA84-6B7F08C1544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ADA9420-56FA-9A86-888D-F914ECBA50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43B3B31-75FA-5305-DC08-FFF4B9D2FD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F8C0B6E-A61F-DC61-0591-C213738C7D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D3FC4B1-4ED9-DFFD-81B7-288D76B35A0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85BDB53-974D-B3F3-A959-7FB9CA26D5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D4E8F0A-E93D-98C2-750C-08FF6B1B94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79178E0-D5B1-BBC3-23FE-A2D86F3BB9F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F1CEABD-7E1A-5852-DBA6-C8B3DF1F639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051F284-E62E-FF77-9F9D-02CB869EEDA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F9A038E8-25A2-2C1C-D065-53215FE422A9}"/>
              </a:ext>
            </a:extLst>
          </p:cNvPr>
          <p:cNvGrpSpPr/>
          <p:nvPr/>
        </p:nvGrpSpPr>
        <p:grpSpPr>
          <a:xfrm>
            <a:off x="255655" y="275390"/>
            <a:ext cx="735840" cy="203400"/>
            <a:chOff x="255655" y="275390"/>
            <a:chExt cx="735840" cy="20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9A0A71F-33D1-7D3C-4BA5-4B2BE25DD6B7}"/>
                    </a:ext>
                  </a:extLst>
                </p14:cNvPr>
                <p14:cNvContentPartPr/>
                <p14:nvPr/>
              </p14:nvContentPartPr>
              <p14:xfrm>
                <a:off x="255655" y="300590"/>
                <a:ext cx="213480" cy="57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9A0A71F-33D1-7D3C-4BA5-4B2BE25DD6B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48095" y="293030"/>
                  <a:ext cx="2286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63F692C-599F-AF2C-1B3A-534CA28EE6DE}"/>
                    </a:ext>
                  </a:extLst>
                </p14:cNvPr>
                <p14:cNvContentPartPr/>
                <p14:nvPr/>
              </p14:nvContentPartPr>
              <p14:xfrm>
                <a:off x="374815" y="275390"/>
                <a:ext cx="22320" cy="2034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63F692C-599F-AF2C-1B3A-534CA28EE6D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7255" y="267830"/>
                  <a:ext cx="374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290ADC6-B72C-4640-5D28-7CA95C3B0A8B}"/>
                    </a:ext>
                  </a:extLst>
                </p14:cNvPr>
                <p14:cNvContentPartPr/>
                <p14:nvPr/>
              </p14:nvContentPartPr>
              <p14:xfrm>
                <a:off x="464455" y="322910"/>
                <a:ext cx="95040" cy="1382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290ADC6-B72C-4640-5D28-7CA95C3B0A8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56895" y="315350"/>
                  <a:ext cx="1101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A3CDB7E-C9B7-4DE6-110B-C8AF9AD3B14E}"/>
                    </a:ext>
                  </a:extLst>
                </p14:cNvPr>
                <p14:cNvContentPartPr/>
                <p14:nvPr/>
              </p14:nvContentPartPr>
              <p14:xfrm>
                <a:off x="577135" y="348110"/>
                <a:ext cx="43920" cy="982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A3CDB7E-C9B7-4DE6-110B-C8AF9AD3B14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9575" y="340550"/>
                  <a:ext cx="590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666D8B3-6861-836C-9822-0A6978308621}"/>
                    </a:ext>
                  </a:extLst>
                </p14:cNvPr>
                <p14:cNvContentPartPr/>
                <p14:nvPr/>
              </p14:nvContentPartPr>
              <p14:xfrm>
                <a:off x="670735" y="333710"/>
                <a:ext cx="84600" cy="990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666D8B3-6861-836C-9822-0A697830862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63175" y="326150"/>
                  <a:ext cx="997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0BC2AC7-6262-72A5-B7F6-C422DA7AEA40}"/>
                    </a:ext>
                  </a:extLst>
                </p14:cNvPr>
                <p14:cNvContentPartPr/>
                <p14:nvPr/>
              </p14:nvContentPartPr>
              <p14:xfrm>
                <a:off x="810415" y="359270"/>
                <a:ext cx="3960" cy="529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0BC2AC7-6262-72A5-B7F6-C422DA7AEA4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02855" y="351710"/>
                  <a:ext cx="190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705FBA0-E021-8720-B309-05E05AEB4FE8}"/>
                    </a:ext>
                  </a:extLst>
                </p14:cNvPr>
                <p14:cNvContentPartPr/>
                <p14:nvPr/>
              </p14:nvContentPartPr>
              <p14:xfrm>
                <a:off x="857215" y="353510"/>
                <a:ext cx="71640" cy="69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705FBA0-E021-8720-B309-05E05AEB4FE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49655" y="345950"/>
                  <a:ext cx="867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D783D6F-8C32-BE91-5488-597724A1A0F9}"/>
                    </a:ext>
                  </a:extLst>
                </p14:cNvPr>
                <p14:cNvContentPartPr/>
                <p14:nvPr/>
              </p14:nvContentPartPr>
              <p14:xfrm>
                <a:off x="987895" y="361430"/>
                <a:ext cx="3600" cy="784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D783D6F-8C32-BE91-5488-597724A1A0F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80335" y="353870"/>
                  <a:ext cx="1872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3420A7C5-E7F9-15D1-BCF6-010D3885A599}"/>
              </a:ext>
            </a:extLst>
          </p:cNvPr>
          <p:cNvGrpSpPr/>
          <p:nvPr/>
        </p:nvGrpSpPr>
        <p:grpSpPr>
          <a:xfrm>
            <a:off x="1312255" y="187910"/>
            <a:ext cx="800640" cy="405360"/>
            <a:chOff x="1312255" y="187910"/>
            <a:chExt cx="800640" cy="40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47374BB-C1A8-FCC2-D5B3-9E8F592D2CC4}"/>
                    </a:ext>
                  </a:extLst>
                </p14:cNvPr>
                <p14:cNvContentPartPr/>
                <p14:nvPr/>
              </p14:nvContentPartPr>
              <p14:xfrm>
                <a:off x="1312255" y="285830"/>
                <a:ext cx="157320" cy="3074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47374BB-C1A8-FCC2-D5B3-9E8F592D2CC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304695" y="278270"/>
                  <a:ext cx="17244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5304F58-B473-1198-8810-000F56F132EF}"/>
                    </a:ext>
                  </a:extLst>
                </p14:cNvPr>
                <p14:cNvContentPartPr/>
                <p14:nvPr/>
              </p14:nvContentPartPr>
              <p14:xfrm>
                <a:off x="1499095" y="336590"/>
                <a:ext cx="67320" cy="867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5304F58-B473-1198-8810-000F56F132E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91535" y="329030"/>
                  <a:ext cx="824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D5F2286-B0C8-D49A-7395-DF022B37B742}"/>
                    </a:ext>
                  </a:extLst>
                </p14:cNvPr>
                <p14:cNvContentPartPr/>
                <p14:nvPr/>
              </p14:nvContentPartPr>
              <p14:xfrm>
                <a:off x="1599895" y="338750"/>
                <a:ext cx="25560" cy="799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D5F2286-B0C8-D49A-7395-DF022B37B74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592335" y="331190"/>
                  <a:ext cx="406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72E2A59-C659-2071-3AC9-ACB1BBE785BA}"/>
                    </a:ext>
                  </a:extLst>
                </p14:cNvPr>
                <p14:cNvContentPartPr/>
                <p14:nvPr/>
              </p14:nvContentPartPr>
              <p14:xfrm>
                <a:off x="1657495" y="334790"/>
                <a:ext cx="53280" cy="81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72E2A59-C659-2071-3AC9-ACB1BBE785B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649935" y="327230"/>
                  <a:ext cx="684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43629E0-8F74-2267-547E-09CB9C3E7168}"/>
                    </a:ext>
                  </a:extLst>
                </p14:cNvPr>
                <p14:cNvContentPartPr/>
                <p14:nvPr/>
              </p14:nvContentPartPr>
              <p14:xfrm>
                <a:off x="1742455" y="347750"/>
                <a:ext cx="43200" cy="594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43629E0-8F74-2267-547E-09CB9C3E716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734895" y="340550"/>
                  <a:ext cx="58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C32DC0F-E5B1-0958-ABE4-1EB6CAB06105}"/>
                    </a:ext>
                  </a:extLst>
                </p14:cNvPr>
                <p14:cNvContentPartPr/>
                <p14:nvPr/>
              </p14:nvContentPartPr>
              <p14:xfrm>
                <a:off x="1836775" y="232550"/>
                <a:ext cx="21240" cy="1533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C32DC0F-E5B1-0958-ABE4-1EB6CAB0610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29215" y="224990"/>
                  <a:ext cx="363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15A0D7C-1C76-E460-9B2B-3F3471E29E36}"/>
                    </a:ext>
                  </a:extLst>
                </p14:cNvPr>
                <p14:cNvContentPartPr/>
                <p14:nvPr/>
              </p14:nvContentPartPr>
              <p14:xfrm>
                <a:off x="1832815" y="350270"/>
                <a:ext cx="39960" cy="172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15A0D7C-1C76-E460-9B2B-3F3471E29E3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825255" y="342710"/>
                  <a:ext cx="55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38F8441-3031-4D7B-0609-D97AC183B12F}"/>
                    </a:ext>
                  </a:extLst>
                </p14:cNvPr>
                <p14:cNvContentPartPr/>
                <p14:nvPr/>
              </p14:nvContentPartPr>
              <p14:xfrm>
                <a:off x="1894375" y="316070"/>
                <a:ext cx="50040" cy="968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38F8441-3031-4D7B-0609-D97AC183B12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886815" y="308510"/>
                  <a:ext cx="65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EAB956D-A804-5E1A-E19D-F6CAA4B0257F}"/>
                    </a:ext>
                  </a:extLst>
                </p14:cNvPr>
                <p14:cNvContentPartPr/>
                <p14:nvPr/>
              </p14:nvContentPartPr>
              <p14:xfrm>
                <a:off x="2026495" y="187910"/>
                <a:ext cx="27000" cy="1879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EAB956D-A804-5E1A-E19D-F6CAA4B0257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018935" y="180350"/>
                  <a:ext cx="421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2CE4633-45EF-DA1F-3664-CEF98A2BB069}"/>
                    </a:ext>
                  </a:extLst>
                </p14:cNvPr>
                <p14:cNvContentPartPr/>
                <p14:nvPr/>
              </p14:nvContentPartPr>
              <p14:xfrm>
                <a:off x="2089495" y="322550"/>
                <a:ext cx="23400" cy="972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2CE4633-45EF-DA1F-3664-CEF98A2BB06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081935" y="314990"/>
                  <a:ext cx="3852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A5D317BD-0890-2D9F-B1EA-44D70C7A5CBC}"/>
              </a:ext>
            </a:extLst>
          </p:cNvPr>
          <p:cNvGrpSpPr/>
          <p:nvPr/>
        </p:nvGrpSpPr>
        <p:grpSpPr>
          <a:xfrm>
            <a:off x="246655" y="880420"/>
            <a:ext cx="502200" cy="313920"/>
            <a:chOff x="246655" y="880420"/>
            <a:chExt cx="502200" cy="31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6C3FDEB-57C7-BE84-5DAA-F9BEE5E34394}"/>
                    </a:ext>
                  </a:extLst>
                </p14:cNvPr>
                <p14:cNvContentPartPr/>
                <p14:nvPr/>
              </p14:nvContentPartPr>
              <p14:xfrm>
                <a:off x="246655" y="904540"/>
                <a:ext cx="9720" cy="2700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6C3FDEB-57C7-BE84-5DAA-F9BEE5E3439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9095" y="896980"/>
                  <a:ext cx="2448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A6BE3FA-ACAE-04B5-2BAF-8929FE6D356C}"/>
                    </a:ext>
                  </a:extLst>
                </p14:cNvPr>
                <p14:cNvContentPartPr/>
                <p14:nvPr/>
              </p14:nvContentPartPr>
              <p14:xfrm>
                <a:off x="263935" y="880420"/>
                <a:ext cx="108000" cy="1461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A6BE3FA-ACAE-04B5-2BAF-8929FE6D356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56375" y="872860"/>
                  <a:ext cx="1231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F36D4FC-2AA9-9F25-5487-FE2ECC2CFC7A}"/>
                    </a:ext>
                  </a:extLst>
                </p14:cNvPr>
                <p14:cNvContentPartPr/>
                <p14:nvPr/>
              </p14:nvContentPartPr>
              <p14:xfrm>
                <a:off x="409735" y="1049620"/>
                <a:ext cx="75600" cy="964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F36D4FC-2AA9-9F25-5487-FE2ECC2CFC7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02175" y="1042060"/>
                  <a:ext cx="907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DD7B302-F945-5ACB-EBB6-6651C741A105}"/>
                    </a:ext>
                  </a:extLst>
                </p14:cNvPr>
                <p14:cNvContentPartPr/>
                <p14:nvPr/>
              </p14:nvContentPartPr>
              <p14:xfrm>
                <a:off x="516655" y="1056460"/>
                <a:ext cx="46440" cy="1378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DD7B302-F945-5ACB-EBB6-6651C741A10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9095" y="1049260"/>
                  <a:ext cx="615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8B4F8368-C0F8-9EBF-EC8B-BCF82A0B05E2}"/>
                    </a:ext>
                  </a:extLst>
                </p14:cNvPr>
                <p14:cNvContentPartPr/>
                <p14:nvPr/>
              </p14:nvContentPartPr>
              <p14:xfrm>
                <a:off x="639415" y="1067260"/>
                <a:ext cx="55440" cy="630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8B4F8368-C0F8-9EBF-EC8B-BCF82A0B05E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1855" y="1059700"/>
                  <a:ext cx="705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6EC0EA0-CA1C-A8B0-3413-ECFEB321B188}"/>
                    </a:ext>
                  </a:extLst>
                </p14:cNvPr>
                <p14:cNvContentPartPr/>
                <p14:nvPr/>
              </p14:nvContentPartPr>
              <p14:xfrm>
                <a:off x="726535" y="1017580"/>
                <a:ext cx="22320" cy="187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6EC0EA0-CA1C-A8B0-3413-ECFEB321B18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8975" y="1010020"/>
                  <a:ext cx="37440" cy="3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BB419D66-BD15-67C2-839D-A253F6337A29}"/>
                  </a:ext>
                </a:extLst>
              </p14:cNvPr>
              <p14:cNvContentPartPr/>
              <p14:nvPr/>
            </p14:nvContentPartPr>
            <p14:xfrm>
              <a:off x="1096975" y="1030900"/>
              <a:ext cx="102240" cy="12312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BB419D66-BD15-67C2-839D-A253F6337A2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89415" y="1023700"/>
                <a:ext cx="117360" cy="13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83C9CD32-ADC4-0780-7631-D7A579690C8C}"/>
              </a:ext>
            </a:extLst>
          </p:cNvPr>
          <p:cNvGrpSpPr/>
          <p:nvPr/>
        </p:nvGrpSpPr>
        <p:grpSpPr>
          <a:xfrm>
            <a:off x="1493335" y="887980"/>
            <a:ext cx="520920" cy="195840"/>
            <a:chOff x="1493335" y="887980"/>
            <a:chExt cx="520920" cy="19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A7FA333-DA95-DCF3-8772-B892F05D06B9}"/>
                    </a:ext>
                  </a:extLst>
                </p14:cNvPr>
                <p14:cNvContentPartPr/>
                <p14:nvPr/>
              </p14:nvContentPartPr>
              <p14:xfrm>
                <a:off x="1493335" y="926500"/>
                <a:ext cx="26280" cy="157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A7FA333-DA95-DCF3-8772-B892F05D06B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485775" y="918940"/>
                  <a:ext cx="41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B4AE78E-39D4-2B3C-F146-DD826863C8A3}"/>
                    </a:ext>
                  </a:extLst>
                </p14:cNvPr>
                <p14:cNvContentPartPr/>
                <p14:nvPr/>
              </p14:nvContentPartPr>
              <p14:xfrm>
                <a:off x="1516015" y="887980"/>
                <a:ext cx="81720" cy="1886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B4AE78E-39D4-2B3C-F146-DD826863C8A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508455" y="880420"/>
                  <a:ext cx="96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9FE3C31-AD6A-75FE-6595-7541A408FC03}"/>
                    </a:ext>
                  </a:extLst>
                </p14:cNvPr>
                <p14:cNvContentPartPr/>
                <p14:nvPr/>
              </p14:nvContentPartPr>
              <p14:xfrm>
                <a:off x="1643095" y="973300"/>
                <a:ext cx="80640" cy="856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9FE3C31-AD6A-75FE-6595-7541A408FC0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635535" y="965740"/>
                  <a:ext cx="954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D7BC899-1323-02A3-8A92-C693892BC451}"/>
                    </a:ext>
                  </a:extLst>
                </p14:cNvPr>
                <p14:cNvContentPartPr/>
                <p14:nvPr/>
              </p14:nvContentPartPr>
              <p14:xfrm>
                <a:off x="1748575" y="956380"/>
                <a:ext cx="48240" cy="1130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D7BC899-1323-02A3-8A92-C693892BC45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741015" y="948820"/>
                  <a:ext cx="633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453BB0E-A61B-2089-B352-CE99FFC110BE}"/>
                    </a:ext>
                  </a:extLst>
                </p14:cNvPr>
                <p14:cNvContentPartPr/>
                <p14:nvPr/>
              </p14:nvContentPartPr>
              <p14:xfrm>
                <a:off x="1826335" y="978700"/>
                <a:ext cx="55800" cy="698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453BB0E-A61B-2089-B352-CE99FFC110B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818775" y="971140"/>
                  <a:ext cx="705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1911A93-745F-20EE-3F76-E715B7BD1525}"/>
                    </a:ext>
                  </a:extLst>
                </p14:cNvPr>
                <p14:cNvContentPartPr/>
                <p14:nvPr/>
              </p14:nvContentPartPr>
              <p14:xfrm>
                <a:off x="1952335" y="995620"/>
                <a:ext cx="61920" cy="7776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1911A93-745F-20EE-3F76-E715B7BD152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944775" y="988060"/>
                  <a:ext cx="76680" cy="9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8A6D8E03-1D01-3940-98D7-616C5F007D2C}"/>
                  </a:ext>
                </a:extLst>
              </p14:cNvPr>
              <p14:cNvContentPartPr/>
              <p14:nvPr/>
            </p14:nvContentPartPr>
            <p14:xfrm>
              <a:off x="2559590" y="707925"/>
              <a:ext cx="226080" cy="53640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8A6D8E03-1D01-3940-98D7-616C5F007D2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552030" y="700365"/>
                <a:ext cx="241200" cy="55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po 49">
            <a:extLst>
              <a:ext uri="{FF2B5EF4-FFF2-40B4-BE49-F238E27FC236}">
                <a16:creationId xmlns:a16="http://schemas.microsoft.com/office/drawing/2014/main" id="{EAE6A59E-2025-8CA1-D7DB-27FF83082DE6}"/>
              </a:ext>
            </a:extLst>
          </p:cNvPr>
          <p:cNvGrpSpPr/>
          <p:nvPr/>
        </p:nvGrpSpPr>
        <p:grpSpPr>
          <a:xfrm>
            <a:off x="3083745" y="835755"/>
            <a:ext cx="446760" cy="278640"/>
            <a:chOff x="3083745" y="835755"/>
            <a:chExt cx="446760" cy="27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2B3A74B-0807-5310-9BF3-6E4242C9E9E7}"/>
                    </a:ext>
                  </a:extLst>
                </p14:cNvPr>
                <p14:cNvContentPartPr/>
                <p14:nvPr/>
              </p14:nvContentPartPr>
              <p14:xfrm>
                <a:off x="3083745" y="835755"/>
                <a:ext cx="120960" cy="2786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2B3A74B-0807-5310-9BF3-6E4242C9E9E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076185" y="828195"/>
                  <a:ext cx="13608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2C2007A6-F532-9692-200E-89E238FAF3B0}"/>
                    </a:ext>
                  </a:extLst>
                </p14:cNvPr>
                <p14:cNvContentPartPr/>
                <p14:nvPr/>
              </p14:nvContentPartPr>
              <p14:xfrm>
                <a:off x="3196785" y="970395"/>
                <a:ext cx="94680" cy="8640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2C2007A6-F532-9692-200E-89E238FAF3B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189225" y="962835"/>
                  <a:ext cx="1098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0F26587-EDB6-5D7B-27B7-CE374901C3B1}"/>
                    </a:ext>
                  </a:extLst>
                </p14:cNvPr>
                <p14:cNvContentPartPr/>
                <p14:nvPr/>
              </p14:nvContentPartPr>
              <p14:xfrm>
                <a:off x="3294345" y="880395"/>
                <a:ext cx="80640" cy="19008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0F26587-EDB6-5D7B-27B7-CE374901C3B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286785" y="872835"/>
                  <a:ext cx="9576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CDD7BC01-C6F6-33C3-D91E-F0DE8A9FEE73}"/>
                    </a:ext>
                  </a:extLst>
                </p14:cNvPr>
                <p14:cNvContentPartPr/>
                <p14:nvPr/>
              </p14:nvContentPartPr>
              <p14:xfrm>
                <a:off x="3391545" y="982635"/>
                <a:ext cx="53280" cy="9360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CDD7BC01-C6F6-33C3-D91E-F0DE8A9FEE7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383985" y="975435"/>
                  <a:ext cx="684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E740583-1C93-123A-73C9-0C13448FA301}"/>
                    </a:ext>
                  </a:extLst>
                </p14:cNvPr>
                <p14:cNvContentPartPr/>
                <p14:nvPr/>
              </p14:nvContentPartPr>
              <p14:xfrm>
                <a:off x="3474705" y="984435"/>
                <a:ext cx="55800" cy="1090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E740583-1C93-123A-73C9-0C13448FA30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467145" y="976875"/>
                  <a:ext cx="70920" cy="12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0F823B02-66DA-BC53-3544-678573D46EFA}"/>
                  </a:ext>
                </a:extLst>
              </p14:cNvPr>
              <p14:cNvContentPartPr/>
              <p14:nvPr/>
            </p14:nvContentPartPr>
            <p14:xfrm>
              <a:off x="3920900" y="982470"/>
              <a:ext cx="121320" cy="112320"/>
            </p14:xfrm>
          </p:contentPart>
        </mc:Choice>
        <mc:Fallback xmlns=""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0F823B02-66DA-BC53-3544-678573D46EF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913340" y="974910"/>
                <a:ext cx="136440" cy="12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uppo 57">
            <a:extLst>
              <a:ext uri="{FF2B5EF4-FFF2-40B4-BE49-F238E27FC236}">
                <a16:creationId xmlns:a16="http://schemas.microsoft.com/office/drawing/2014/main" id="{132C8A85-45E0-D1B1-3B0A-51C49BB44C88}"/>
              </a:ext>
            </a:extLst>
          </p:cNvPr>
          <p:cNvGrpSpPr/>
          <p:nvPr/>
        </p:nvGrpSpPr>
        <p:grpSpPr>
          <a:xfrm>
            <a:off x="4205300" y="863670"/>
            <a:ext cx="465120" cy="206280"/>
            <a:chOff x="4205300" y="863670"/>
            <a:chExt cx="465120" cy="20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2F574EA2-FFAC-E057-EE5F-A66506D3C684}"/>
                    </a:ext>
                  </a:extLst>
                </p14:cNvPr>
                <p14:cNvContentPartPr/>
                <p14:nvPr/>
              </p14:nvContentPartPr>
              <p14:xfrm>
                <a:off x="4205300" y="865830"/>
                <a:ext cx="110160" cy="2041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2F574EA2-FFAC-E057-EE5F-A66506D3C68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197740" y="858270"/>
                  <a:ext cx="1252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F69B021-D674-FFFA-1338-23163286578F}"/>
                    </a:ext>
                  </a:extLst>
                </p14:cNvPr>
                <p14:cNvContentPartPr/>
                <p14:nvPr/>
              </p14:nvContentPartPr>
              <p14:xfrm>
                <a:off x="4344620" y="984270"/>
                <a:ext cx="87480" cy="529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F69B021-D674-FFFA-1338-23163286578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337060" y="977070"/>
                  <a:ext cx="1026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F85CE4ED-A896-1F7D-147F-B4E21FB71DB2}"/>
                    </a:ext>
                  </a:extLst>
                </p14:cNvPr>
                <p14:cNvContentPartPr/>
                <p14:nvPr/>
              </p14:nvContentPartPr>
              <p14:xfrm>
                <a:off x="4436780" y="863670"/>
                <a:ext cx="78120" cy="2016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F85CE4ED-A896-1F7D-147F-B4E21FB71DB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429220" y="856110"/>
                  <a:ext cx="932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A23C0C9A-77ED-A2EE-BEE5-FF3235109A4A}"/>
                    </a:ext>
                  </a:extLst>
                </p14:cNvPr>
                <p14:cNvContentPartPr/>
                <p14:nvPr/>
              </p14:nvContentPartPr>
              <p14:xfrm>
                <a:off x="4532540" y="964110"/>
                <a:ext cx="49680" cy="536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A23C0C9A-77ED-A2EE-BEE5-FF3235109A4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524980" y="956550"/>
                  <a:ext cx="648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F5DF1CDB-0340-A272-F073-C6051F2C1BAB}"/>
                    </a:ext>
                  </a:extLst>
                </p14:cNvPr>
                <p14:cNvContentPartPr/>
                <p14:nvPr/>
              </p14:nvContentPartPr>
              <p14:xfrm>
                <a:off x="4606340" y="950070"/>
                <a:ext cx="64080" cy="936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F5DF1CDB-0340-A272-F073-C6051F2C1BA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598780" y="942510"/>
                  <a:ext cx="7884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8290474A-97A2-8E73-F47E-EEABD34DDEC7}"/>
              </a:ext>
            </a:extLst>
          </p:cNvPr>
          <p:cNvGrpSpPr/>
          <p:nvPr/>
        </p:nvGrpSpPr>
        <p:grpSpPr>
          <a:xfrm>
            <a:off x="879830" y="1375440"/>
            <a:ext cx="262080" cy="106560"/>
            <a:chOff x="879830" y="1375440"/>
            <a:chExt cx="262080" cy="10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1770E1E-E27A-057F-0A8F-6C945CEF1061}"/>
                    </a:ext>
                  </a:extLst>
                </p14:cNvPr>
                <p14:cNvContentPartPr/>
                <p14:nvPr/>
              </p14:nvContentPartPr>
              <p14:xfrm>
                <a:off x="879830" y="1375440"/>
                <a:ext cx="66240" cy="10656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1770E1E-E27A-057F-0A8F-6C945CEF106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72270" y="1367880"/>
                  <a:ext cx="810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CF7CAFB-3F60-0529-14FF-840E7E5C1D81}"/>
                    </a:ext>
                  </a:extLst>
                </p14:cNvPr>
                <p14:cNvContentPartPr/>
                <p14:nvPr/>
              </p14:nvContentPartPr>
              <p14:xfrm>
                <a:off x="971630" y="1408560"/>
                <a:ext cx="29880" cy="597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CF7CAFB-3F60-0529-14FF-840E7E5C1D8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64070" y="1401000"/>
                  <a:ext cx="450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421D5DC-6547-2310-4533-60E2188AF748}"/>
                    </a:ext>
                  </a:extLst>
                </p14:cNvPr>
                <p14:cNvContentPartPr/>
                <p14:nvPr/>
              </p14:nvContentPartPr>
              <p14:xfrm>
                <a:off x="1036790" y="1409280"/>
                <a:ext cx="43920" cy="3924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421D5DC-6547-2310-4533-60E2188AF74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29230" y="1401720"/>
                  <a:ext cx="590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BAD3C31-DB4E-7B05-7FFC-39466B125CE5}"/>
                    </a:ext>
                  </a:extLst>
                </p14:cNvPr>
                <p14:cNvContentPartPr/>
                <p14:nvPr/>
              </p14:nvContentPartPr>
              <p14:xfrm>
                <a:off x="1101590" y="1392720"/>
                <a:ext cx="40320" cy="525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BAD3C31-DB4E-7B05-7FFC-39466B125CE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94030" y="1385160"/>
                  <a:ext cx="5508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EB0F51B7-813F-5BBE-E682-90C0D229B7C2}"/>
              </a:ext>
            </a:extLst>
          </p:cNvPr>
          <p:cNvGrpSpPr/>
          <p:nvPr/>
        </p:nvGrpSpPr>
        <p:grpSpPr>
          <a:xfrm>
            <a:off x="242270" y="1709120"/>
            <a:ext cx="510840" cy="163440"/>
            <a:chOff x="242270" y="1709120"/>
            <a:chExt cx="510840" cy="16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2DF7EFC0-3CD2-09F0-65CB-0E8BB06CDCFE}"/>
                    </a:ext>
                  </a:extLst>
                </p14:cNvPr>
                <p14:cNvContentPartPr/>
                <p14:nvPr/>
              </p14:nvContentPartPr>
              <p14:xfrm>
                <a:off x="242270" y="1726040"/>
                <a:ext cx="93600" cy="13932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2DF7EFC0-3CD2-09F0-65CB-0E8BB06CDCF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34710" y="1718840"/>
                  <a:ext cx="1087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7436E537-B98E-19E9-3F63-E2BC5016D292}"/>
                    </a:ext>
                  </a:extLst>
                </p14:cNvPr>
                <p14:cNvContentPartPr/>
                <p14:nvPr/>
              </p14:nvContentPartPr>
              <p14:xfrm>
                <a:off x="367550" y="1720280"/>
                <a:ext cx="20880" cy="15228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7436E537-B98E-19E9-3F63-E2BC5016D29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59990" y="1712720"/>
                  <a:ext cx="360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E5ACCC3C-C869-49FD-409C-9B8057284FF6}"/>
                    </a:ext>
                  </a:extLst>
                </p14:cNvPr>
                <p14:cNvContentPartPr/>
                <p14:nvPr/>
              </p14:nvContentPartPr>
              <p14:xfrm>
                <a:off x="377990" y="1805600"/>
                <a:ext cx="53280" cy="1296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E5ACCC3C-C869-49FD-409C-9B8057284FF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70430" y="1798040"/>
                  <a:ext cx="68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AECB63D-2792-D43C-2E82-A13DE102151A}"/>
                    </a:ext>
                  </a:extLst>
                </p14:cNvPr>
                <p14:cNvContentPartPr/>
                <p14:nvPr/>
              </p14:nvContentPartPr>
              <p14:xfrm>
                <a:off x="465470" y="1719200"/>
                <a:ext cx="65160" cy="12348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AECB63D-2792-D43C-2E82-A13DE102151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57910" y="1711640"/>
                  <a:ext cx="802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22C41E8-F69F-836F-5DC0-0802E7909CBB}"/>
                    </a:ext>
                  </a:extLst>
                </p14:cNvPr>
                <p14:cNvContentPartPr/>
                <p14:nvPr/>
              </p14:nvContentPartPr>
              <p14:xfrm>
                <a:off x="475910" y="1784360"/>
                <a:ext cx="51480" cy="1188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22C41E8-F69F-836F-5DC0-0802E7909CB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68350" y="1776800"/>
                  <a:ext cx="666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798C200B-F2E4-BB3D-B4D8-EDC675679D44}"/>
                    </a:ext>
                  </a:extLst>
                </p14:cNvPr>
                <p14:cNvContentPartPr/>
                <p14:nvPr/>
              </p14:nvContentPartPr>
              <p14:xfrm>
                <a:off x="558710" y="1709120"/>
                <a:ext cx="64800" cy="12636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798C200B-F2E4-BB3D-B4D8-EDC675679D4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51150" y="1701560"/>
                  <a:ext cx="799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84F5E53-EC05-576D-7A51-588226F7D073}"/>
                    </a:ext>
                  </a:extLst>
                </p14:cNvPr>
                <p14:cNvContentPartPr/>
                <p14:nvPr/>
              </p14:nvContentPartPr>
              <p14:xfrm>
                <a:off x="575270" y="1773920"/>
                <a:ext cx="46080" cy="540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84F5E53-EC05-576D-7A51-588226F7D07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68070" y="1766360"/>
                  <a:ext cx="612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4547920D-7730-B23F-4AB9-5530B160DEE1}"/>
                    </a:ext>
                  </a:extLst>
                </p14:cNvPr>
                <p14:cNvContentPartPr/>
                <p14:nvPr/>
              </p14:nvContentPartPr>
              <p14:xfrm>
                <a:off x="668150" y="1711280"/>
                <a:ext cx="7560" cy="10980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4547920D-7730-B23F-4AB9-5530B160DEE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60590" y="1703720"/>
                  <a:ext cx="223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BABA48C-CE1E-98C8-5A1D-457E7CF20DCF}"/>
                    </a:ext>
                  </a:extLst>
                </p14:cNvPr>
                <p14:cNvContentPartPr/>
                <p14:nvPr/>
              </p14:nvContentPartPr>
              <p14:xfrm>
                <a:off x="685790" y="1775000"/>
                <a:ext cx="67320" cy="1080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BABA48C-CE1E-98C8-5A1D-457E7CF20DC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78230" y="1767440"/>
                  <a:ext cx="8244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3631D63E-59D9-C061-5284-AE40A1C31EDC}"/>
              </a:ext>
            </a:extLst>
          </p:cNvPr>
          <p:cNvGrpSpPr/>
          <p:nvPr/>
        </p:nvGrpSpPr>
        <p:grpSpPr>
          <a:xfrm>
            <a:off x="1540070" y="1713440"/>
            <a:ext cx="338040" cy="228240"/>
            <a:chOff x="1540070" y="1713440"/>
            <a:chExt cx="338040" cy="22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CA88FE7F-28F9-480D-70CD-F3A33CE67A33}"/>
                    </a:ext>
                  </a:extLst>
                </p14:cNvPr>
                <p14:cNvContentPartPr/>
                <p14:nvPr/>
              </p14:nvContentPartPr>
              <p14:xfrm>
                <a:off x="1540070" y="1719920"/>
                <a:ext cx="82800" cy="9432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CA88FE7F-28F9-480D-70CD-F3A33CE67A3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532510" y="1712360"/>
                  <a:ext cx="979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A0EE35E-34E4-80CB-71E7-4B79AD7FA73F}"/>
                    </a:ext>
                  </a:extLst>
                </p14:cNvPr>
                <p14:cNvContentPartPr/>
                <p14:nvPr/>
              </p14:nvContentPartPr>
              <p14:xfrm>
                <a:off x="1646630" y="1733600"/>
                <a:ext cx="42480" cy="2016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A0EE35E-34E4-80CB-71E7-4B79AD7FA73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639070" y="1726040"/>
                  <a:ext cx="576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50B7A9D-109A-3B08-0ACF-31CD4EAF0738}"/>
                    </a:ext>
                  </a:extLst>
                </p14:cNvPr>
                <p14:cNvContentPartPr/>
                <p14:nvPr/>
              </p14:nvContentPartPr>
              <p14:xfrm>
                <a:off x="1667870" y="1713440"/>
                <a:ext cx="25200" cy="9576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50B7A9D-109A-3B08-0ACF-31CD4EAF073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660310" y="1705880"/>
                  <a:ext cx="40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1D0E07A-FD3D-AB3C-E940-008EE1891C48}"/>
                    </a:ext>
                  </a:extLst>
                </p14:cNvPr>
                <p14:cNvContentPartPr/>
                <p14:nvPr/>
              </p14:nvContentPartPr>
              <p14:xfrm>
                <a:off x="1594070" y="1849880"/>
                <a:ext cx="2880" cy="7632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1D0E07A-FD3D-AB3C-E940-008EE1891C4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586510" y="1842320"/>
                  <a:ext cx="180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3463E00C-EFD0-100A-8351-56E04C1CA489}"/>
                    </a:ext>
                  </a:extLst>
                </p14:cNvPr>
                <p14:cNvContentPartPr/>
                <p14:nvPr/>
              </p14:nvContentPartPr>
              <p14:xfrm>
                <a:off x="1594430" y="1845920"/>
                <a:ext cx="64800" cy="9576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3463E00C-EFD0-100A-8351-56E04C1CA48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586870" y="1838360"/>
                  <a:ext cx="799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A5F278B9-FF11-F2D0-42C7-F5727B648651}"/>
                    </a:ext>
                  </a:extLst>
                </p14:cNvPr>
                <p14:cNvContentPartPr/>
                <p14:nvPr/>
              </p14:nvContentPartPr>
              <p14:xfrm>
                <a:off x="1755710" y="1740440"/>
                <a:ext cx="10800" cy="9288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A5F278B9-FF11-F2D0-42C7-F5727B64865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748150" y="1732880"/>
                  <a:ext cx="259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856710C4-ACFC-3A89-FC74-CEEF28C78742}"/>
                    </a:ext>
                  </a:extLst>
                </p14:cNvPr>
                <p14:cNvContentPartPr/>
                <p14:nvPr/>
              </p14:nvContentPartPr>
              <p14:xfrm>
                <a:off x="1754990" y="1740440"/>
                <a:ext cx="51840" cy="9612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856710C4-ACFC-3A89-FC74-CEEF28C7874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747790" y="1732880"/>
                  <a:ext cx="669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150B2A7-0171-4F8C-02E8-916EE7B18A8E}"/>
                    </a:ext>
                  </a:extLst>
                </p14:cNvPr>
                <p14:cNvContentPartPr/>
                <p14:nvPr/>
              </p14:nvContentPartPr>
              <p14:xfrm>
                <a:off x="1847870" y="1756280"/>
                <a:ext cx="360" cy="6048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150B2A7-0171-4F8C-02E8-916EE7B18A8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840310" y="1748720"/>
                  <a:ext cx="154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34EB0954-7659-610F-AFDC-DC2A2A453FA0}"/>
                    </a:ext>
                  </a:extLst>
                </p14:cNvPr>
                <p14:cNvContentPartPr/>
                <p14:nvPr/>
              </p14:nvContentPartPr>
              <p14:xfrm>
                <a:off x="1855790" y="1766000"/>
                <a:ext cx="22320" cy="2448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34EB0954-7659-610F-AFDC-DC2A2A453FA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848230" y="1758440"/>
                  <a:ext cx="3744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D39C3A40-3421-BAAC-9F04-F6630C4B1FFE}"/>
              </a:ext>
            </a:extLst>
          </p:cNvPr>
          <p:cNvGrpSpPr/>
          <p:nvPr/>
        </p:nvGrpSpPr>
        <p:grpSpPr>
          <a:xfrm>
            <a:off x="2995840" y="1669320"/>
            <a:ext cx="546120" cy="165600"/>
            <a:chOff x="2995840" y="1669320"/>
            <a:chExt cx="546120" cy="16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F9E794C0-61A5-951B-2197-83030D9ABF7D}"/>
                    </a:ext>
                  </a:extLst>
                </p14:cNvPr>
                <p14:cNvContentPartPr/>
                <p14:nvPr/>
              </p14:nvContentPartPr>
              <p14:xfrm>
                <a:off x="2995840" y="1669320"/>
                <a:ext cx="85320" cy="12096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F9E794C0-61A5-951B-2197-83030D9ABF7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988280" y="1661760"/>
                  <a:ext cx="1004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C7E9259-FF87-53EE-C6B4-7DE040B972E3}"/>
                    </a:ext>
                  </a:extLst>
                </p14:cNvPr>
                <p14:cNvContentPartPr/>
                <p14:nvPr/>
              </p14:nvContentPartPr>
              <p14:xfrm>
                <a:off x="3113920" y="1671120"/>
                <a:ext cx="360" cy="13212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C7E9259-FF87-53EE-C6B4-7DE040B972E3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106360" y="1663560"/>
                  <a:ext cx="154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34588882-0714-4185-745B-2ABADDA52107}"/>
                    </a:ext>
                  </a:extLst>
                </p14:cNvPr>
                <p14:cNvContentPartPr/>
                <p14:nvPr/>
              </p14:nvContentPartPr>
              <p14:xfrm>
                <a:off x="3118240" y="1752120"/>
                <a:ext cx="60480" cy="1584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34588882-0714-4185-745B-2ABADDA5210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110680" y="1744560"/>
                  <a:ext cx="75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E15106C1-1503-40A2-D0E9-712BC912BF7E}"/>
                    </a:ext>
                  </a:extLst>
                </p14:cNvPr>
                <p14:cNvContentPartPr/>
                <p14:nvPr/>
              </p14:nvContentPartPr>
              <p14:xfrm>
                <a:off x="3219040" y="1673640"/>
                <a:ext cx="86400" cy="12816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E15106C1-1503-40A2-D0E9-712BC912BF7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211480" y="1666080"/>
                  <a:ext cx="1015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2BB8B130-BCBB-7174-50E8-2A7FA785A793}"/>
                    </a:ext>
                  </a:extLst>
                </p14:cNvPr>
                <p14:cNvContentPartPr/>
                <p14:nvPr/>
              </p14:nvContentPartPr>
              <p14:xfrm>
                <a:off x="3241000" y="1735920"/>
                <a:ext cx="70200" cy="1512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2BB8B130-BCBB-7174-50E8-2A7FA785A79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233440" y="1728360"/>
                  <a:ext cx="853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1F40AF8B-3F0F-B1B2-330A-3175ABC6543A}"/>
                    </a:ext>
                  </a:extLst>
                </p14:cNvPr>
                <p14:cNvContentPartPr/>
                <p14:nvPr/>
              </p14:nvContentPartPr>
              <p14:xfrm>
                <a:off x="3333880" y="1723320"/>
                <a:ext cx="30600" cy="468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1F40AF8B-3F0F-B1B2-330A-3175ABC6543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326320" y="1715760"/>
                  <a:ext cx="453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90A2AD1F-089C-B628-39EC-B76B08F01462}"/>
                    </a:ext>
                  </a:extLst>
                </p14:cNvPr>
                <p14:cNvContentPartPr/>
                <p14:nvPr/>
              </p14:nvContentPartPr>
              <p14:xfrm>
                <a:off x="3369160" y="1689120"/>
                <a:ext cx="9000" cy="9396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90A2AD1F-089C-B628-39EC-B76B08F0146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361600" y="1681920"/>
                  <a:ext cx="241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38941F91-92FA-546E-9F72-7D6730AF5ABF}"/>
                    </a:ext>
                  </a:extLst>
                </p14:cNvPr>
                <p14:cNvContentPartPr/>
                <p14:nvPr/>
              </p14:nvContentPartPr>
              <p14:xfrm>
                <a:off x="3420640" y="1701000"/>
                <a:ext cx="71280" cy="1008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38941F91-92FA-546E-9F72-7D6730AF5AB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413080" y="1693440"/>
                  <a:ext cx="86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B262B86A-A39F-2A26-D739-3C8144EA77EC}"/>
                    </a:ext>
                  </a:extLst>
                </p14:cNvPr>
                <p14:cNvContentPartPr/>
                <p14:nvPr/>
              </p14:nvContentPartPr>
              <p14:xfrm>
                <a:off x="3436120" y="1700640"/>
                <a:ext cx="28080" cy="5976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B262B86A-A39F-2A26-D739-3C8144EA77E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428560" y="1693080"/>
                  <a:ext cx="432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232C8E1D-5AEA-067A-9904-1206BD1B57AE}"/>
                    </a:ext>
                  </a:extLst>
                </p14:cNvPr>
                <p14:cNvContentPartPr/>
                <p14:nvPr/>
              </p14:nvContentPartPr>
              <p14:xfrm>
                <a:off x="3448720" y="1727640"/>
                <a:ext cx="32760" cy="3060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232C8E1D-5AEA-067A-9904-1206BD1B57A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441160" y="1720080"/>
                  <a:ext cx="475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91D6D56B-1860-31FA-C6BE-1CD81A6A76A3}"/>
                    </a:ext>
                  </a:extLst>
                </p14:cNvPr>
                <p14:cNvContentPartPr/>
                <p14:nvPr/>
              </p14:nvContentPartPr>
              <p14:xfrm>
                <a:off x="3527920" y="1689120"/>
                <a:ext cx="14040" cy="14580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91D6D56B-1860-31FA-C6BE-1CD81A6A76A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520360" y="1681560"/>
                  <a:ext cx="2880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966A5801-DE57-C245-4D22-4248BDD85C62}"/>
              </a:ext>
            </a:extLst>
          </p:cNvPr>
          <p:cNvGrpSpPr/>
          <p:nvPr/>
        </p:nvGrpSpPr>
        <p:grpSpPr>
          <a:xfrm>
            <a:off x="4279255" y="1668890"/>
            <a:ext cx="567720" cy="131400"/>
            <a:chOff x="4279255" y="1668890"/>
            <a:chExt cx="567720" cy="13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AF6D2DD0-DA1C-A589-4BFC-30813E080F53}"/>
                    </a:ext>
                  </a:extLst>
                </p14:cNvPr>
                <p14:cNvContentPartPr/>
                <p14:nvPr/>
              </p14:nvContentPartPr>
              <p14:xfrm>
                <a:off x="4279255" y="1700210"/>
                <a:ext cx="76680" cy="10008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AF6D2DD0-DA1C-A589-4BFC-30813E080F5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271695" y="1693010"/>
                  <a:ext cx="918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7443468E-6DEF-6624-A14C-3BDE29C15CCB}"/>
                    </a:ext>
                  </a:extLst>
                </p14:cNvPr>
                <p14:cNvContentPartPr/>
                <p14:nvPr/>
              </p14:nvContentPartPr>
              <p14:xfrm>
                <a:off x="4385455" y="1727210"/>
                <a:ext cx="54360" cy="2196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7443468E-6DEF-6624-A14C-3BDE29C15CC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377895" y="1719650"/>
                  <a:ext cx="694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7B01E7FC-B872-A538-906E-16DAF934382A}"/>
                    </a:ext>
                  </a:extLst>
                </p14:cNvPr>
                <p14:cNvContentPartPr/>
                <p14:nvPr/>
              </p14:nvContentPartPr>
              <p14:xfrm>
                <a:off x="4427575" y="1694450"/>
                <a:ext cx="17640" cy="10296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7B01E7FC-B872-A538-906E-16DAF934382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420015" y="1686890"/>
                  <a:ext cx="327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F3714290-F26B-51FD-E1FC-CA784C486FB4}"/>
                    </a:ext>
                  </a:extLst>
                </p14:cNvPr>
                <p14:cNvContentPartPr/>
                <p14:nvPr/>
              </p14:nvContentPartPr>
              <p14:xfrm>
                <a:off x="4528735" y="1697690"/>
                <a:ext cx="6120" cy="7344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F3714290-F26B-51FD-E1FC-CA784C486FB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521175" y="1690130"/>
                  <a:ext cx="21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050B5D9B-835B-4164-E169-B79FEFD24948}"/>
                    </a:ext>
                  </a:extLst>
                </p14:cNvPr>
                <p14:cNvContentPartPr/>
                <p14:nvPr/>
              </p14:nvContentPartPr>
              <p14:xfrm>
                <a:off x="4534855" y="1687970"/>
                <a:ext cx="61560" cy="990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050B5D9B-835B-4164-E169-B79FEFD2494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527295" y="1680410"/>
                  <a:ext cx="766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CBEBF472-B478-92F6-2F46-5A27636529EC}"/>
                    </a:ext>
                  </a:extLst>
                </p14:cNvPr>
                <p14:cNvContentPartPr/>
                <p14:nvPr/>
              </p14:nvContentPartPr>
              <p14:xfrm>
                <a:off x="4644655" y="1702730"/>
                <a:ext cx="38520" cy="468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CBEBF472-B478-92F6-2F46-5A27636529E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637095" y="1695170"/>
                  <a:ext cx="536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BF5A606A-75ED-6AD4-571B-DEFE80C1476F}"/>
                    </a:ext>
                  </a:extLst>
                </p14:cNvPr>
                <p14:cNvContentPartPr/>
                <p14:nvPr/>
              </p14:nvContentPartPr>
              <p14:xfrm>
                <a:off x="4674175" y="1668890"/>
                <a:ext cx="16200" cy="10692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BF5A606A-75ED-6AD4-571B-DEFE80C1476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666615" y="1661690"/>
                  <a:ext cx="309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642DE1B-BDC3-7A5F-2304-0265E1E69116}"/>
                    </a:ext>
                  </a:extLst>
                </p14:cNvPr>
                <p14:cNvContentPartPr/>
                <p14:nvPr/>
              </p14:nvContentPartPr>
              <p14:xfrm>
                <a:off x="4744015" y="1683650"/>
                <a:ext cx="46440" cy="9396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642DE1B-BDC3-7A5F-2304-0265E1E69116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736455" y="1676090"/>
                  <a:ext cx="615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AFFFBF7D-5F50-F01C-1ED9-330584537122}"/>
                    </a:ext>
                  </a:extLst>
                </p14:cNvPr>
                <p14:cNvContentPartPr/>
                <p14:nvPr/>
              </p14:nvContentPartPr>
              <p14:xfrm>
                <a:off x="4841935" y="1694450"/>
                <a:ext cx="5040" cy="8244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AFFFBF7D-5F50-F01C-1ED9-33058453712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834375" y="1686890"/>
                  <a:ext cx="2016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" name="Gruppo 335">
            <a:extLst>
              <a:ext uri="{FF2B5EF4-FFF2-40B4-BE49-F238E27FC236}">
                <a16:creationId xmlns:a16="http://schemas.microsoft.com/office/drawing/2014/main" id="{76B71930-2C2C-0D99-7DB6-99146B74F930}"/>
              </a:ext>
            </a:extLst>
          </p:cNvPr>
          <p:cNvGrpSpPr/>
          <p:nvPr/>
        </p:nvGrpSpPr>
        <p:grpSpPr>
          <a:xfrm>
            <a:off x="3609480" y="1225155"/>
            <a:ext cx="1051560" cy="368640"/>
            <a:chOff x="3609480" y="1225155"/>
            <a:chExt cx="1051560" cy="36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CFD92876-2985-5870-F20D-78B155F4866E}"/>
                    </a:ext>
                  </a:extLst>
                </p14:cNvPr>
                <p14:cNvContentPartPr/>
                <p14:nvPr/>
              </p14:nvContentPartPr>
              <p14:xfrm>
                <a:off x="3819360" y="1361880"/>
                <a:ext cx="12600" cy="8640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CFD92876-2985-5870-F20D-78B155F4866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811800" y="1354320"/>
                  <a:ext cx="27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E2098989-8F27-34BF-0BCF-53C7FA295300}"/>
                    </a:ext>
                  </a:extLst>
                </p14:cNvPr>
                <p14:cNvContentPartPr/>
                <p14:nvPr/>
              </p14:nvContentPartPr>
              <p14:xfrm>
                <a:off x="3822960" y="1352520"/>
                <a:ext cx="80640" cy="1116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E2098989-8F27-34BF-0BCF-53C7FA29530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815400" y="1344960"/>
                  <a:ext cx="95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7721C276-71A9-16A2-E05D-46F3F1F3C4AB}"/>
                    </a:ext>
                  </a:extLst>
                </p14:cNvPr>
                <p14:cNvContentPartPr/>
                <p14:nvPr/>
              </p14:nvContentPartPr>
              <p14:xfrm>
                <a:off x="3839520" y="1379880"/>
                <a:ext cx="70200" cy="2088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7721C276-71A9-16A2-E05D-46F3F1F3C4A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831960" y="1372320"/>
                  <a:ext cx="84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7F2618C6-F955-3DFE-8DC0-C53C42CA5ACD}"/>
                    </a:ext>
                  </a:extLst>
                </p14:cNvPr>
                <p14:cNvContentPartPr/>
                <p14:nvPr/>
              </p14:nvContentPartPr>
              <p14:xfrm>
                <a:off x="3923040" y="1368720"/>
                <a:ext cx="51480" cy="6120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7F2618C6-F955-3DFE-8DC0-C53C42CA5ACD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915480" y="1361160"/>
                  <a:ext cx="66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02A679C5-46F2-134B-2DEE-738D4E66AC72}"/>
                    </a:ext>
                  </a:extLst>
                </p14:cNvPr>
                <p14:cNvContentPartPr/>
                <p14:nvPr/>
              </p14:nvContentPartPr>
              <p14:xfrm>
                <a:off x="4001880" y="1365480"/>
                <a:ext cx="32760" cy="6876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02A679C5-46F2-134B-2DEE-738D4E66AC7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994320" y="1358280"/>
                  <a:ext cx="475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3940348-AC89-BC50-AA18-29B0EB808768}"/>
                    </a:ext>
                  </a:extLst>
                </p14:cNvPr>
                <p14:cNvContentPartPr/>
                <p14:nvPr/>
              </p14:nvContentPartPr>
              <p14:xfrm>
                <a:off x="4065240" y="1359720"/>
                <a:ext cx="51480" cy="7380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3940348-AC89-BC50-AA18-29B0EB80876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058040" y="1352160"/>
                  <a:ext cx="662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15826C33-6257-E300-3F15-3C92613128AC}"/>
                    </a:ext>
                  </a:extLst>
                </p14:cNvPr>
                <p14:cNvContentPartPr/>
                <p14:nvPr/>
              </p14:nvContentPartPr>
              <p14:xfrm>
                <a:off x="4149480" y="1375200"/>
                <a:ext cx="29880" cy="4428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15826C33-6257-E300-3F15-3C92613128A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141920" y="1367640"/>
                  <a:ext cx="450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B0DFBA83-1232-B90B-2125-41A351BDC3A5}"/>
                    </a:ext>
                  </a:extLst>
                </p14:cNvPr>
                <p14:cNvContentPartPr/>
                <p14:nvPr/>
              </p14:nvContentPartPr>
              <p14:xfrm>
                <a:off x="4226160" y="1310400"/>
                <a:ext cx="5040" cy="7560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B0DFBA83-1232-B90B-2125-41A351BDC3A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218600" y="1302840"/>
                  <a:ext cx="201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C242B242-41ED-F3B0-2596-4C8EEDEDA4E5}"/>
                    </a:ext>
                  </a:extLst>
                </p14:cNvPr>
                <p14:cNvContentPartPr/>
                <p14:nvPr/>
              </p14:nvContentPartPr>
              <p14:xfrm>
                <a:off x="4272240" y="1350000"/>
                <a:ext cx="33120" cy="7272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C242B242-41ED-F3B0-2596-4C8EEDEDA4E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264680" y="1342440"/>
                  <a:ext cx="482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51460B3E-A72F-AF5C-3AE9-FB32BCEECE90}"/>
                    </a:ext>
                  </a:extLst>
                </p14:cNvPr>
                <p14:cNvContentPartPr/>
                <p14:nvPr/>
              </p14:nvContentPartPr>
              <p14:xfrm>
                <a:off x="3665280" y="1225155"/>
                <a:ext cx="852480" cy="26460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51460B3E-A72F-AF5C-3AE9-FB32BCEECE9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657720" y="1217595"/>
                  <a:ext cx="8672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1BEE4553-B049-9054-2AFA-472C12DB814B}"/>
                    </a:ext>
                  </a:extLst>
                </p14:cNvPr>
                <p14:cNvContentPartPr/>
                <p14:nvPr/>
              </p14:nvContentPartPr>
              <p14:xfrm>
                <a:off x="3609480" y="1506675"/>
                <a:ext cx="1051560" cy="8712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1BEE4553-B049-9054-2AFA-472C12DB814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601920" y="1499115"/>
                  <a:ext cx="106668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C3BB88EF-A7F0-0AEC-3EEF-D228FCBAB53D}"/>
              </a:ext>
            </a:extLst>
          </p:cNvPr>
          <p:cNvGrpSpPr/>
          <p:nvPr/>
        </p:nvGrpSpPr>
        <p:grpSpPr>
          <a:xfrm>
            <a:off x="1377415" y="1237815"/>
            <a:ext cx="539280" cy="205200"/>
            <a:chOff x="1377415" y="1237815"/>
            <a:chExt cx="539280" cy="20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DF08A1D0-F80B-AFEC-6F7E-4F8257703337}"/>
                    </a:ext>
                  </a:extLst>
                </p14:cNvPr>
                <p14:cNvContentPartPr/>
                <p14:nvPr/>
              </p14:nvContentPartPr>
              <p14:xfrm>
                <a:off x="1377415" y="1344015"/>
                <a:ext cx="17640" cy="9900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DF08A1D0-F80B-AFEC-6F7E-4F8257703337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369855" y="1336455"/>
                  <a:ext cx="327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0B14E898-DB32-B96A-83AE-736278B4ECCD}"/>
                    </a:ext>
                  </a:extLst>
                </p14:cNvPr>
                <p14:cNvContentPartPr/>
                <p14:nvPr/>
              </p14:nvContentPartPr>
              <p14:xfrm>
                <a:off x="1387135" y="1314135"/>
                <a:ext cx="75600" cy="1260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0B14E898-DB32-B96A-83AE-736278B4ECCD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379575" y="1306575"/>
                  <a:ext cx="907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7A67B76E-4EF9-C03C-1923-7D545C9EE01B}"/>
                    </a:ext>
                  </a:extLst>
                </p14:cNvPr>
                <p14:cNvContentPartPr/>
                <p14:nvPr/>
              </p14:nvContentPartPr>
              <p14:xfrm>
                <a:off x="1418455" y="1362735"/>
                <a:ext cx="43560" cy="1548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7A67B76E-4EF9-C03C-1923-7D545C9EE01B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410895" y="1355535"/>
                  <a:ext cx="586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F6BDCB2D-AD0B-8DF9-1EDE-E5AA4C467EE5}"/>
                    </a:ext>
                  </a:extLst>
                </p14:cNvPr>
                <p14:cNvContentPartPr/>
                <p14:nvPr/>
              </p14:nvContentPartPr>
              <p14:xfrm>
                <a:off x="1486495" y="1349415"/>
                <a:ext cx="51840" cy="4608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F6BDCB2D-AD0B-8DF9-1EDE-E5AA4C467EE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478935" y="1341855"/>
                  <a:ext cx="669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0319DC0F-667B-C520-BA74-8B5EC7D2130D}"/>
                    </a:ext>
                  </a:extLst>
                </p14:cNvPr>
                <p14:cNvContentPartPr/>
                <p14:nvPr/>
              </p14:nvContentPartPr>
              <p14:xfrm>
                <a:off x="1561015" y="1331415"/>
                <a:ext cx="33120" cy="831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0319DC0F-667B-C520-BA74-8B5EC7D2130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553455" y="1323855"/>
                  <a:ext cx="482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67DDD818-B5C1-A429-D23A-3D28667558D7}"/>
                    </a:ext>
                  </a:extLst>
                </p14:cNvPr>
                <p14:cNvContentPartPr/>
                <p14:nvPr/>
              </p14:nvContentPartPr>
              <p14:xfrm>
                <a:off x="1633015" y="1336815"/>
                <a:ext cx="63000" cy="5832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67DDD818-B5C1-A429-D23A-3D28667558D7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625455" y="1329255"/>
                  <a:ext cx="781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FFF70349-B769-C602-141F-EDDA2F1B0204}"/>
                    </a:ext>
                  </a:extLst>
                </p14:cNvPr>
                <p14:cNvContentPartPr/>
                <p14:nvPr/>
              </p14:nvContentPartPr>
              <p14:xfrm>
                <a:off x="1735255" y="1330335"/>
                <a:ext cx="24480" cy="6264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FFF70349-B769-C602-141F-EDDA2F1B020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727695" y="1322775"/>
                  <a:ext cx="39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AF4A6713-16EA-3307-82CB-E23691E3BA11}"/>
                    </a:ext>
                  </a:extLst>
                </p14:cNvPr>
                <p14:cNvContentPartPr/>
                <p14:nvPr/>
              </p14:nvContentPartPr>
              <p14:xfrm>
                <a:off x="1823815" y="1237815"/>
                <a:ext cx="7200" cy="11304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AF4A6713-16EA-3307-82CB-E23691E3BA11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816255" y="1230255"/>
                  <a:ext cx="223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C8090B45-B907-782E-5991-37071CFCC72B}"/>
                    </a:ext>
                  </a:extLst>
                </p14:cNvPr>
                <p14:cNvContentPartPr/>
                <p14:nvPr/>
              </p14:nvContentPartPr>
              <p14:xfrm>
                <a:off x="1849735" y="1313775"/>
                <a:ext cx="66960" cy="9036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C8090B45-B907-782E-5991-37071CFCC72B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842175" y="1306215"/>
                  <a:ext cx="8208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A25E88B8-6172-A918-F845-6B326CC27608}"/>
              </a:ext>
            </a:extLst>
          </p:cNvPr>
          <p:cNvGrpSpPr/>
          <p:nvPr/>
        </p:nvGrpSpPr>
        <p:grpSpPr>
          <a:xfrm>
            <a:off x="269335" y="2361235"/>
            <a:ext cx="678960" cy="284400"/>
            <a:chOff x="269335" y="2361235"/>
            <a:chExt cx="678960" cy="28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85AC1EFC-6492-CD77-BEEB-9A14E73AF1F7}"/>
                    </a:ext>
                  </a:extLst>
                </p14:cNvPr>
                <p14:cNvContentPartPr/>
                <p14:nvPr/>
              </p14:nvContentPartPr>
              <p14:xfrm>
                <a:off x="269335" y="2426035"/>
                <a:ext cx="22320" cy="21960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85AC1EFC-6492-CD77-BEEB-9A14E73AF1F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62135" y="2418475"/>
                  <a:ext cx="370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B1E401EF-51A2-B310-5BC9-DE7DC73C9BBD}"/>
                    </a:ext>
                  </a:extLst>
                </p14:cNvPr>
                <p14:cNvContentPartPr/>
                <p14:nvPr/>
              </p14:nvContentPartPr>
              <p14:xfrm>
                <a:off x="275455" y="2422435"/>
                <a:ext cx="116640" cy="1404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B1E401EF-51A2-B310-5BC9-DE7DC73C9BB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67895" y="2414875"/>
                  <a:ext cx="1317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929C7E36-480B-BC99-79DA-22689A61D177}"/>
                    </a:ext>
                  </a:extLst>
                </p14:cNvPr>
                <p14:cNvContentPartPr/>
                <p14:nvPr/>
              </p14:nvContentPartPr>
              <p14:xfrm>
                <a:off x="325855" y="2505595"/>
                <a:ext cx="54000" cy="1260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929C7E36-480B-BC99-79DA-22689A61D17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18295" y="2498035"/>
                  <a:ext cx="691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664BB0F1-D3F6-C63B-87B4-C9FFD65962FE}"/>
                    </a:ext>
                  </a:extLst>
                </p14:cNvPr>
                <p14:cNvContentPartPr/>
                <p14:nvPr/>
              </p14:nvContentPartPr>
              <p14:xfrm>
                <a:off x="404695" y="2461675"/>
                <a:ext cx="60120" cy="11916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664BB0F1-D3F6-C63B-87B4-C9FFD65962F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97135" y="2454115"/>
                  <a:ext cx="752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6D12EFE1-1450-1FE0-E96F-A8C9AA10EBF0}"/>
                    </a:ext>
                  </a:extLst>
                </p14:cNvPr>
                <p14:cNvContentPartPr/>
                <p14:nvPr/>
              </p14:nvContentPartPr>
              <p14:xfrm>
                <a:off x="490735" y="2473555"/>
                <a:ext cx="51480" cy="7992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6D12EFE1-1450-1FE0-E96F-A8C9AA10EBF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83175" y="2465995"/>
                  <a:ext cx="666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68F7C74D-8155-522E-81DD-A1090F4A4C3D}"/>
                    </a:ext>
                  </a:extLst>
                </p14:cNvPr>
                <p14:cNvContentPartPr/>
                <p14:nvPr/>
              </p14:nvContentPartPr>
              <p14:xfrm>
                <a:off x="578575" y="2361595"/>
                <a:ext cx="11520" cy="17820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68F7C74D-8155-522E-81DD-A1090F4A4C3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71015" y="2354035"/>
                  <a:ext cx="266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8A542572-0FA0-4651-8254-708DF8FA2FAA}"/>
                    </a:ext>
                  </a:extLst>
                </p14:cNvPr>
                <p14:cNvContentPartPr/>
                <p14:nvPr/>
              </p14:nvContentPartPr>
              <p14:xfrm>
                <a:off x="578935" y="2499115"/>
                <a:ext cx="40320" cy="1080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8A542572-0FA0-4651-8254-708DF8FA2FA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71375" y="2491555"/>
                  <a:ext cx="55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355A1FE4-4321-9F23-42B3-B15F8ED82417}"/>
                    </a:ext>
                  </a:extLst>
                </p14:cNvPr>
                <p14:cNvContentPartPr/>
                <p14:nvPr/>
              </p14:nvContentPartPr>
              <p14:xfrm>
                <a:off x="640495" y="2460595"/>
                <a:ext cx="48600" cy="11664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355A1FE4-4321-9F23-42B3-B15F8ED8241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32935" y="2453035"/>
                  <a:ext cx="637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981B0A70-D2E2-6A10-8748-A91D08FDCE60}"/>
                    </a:ext>
                  </a:extLst>
                </p14:cNvPr>
                <p14:cNvContentPartPr/>
                <p14:nvPr/>
              </p14:nvContentPartPr>
              <p14:xfrm>
                <a:off x="728695" y="2369515"/>
                <a:ext cx="28800" cy="21528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981B0A70-D2E2-6A10-8748-A91D08FDCE6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21495" y="2361955"/>
                  <a:ext cx="439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62B94728-39A7-3F7E-3905-CE8AF5E93681}"/>
                    </a:ext>
                  </a:extLst>
                </p14:cNvPr>
                <p14:cNvContentPartPr/>
                <p14:nvPr/>
              </p14:nvContentPartPr>
              <p14:xfrm>
                <a:off x="797455" y="2361235"/>
                <a:ext cx="34920" cy="23004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62B94728-39A7-3F7E-3905-CE8AF5E93681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89895" y="2353675"/>
                  <a:ext cx="496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F6AA117D-BF2E-C53D-871C-1E82AC2575E5}"/>
                    </a:ext>
                  </a:extLst>
                </p14:cNvPr>
                <p14:cNvContentPartPr/>
                <p14:nvPr/>
              </p14:nvContentPartPr>
              <p14:xfrm>
                <a:off x="892135" y="2492275"/>
                <a:ext cx="56160" cy="8064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F6AA117D-BF2E-C53D-871C-1E82AC2575E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84575" y="2484715"/>
                  <a:ext cx="71280" cy="9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6">
            <p14:nvContentPartPr>
              <p14:cNvPr id="364" name="Input penna 363">
                <a:extLst>
                  <a:ext uri="{FF2B5EF4-FFF2-40B4-BE49-F238E27FC236}">
                    <a16:creationId xmlns:a16="http://schemas.microsoft.com/office/drawing/2014/main" id="{3F62305C-AB8A-770F-9794-E3E2D026A47A}"/>
                  </a:ext>
                </a:extLst>
              </p14:cNvPr>
              <p14:cNvContentPartPr/>
              <p14:nvPr/>
            </p14:nvContentPartPr>
            <p14:xfrm>
              <a:off x="1247455" y="2480035"/>
              <a:ext cx="92160" cy="93960"/>
            </p14:xfrm>
          </p:contentPart>
        </mc:Choice>
        <mc:Fallback xmlns="">
          <p:pic>
            <p:nvPicPr>
              <p:cNvPr id="364" name="Input penna 363">
                <a:extLst>
                  <a:ext uri="{FF2B5EF4-FFF2-40B4-BE49-F238E27FC236}">
                    <a16:creationId xmlns:a16="http://schemas.microsoft.com/office/drawing/2014/main" id="{3F62305C-AB8A-770F-9794-E3E2D026A47A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1239895" y="2472475"/>
                <a:ext cx="10692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8">
            <p14:nvContentPartPr>
              <p14:cNvPr id="365" name="Input penna 364">
                <a:extLst>
                  <a:ext uri="{FF2B5EF4-FFF2-40B4-BE49-F238E27FC236}">
                    <a16:creationId xmlns:a16="http://schemas.microsoft.com/office/drawing/2014/main" id="{34D206E2-8EB5-4278-945D-30513412F19A}"/>
                  </a:ext>
                </a:extLst>
              </p14:cNvPr>
              <p14:cNvContentPartPr/>
              <p14:nvPr/>
            </p14:nvContentPartPr>
            <p14:xfrm>
              <a:off x="1652095" y="2449075"/>
              <a:ext cx="91080" cy="98280"/>
            </p14:xfrm>
          </p:contentPart>
        </mc:Choice>
        <mc:Fallback xmlns="">
          <p:pic>
            <p:nvPicPr>
              <p:cNvPr id="365" name="Input penna 364">
                <a:extLst>
                  <a:ext uri="{FF2B5EF4-FFF2-40B4-BE49-F238E27FC236}">
                    <a16:creationId xmlns:a16="http://schemas.microsoft.com/office/drawing/2014/main" id="{34D206E2-8EB5-4278-945D-30513412F19A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1644535" y="2441515"/>
                <a:ext cx="10620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0">
            <p14:nvContentPartPr>
              <p14:cNvPr id="366" name="Input penna 365">
                <a:extLst>
                  <a:ext uri="{FF2B5EF4-FFF2-40B4-BE49-F238E27FC236}">
                    <a16:creationId xmlns:a16="http://schemas.microsoft.com/office/drawing/2014/main" id="{89877682-7CB5-D794-1048-600AA23F4ABD}"/>
                  </a:ext>
                </a:extLst>
              </p14:cNvPr>
              <p14:cNvContentPartPr/>
              <p14:nvPr/>
            </p14:nvContentPartPr>
            <p14:xfrm>
              <a:off x="1757935" y="2478595"/>
              <a:ext cx="75960" cy="73080"/>
            </p14:xfrm>
          </p:contentPart>
        </mc:Choice>
        <mc:Fallback xmlns="">
          <p:pic>
            <p:nvPicPr>
              <p:cNvPr id="366" name="Input penna 365">
                <a:extLst>
                  <a:ext uri="{FF2B5EF4-FFF2-40B4-BE49-F238E27FC236}">
                    <a16:creationId xmlns:a16="http://schemas.microsoft.com/office/drawing/2014/main" id="{89877682-7CB5-D794-1048-600AA23F4ABD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1750375" y="2471035"/>
                <a:ext cx="9108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2">
            <p14:nvContentPartPr>
              <p14:cNvPr id="367" name="Input penna 366">
                <a:extLst>
                  <a:ext uri="{FF2B5EF4-FFF2-40B4-BE49-F238E27FC236}">
                    <a16:creationId xmlns:a16="http://schemas.microsoft.com/office/drawing/2014/main" id="{DA5DA785-BE95-5597-20CE-F6DC5F02F4BA}"/>
                  </a:ext>
                </a:extLst>
              </p14:cNvPr>
              <p14:cNvContentPartPr/>
              <p14:nvPr/>
            </p14:nvContentPartPr>
            <p14:xfrm>
              <a:off x="1856575" y="2467435"/>
              <a:ext cx="36000" cy="82080"/>
            </p14:xfrm>
          </p:contentPart>
        </mc:Choice>
        <mc:Fallback xmlns="">
          <p:pic>
            <p:nvPicPr>
              <p:cNvPr id="367" name="Input penna 366">
                <a:extLst>
                  <a:ext uri="{FF2B5EF4-FFF2-40B4-BE49-F238E27FC236}">
                    <a16:creationId xmlns:a16="http://schemas.microsoft.com/office/drawing/2014/main" id="{DA5DA785-BE95-5597-20CE-F6DC5F02F4BA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1849015" y="2459875"/>
                <a:ext cx="5112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4">
            <p14:nvContentPartPr>
              <p14:cNvPr id="368" name="Input penna 367">
                <a:extLst>
                  <a:ext uri="{FF2B5EF4-FFF2-40B4-BE49-F238E27FC236}">
                    <a16:creationId xmlns:a16="http://schemas.microsoft.com/office/drawing/2014/main" id="{0AEDD4BA-3BFA-87DB-94FF-BE6C430764C4}"/>
                  </a:ext>
                </a:extLst>
              </p14:cNvPr>
              <p14:cNvContentPartPr/>
              <p14:nvPr/>
            </p14:nvContentPartPr>
            <p14:xfrm>
              <a:off x="1914535" y="2464915"/>
              <a:ext cx="55800" cy="99720"/>
            </p14:xfrm>
          </p:contentPart>
        </mc:Choice>
        <mc:Fallback xmlns="">
          <p:pic>
            <p:nvPicPr>
              <p:cNvPr id="368" name="Input penna 367">
                <a:extLst>
                  <a:ext uri="{FF2B5EF4-FFF2-40B4-BE49-F238E27FC236}">
                    <a16:creationId xmlns:a16="http://schemas.microsoft.com/office/drawing/2014/main" id="{0AEDD4BA-3BFA-87DB-94FF-BE6C430764C4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1906975" y="2457355"/>
                <a:ext cx="7056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6">
            <p14:nvContentPartPr>
              <p14:cNvPr id="369" name="Input penna 368">
                <a:extLst>
                  <a:ext uri="{FF2B5EF4-FFF2-40B4-BE49-F238E27FC236}">
                    <a16:creationId xmlns:a16="http://schemas.microsoft.com/office/drawing/2014/main" id="{66B069D3-5156-3CF5-BEF0-A9A78FF14F7E}"/>
                  </a:ext>
                </a:extLst>
              </p14:cNvPr>
              <p14:cNvContentPartPr/>
              <p14:nvPr/>
            </p14:nvContentPartPr>
            <p14:xfrm>
              <a:off x="1993735" y="2354035"/>
              <a:ext cx="48600" cy="200520"/>
            </p14:xfrm>
          </p:contentPart>
        </mc:Choice>
        <mc:Fallback xmlns="">
          <p:pic>
            <p:nvPicPr>
              <p:cNvPr id="369" name="Input penna 368">
                <a:extLst>
                  <a:ext uri="{FF2B5EF4-FFF2-40B4-BE49-F238E27FC236}">
                    <a16:creationId xmlns:a16="http://schemas.microsoft.com/office/drawing/2014/main" id="{66B069D3-5156-3CF5-BEF0-A9A78FF14F7E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1986175" y="2346475"/>
                <a:ext cx="6372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8">
            <p14:nvContentPartPr>
              <p14:cNvPr id="370" name="Input penna 369">
                <a:extLst>
                  <a:ext uri="{FF2B5EF4-FFF2-40B4-BE49-F238E27FC236}">
                    <a16:creationId xmlns:a16="http://schemas.microsoft.com/office/drawing/2014/main" id="{E62D2361-D24C-F25A-5254-43681322C8DE}"/>
                  </a:ext>
                </a:extLst>
              </p14:cNvPr>
              <p14:cNvContentPartPr/>
              <p14:nvPr/>
            </p14:nvContentPartPr>
            <p14:xfrm>
              <a:off x="2058535" y="2346835"/>
              <a:ext cx="48600" cy="177840"/>
            </p14:xfrm>
          </p:contentPart>
        </mc:Choice>
        <mc:Fallback xmlns="">
          <p:pic>
            <p:nvPicPr>
              <p:cNvPr id="370" name="Input penna 369">
                <a:extLst>
                  <a:ext uri="{FF2B5EF4-FFF2-40B4-BE49-F238E27FC236}">
                    <a16:creationId xmlns:a16="http://schemas.microsoft.com/office/drawing/2014/main" id="{E62D2361-D24C-F25A-5254-43681322C8DE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2050975" y="2339275"/>
                <a:ext cx="637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0">
            <p14:nvContentPartPr>
              <p14:cNvPr id="371" name="Input penna 370">
                <a:extLst>
                  <a:ext uri="{FF2B5EF4-FFF2-40B4-BE49-F238E27FC236}">
                    <a16:creationId xmlns:a16="http://schemas.microsoft.com/office/drawing/2014/main" id="{F63388E0-F639-F69D-5682-A5A72DE556E1}"/>
                  </a:ext>
                </a:extLst>
              </p14:cNvPr>
              <p14:cNvContentPartPr/>
              <p14:nvPr/>
            </p14:nvContentPartPr>
            <p14:xfrm>
              <a:off x="2117215" y="2483635"/>
              <a:ext cx="42120" cy="67320"/>
            </p14:xfrm>
          </p:contentPart>
        </mc:Choice>
        <mc:Fallback xmlns="">
          <p:pic>
            <p:nvPicPr>
              <p:cNvPr id="371" name="Input penna 370">
                <a:extLst>
                  <a:ext uri="{FF2B5EF4-FFF2-40B4-BE49-F238E27FC236}">
                    <a16:creationId xmlns:a16="http://schemas.microsoft.com/office/drawing/2014/main" id="{F63388E0-F639-F69D-5682-A5A72DE556E1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2109655" y="2476075"/>
                <a:ext cx="56880" cy="8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04" name="Gruppo 403">
            <a:extLst>
              <a:ext uri="{FF2B5EF4-FFF2-40B4-BE49-F238E27FC236}">
                <a16:creationId xmlns:a16="http://schemas.microsoft.com/office/drawing/2014/main" id="{E39CB4D4-45C7-4C77-1BA0-75B449DEE653}"/>
              </a:ext>
            </a:extLst>
          </p:cNvPr>
          <p:cNvGrpSpPr/>
          <p:nvPr/>
        </p:nvGrpSpPr>
        <p:grpSpPr>
          <a:xfrm>
            <a:off x="60210" y="2933710"/>
            <a:ext cx="129600" cy="90000"/>
            <a:chOff x="60210" y="2933710"/>
            <a:chExt cx="129600" cy="9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53516586-0F86-33C1-4932-12F04EA77839}"/>
                    </a:ext>
                  </a:extLst>
                </p14:cNvPr>
                <p14:cNvContentPartPr/>
                <p14:nvPr/>
              </p14:nvContentPartPr>
              <p14:xfrm>
                <a:off x="60210" y="2933710"/>
                <a:ext cx="21600" cy="9000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53516586-0F86-33C1-4932-12F04EA77839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2650" y="2926150"/>
                  <a:ext cx="363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F2652418-6499-49D9-90BC-5DB0F2087077}"/>
                    </a:ext>
                  </a:extLst>
                </p14:cNvPr>
                <p14:cNvContentPartPr/>
                <p14:nvPr/>
              </p14:nvContentPartPr>
              <p14:xfrm>
                <a:off x="105570" y="2950630"/>
                <a:ext cx="84240" cy="6084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F2652418-6499-49D9-90BC-5DB0F2087077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8010" y="2943070"/>
                  <a:ext cx="9936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2" name="Gruppo 401">
            <a:extLst>
              <a:ext uri="{FF2B5EF4-FFF2-40B4-BE49-F238E27FC236}">
                <a16:creationId xmlns:a16="http://schemas.microsoft.com/office/drawing/2014/main" id="{AFC7549C-4494-A33B-8754-B7E47E5AF960}"/>
              </a:ext>
            </a:extLst>
          </p:cNvPr>
          <p:cNvGrpSpPr/>
          <p:nvPr/>
        </p:nvGrpSpPr>
        <p:grpSpPr>
          <a:xfrm>
            <a:off x="397890" y="2939110"/>
            <a:ext cx="629640" cy="142200"/>
            <a:chOff x="397890" y="2939110"/>
            <a:chExt cx="629640" cy="14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DCA9641E-6FD0-4B30-B826-0C08B5099551}"/>
                    </a:ext>
                  </a:extLst>
                </p14:cNvPr>
                <p14:cNvContentPartPr/>
                <p14:nvPr/>
              </p14:nvContentPartPr>
              <p14:xfrm>
                <a:off x="397890" y="2939110"/>
                <a:ext cx="50400" cy="8208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DCA9641E-6FD0-4B30-B826-0C08B509955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90330" y="2931910"/>
                  <a:ext cx="655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B08B661A-EDB9-EF3B-D103-78F390BD2DEE}"/>
                    </a:ext>
                  </a:extLst>
                </p14:cNvPr>
                <p14:cNvContentPartPr/>
                <p14:nvPr/>
              </p14:nvContentPartPr>
              <p14:xfrm>
                <a:off x="493290" y="2950270"/>
                <a:ext cx="48600" cy="7308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B08B661A-EDB9-EF3B-D103-78F390BD2DE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85730" y="2942710"/>
                  <a:ext cx="637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F4854826-E275-707F-8EBB-870DF239EFC6}"/>
                    </a:ext>
                  </a:extLst>
                </p14:cNvPr>
                <p14:cNvContentPartPr/>
                <p14:nvPr/>
              </p14:nvContentPartPr>
              <p14:xfrm>
                <a:off x="581850" y="2955310"/>
                <a:ext cx="51480" cy="6696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F4854826-E275-707F-8EBB-870DF239EFC6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74290" y="2947750"/>
                  <a:ext cx="666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8D96A263-D7E5-D9AA-7ABE-D86C6685AE25}"/>
                    </a:ext>
                  </a:extLst>
                </p14:cNvPr>
                <p14:cNvContentPartPr/>
                <p14:nvPr/>
              </p14:nvContentPartPr>
              <p14:xfrm>
                <a:off x="654210" y="2968990"/>
                <a:ext cx="39600" cy="5760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8D96A263-D7E5-D9AA-7ABE-D86C6685AE25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46650" y="2961430"/>
                  <a:ext cx="547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0932115C-27D5-2BC8-617A-7E1A7361DF21}"/>
                    </a:ext>
                  </a:extLst>
                </p14:cNvPr>
                <p14:cNvContentPartPr/>
                <p14:nvPr/>
              </p14:nvContentPartPr>
              <p14:xfrm>
                <a:off x="731610" y="2977990"/>
                <a:ext cx="26640" cy="4104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0932115C-27D5-2BC8-617A-7E1A7361DF2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24050" y="2970430"/>
                  <a:ext cx="417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14834089-C7B6-6F42-EC53-27A5C36D9D45}"/>
                    </a:ext>
                  </a:extLst>
                </p14:cNvPr>
                <p14:cNvContentPartPr/>
                <p14:nvPr/>
              </p14:nvContentPartPr>
              <p14:xfrm>
                <a:off x="802170" y="2970070"/>
                <a:ext cx="30960" cy="5076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14834089-C7B6-6F42-EC53-27A5C36D9D4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794610" y="2962510"/>
                  <a:ext cx="460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B7ADBF60-3DB4-5A59-D678-09FB42D7E5C9}"/>
                    </a:ext>
                  </a:extLst>
                </p14:cNvPr>
                <p14:cNvContentPartPr/>
                <p14:nvPr/>
              </p14:nvContentPartPr>
              <p14:xfrm>
                <a:off x="866250" y="2975830"/>
                <a:ext cx="31320" cy="4932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B7ADBF60-3DB4-5A59-D678-09FB42D7E5C9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58690" y="2968270"/>
                  <a:ext cx="464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B50A704F-4B1B-F239-9B9A-1B69F08AFDAA}"/>
                    </a:ext>
                  </a:extLst>
                </p14:cNvPr>
                <p14:cNvContentPartPr/>
                <p14:nvPr/>
              </p14:nvContentPartPr>
              <p14:xfrm>
                <a:off x="1005570" y="3029110"/>
                <a:ext cx="21960" cy="5220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B50A704F-4B1B-F239-9B9A-1B69F08AFDAA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998010" y="3021550"/>
                  <a:ext cx="3708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0" name="Gruppo 399">
            <a:extLst>
              <a:ext uri="{FF2B5EF4-FFF2-40B4-BE49-F238E27FC236}">
                <a16:creationId xmlns:a16="http://schemas.microsoft.com/office/drawing/2014/main" id="{E861E226-A3EF-B6D2-5171-C9D2EF489237}"/>
              </a:ext>
            </a:extLst>
          </p:cNvPr>
          <p:cNvGrpSpPr/>
          <p:nvPr/>
        </p:nvGrpSpPr>
        <p:grpSpPr>
          <a:xfrm>
            <a:off x="1290330" y="2779990"/>
            <a:ext cx="597960" cy="286920"/>
            <a:chOff x="1290330" y="2779990"/>
            <a:chExt cx="597960" cy="28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87085AF8-0DEA-C804-339B-585C53CF40D8}"/>
                    </a:ext>
                  </a:extLst>
                </p14:cNvPr>
                <p14:cNvContentPartPr/>
                <p14:nvPr/>
              </p14:nvContentPartPr>
              <p14:xfrm>
                <a:off x="1290330" y="2779990"/>
                <a:ext cx="136440" cy="23796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87085AF8-0DEA-C804-339B-585C53CF40D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282770" y="2772430"/>
                  <a:ext cx="15156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386608CA-2E82-8736-FEA3-618DB6FAE36B}"/>
                    </a:ext>
                  </a:extLst>
                </p14:cNvPr>
                <p14:cNvContentPartPr/>
                <p14:nvPr/>
              </p14:nvContentPartPr>
              <p14:xfrm>
                <a:off x="1462770" y="2915350"/>
                <a:ext cx="14040" cy="14040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386608CA-2E82-8736-FEA3-618DB6FAE36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455210" y="2907790"/>
                  <a:ext cx="288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AB5082D-7CC0-C267-FAEA-12A76D7ACB9E}"/>
                    </a:ext>
                  </a:extLst>
                </p14:cNvPr>
                <p14:cNvContentPartPr/>
                <p14:nvPr/>
              </p14:nvContentPartPr>
              <p14:xfrm>
                <a:off x="1506690" y="2923990"/>
                <a:ext cx="60120" cy="14292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AB5082D-7CC0-C267-FAEA-12A76D7ACB9E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499130" y="2916430"/>
                  <a:ext cx="752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F851F888-63FE-BEBF-AC30-DFF90DC94F7C}"/>
                    </a:ext>
                  </a:extLst>
                </p14:cNvPr>
                <p14:cNvContentPartPr/>
                <p14:nvPr/>
              </p14:nvContentPartPr>
              <p14:xfrm>
                <a:off x="1598130" y="2932990"/>
                <a:ext cx="41400" cy="6732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F851F888-63FE-BEBF-AC30-DFF90DC94F7C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590570" y="2925430"/>
                  <a:ext cx="56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4E7A0FF9-42B5-EF31-E019-747EB1E5BE79}"/>
                    </a:ext>
                  </a:extLst>
                </p14:cNvPr>
                <p14:cNvContentPartPr/>
                <p14:nvPr/>
              </p14:nvContentPartPr>
              <p14:xfrm>
                <a:off x="1671210" y="2937670"/>
                <a:ext cx="45360" cy="5220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4E7A0FF9-42B5-EF31-E019-747EB1E5BE79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663650" y="2930110"/>
                  <a:ext cx="60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81776183-33DA-F7F0-9DA3-09F3373A88CB}"/>
                    </a:ext>
                  </a:extLst>
                </p14:cNvPr>
                <p14:cNvContentPartPr/>
                <p14:nvPr/>
              </p14:nvContentPartPr>
              <p14:xfrm>
                <a:off x="1761930" y="2837590"/>
                <a:ext cx="38160" cy="13392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81776183-33DA-F7F0-9DA3-09F3373A88CB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754370" y="2830030"/>
                  <a:ext cx="532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D4995537-0ACE-CD78-9F2A-94502B8EC514}"/>
                    </a:ext>
                  </a:extLst>
                </p14:cNvPr>
                <p14:cNvContentPartPr/>
                <p14:nvPr/>
              </p14:nvContentPartPr>
              <p14:xfrm>
                <a:off x="1836090" y="2909230"/>
                <a:ext cx="52200" cy="8604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D4995537-0ACE-CD78-9F2A-94502B8EC51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828530" y="2901670"/>
                  <a:ext cx="6732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4DAE1A31-9451-45DA-883E-D4EA8FB2C6CF}"/>
              </a:ext>
            </a:extLst>
          </p:cNvPr>
          <p:cNvGrpSpPr/>
          <p:nvPr/>
        </p:nvGrpSpPr>
        <p:grpSpPr>
          <a:xfrm>
            <a:off x="2198555" y="2806955"/>
            <a:ext cx="159840" cy="162360"/>
            <a:chOff x="2198555" y="2806955"/>
            <a:chExt cx="159840" cy="16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1A6EBFF3-C5DD-A4F7-A517-8B2319A72B03}"/>
                    </a:ext>
                  </a:extLst>
                </p14:cNvPr>
                <p14:cNvContentPartPr/>
                <p14:nvPr/>
              </p14:nvContentPartPr>
              <p14:xfrm>
                <a:off x="2198555" y="2806955"/>
                <a:ext cx="76320" cy="16236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1A6EBFF3-C5DD-A4F7-A517-8B2319A72B0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190995" y="2799755"/>
                  <a:ext cx="914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A7DEFF67-6763-D3C5-648C-C2771213EE24}"/>
                    </a:ext>
                  </a:extLst>
                </p14:cNvPr>
                <p14:cNvContentPartPr/>
                <p14:nvPr/>
              </p14:nvContentPartPr>
              <p14:xfrm>
                <a:off x="2313395" y="2909915"/>
                <a:ext cx="45000" cy="3060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A7DEFF67-6763-D3C5-648C-C2771213EE24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305835" y="2902355"/>
                  <a:ext cx="6012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4" name="Gruppo 423">
            <a:extLst>
              <a:ext uri="{FF2B5EF4-FFF2-40B4-BE49-F238E27FC236}">
                <a16:creationId xmlns:a16="http://schemas.microsoft.com/office/drawing/2014/main" id="{4518B7AE-C199-4E3D-2ADB-20F12608F1C4}"/>
              </a:ext>
            </a:extLst>
          </p:cNvPr>
          <p:cNvGrpSpPr/>
          <p:nvPr/>
        </p:nvGrpSpPr>
        <p:grpSpPr>
          <a:xfrm>
            <a:off x="2534075" y="2788235"/>
            <a:ext cx="156240" cy="160920"/>
            <a:chOff x="2534075" y="2788235"/>
            <a:chExt cx="156240" cy="16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DCF4461D-B44B-2CCC-5232-C4A75EA42141}"/>
                    </a:ext>
                  </a:extLst>
                </p14:cNvPr>
                <p14:cNvContentPartPr/>
                <p14:nvPr/>
              </p14:nvContentPartPr>
              <p14:xfrm>
                <a:off x="2534075" y="2854835"/>
                <a:ext cx="34200" cy="9036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DCF4461D-B44B-2CCC-5232-C4A75EA42141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526515" y="2847275"/>
                  <a:ext cx="49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C1FDCA3F-BD68-A410-E48E-80D19E424D0C}"/>
                    </a:ext>
                  </a:extLst>
                </p14:cNvPr>
                <p14:cNvContentPartPr/>
                <p14:nvPr/>
              </p14:nvContentPartPr>
              <p14:xfrm>
                <a:off x="2598875" y="2788235"/>
                <a:ext cx="48960" cy="14328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C1FDCA3F-BD68-A410-E48E-80D19E424D0C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591315" y="2780675"/>
                  <a:ext cx="640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69803807-FFA4-2235-2C74-F9A14E8ED971}"/>
                    </a:ext>
                  </a:extLst>
                </p14:cNvPr>
                <p14:cNvContentPartPr/>
                <p14:nvPr/>
              </p14:nvContentPartPr>
              <p14:xfrm>
                <a:off x="2683835" y="2881835"/>
                <a:ext cx="6480" cy="6732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69803807-FFA4-2235-2C74-F9A14E8ED971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676275" y="2874275"/>
                  <a:ext cx="2160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2" name="Gruppo 421">
            <a:extLst>
              <a:ext uri="{FF2B5EF4-FFF2-40B4-BE49-F238E27FC236}">
                <a16:creationId xmlns:a16="http://schemas.microsoft.com/office/drawing/2014/main" id="{507C7C06-567B-5094-3B5E-D32DB0CF0F12}"/>
              </a:ext>
            </a:extLst>
          </p:cNvPr>
          <p:cNvGrpSpPr/>
          <p:nvPr/>
        </p:nvGrpSpPr>
        <p:grpSpPr>
          <a:xfrm>
            <a:off x="3009215" y="2761235"/>
            <a:ext cx="115560" cy="189360"/>
            <a:chOff x="3009215" y="2761235"/>
            <a:chExt cx="11556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FBCF7E37-6534-175F-2686-9F1F2FD7ED76}"/>
                    </a:ext>
                  </a:extLst>
                </p14:cNvPr>
                <p14:cNvContentPartPr/>
                <p14:nvPr/>
              </p14:nvContentPartPr>
              <p14:xfrm>
                <a:off x="3009215" y="2761235"/>
                <a:ext cx="28080" cy="18936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FBCF7E37-6534-175F-2686-9F1F2FD7ED76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002015" y="2753675"/>
                  <a:ext cx="432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47F52630-66A5-8295-10A1-CC8E687CEB99}"/>
                    </a:ext>
                  </a:extLst>
                </p14:cNvPr>
                <p14:cNvContentPartPr/>
                <p14:nvPr/>
              </p14:nvContentPartPr>
              <p14:xfrm>
                <a:off x="3068255" y="2886155"/>
                <a:ext cx="56520" cy="5364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47F52630-66A5-8295-10A1-CC8E687CEB9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060695" y="2878595"/>
                  <a:ext cx="7164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0" name="Gruppo 419">
            <a:extLst>
              <a:ext uri="{FF2B5EF4-FFF2-40B4-BE49-F238E27FC236}">
                <a16:creationId xmlns:a16="http://schemas.microsoft.com/office/drawing/2014/main" id="{E2F1614A-5D49-3918-A052-DBA806D6E1BC}"/>
              </a:ext>
            </a:extLst>
          </p:cNvPr>
          <p:cNvGrpSpPr/>
          <p:nvPr/>
        </p:nvGrpSpPr>
        <p:grpSpPr>
          <a:xfrm>
            <a:off x="3354815" y="2720555"/>
            <a:ext cx="420120" cy="225000"/>
            <a:chOff x="3354815" y="2720555"/>
            <a:chExt cx="420120" cy="22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8ED2B511-019C-96CD-D492-4A77D90BF8B1}"/>
                    </a:ext>
                  </a:extLst>
                </p14:cNvPr>
                <p14:cNvContentPartPr/>
                <p14:nvPr/>
              </p14:nvContentPartPr>
              <p14:xfrm>
                <a:off x="3354815" y="2849795"/>
                <a:ext cx="61920" cy="9576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8ED2B511-019C-96CD-D492-4A77D90BF8B1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347255" y="2842235"/>
                  <a:ext cx="76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EA756245-0B80-1309-43AE-78EB690856F0}"/>
                    </a:ext>
                  </a:extLst>
                </p14:cNvPr>
                <p14:cNvContentPartPr/>
                <p14:nvPr/>
              </p14:nvContentPartPr>
              <p14:xfrm>
                <a:off x="3463175" y="2720555"/>
                <a:ext cx="55800" cy="20736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EA756245-0B80-1309-43AE-78EB690856F0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455615" y="2712995"/>
                  <a:ext cx="705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1EA03E72-6A45-2531-80E9-C47A5BAAB705}"/>
                    </a:ext>
                  </a:extLst>
                </p14:cNvPr>
                <p14:cNvContentPartPr/>
                <p14:nvPr/>
              </p14:nvContentPartPr>
              <p14:xfrm>
                <a:off x="3543095" y="2863115"/>
                <a:ext cx="13320" cy="61200"/>
              </p14:xfrm>
            </p:contentPart>
          </mc:Choice>
          <mc:Fallback xmlns=""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1EA03E72-6A45-2531-80E9-C47A5BAAB705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535535" y="2855555"/>
                  <a:ext cx="284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79DA0699-F4A1-0247-0EB7-22A454ABD005}"/>
                    </a:ext>
                  </a:extLst>
                </p14:cNvPr>
                <p14:cNvContentPartPr/>
                <p14:nvPr/>
              </p14:nvContentPartPr>
              <p14:xfrm>
                <a:off x="3582695" y="2869595"/>
                <a:ext cx="50760" cy="64080"/>
              </p14:xfrm>
            </p:contentPart>
          </mc:Choice>
          <mc:Fallback xmlns=""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79DA0699-F4A1-0247-0EB7-22A454ABD005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3575135" y="2862035"/>
                  <a:ext cx="658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C8BC3213-813D-DA9B-30E0-28392051F979}"/>
                    </a:ext>
                  </a:extLst>
                </p14:cNvPr>
                <p14:cNvContentPartPr/>
                <p14:nvPr/>
              </p14:nvContentPartPr>
              <p14:xfrm>
                <a:off x="3670535" y="2862395"/>
                <a:ext cx="38880" cy="6120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C8BC3213-813D-DA9B-30E0-28392051F97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3662975" y="2854835"/>
                  <a:ext cx="540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1A832128-4609-83C2-AAD4-F5E785898593}"/>
                    </a:ext>
                  </a:extLst>
                </p14:cNvPr>
                <p14:cNvContentPartPr/>
                <p14:nvPr/>
              </p14:nvContentPartPr>
              <p14:xfrm>
                <a:off x="3745055" y="2898395"/>
                <a:ext cx="29880" cy="4212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1A832128-4609-83C2-AAD4-F5E78589859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3737495" y="2890835"/>
                  <a:ext cx="4500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14FFD347-0B23-5577-7E24-C185704971C6}"/>
              </a:ext>
            </a:extLst>
          </p:cNvPr>
          <p:cNvGrpSpPr/>
          <p:nvPr/>
        </p:nvGrpSpPr>
        <p:grpSpPr>
          <a:xfrm>
            <a:off x="163135" y="3501910"/>
            <a:ext cx="138240" cy="110880"/>
            <a:chOff x="163135" y="3501910"/>
            <a:chExt cx="138240" cy="11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6BEB445-952F-495F-93FA-7751998BB836}"/>
                    </a:ext>
                  </a:extLst>
                </p14:cNvPr>
                <p14:cNvContentPartPr/>
                <p14:nvPr/>
              </p14:nvContentPartPr>
              <p14:xfrm>
                <a:off x="163135" y="3501910"/>
                <a:ext cx="66960" cy="11088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6BEB445-952F-495F-93FA-7751998BB836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55575" y="3494350"/>
                  <a:ext cx="820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AAC88A80-2D3B-B10D-5D5C-9F4655799AF0}"/>
                    </a:ext>
                  </a:extLst>
                </p14:cNvPr>
                <p14:cNvContentPartPr/>
                <p14:nvPr/>
              </p14:nvContentPartPr>
              <p14:xfrm>
                <a:off x="246655" y="3514870"/>
                <a:ext cx="54720" cy="7992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AAC88A80-2D3B-B10D-5D5C-9F4655799AF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39095" y="3507310"/>
                  <a:ext cx="6984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6" name="Gruppo 455">
            <a:extLst>
              <a:ext uri="{FF2B5EF4-FFF2-40B4-BE49-F238E27FC236}">
                <a16:creationId xmlns:a16="http://schemas.microsoft.com/office/drawing/2014/main" id="{1CEB6141-C9E0-4B34-B6BB-31366B639036}"/>
              </a:ext>
            </a:extLst>
          </p:cNvPr>
          <p:cNvGrpSpPr/>
          <p:nvPr/>
        </p:nvGrpSpPr>
        <p:grpSpPr>
          <a:xfrm>
            <a:off x="594775" y="3440350"/>
            <a:ext cx="508680" cy="172800"/>
            <a:chOff x="594775" y="3440350"/>
            <a:chExt cx="508680" cy="17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99D6AECE-BBE3-E4E5-FDCD-2CB70B520899}"/>
                    </a:ext>
                  </a:extLst>
                </p14:cNvPr>
                <p14:cNvContentPartPr/>
                <p14:nvPr/>
              </p14:nvContentPartPr>
              <p14:xfrm>
                <a:off x="594775" y="3486430"/>
                <a:ext cx="93600" cy="12672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99D6AECE-BBE3-E4E5-FDCD-2CB70B520899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87215" y="3478870"/>
                  <a:ext cx="1087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6B7C7AD1-622B-F891-786B-4E1B303600F4}"/>
                    </a:ext>
                  </a:extLst>
                </p14:cNvPr>
                <p14:cNvContentPartPr/>
                <p14:nvPr/>
              </p14:nvContentPartPr>
              <p14:xfrm>
                <a:off x="722575" y="3517030"/>
                <a:ext cx="44280" cy="6588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6B7C7AD1-622B-F891-786B-4E1B303600F4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715015" y="3509470"/>
                  <a:ext cx="594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07054338-E31E-B942-57D4-29EA46EF6A96}"/>
                    </a:ext>
                  </a:extLst>
                </p14:cNvPr>
                <p14:cNvContentPartPr/>
                <p14:nvPr/>
              </p14:nvContentPartPr>
              <p14:xfrm>
                <a:off x="803935" y="3490390"/>
                <a:ext cx="41040" cy="9900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07054338-E31E-B942-57D4-29EA46EF6A96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96375" y="3482830"/>
                  <a:ext cx="561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3500F200-DC82-80A5-8C9D-1C8FF81F9E8B}"/>
                    </a:ext>
                  </a:extLst>
                </p14:cNvPr>
                <p14:cNvContentPartPr/>
                <p14:nvPr/>
              </p14:nvContentPartPr>
              <p14:xfrm>
                <a:off x="902215" y="3503710"/>
                <a:ext cx="36360" cy="9504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3500F200-DC82-80A5-8C9D-1C8FF81F9E8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894655" y="3496150"/>
                  <a:ext cx="514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A5C0066B-4383-7E38-FD2A-9D2934803D15}"/>
                    </a:ext>
                  </a:extLst>
                </p14:cNvPr>
                <p14:cNvContentPartPr/>
                <p14:nvPr/>
              </p14:nvContentPartPr>
              <p14:xfrm>
                <a:off x="968455" y="3440350"/>
                <a:ext cx="41400" cy="14508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A5C0066B-4383-7E38-FD2A-9D2934803D15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60895" y="3432790"/>
                  <a:ext cx="565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6EED61D5-6526-F2F0-CD37-D51AA36B024B}"/>
                    </a:ext>
                  </a:extLst>
                </p14:cNvPr>
                <p14:cNvContentPartPr/>
                <p14:nvPr/>
              </p14:nvContentPartPr>
              <p14:xfrm>
                <a:off x="1037575" y="3506230"/>
                <a:ext cx="6840" cy="5832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6EED61D5-6526-F2F0-CD37-D51AA36B024B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30015" y="3498670"/>
                  <a:ext cx="219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80D067A9-9A66-63BE-5E4B-085BDEAB7068}"/>
                    </a:ext>
                  </a:extLst>
                </p14:cNvPr>
                <p14:cNvContentPartPr/>
                <p14:nvPr/>
              </p14:nvContentPartPr>
              <p14:xfrm>
                <a:off x="1066375" y="3523870"/>
                <a:ext cx="37080" cy="6516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80D067A9-9A66-63BE-5E4B-085BDEAB7068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58815" y="3516310"/>
                  <a:ext cx="5220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4" name="Gruppo 453">
            <a:extLst>
              <a:ext uri="{FF2B5EF4-FFF2-40B4-BE49-F238E27FC236}">
                <a16:creationId xmlns:a16="http://schemas.microsoft.com/office/drawing/2014/main" id="{6352BFC9-0791-8D61-0E69-4210C2311F3D}"/>
              </a:ext>
            </a:extLst>
          </p:cNvPr>
          <p:cNvGrpSpPr/>
          <p:nvPr/>
        </p:nvGrpSpPr>
        <p:grpSpPr>
          <a:xfrm>
            <a:off x="1426375" y="3410830"/>
            <a:ext cx="416520" cy="204120"/>
            <a:chOff x="1426375" y="3410830"/>
            <a:chExt cx="416520" cy="20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F01A7F5E-A6E8-9116-F26D-9E617D7903D5}"/>
                    </a:ext>
                  </a:extLst>
                </p14:cNvPr>
                <p14:cNvContentPartPr/>
                <p14:nvPr/>
              </p14:nvContentPartPr>
              <p14:xfrm>
                <a:off x="1426375" y="3488950"/>
                <a:ext cx="69480" cy="12600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F01A7F5E-A6E8-9116-F26D-9E617D7903D5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418815" y="3481390"/>
                  <a:ext cx="846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3B6E89F0-BC59-7751-F82B-4337A2371FC3}"/>
                    </a:ext>
                  </a:extLst>
                </p14:cNvPr>
                <p14:cNvContentPartPr/>
                <p14:nvPr/>
              </p14:nvContentPartPr>
              <p14:xfrm>
                <a:off x="1541215" y="3410830"/>
                <a:ext cx="60480" cy="17028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3B6E89F0-BC59-7751-F82B-4337A2371FC3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533655" y="3403270"/>
                  <a:ext cx="756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BB395E05-822E-F3AE-6B32-68BC8333A971}"/>
                    </a:ext>
                  </a:extLst>
                </p14:cNvPr>
                <p14:cNvContentPartPr/>
                <p14:nvPr/>
              </p14:nvContentPartPr>
              <p14:xfrm>
                <a:off x="1633015" y="3522790"/>
                <a:ext cx="5760" cy="4500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BB395E05-822E-F3AE-6B32-68BC8333A971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625455" y="3515230"/>
                  <a:ext cx="205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AB37CF11-2573-BD04-706E-8D6DB32FB6DB}"/>
                    </a:ext>
                  </a:extLst>
                </p14:cNvPr>
                <p14:cNvContentPartPr/>
                <p14:nvPr/>
              </p14:nvContentPartPr>
              <p14:xfrm>
                <a:off x="1683415" y="3500830"/>
                <a:ext cx="32760" cy="48600"/>
              </p14:xfrm>
            </p:contentPart>
          </mc:Choice>
          <mc:Fallback xmlns=""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AB37CF11-2573-BD04-706E-8D6DB32FB6DB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675855" y="3493270"/>
                  <a:ext cx="47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7C27D447-92B2-594A-6037-DD6F695A6F5D}"/>
                    </a:ext>
                  </a:extLst>
                </p14:cNvPr>
                <p14:cNvContentPartPr/>
                <p14:nvPr/>
              </p14:nvContentPartPr>
              <p14:xfrm>
                <a:off x="1744975" y="3487510"/>
                <a:ext cx="29520" cy="5616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7C27D447-92B2-594A-6037-DD6F695A6F5D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737415" y="3479950"/>
                  <a:ext cx="446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3510AA5C-09B8-B4BA-8AB0-67D267570E42}"/>
                    </a:ext>
                  </a:extLst>
                </p14:cNvPr>
                <p14:cNvContentPartPr/>
                <p14:nvPr/>
              </p14:nvContentPartPr>
              <p14:xfrm>
                <a:off x="1811575" y="3504070"/>
                <a:ext cx="31320" cy="5112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3510AA5C-09B8-B4BA-8AB0-67D267570E42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804015" y="3496510"/>
                  <a:ext cx="4644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9" name="Gruppo 468">
            <a:extLst>
              <a:ext uri="{FF2B5EF4-FFF2-40B4-BE49-F238E27FC236}">
                <a16:creationId xmlns:a16="http://schemas.microsoft.com/office/drawing/2014/main" id="{82DF06EE-7AD9-CDF2-DFDF-E73014143E9D}"/>
              </a:ext>
            </a:extLst>
          </p:cNvPr>
          <p:cNvGrpSpPr/>
          <p:nvPr/>
        </p:nvGrpSpPr>
        <p:grpSpPr>
          <a:xfrm>
            <a:off x="2313020" y="3404710"/>
            <a:ext cx="469440" cy="193680"/>
            <a:chOff x="2313020" y="3404710"/>
            <a:chExt cx="469440" cy="19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89E4D717-1201-F188-7A3A-63BC0C709F1D}"/>
                    </a:ext>
                  </a:extLst>
                </p14:cNvPr>
                <p14:cNvContentPartPr/>
                <p14:nvPr/>
              </p14:nvContentPartPr>
              <p14:xfrm>
                <a:off x="2313020" y="3480310"/>
                <a:ext cx="70920" cy="11808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89E4D717-1201-F188-7A3A-63BC0C709F1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2305460" y="3472750"/>
                  <a:ext cx="860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DED77511-40D5-28C8-2CEC-4F05AC48B9EF}"/>
                    </a:ext>
                  </a:extLst>
                </p14:cNvPr>
                <p14:cNvContentPartPr/>
                <p14:nvPr/>
              </p14:nvContentPartPr>
              <p14:xfrm>
                <a:off x="2427140" y="3508390"/>
                <a:ext cx="51120" cy="4500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DED77511-40D5-28C8-2CEC-4F05AC48B9EF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419580" y="3500830"/>
                  <a:ext cx="662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258C2300-605B-FA31-B9E6-B79FB59032C2}"/>
                    </a:ext>
                  </a:extLst>
                </p14:cNvPr>
                <p14:cNvContentPartPr/>
                <p14:nvPr/>
              </p14:nvContentPartPr>
              <p14:xfrm>
                <a:off x="2512460" y="3494710"/>
                <a:ext cx="38880" cy="7128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258C2300-605B-FA31-B9E6-B79FB59032C2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504900" y="3487150"/>
                  <a:ext cx="53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4DFEF3D0-7B94-44BB-519D-3232E1E516A4}"/>
                    </a:ext>
                  </a:extLst>
                </p14:cNvPr>
                <p14:cNvContentPartPr/>
                <p14:nvPr/>
              </p14:nvContentPartPr>
              <p14:xfrm>
                <a:off x="2593460" y="3496150"/>
                <a:ext cx="24480" cy="52920"/>
              </p14:xfrm>
            </p:contentPart>
          </mc:Choice>
          <mc:Fallback xmlns=""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4DFEF3D0-7B94-44BB-519D-3232E1E516A4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2585900" y="3488590"/>
                  <a:ext cx="396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C9C3A1C0-337B-309D-D348-5F98B53DC3DF}"/>
                    </a:ext>
                  </a:extLst>
                </p14:cNvPr>
                <p14:cNvContentPartPr/>
                <p14:nvPr/>
              </p14:nvContentPartPr>
              <p14:xfrm>
                <a:off x="2645300" y="3404710"/>
                <a:ext cx="41040" cy="135360"/>
              </p14:xfrm>
            </p:contentPart>
          </mc:Choice>
          <mc:Fallback xmlns=""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C9C3A1C0-337B-309D-D348-5F98B53DC3DF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637740" y="3397150"/>
                  <a:ext cx="558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03E8BDDA-9DBF-76C7-1125-F0CAAF30E292}"/>
                    </a:ext>
                  </a:extLst>
                </p14:cNvPr>
                <p14:cNvContentPartPr/>
                <p14:nvPr/>
              </p14:nvContentPartPr>
              <p14:xfrm>
                <a:off x="2711540" y="3500470"/>
                <a:ext cx="3960" cy="46800"/>
              </p14:xfrm>
            </p:contentPart>
          </mc:Choice>
          <mc:Fallback xmlns=""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03E8BDDA-9DBF-76C7-1125-F0CAAF30E292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703980" y="3492910"/>
                  <a:ext cx="190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F0465ECC-0196-57E2-B5BD-01A6C868EEB3}"/>
                    </a:ext>
                  </a:extLst>
                </p14:cNvPr>
                <p14:cNvContentPartPr/>
                <p14:nvPr/>
              </p14:nvContentPartPr>
              <p14:xfrm>
                <a:off x="2745020" y="3490390"/>
                <a:ext cx="37440" cy="5976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F0465ECC-0196-57E2-B5BD-01A6C868EEB3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737460" y="3482830"/>
                  <a:ext cx="5256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uppo 492">
            <a:extLst>
              <a:ext uri="{FF2B5EF4-FFF2-40B4-BE49-F238E27FC236}">
                <a16:creationId xmlns:a16="http://schemas.microsoft.com/office/drawing/2014/main" id="{A8F62CBB-C153-81F6-7FCF-CDAECCCEF41A}"/>
              </a:ext>
            </a:extLst>
          </p:cNvPr>
          <p:cNvGrpSpPr/>
          <p:nvPr/>
        </p:nvGrpSpPr>
        <p:grpSpPr>
          <a:xfrm>
            <a:off x="4215385" y="3312220"/>
            <a:ext cx="585155" cy="281160"/>
            <a:chOff x="4215385" y="3312220"/>
            <a:chExt cx="585155" cy="28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5989299D-22E2-6501-0587-82CE86B54BB1}"/>
                    </a:ext>
                  </a:extLst>
                </p14:cNvPr>
                <p14:cNvContentPartPr/>
                <p14:nvPr/>
              </p14:nvContentPartPr>
              <p14:xfrm>
                <a:off x="4215385" y="3312220"/>
                <a:ext cx="84600" cy="28116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5989299D-22E2-6501-0587-82CE86B54BB1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4207825" y="3304660"/>
                  <a:ext cx="9972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4DBC3500-5AD2-68C9-FE53-E8A46EDD7808}"/>
                    </a:ext>
                  </a:extLst>
                </p14:cNvPr>
                <p14:cNvContentPartPr/>
                <p14:nvPr/>
              </p14:nvContentPartPr>
              <p14:xfrm>
                <a:off x="4321945" y="3342100"/>
                <a:ext cx="54000" cy="20700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4DBC3500-5AD2-68C9-FE53-E8A46EDD7808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4314385" y="3334540"/>
                  <a:ext cx="691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649F4BD6-9062-94C0-007B-A6DBBE0B4291}"/>
                    </a:ext>
                  </a:extLst>
                </p14:cNvPr>
                <p14:cNvContentPartPr/>
                <p14:nvPr/>
              </p14:nvContentPartPr>
              <p14:xfrm>
                <a:off x="4308265" y="3444700"/>
                <a:ext cx="49320" cy="1872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649F4BD6-9062-94C0-007B-A6DBBE0B4291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4300705" y="3437140"/>
                  <a:ext cx="640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3639F948-8204-3ADA-D97D-6EDF93B4304C}"/>
                    </a:ext>
                  </a:extLst>
                </p14:cNvPr>
                <p14:cNvContentPartPr/>
                <p14:nvPr/>
              </p14:nvContentPartPr>
              <p14:xfrm>
                <a:off x="4350385" y="3473500"/>
                <a:ext cx="36360" cy="82440"/>
              </p14:xfrm>
            </p:contentPart>
          </mc:Choice>
          <mc:Fallback xmlns=""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3639F948-8204-3ADA-D97D-6EDF93B4304C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342825" y="3465940"/>
                  <a:ext cx="514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D2832591-F260-9E23-BC5D-48F091B19345}"/>
                    </a:ext>
                  </a:extLst>
                </p14:cNvPr>
                <p14:cNvContentPartPr/>
                <p14:nvPr/>
              </p14:nvContentPartPr>
              <p14:xfrm>
                <a:off x="4416625" y="3487540"/>
                <a:ext cx="34200" cy="56160"/>
              </p14:xfrm>
            </p:contentPart>
          </mc:Choice>
          <mc:Fallback xmlns=""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D2832591-F260-9E23-BC5D-48F091B19345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4409065" y="3479980"/>
                  <a:ext cx="493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CD3E922B-ECCA-049F-A8C0-3566118D6D31}"/>
                    </a:ext>
                  </a:extLst>
                </p14:cNvPr>
                <p14:cNvContentPartPr/>
                <p14:nvPr/>
              </p14:nvContentPartPr>
              <p14:xfrm>
                <a:off x="4472940" y="3362915"/>
                <a:ext cx="23760" cy="147240"/>
              </p14:xfrm>
            </p:contentPart>
          </mc:Choice>
          <mc:Fallback xmlns=""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CD3E922B-ECCA-049F-A8C0-3566118D6D31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4465380" y="3355355"/>
                  <a:ext cx="388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1E1D9239-1088-F3D6-E396-9951C01E2B08}"/>
                    </a:ext>
                  </a:extLst>
                </p14:cNvPr>
                <p14:cNvContentPartPr/>
                <p14:nvPr/>
              </p14:nvContentPartPr>
              <p14:xfrm>
                <a:off x="4484460" y="3444995"/>
                <a:ext cx="41760" cy="10800"/>
              </p14:xfrm>
            </p:contentPart>
          </mc:Choice>
          <mc:Fallback xmlns=""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1E1D9239-1088-F3D6-E396-9951C01E2B08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4476900" y="3437435"/>
                  <a:ext cx="568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B0DF1CF3-FEF6-4FA9-000F-177D11B69289}"/>
                    </a:ext>
                  </a:extLst>
                </p14:cNvPr>
                <p14:cNvContentPartPr/>
                <p14:nvPr/>
              </p14:nvContentPartPr>
              <p14:xfrm>
                <a:off x="4543500" y="3446435"/>
                <a:ext cx="21600" cy="7092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B0DF1CF3-FEF6-4FA9-000F-177D11B69289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4535940" y="3438875"/>
                  <a:ext cx="367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A4B078C3-D91C-DC68-7315-F59FAC2CA7C0}"/>
                    </a:ext>
                  </a:extLst>
                </p14:cNvPr>
                <p14:cNvContentPartPr/>
                <p14:nvPr/>
              </p14:nvContentPartPr>
              <p14:xfrm>
                <a:off x="4589940" y="3391355"/>
                <a:ext cx="30600" cy="135720"/>
              </p14:xfrm>
            </p:contentPart>
          </mc:Choice>
          <mc:Fallback xmlns=""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A4B078C3-D91C-DC68-7315-F59FAC2CA7C0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4582380" y="3383795"/>
                  <a:ext cx="457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342E631B-A2DF-1C02-970E-1BBE33691030}"/>
                    </a:ext>
                  </a:extLst>
                </p14:cNvPr>
                <p14:cNvContentPartPr/>
                <p14:nvPr/>
              </p14:nvContentPartPr>
              <p14:xfrm>
                <a:off x="4636740" y="3398555"/>
                <a:ext cx="19800" cy="9288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342E631B-A2DF-1C02-970E-1BBE33691030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629180" y="3390995"/>
                  <a:ext cx="349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C2659A9C-B35A-CBF8-D479-681AF33A0BC1}"/>
                    </a:ext>
                  </a:extLst>
                </p14:cNvPr>
                <p14:cNvContentPartPr/>
                <p14:nvPr/>
              </p14:nvContentPartPr>
              <p14:xfrm>
                <a:off x="4673820" y="3470915"/>
                <a:ext cx="38160" cy="5256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C2659A9C-B35A-CBF8-D479-681AF33A0BC1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4666260" y="3463355"/>
                  <a:ext cx="52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47705ADD-583B-0AAF-ADBE-2B6254AD0888}"/>
                    </a:ext>
                  </a:extLst>
                </p14:cNvPr>
                <p14:cNvContentPartPr/>
                <p14:nvPr/>
              </p14:nvContentPartPr>
              <p14:xfrm>
                <a:off x="4780020" y="3353915"/>
                <a:ext cx="20520" cy="18684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47705ADD-583B-0AAF-ADBE-2B6254AD0888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4772460" y="3346355"/>
                  <a:ext cx="35640" cy="20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6" name="Gruppo 495">
            <a:extLst>
              <a:ext uri="{FF2B5EF4-FFF2-40B4-BE49-F238E27FC236}">
                <a16:creationId xmlns:a16="http://schemas.microsoft.com/office/drawing/2014/main" id="{0610C515-AF85-CADE-C56A-4CDA7CE8B4FF}"/>
              </a:ext>
            </a:extLst>
          </p:cNvPr>
          <p:cNvGrpSpPr/>
          <p:nvPr/>
        </p:nvGrpSpPr>
        <p:grpSpPr>
          <a:xfrm>
            <a:off x="2933475" y="3397870"/>
            <a:ext cx="1149840" cy="405650"/>
            <a:chOff x="2933475" y="3397870"/>
            <a:chExt cx="1149840" cy="40565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2C6B10C1-7317-11D5-C30D-9621825B7696}"/>
                    </a:ext>
                  </a:extLst>
                </p14:cNvPr>
                <p14:cNvContentPartPr/>
                <p14:nvPr/>
              </p14:nvContentPartPr>
              <p14:xfrm>
                <a:off x="3172125" y="3397870"/>
                <a:ext cx="39600" cy="24696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2C6B10C1-7317-11D5-C30D-9621825B7696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3164565" y="3390310"/>
                  <a:ext cx="547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60C1EB02-673C-902E-547B-3588670D29A7}"/>
                    </a:ext>
                  </a:extLst>
                </p14:cNvPr>
                <p14:cNvContentPartPr/>
                <p14:nvPr/>
              </p14:nvContentPartPr>
              <p14:xfrm>
                <a:off x="3097965" y="3510910"/>
                <a:ext cx="289080" cy="2736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60C1EB02-673C-902E-547B-3588670D29A7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3090405" y="3503350"/>
                  <a:ext cx="3042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E6A132F9-4080-475F-EBBC-B16CC0698AC3}"/>
                    </a:ext>
                  </a:extLst>
                </p14:cNvPr>
                <p14:cNvContentPartPr/>
                <p14:nvPr/>
              </p14:nvContentPartPr>
              <p14:xfrm>
                <a:off x="3622105" y="3432100"/>
                <a:ext cx="102960" cy="170640"/>
              </p14:xfrm>
            </p:contentPart>
          </mc:Choice>
          <mc:Fallback xmlns=""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E6A132F9-4080-475F-EBBC-B16CC0698AC3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3614545" y="3424540"/>
                  <a:ext cx="1180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5D151FE6-0710-EDEE-059C-7024FB91BE16}"/>
                    </a:ext>
                  </a:extLst>
                </p14:cNvPr>
                <p14:cNvContentPartPr/>
                <p14:nvPr/>
              </p14:nvContentPartPr>
              <p14:xfrm>
                <a:off x="3735505" y="3465580"/>
                <a:ext cx="40320" cy="91800"/>
              </p14:xfrm>
            </p:contentPart>
          </mc:Choice>
          <mc:Fallback xmlns=""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5D151FE6-0710-EDEE-059C-7024FB91BE16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3727945" y="3458020"/>
                  <a:ext cx="554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8C404B2D-3694-2408-D585-7A23A6A8705B}"/>
                    </a:ext>
                  </a:extLst>
                </p14:cNvPr>
                <p14:cNvContentPartPr/>
                <p14:nvPr/>
              </p14:nvContentPartPr>
              <p14:xfrm>
                <a:off x="3800305" y="3480340"/>
                <a:ext cx="43920" cy="61200"/>
              </p14:xfrm>
            </p:contentPart>
          </mc:Choice>
          <mc:Fallback xmlns=""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8C404B2D-3694-2408-D585-7A23A6A8705B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3793105" y="3472780"/>
                  <a:ext cx="59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296C4B5D-3CAB-9513-8753-2FFC0BC88811}"/>
                    </a:ext>
                  </a:extLst>
                </p14:cNvPr>
                <p14:cNvContentPartPr/>
                <p14:nvPr/>
              </p14:nvContentPartPr>
              <p14:xfrm>
                <a:off x="3875185" y="3487180"/>
                <a:ext cx="34560" cy="48960"/>
              </p14:xfrm>
            </p:contentPart>
          </mc:Choice>
          <mc:Fallback xmlns=""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296C4B5D-3CAB-9513-8753-2FFC0BC88811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867625" y="3479980"/>
                  <a:ext cx="496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D690EC7D-A710-B7B2-C482-333682995014}"/>
                    </a:ext>
                  </a:extLst>
                </p14:cNvPr>
                <p14:cNvContentPartPr/>
                <p14:nvPr/>
              </p14:nvContentPartPr>
              <p14:xfrm>
                <a:off x="3937105" y="3417340"/>
                <a:ext cx="32760" cy="116280"/>
              </p14:xfrm>
            </p:contentPart>
          </mc:Choice>
          <mc:Fallback xmlns=""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D690EC7D-A710-B7B2-C482-333682995014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3929545" y="3409780"/>
                  <a:ext cx="478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5BEC4791-1B18-F3FD-B8EC-C0625AC847DC}"/>
                    </a:ext>
                  </a:extLst>
                </p14:cNvPr>
                <p14:cNvContentPartPr/>
                <p14:nvPr/>
              </p14:nvContentPartPr>
              <p14:xfrm>
                <a:off x="4007665" y="3496540"/>
                <a:ext cx="33120" cy="7560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5BEC4791-1B18-F3FD-B8EC-C0625AC847D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4000105" y="3488980"/>
                  <a:ext cx="482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E47F47A4-9705-75E8-304D-A5A78BEE245E}"/>
                    </a:ext>
                  </a:extLst>
                </p14:cNvPr>
                <p14:cNvContentPartPr/>
                <p14:nvPr/>
              </p14:nvContentPartPr>
              <p14:xfrm>
                <a:off x="2933475" y="3676440"/>
                <a:ext cx="1149840" cy="12708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E47F47A4-9705-75E8-304D-A5A78BEE245E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2926275" y="3668880"/>
                  <a:ext cx="11649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9" name="Gruppo 508">
            <a:extLst>
              <a:ext uri="{FF2B5EF4-FFF2-40B4-BE49-F238E27FC236}">
                <a16:creationId xmlns:a16="http://schemas.microsoft.com/office/drawing/2014/main" id="{FD07EF0D-557C-E4A7-4A26-69547517AC67}"/>
              </a:ext>
            </a:extLst>
          </p:cNvPr>
          <p:cNvGrpSpPr/>
          <p:nvPr/>
        </p:nvGrpSpPr>
        <p:grpSpPr>
          <a:xfrm>
            <a:off x="5026500" y="3452550"/>
            <a:ext cx="126360" cy="72720"/>
            <a:chOff x="5026500" y="3452550"/>
            <a:chExt cx="126360" cy="7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270F2BEB-294F-297E-BB86-0DB01B39D2BB}"/>
                    </a:ext>
                  </a:extLst>
                </p14:cNvPr>
                <p14:cNvContentPartPr/>
                <p14:nvPr/>
              </p14:nvContentPartPr>
              <p14:xfrm>
                <a:off x="5026500" y="3478110"/>
                <a:ext cx="93240" cy="1440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270F2BEB-294F-297E-BB86-0DB01B39D2BB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5018940" y="3470910"/>
                  <a:ext cx="1080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8F500356-A592-2475-05FC-16052509EE9E}"/>
                    </a:ext>
                  </a:extLst>
                </p14:cNvPr>
                <p14:cNvContentPartPr/>
                <p14:nvPr/>
              </p14:nvContentPartPr>
              <p14:xfrm>
                <a:off x="5120820" y="3452550"/>
                <a:ext cx="32040" cy="72720"/>
              </p14:xfrm>
            </p:contentPart>
          </mc:Choice>
          <mc:Fallback xmlns=""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8F500356-A592-2475-05FC-16052509EE9E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5113260" y="3445350"/>
                  <a:ext cx="4716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7" name="Gruppo 506">
            <a:extLst>
              <a:ext uri="{FF2B5EF4-FFF2-40B4-BE49-F238E27FC236}">
                <a16:creationId xmlns:a16="http://schemas.microsoft.com/office/drawing/2014/main" id="{5089589F-C866-2EA6-AE9D-C5A594EEB1FD}"/>
              </a:ext>
            </a:extLst>
          </p:cNvPr>
          <p:cNvGrpSpPr/>
          <p:nvPr/>
        </p:nvGrpSpPr>
        <p:grpSpPr>
          <a:xfrm>
            <a:off x="5367060" y="3341670"/>
            <a:ext cx="204840" cy="267840"/>
            <a:chOff x="5367060" y="3341670"/>
            <a:chExt cx="204840" cy="26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61F77520-CE62-8757-7ACE-0E5CF1BA55C8}"/>
                    </a:ext>
                  </a:extLst>
                </p14:cNvPr>
                <p14:cNvContentPartPr/>
                <p14:nvPr/>
              </p14:nvContentPartPr>
              <p14:xfrm>
                <a:off x="5367060" y="3360030"/>
                <a:ext cx="107280" cy="5040"/>
              </p14:xfrm>
            </p:contentPart>
          </mc:Choice>
          <mc:Fallback xmlns=""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61F77520-CE62-8757-7ACE-0E5CF1BA55C8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5359500" y="3352470"/>
                  <a:ext cx="1224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719E83A0-DD20-7434-8985-2033CAF96E9F}"/>
                    </a:ext>
                  </a:extLst>
                </p14:cNvPr>
                <p14:cNvContentPartPr/>
                <p14:nvPr/>
              </p14:nvContentPartPr>
              <p14:xfrm>
                <a:off x="5399460" y="3409350"/>
                <a:ext cx="53640" cy="1044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719E83A0-DD20-7434-8985-2033CAF96E9F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5391900" y="3401790"/>
                  <a:ext cx="687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560CDF3F-4475-F7B7-62C4-74C0266E680A}"/>
                    </a:ext>
                  </a:extLst>
                </p14:cNvPr>
                <p14:cNvContentPartPr/>
                <p14:nvPr/>
              </p14:nvContentPartPr>
              <p14:xfrm>
                <a:off x="5397300" y="3439590"/>
                <a:ext cx="53640" cy="5364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560CDF3F-4475-F7B7-62C4-74C0266E680A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5390100" y="3432030"/>
                  <a:ext cx="687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A5FD9DB8-4A43-388A-FF8A-59B6DB85BEA9}"/>
                    </a:ext>
                  </a:extLst>
                </p14:cNvPr>
                <p14:cNvContentPartPr/>
                <p14:nvPr/>
              </p14:nvContentPartPr>
              <p14:xfrm>
                <a:off x="5500620" y="3401790"/>
                <a:ext cx="52560" cy="2880"/>
              </p14:xfrm>
            </p:contentPart>
          </mc:Choice>
          <mc:Fallback xmlns=""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A5FD9DB8-4A43-388A-FF8A-59B6DB85BEA9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5493060" y="3394230"/>
                  <a:ext cx="67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B64463A4-9896-FB79-8A66-465E5392EBB2}"/>
                    </a:ext>
                  </a:extLst>
                </p14:cNvPr>
                <p14:cNvContentPartPr/>
                <p14:nvPr/>
              </p14:nvContentPartPr>
              <p14:xfrm>
                <a:off x="5498100" y="3440310"/>
                <a:ext cx="37440" cy="12960"/>
              </p14:xfrm>
            </p:contentPart>
          </mc:Choice>
          <mc:Fallback xmlns=""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B64463A4-9896-FB79-8A66-465E5392EBB2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5490540" y="3432750"/>
                  <a:ext cx="52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A17D757C-7A50-8BD2-2701-59C5E66E6304}"/>
                    </a:ext>
                  </a:extLst>
                </p14:cNvPr>
                <p14:cNvContentPartPr/>
                <p14:nvPr/>
              </p14:nvContentPartPr>
              <p14:xfrm>
                <a:off x="5551740" y="3341670"/>
                <a:ext cx="20160" cy="14112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A17D757C-7A50-8BD2-2701-59C5E66E6304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5544540" y="3334110"/>
                  <a:ext cx="349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CF1C16B3-C7F6-5D19-89E2-DEEDED430521}"/>
                    </a:ext>
                  </a:extLst>
                </p14:cNvPr>
                <p14:cNvContentPartPr/>
                <p14:nvPr/>
              </p14:nvContentPartPr>
              <p14:xfrm>
                <a:off x="5471460" y="3512310"/>
                <a:ext cx="93240" cy="97200"/>
              </p14:xfrm>
            </p:contentPart>
          </mc:Choice>
          <mc:Fallback xmlns=""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CF1C16B3-C7F6-5D19-89E2-DEEDED430521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5463900" y="3504750"/>
                  <a:ext cx="10800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3" name="Gruppo 512">
            <a:extLst>
              <a:ext uri="{FF2B5EF4-FFF2-40B4-BE49-F238E27FC236}">
                <a16:creationId xmlns:a16="http://schemas.microsoft.com/office/drawing/2014/main" id="{845AC935-296B-F768-E561-95FAB76B7554}"/>
              </a:ext>
            </a:extLst>
          </p:cNvPr>
          <p:cNvGrpSpPr/>
          <p:nvPr/>
        </p:nvGrpSpPr>
        <p:grpSpPr>
          <a:xfrm>
            <a:off x="406855" y="3854675"/>
            <a:ext cx="1260720" cy="431280"/>
            <a:chOff x="406855" y="3854675"/>
            <a:chExt cx="1260720" cy="43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633F4F0C-6467-C0AB-BCC5-2797EAB3C261}"/>
                    </a:ext>
                  </a:extLst>
                </p14:cNvPr>
                <p14:cNvContentPartPr/>
                <p14:nvPr/>
              </p14:nvContentPartPr>
              <p14:xfrm>
                <a:off x="406855" y="3854675"/>
                <a:ext cx="1172520" cy="34128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633F4F0C-6467-C0AB-BCC5-2797EAB3C26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399295" y="3847115"/>
                  <a:ext cx="11876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1AE1C3EB-8ED2-3419-AAEA-23EBB2F79985}"/>
                    </a:ext>
                  </a:extLst>
                </p14:cNvPr>
                <p14:cNvContentPartPr/>
                <p14:nvPr/>
              </p14:nvContentPartPr>
              <p14:xfrm>
                <a:off x="647335" y="4019555"/>
                <a:ext cx="1020240" cy="26640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1AE1C3EB-8ED2-3419-AAEA-23EBB2F79985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40135" y="4011995"/>
                  <a:ext cx="1035000" cy="28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0" name="Gruppo 529">
            <a:extLst>
              <a:ext uri="{FF2B5EF4-FFF2-40B4-BE49-F238E27FC236}">
                <a16:creationId xmlns:a16="http://schemas.microsoft.com/office/drawing/2014/main" id="{DF51E591-C737-1DA1-BDC5-391853DEDF0B}"/>
              </a:ext>
            </a:extLst>
          </p:cNvPr>
          <p:cNvGrpSpPr/>
          <p:nvPr/>
        </p:nvGrpSpPr>
        <p:grpSpPr>
          <a:xfrm>
            <a:off x="2283355" y="3852515"/>
            <a:ext cx="518040" cy="250560"/>
            <a:chOff x="2283355" y="3852515"/>
            <a:chExt cx="518040" cy="25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92DFF842-4387-CD90-FC49-2CE3FED6B961}"/>
                    </a:ext>
                  </a:extLst>
                </p14:cNvPr>
                <p14:cNvContentPartPr/>
                <p14:nvPr/>
              </p14:nvContentPartPr>
              <p14:xfrm>
                <a:off x="2283355" y="3852515"/>
                <a:ext cx="99720" cy="250560"/>
              </p14:xfrm>
            </p:contentPart>
          </mc:Choice>
          <mc:Fallback xmlns=""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92DFF842-4387-CD90-FC49-2CE3FED6B961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2275795" y="3844955"/>
                  <a:ext cx="1144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FC54B52E-89B3-6900-A7A6-312302180C61}"/>
                    </a:ext>
                  </a:extLst>
                </p14:cNvPr>
                <p14:cNvContentPartPr/>
                <p14:nvPr/>
              </p14:nvContentPartPr>
              <p14:xfrm>
                <a:off x="2289835" y="3973475"/>
                <a:ext cx="89640" cy="18360"/>
              </p14:xfrm>
            </p:contentPart>
          </mc:Choice>
          <mc:Fallback xmlns=""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FC54B52E-89B3-6900-A7A6-312302180C61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2282275" y="3965915"/>
                  <a:ext cx="1047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8A9D3DC3-FCC6-80D6-1147-1B9FB10CD2CD}"/>
                    </a:ext>
                  </a:extLst>
                </p14:cNvPr>
                <p14:cNvContentPartPr/>
                <p14:nvPr/>
              </p14:nvContentPartPr>
              <p14:xfrm>
                <a:off x="2368675" y="3966995"/>
                <a:ext cx="59400" cy="100080"/>
              </p14:xfrm>
            </p:contentPart>
          </mc:Choice>
          <mc:Fallback xmlns=""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8A9D3DC3-FCC6-80D6-1147-1B9FB10CD2CD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2361115" y="3959435"/>
                  <a:ext cx="745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449A177B-1FD3-ABDC-CF09-AC281F520BEF}"/>
                    </a:ext>
                  </a:extLst>
                </p14:cNvPr>
                <p14:cNvContentPartPr/>
                <p14:nvPr/>
              </p14:nvContentPartPr>
              <p14:xfrm>
                <a:off x="2448235" y="3987155"/>
                <a:ext cx="47520" cy="59040"/>
              </p14:xfrm>
            </p:contentPart>
          </mc:Choice>
          <mc:Fallback xmlns=""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449A177B-1FD3-ABDC-CF09-AC281F520BEF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2440675" y="3979595"/>
                  <a:ext cx="622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DDE96E32-3F14-A989-AE12-EB77C278FD57}"/>
                    </a:ext>
                  </a:extLst>
                </p14:cNvPr>
                <p14:cNvContentPartPr/>
                <p14:nvPr/>
              </p14:nvContentPartPr>
              <p14:xfrm>
                <a:off x="2527075" y="3954395"/>
                <a:ext cx="60120" cy="101520"/>
              </p14:xfrm>
            </p:contentPart>
          </mc:Choice>
          <mc:Fallback xmlns=""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DDE96E32-3F14-A989-AE12-EB77C278FD5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2519515" y="3946835"/>
                  <a:ext cx="752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4B37F8C4-3AB9-F651-AEF2-21667EA5A390}"/>
                    </a:ext>
                  </a:extLst>
                </p14:cNvPr>
                <p14:cNvContentPartPr/>
                <p14:nvPr/>
              </p14:nvContentPartPr>
              <p14:xfrm>
                <a:off x="2626435" y="3974195"/>
                <a:ext cx="3960" cy="48960"/>
              </p14:xfrm>
            </p:contentPart>
          </mc:Choice>
          <mc:Fallback xmlns=""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4B37F8C4-3AB9-F651-AEF2-21667EA5A390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2618875" y="3966635"/>
                  <a:ext cx="190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A5ECF0F0-E14D-213F-F98E-4C2E25EDC7DC}"/>
                    </a:ext>
                  </a:extLst>
                </p14:cNvPr>
                <p14:cNvContentPartPr/>
                <p14:nvPr/>
              </p14:nvContentPartPr>
              <p14:xfrm>
                <a:off x="2659915" y="3987515"/>
                <a:ext cx="40320" cy="48960"/>
              </p14:xfrm>
            </p:contentPart>
          </mc:Choice>
          <mc:Fallback xmlns=""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A5ECF0F0-E14D-213F-F98E-4C2E25EDC7DC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2652355" y="3979955"/>
                  <a:ext cx="554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C90C1F4B-AFCD-AB90-1E20-76FAD82F8ED9}"/>
                    </a:ext>
                  </a:extLst>
                </p14:cNvPr>
                <p14:cNvContentPartPr/>
                <p14:nvPr/>
              </p14:nvContentPartPr>
              <p14:xfrm>
                <a:off x="2736235" y="4000115"/>
                <a:ext cx="65160" cy="61200"/>
              </p14:xfrm>
            </p:contentPart>
          </mc:Choice>
          <mc:Fallback xmlns=""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C90C1F4B-AFCD-AB90-1E20-76FAD82F8ED9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2728675" y="3992915"/>
                  <a:ext cx="8028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0" name="Gruppo 549">
            <a:extLst>
              <a:ext uri="{FF2B5EF4-FFF2-40B4-BE49-F238E27FC236}">
                <a16:creationId xmlns:a16="http://schemas.microsoft.com/office/drawing/2014/main" id="{BB5FB54A-B5F3-D6A1-3F89-55EEF35F91AC}"/>
              </a:ext>
            </a:extLst>
          </p:cNvPr>
          <p:cNvGrpSpPr/>
          <p:nvPr/>
        </p:nvGrpSpPr>
        <p:grpSpPr>
          <a:xfrm>
            <a:off x="3057370" y="3796095"/>
            <a:ext cx="1859840" cy="383660"/>
            <a:chOff x="3057370" y="3796095"/>
            <a:chExt cx="1859840" cy="3836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30DB94F4-A950-E582-3F4A-E11CBE0C15E6}"/>
                    </a:ext>
                  </a:extLst>
                </p14:cNvPr>
                <p14:cNvContentPartPr/>
                <p14:nvPr/>
              </p14:nvContentPartPr>
              <p14:xfrm>
                <a:off x="3129715" y="3920915"/>
                <a:ext cx="13680" cy="148680"/>
              </p14:xfrm>
            </p:contentPart>
          </mc:Choice>
          <mc:Fallback xmlns=""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30DB94F4-A950-E582-3F4A-E11CBE0C15E6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3122155" y="3913355"/>
                  <a:ext cx="288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D02AC1E8-7C3A-736F-F65B-6F7F60719B9F}"/>
                    </a:ext>
                  </a:extLst>
                </p14:cNvPr>
                <p14:cNvContentPartPr/>
                <p14:nvPr/>
              </p14:nvContentPartPr>
              <p14:xfrm>
                <a:off x="3086155" y="3997955"/>
                <a:ext cx="142560" cy="14040"/>
              </p14:xfrm>
            </p:contentPart>
          </mc:Choice>
          <mc:Fallback xmlns=""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D02AC1E8-7C3A-736F-F65B-6F7F60719B9F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3078595" y="3990395"/>
                  <a:ext cx="1576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1C3B523A-73A2-6F06-194B-91794344AC63}"/>
                    </a:ext>
                  </a:extLst>
                </p14:cNvPr>
                <p14:cNvContentPartPr/>
                <p14:nvPr/>
              </p14:nvContentPartPr>
              <p14:xfrm>
                <a:off x="3508810" y="3921995"/>
                <a:ext cx="115560" cy="16164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1C3B523A-73A2-6F06-194B-91794344AC63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3501250" y="3914435"/>
                  <a:ext cx="1306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BC6FEC46-474C-E1F2-55B7-A12B4BD8D5EB}"/>
                    </a:ext>
                  </a:extLst>
                </p14:cNvPr>
                <p14:cNvContentPartPr/>
                <p14:nvPr/>
              </p14:nvContentPartPr>
              <p14:xfrm>
                <a:off x="3620770" y="3960155"/>
                <a:ext cx="57960" cy="9828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BC6FEC46-474C-E1F2-55B7-A12B4BD8D5EB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3613210" y="3952595"/>
                  <a:ext cx="730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3F906863-66DF-4AA3-3656-5C72357662A2}"/>
                    </a:ext>
                  </a:extLst>
                </p14:cNvPr>
                <p14:cNvContentPartPr/>
                <p14:nvPr/>
              </p14:nvContentPartPr>
              <p14:xfrm>
                <a:off x="3692770" y="3968795"/>
                <a:ext cx="51840" cy="6480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3F906863-66DF-4AA3-3656-5C72357662A2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3685210" y="3961595"/>
                  <a:ext cx="669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C108B745-D128-4FC8-FA1D-5982D2C4B506}"/>
                    </a:ext>
                  </a:extLst>
                </p14:cNvPr>
                <p14:cNvContentPartPr/>
                <p14:nvPr/>
              </p14:nvContentPartPr>
              <p14:xfrm>
                <a:off x="3780250" y="3966275"/>
                <a:ext cx="25920" cy="36000"/>
              </p14:xfrm>
            </p:contentPart>
          </mc:Choice>
          <mc:Fallback xmlns=""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C108B745-D128-4FC8-FA1D-5982D2C4B506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3772690" y="3958715"/>
                  <a:ext cx="410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5498FC5D-4B76-ADBF-679D-9C4A649AF33D}"/>
                    </a:ext>
                  </a:extLst>
                </p14:cNvPr>
                <p14:cNvContentPartPr/>
                <p14:nvPr/>
              </p14:nvContentPartPr>
              <p14:xfrm>
                <a:off x="3840730" y="3880955"/>
                <a:ext cx="32760" cy="12672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5498FC5D-4B76-ADBF-679D-9C4A649AF33D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3833530" y="3873395"/>
                  <a:ext cx="47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88B02C92-594A-514C-4C40-D4B492E6CF5A}"/>
                    </a:ext>
                  </a:extLst>
                </p14:cNvPr>
                <p14:cNvContentPartPr/>
                <p14:nvPr/>
              </p14:nvContentPartPr>
              <p14:xfrm>
                <a:off x="3899410" y="3953315"/>
                <a:ext cx="58320" cy="89280"/>
              </p14:xfrm>
            </p:contentPart>
          </mc:Choice>
          <mc:Fallback xmlns=""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88B02C92-594A-514C-4C40-D4B492E6CF5A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3891850" y="3945755"/>
                  <a:ext cx="734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FE10A80D-588C-0F7E-A56D-5841E1FFCC98}"/>
                    </a:ext>
                  </a:extLst>
                </p14:cNvPr>
                <p14:cNvContentPartPr/>
                <p14:nvPr/>
              </p14:nvContentPartPr>
              <p14:xfrm>
                <a:off x="3057370" y="4149515"/>
                <a:ext cx="1128960" cy="30240"/>
              </p14:xfrm>
            </p:contentPart>
          </mc:Choice>
          <mc:Fallback xmlns=""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FE10A80D-588C-0F7E-A56D-5841E1FFCC98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3049810" y="4141955"/>
                  <a:ext cx="1143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67FEF282-AA53-53A7-2C81-34031261BB66}"/>
                    </a:ext>
                  </a:extLst>
                </p14:cNvPr>
                <p14:cNvContentPartPr/>
                <p14:nvPr/>
              </p14:nvContentPartPr>
              <p14:xfrm>
                <a:off x="4282170" y="3796095"/>
                <a:ext cx="116280" cy="291600"/>
              </p14:xfrm>
            </p:contentPart>
          </mc:Choice>
          <mc:Fallback xmlns=""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67FEF282-AA53-53A7-2C81-34031261BB66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4274970" y="3788535"/>
                  <a:ext cx="13140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922C64D5-C7A3-5BA8-E86F-C2DA12CD822E}"/>
                    </a:ext>
                  </a:extLst>
                </p14:cNvPr>
                <p14:cNvContentPartPr/>
                <p14:nvPr/>
              </p14:nvContentPartPr>
              <p14:xfrm>
                <a:off x="4375050" y="3929655"/>
                <a:ext cx="55080" cy="111600"/>
              </p14:xfrm>
            </p:contentPart>
          </mc:Choice>
          <mc:Fallback xmlns=""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922C64D5-C7A3-5BA8-E86F-C2DA12CD822E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4367490" y="3922095"/>
                  <a:ext cx="702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6B3AD1ED-A48A-B5B9-B57E-9CE843DE2346}"/>
                    </a:ext>
                  </a:extLst>
                </p14:cNvPr>
                <p14:cNvContentPartPr/>
                <p14:nvPr/>
              </p14:nvContentPartPr>
              <p14:xfrm>
                <a:off x="4488450" y="3953775"/>
                <a:ext cx="51840" cy="64080"/>
              </p14:xfrm>
            </p:contentPart>
          </mc:Choice>
          <mc:Fallback xmlns=""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6B3AD1ED-A48A-B5B9-B57E-9CE843DE2346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4480890" y="3946215"/>
                  <a:ext cx="669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078FD5BC-D8C5-2A86-C8AA-6B588E391E64}"/>
                    </a:ext>
                  </a:extLst>
                </p14:cNvPr>
                <p14:cNvContentPartPr/>
                <p14:nvPr/>
              </p14:nvContentPartPr>
              <p14:xfrm>
                <a:off x="4562250" y="3946575"/>
                <a:ext cx="36000" cy="58320"/>
              </p14:xfrm>
            </p:contentPart>
          </mc:Choice>
          <mc:Fallback xmlns=""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078FD5BC-D8C5-2A86-C8AA-6B588E391E64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4554690" y="3939015"/>
                  <a:ext cx="511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C2FC407D-DD0D-4313-36AD-7387E7658B5E}"/>
                    </a:ext>
                  </a:extLst>
                </p14:cNvPr>
                <p14:cNvContentPartPr/>
                <p14:nvPr/>
              </p14:nvContentPartPr>
              <p14:xfrm>
                <a:off x="4614810" y="3935055"/>
                <a:ext cx="38880" cy="84240"/>
              </p14:xfrm>
            </p:contentPart>
          </mc:Choice>
          <mc:Fallback xmlns=""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C2FC407D-DD0D-4313-36AD-7387E7658B5E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4607250" y="3927495"/>
                  <a:ext cx="540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B3218263-28E7-9A2F-8D21-8BFAC0C545D3}"/>
                    </a:ext>
                  </a:extLst>
                </p14:cNvPr>
                <p14:cNvContentPartPr/>
                <p14:nvPr/>
              </p14:nvContentPartPr>
              <p14:xfrm>
                <a:off x="4674570" y="3833535"/>
                <a:ext cx="43560" cy="19404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B3218263-28E7-9A2F-8D21-8BFAC0C545D3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4667010" y="3825975"/>
                  <a:ext cx="586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E40BBD45-085C-F195-1C14-67CC08DD1398}"/>
                    </a:ext>
                  </a:extLst>
                </p14:cNvPr>
                <p14:cNvContentPartPr/>
                <p14:nvPr/>
              </p14:nvContentPartPr>
              <p14:xfrm>
                <a:off x="4743330" y="3851175"/>
                <a:ext cx="26280" cy="134640"/>
              </p14:xfrm>
            </p:contentPart>
          </mc:Choice>
          <mc:Fallback xmlns=""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E40BBD45-085C-F195-1C14-67CC08DD1398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4735770" y="3843615"/>
                  <a:ext cx="414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2492E332-84AE-8E9D-FFF3-409C2B2F2DA1}"/>
                    </a:ext>
                  </a:extLst>
                </p14:cNvPr>
                <p14:cNvContentPartPr/>
                <p14:nvPr/>
              </p14:nvContentPartPr>
              <p14:xfrm>
                <a:off x="4768890" y="3941895"/>
                <a:ext cx="68760" cy="62640"/>
              </p14:xfrm>
            </p:contentPart>
          </mc:Choice>
          <mc:Fallback xmlns=""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2492E332-84AE-8E9D-FFF3-409C2B2F2DA1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4761330" y="3934695"/>
                  <a:ext cx="838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09D1B9CD-EF5F-E484-20F6-6E4F0C314938}"/>
                    </a:ext>
                  </a:extLst>
                </p14:cNvPr>
                <p14:cNvContentPartPr/>
                <p14:nvPr/>
              </p14:nvContentPartPr>
              <p14:xfrm>
                <a:off x="4899210" y="3799335"/>
                <a:ext cx="18000" cy="222480"/>
              </p14:xfrm>
            </p:contentPart>
          </mc:Choice>
          <mc:Fallback xmlns=""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09D1B9CD-EF5F-E484-20F6-6E4F0C314938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891650" y="3791775"/>
                  <a:ext cx="33120" cy="23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uppo 561">
            <a:extLst>
              <a:ext uri="{FF2B5EF4-FFF2-40B4-BE49-F238E27FC236}">
                <a16:creationId xmlns:a16="http://schemas.microsoft.com/office/drawing/2014/main" id="{A58786B2-0819-4929-10AE-D66F91DCED9E}"/>
              </a:ext>
            </a:extLst>
          </p:cNvPr>
          <p:cNvGrpSpPr/>
          <p:nvPr/>
        </p:nvGrpSpPr>
        <p:grpSpPr>
          <a:xfrm>
            <a:off x="5196410" y="3908155"/>
            <a:ext cx="90720" cy="62280"/>
            <a:chOff x="5196410" y="3908155"/>
            <a:chExt cx="90720" cy="6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C3B59814-ACF5-CFC5-943E-F23BF3B77002}"/>
                    </a:ext>
                  </a:extLst>
                </p14:cNvPr>
                <p14:cNvContentPartPr/>
                <p14:nvPr/>
              </p14:nvContentPartPr>
              <p14:xfrm>
                <a:off x="5196410" y="3934795"/>
                <a:ext cx="48240" cy="3960"/>
              </p14:xfrm>
            </p:contentPart>
          </mc:Choice>
          <mc:Fallback xmlns=""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C3B59814-ACF5-CFC5-943E-F23BF3B77002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5188850" y="3927235"/>
                  <a:ext cx="633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60AD098E-142B-8344-B465-704105BCC99A}"/>
                    </a:ext>
                  </a:extLst>
                </p14:cNvPr>
                <p14:cNvContentPartPr/>
                <p14:nvPr/>
              </p14:nvContentPartPr>
              <p14:xfrm>
                <a:off x="5253650" y="3908155"/>
                <a:ext cx="33480" cy="62280"/>
              </p14:xfrm>
            </p:contentPart>
          </mc:Choice>
          <mc:Fallback xmlns=""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60AD098E-142B-8344-B465-704105BCC99A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5246090" y="3900595"/>
                  <a:ext cx="4860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0" name="Gruppo 559">
            <a:extLst>
              <a:ext uri="{FF2B5EF4-FFF2-40B4-BE49-F238E27FC236}">
                <a16:creationId xmlns:a16="http://schemas.microsoft.com/office/drawing/2014/main" id="{1BF15AA3-D524-16AC-3F4A-3368A5F3929C}"/>
              </a:ext>
            </a:extLst>
          </p:cNvPr>
          <p:cNvGrpSpPr/>
          <p:nvPr/>
        </p:nvGrpSpPr>
        <p:grpSpPr>
          <a:xfrm>
            <a:off x="5479010" y="3826435"/>
            <a:ext cx="320760" cy="214560"/>
            <a:chOff x="5479010" y="3826435"/>
            <a:chExt cx="320760" cy="21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C7BCBA57-B599-BEFA-B94A-EAA2F10FA1AD}"/>
                    </a:ext>
                  </a:extLst>
                </p14:cNvPr>
                <p14:cNvContentPartPr/>
                <p14:nvPr/>
              </p14:nvContentPartPr>
              <p14:xfrm>
                <a:off x="5496290" y="3826435"/>
                <a:ext cx="101880" cy="104040"/>
              </p14:xfrm>
            </p:contentPart>
          </mc:Choice>
          <mc:Fallback xmlns=""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C7BCBA57-B599-BEFA-B94A-EAA2F10FA1AD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5488730" y="3818875"/>
                  <a:ext cx="1170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8EA17BAB-4998-F694-F17A-5CCF37D321DF}"/>
                    </a:ext>
                  </a:extLst>
                </p14:cNvPr>
                <p14:cNvContentPartPr/>
                <p14:nvPr/>
              </p14:nvContentPartPr>
              <p14:xfrm>
                <a:off x="5479010" y="3968275"/>
                <a:ext cx="122040" cy="13680"/>
              </p14:xfrm>
            </p:contentPart>
          </mc:Choice>
          <mc:Fallback xmlns=""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8EA17BAB-4998-F694-F17A-5CCF37D321DF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5471450" y="3960715"/>
                  <a:ext cx="137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EBE1F03E-5819-E207-0BD2-04837E71BB94}"/>
                    </a:ext>
                  </a:extLst>
                </p14:cNvPr>
                <p14:cNvContentPartPr/>
                <p14:nvPr/>
              </p14:nvContentPartPr>
              <p14:xfrm>
                <a:off x="5550290" y="3993475"/>
                <a:ext cx="9000" cy="4752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EBE1F03E-5819-E207-0BD2-04837E71BB94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5542730" y="3985915"/>
                  <a:ext cx="241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D720914A-1F6D-171C-D3B0-CCBFAD3590ED}"/>
                    </a:ext>
                  </a:extLst>
                </p14:cNvPr>
                <p14:cNvContentPartPr/>
                <p14:nvPr/>
              </p14:nvContentPartPr>
              <p14:xfrm>
                <a:off x="5636330" y="3858115"/>
                <a:ext cx="68040" cy="12276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D720914A-1F6D-171C-D3B0-CCBFAD3590ED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5628770" y="3850555"/>
                  <a:ext cx="831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A3530E7D-2F4C-2CC3-A6B5-6458A208DC48}"/>
                    </a:ext>
                  </a:extLst>
                </p14:cNvPr>
                <p14:cNvContentPartPr/>
                <p14:nvPr/>
              </p14:nvContentPartPr>
              <p14:xfrm>
                <a:off x="5731010" y="3870715"/>
                <a:ext cx="7560" cy="11160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A3530E7D-2F4C-2CC3-A6B5-6458A208DC48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5723450" y="3863155"/>
                  <a:ext cx="226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02B8E6EE-2463-1BE0-FD3A-B86A78F7FDA8}"/>
                    </a:ext>
                  </a:extLst>
                </p14:cNvPr>
                <p14:cNvContentPartPr/>
                <p14:nvPr/>
              </p14:nvContentPartPr>
              <p14:xfrm>
                <a:off x="5747570" y="3917515"/>
                <a:ext cx="52200" cy="2736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02B8E6EE-2463-1BE0-FD3A-B86A78F7FDA8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5740010" y="3910315"/>
                  <a:ext cx="67320" cy="4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7">
            <p14:nvContentPartPr>
              <p14:cNvPr id="563" name="Input penna 562">
                <a:extLst>
                  <a:ext uri="{FF2B5EF4-FFF2-40B4-BE49-F238E27FC236}">
                    <a16:creationId xmlns:a16="http://schemas.microsoft.com/office/drawing/2014/main" id="{4DEA266C-EFF4-C6D7-398F-FE58E53DD3B6}"/>
                  </a:ext>
                </a:extLst>
              </p14:cNvPr>
              <p14:cNvContentPartPr/>
              <p14:nvPr/>
            </p14:nvContentPartPr>
            <p14:xfrm>
              <a:off x="181855" y="3685225"/>
              <a:ext cx="1057680" cy="28080"/>
            </p14:xfrm>
          </p:contentPart>
        </mc:Choice>
        <mc:Fallback xmlns="">
          <p:pic>
            <p:nvPicPr>
              <p:cNvPr id="563" name="Input penna 562">
                <a:extLst>
                  <a:ext uri="{FF2B5EF4-FFF2-40B4-BE49-F238E27FC236}">
                    <a16:creationId xmlns:a16="http://schemas.microsoft.com/office/drawing/2014/main" id="{4DEA266C-EFF4-C6D7-398F-FE58E53DD3B6}"/>
                  </a:ext>
                </a:extLst>
              </p:cNvPr>
              <p:cNvPicPr/>
              <p:nvPr/>
            </p:nvPicPr>
            <p:blipFill>
              <a:blip r:embed="rId488"/>
              <a:stretch>
                <a:fillRect/>
              </a:stretch>
            </p:blipFill>
            <p:spPr>
              <a:xfrm>
                <a:off x="174295" y="3677665"/>
                <a:ext cx="107280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86" name="Gruppo 585">
            <a:extLst>
              <a:ext uri="{FF2B5EF4-FFF2-40B4-BE49-F238E27FC236}">
                <a16:creationId xmlns:a16="http://schemas.microsoft.com/office/drawing/2014/main" id="{73D0653C-F98D-228A-C72E-F3DD9123E113}"/>
              </a:ext>
            </a:extLst>
          </p:cNvPr>
          <p:cNvGrpSpPr/>
          <p:nvPr/>
        </p:nvGrpSpPr>
        <p:grpSpPr>
          <a:xfrm>
            <a:off x="139375" y="4852775"/>
            <a:ext cx="289080" cy="153360"/>
            <a:chOff x="139375" y="4852775"/>
            <a:chExt cx="289080" cy="15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E3AAF6F0-B283-F2C9-6AAC-AF983DCE725B}"/>
                    </a:ext>
                  </a:extLst>
                </p14:cNvPr>
                <p14:cNvContentPartPr/>
                <p14:nvPr/>
              </p14:nvContentPartPr>
              <p14:xfrm>
                <a:off x="139375" y="4852775"/>
                <a:ext cx="108720" cy="15336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E3AAF6F0-B283-F2C9-6AAC-AF983DCE725B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131815" y="4845215"/>
                  <a:ext cx="1238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0B22A1FE-858F-0678-3FB9-4C957C882358}"/>
                    </a:ext>
                  </a:extLst>
                </p14:cNvPr>
                <p14:cNvContentPartPr/>
                <p14:nvPr/>
              </p14:nvContentPartPr>
              <p14:xfrm>
                <a:off x="270055" y="4867175"/>
                <a:ext cx="84240" cy="11448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0B22A1FE-858F-0678-3FB9-4C957C882358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262495" y="4859615"/>
                  <a:ext cx="993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D7A45FC9-777C-6665-3F08-35A404BB0D1A}"/>
                    </a:ext>
                  </a:extLst>
                </p14:cNvPr>
                <p14:cNvContentPartPr/>
                <p14:nvPr/>
              </p14:nvContentPartPr>
              <p14:xfrm>
                <a:off x="325495" y="4904255"/>
                <a:ext cx="102960" cy="8496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D7A45FC9-777C-6665-3F08-35A404BB0D1A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317935" y="4896695"/>
                  <a:ext cx="11808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4" name="Gruppo 583">
            <a:extLst>
              <a:ext uri="{FF2B5EF4-FFF2-40B4-BE49-F238E27FC236}">
                <a16:creationId xmlns:a16="http://schemas.microsoft.com/office/drawing/2014/main" id="{2A2E5742-351A-F9D8-8496-EAA2F96ADCFE}"/>
              </a:ext>
            </a:extLst>
          </p:cNvPr>
          <p:cNvGrpSpPr/>
          <p:nvPr/>
        </p:nvGrpSpPr>
        <p:grpSpPr>
          <a:xfrm>
            <a:off x="742375" y="4683215"/>
            <a:ext cx="489600" cy="317880"/>
            <a:chOff x="742375" y="4683215"/>
            <a:chExt cx="489600" cy="31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973E063B-CD7C-EB9C-1770-4E0D5C66DA01}"/>
                    </a:ext>
                  </a:extLst>
                </p14:cNvPr>
                <p14:cNvContentPartPr/>
                <p14:nvPr/>
              </p14:nvContentPartPr>
              <p14:xfrm>
                <a:off x="742375" y="4683215"/>
                <a:ext cx="82800" cy="317880"/>
              </p14:xfrm>
            </p:contentPart>
          </mc:Choice>
          <mc:Fallback xmlns=""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973E063B-CD7C-EB9C-1770-4E0D5C66DA01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734815" y="4675655"/>
                  <a:ext cx="9756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19D78A03-1F66-AEF7-3F1E-F6BD18C56AA9}"/>
                    </a:ext>
                  </a:extLst>
                </p14:cNvPr>
                <p14:cNvContentPartPr/>
                <p14:nvPr/>
              </p14:nvContentPartPr>
              <p14:xfrm>
                <a:off x="743815" y="4820015"/>
                <a:ext cx="56880" cy="19440"/>
              </p14:xfrm>
            </p:contentPart>
          </mc:Choice>
          <mc:Fallback xmlns=""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19D78A03-1F66-AEF7-3F1E-F6BD18C56AA9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736255" y="4812455"/>
                  <a:ext cx="720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1F30B365-5B38-DB0F-375A-F96C47E8336C}"/>
                    </a:ext>
                  </a:extLst>
                </p14:cNvPr>
                <p14:cNvContentPartPr/>
                <p14:nvPr/>
              </p14:nvContentPartPr>
              <p14:xfrm>
                <a:off x="814735" y="4876175"/>
                <a:ext cx="70200" cy="8820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1F30B365-5B38-DB0F-375A-F96C47E8336C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807175" y="4868615"/>
                  <a:ext cx="853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9E7BD8AD-EEF8-A36E-FCB0-AEA2738248B7}"/>
                    </a:ext>
                  </a:extLst>
                </p14:cNvPr>
                <p14:cNvContentPartPr/>
                <p14:nvPr/>
              </p14:nvContentPartPr>
              <p14:xfrm>
                <a:off x="905095" y="4892735"/>
                <a:ext cx="51120" cy="62280"/>
              </p14:xfrm>
            </p:contentPart>
          </mc:Choice>
          <mc:Fallback xmlns=""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9E7BD8AD-EEF8-A36E-FCB0-AEA2738248B7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897535" y="4885175"/>
                  <a:ext cx="662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3DEB552E-1CE3-E29D-C620-2A5443C8DA16}"/>
                    </a:ext>
                  </a:extLst>
                </p14:cNvPr>
                <p14:cNvContentPartPr/>
                <p14:nvPr/>
              </p14:nvContentPartPr>
              <p14:xfrm>
                <a:off x="991855" y="4863215"/>
                <a:ext cx="56880" cy="81720"/>
              </p14:xfrm>
            </p:contentPart>
          </mc:Choice>
          <mc:Fallback xmlns=""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3DEB552E-1CE3-E29D-C620-2A5443C8DA16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984295" y="4855655"/>
                  <a:ext cx="720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225EE152-3DAC-CAF4-A1C7-AB69B40E93EB}"/>
                    </a:ext>
                  </a:extLst>
                </p14:cNvPr>
                <p14:cNvContentPartPr/>
                <p14:nvPr/>
              </p14:nvContentPartPr>
              <p14:xfrm>
                <a:off x="1074295" y="4876535"/>
                <a:ext cx="9360" cy="6408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225EE152-3DAC-CAF4-A1C7-AB69B40E93EB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1066735" y="4868975"/>
                  <a:ext cx="244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766A8EA6-7135-0A80-64DF-42070BE5435A}"/>
                    </a:ext>
                  </a:extLst>
                </p14:cNvPr>
                <p14:cNvContentPartPr/>
                <p14:nvPr/>
              </p14:nvContentPartPr>
              <p14:xfrm>
                <a:off x="1106695" y="4893815"/>
                <a:ext cx="37440" cy="5112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766A8EA6-7135-0A80-64DF-42070BE5435A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1099135" y="4886255"/>
                  <a:ext cx="525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65CE5D4C-2796-AA60-1276-1E9BC28E2804}"/>
                    </a:ext>
                  </a:extLst>
                </p14:cNvPr>
                <p14:cNvContentPartPr/>
                <p14:nvPr/>
              </p14:nvContentPartPr>
              <p14:xfrm>
                <a:off x="1184455" y="4906775"/>
                <a:ext cx="47520" cy="52920"/>
              </p14:xfrm>
            </p:contentPart>
          </mc:Choice>
          <mc:Fallback xmlns=""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65CE5D4C-2796-AA60-1276-1E9BC28E2804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1176895" y="4899215"/>
                  <a:ext cx="6264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2" name="Gruppo 581">
            <a:extLst>
              <a:ext uri="{FF2B5EF4-FFF2-40B4-BE49-F238E27FC236}">
                <a16:creationId xmlns:a16="http://schemas.microsoft.com/office/drawing/2014/main" id="{30B45878-4F3B-0932-726C-11C3E7FEF0A5}"/>
              </a:ext>
            </a:extLst>
          </p:cNvPr>
          <p:cNvGrpSpPr/>
          <p:nvPr/>
        </p:nvGrpSpPr>
        <p:grpSpPr>
          <a:xfrm>
            <a:off x="1559935" y="4763495"/>
            <a:ext cx="442080" cy="186120"/>
            <a:chOff x="1559935" y="4763495"/>
            <a:chExt cx="442080" cy="18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FE8A358B-E9AB-C61D-B74A-FD4DB2B1989E}"/>
                    </a:ext>
                  </a:extLst>
                </p14:cNvPr>
                <p14:cNvContentPartPr/>
                <p14:nvPr/>
              </p14:nvContentPartPr>
              <p14:xfrm>
                <a:off x="1559935" y="4816775"/>
                <a:ext cx="56520" cy="132480"/>
              </p14:xfrm>
            </p:contentPart>
          </mc:Choice>
          <mc:Fallback xmlns=""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FE8A358B-E9AB-C61D-B74A-FD4DB2B1989E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1552375" y="4809215"/>
                  <a:ext cx="716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E095D21E-B0B7-8057-E577-DDCE8B7A2B4E}"/>
                    </a:ext>
                  </a:extLst>
                </p14:cNvPr>
                <p14:cNvContentPartPr/>
                <p14:nvPr/>
              </p14:nvContentPartPr>
              <p14:xfrm>
                <a:off x="1645975" y="4763495"/>
                <a:ext cx="81360" cy="18180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E095D21E-B0B7-8057-E577-DDCE8B7A2B4E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1638415" y="4755935"/>
                  <a:ext cx="964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41CFB3CA-06B0-83DE-10EB-DB12F666B680}"/>
                    </a:ext>
                  </a:extLst>
                </p14:cNvPr>
                <p14:cNvContentPartPr/>
                <p14:nvPr/>
              </p14:nvContentPartPr>
              <p14:xfrm>
                <a:off x="1759735" y="4895975"/>
                <a:ext cx="4680" cy="28440"/>
              </p14:xfrm>
            </p:contentPart>
          </mc:Choice>
          <mc:Fallback xmlns=""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41CFB3CA-06B0-83DE-10EB-DB12F666B680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1752175" y="4888415"/>
                  <a:ext cx="198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7DC623A4-F104-0355-DE94-108C842BC2DB}"/>
                    </a:ext>
                  </a:extLst>
                </p14:cNvPr>
                <p14:cNvContentPartPr/>
                <p14:nvPr/>
              </p14:nvContentPartPr>
              <p14:xfrm>
                <a:off x="1783855" y="4885535"/>
                <a:ext cx="43920" cy="53640"/>
              </p14:xfrm>
            </p:contentPart>
          </mc:Choice>
          <mc:Fallback xmlns=""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7DC623A4-F104-0355-DE94-108C842BC2DB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1776295" y="4877975"/>
                  <a:ext cx="590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98531D56-18EF-D276-66E4-5E6EA8E726CA}"/>
                    </a:ext>
                  </a:extLst>
                </p14:cNvPr>
                <p14:cNvContentPartPr/>
                <p14:nvPr/>
              </p14:nvContentPartPr>
              <p14:xfrm>
                <a:off x="1858735" y="4886615"/>
                <a:ext cx="54720" cy="47880"/>
              </p14:xfrm>
            </p:contentPart>
          </mc:Choice>
          <mc:Fallback xmlns=""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98531D56-18EF-D276-66E4-5E6EA8E726CA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1851175" y="4879055"/>
                  <a:ext cx="698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705E7002-0175-2708-B5BB-CBFFECA3609D}"/>
                    </a:ext>
                  </a:extLst>
                </p14:cNvPr>
                <p14:cNvContentPartPr/>
                <p14:nvPr/>
              </p14:nvContentPartPr>
              <p14:xfrm>
                <a:off x="1951255" y="4893455"/>
                <a:ext cx="50760" cy="56160"/>
              </p14:xfrm>
            </p:contentPart>
          </mc:Choice>
          <mc:Fallback xmlns=""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705E7002-0175-2708-B5BB-CBFFECA3609D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1943695" y="4885895"/>
                  <a:ext cx="6588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6" name="Gruppo 595">
            <a:extLst>
              <a:ext uri="{FF2B5EF4-FFF2-40B4-BE49-F238E27FC236}">
                <a16:creationId xmlns:a16="http://schemas.microsoft.com/office/drawing/2014/main" id="{49DD9D12-59A9-A9BD-DBC9-F143BFF98582}"/>
              </a:ext>
            </a:extLst>
          </p:cNvPr>
          <p:cNvGrpSpPr/>
          <p:nvPr/>
        </p:nvGrpSpPr>
        <p:grpSpPr>
          <a:xfrm>
            <a:off x="2278495" y="4733080"/>
            <a:ext cx="479520" cy="217440"/>
            <a:chOff x="2278495" y="4733080"/>
            <a:chExt cx="479520" cy="21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7664EEA2-A7E0-D88F-6DB8-16C4D0022BD1}"/>
                    </a:ext>
                  </a:extLst>
                </p14:cNvPr>
                <p14:cNvContentPartPr/>
                <p14:nvPr/>
              </p14:nvContentPartPr>
              <p14:xfrm>
                <a:off x="2280295" y="4733080"/>
                <a:ext cx="85680" cy="217440"/>
              </p14:xfrm>
            </p:contentPart>
          </mc:Choice>
          <mc:Fallback xmlns=""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7664EEA2-A7E0-D88F-6DB8-16C4D0022BD1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2272735" y="4725520"/>
                  <a:ext cx="10080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2F520A50-EB36-6344-A055-6FA38FEC245F}"/>
                    </a:ext>
                  </a:extLst>
                </p14:cNvPr>
                <p14:cNvContentPartPr/>
                <p14:nvPr/>
              </p14:nvContentPartPr>
              <p14:xfrm>
                <a:off x="2278495" y="4832440"/>
                <a:ext cx="55800" cy="10440"/>
              </p14:xfrm>
            </p:contentPart>
          </mc:Choice>
          <mc:Fallback xmlns=""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2F520A50-EB36-6344-A055-6FA38FEC245F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2270935" y="4824880"/>
                  <a:ext cx="709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3E5D8900-5F4D-56E6-2702-EEE18065237B}"/>
                    </a:ext>
                  </a:extLst>
                </p14:cNvPr>
                <p14:cNvContentPartPr/>
                <p14:nvPr/>
              </p14:nvContentPartPr>
              <p14:xfrm>
                <a:off x="2346535" y="4828120"/>
                <a:ext cx="53640" cy="109080"/>
              </p14:xfrm>
            </p:contentPart>
          </mc:Choice>
          <mc:Fallback xmlns=""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3E5D8900-5F4D-56E6-2702-EEE18065237B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2338975" y="4820560"/>
                  <a:ext cx="68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4029C2C2-FED5-238A-C457-8CAE13D3A511}"/>
                    </a:ext>
                  </a:extLst>
                </p14:cNvPr>
                <p14:cNvContentPartPr/>
                <p14:nvPr/>
              </p14:nvContentPartPr>
              <p14:xfrm>
                <a:off x="2426815" y="4849000"/>
                <a:ext cx="45360" cy="64800"/>
              </p14:xfrm>
            </p:contentPart>
          </mc:Choice>
          <mc:Fallback xmlns=""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4029C2C2-FED5-238A-C457-8CAE13D3A511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2419255" y="4841440"/>
                  <a:ext cx="601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8BBA70AB-6AC7-1CDC-ECA5-E9DFD1B6E885}"/>
                    </a:ext>
                  </a:extLst>
                </p14:cNvPr>
                <p14:cNvContentPartPr/>
                <p14:nvPr/>
              </p14:nvContentPartPr>
              <p14:xfrm>
                <a:off x="2503495" y="4843240"/>
                <a:ext cx="38880" cy="64800"/>
              </p14:xfrm>
            </p:contentPart>
          </mc:Choice>
          <mc:Fallback xmlns=""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8BBA70AB-6AC7-1CDC-ECA5-E9DFD1B6E885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2495935" y="4835680"/>
                  <a:ext cx="536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1906395F-5A3C-BE87-880A-8E95A49FBB8E}"/>
                    </a:ext>
                  </a:extLst>
                </p14:cNvPr>
                <p14:cNvContentPartPr/>
                <p14:nvPr/>
              </p14:nvContentPartPr>
              <p14:xfrm>
                <a:off x="2573335" y="4868800"/>
                <a:ext cx="6120" cy="51840"/>
              </p14:xfrm>
            </p:contentPart>
          </mc:Choice>
          <mc:Fallback xmlns=""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1906395F-5A3C-BE87-880A-8E95A49FBB8E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2565775" y="4861240"/>
                  <a:ext cx="21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C6B3C1F5-5E26-B76C-439C-3AD8C27B992A}"/>
                    </a:ext>
                  </a:extLst>
                </p14:cNvPr>
                <p14:cNvContentPartPr/>
                <p14:nvPr/>
              </p14:nvContentPartPr>
              <p14:xfrm>
                <a:off x="2615815" y="4873120"/>
                <a:ext cx="34200" cy="42480"/>
              </p14:xfrm>
            </p:contentPart>
          </mc:Choice>
          <mc:Fallback xmlns=""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C6B3C1F5-5E26-B76C-439C-3AD8C27B992A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2608255" y="4865560"/>
                  <a:ext cx="493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9FED8579-D1AC-CC20-496E-C74540DB22B1}"/>
                    </a:ext>
                  </a:extLst>
                </p14:cNvPr>
                <p14:cNvContentPartPr/>
                <p14:nvPr/>
              </p14:nvContentPartPr>
              <p14:xfrm>
                <a:off x="2689975" y="4881760"/>
                <a:ext cx="68040" cy="41760"/>
              </p14:xfrm>
            </p:contentPart>
          </mc:Choice>
          <mc:Fallback xmlns=""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9FED8579-D1AC-CC20-496E-C74540DB22B1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2682415" y="4874200"/>
                  <a:ext cx="8316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1" name="Gruppo 620">
            <a:extLst>
              <a:ext uri="{FF2B5EF4-FFF2-40B4-BE49-F238E27FC236}">
                <a16:creationId xmlns:a16="http://schemas.microsoft.com/office/drawing/2014/main" id="{A652B935-9A2D-70E8-2A40-882E67724639}"/>
              </a:ext>
            </a:extLst>
          </p:cNvPr>
          <p:cNvGrpSpPr/>
          <p:nvPr/>
        </p:nvGrpSpPr>
        <p:grpSpPr>
          <a:xfrm>
            <a:off x="3108005" y="4789240"/>
            <a:ext cx="232920" cy="205200"/>
            <a:chOff x="3108005" y="4789240"/>
            <a:chExt cx="232920" cy="20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E537D7A4-D8BF-514C-38BE-C60EE8ABC2EE}"/>
                    </a:ext>
                  </a:extLst>
                </p14:cNvPr>
                <p14:cNvContentPartPr/>
                <p14:nvPr/>
              </p14:nvContentPartPr>
              <p14:xfrm>
                <a:off x="3186845" y="4789240"/>
                <a:ext cx="11520" cy="205200"/>
              </p14:xfrm>
            </p:contentPart>
          </mc:Choice>
          <mc:Fallback xmlns=""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E537D7A4-D8BF-514C-38BE-C60EE8ABC2EE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3179285" y="4782040"/>
                  <a:ext cx="266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CBAAA5D0-B1F6-9C2E-677E-5F71FFD5576F}"/>
                    </a:ext>
                  </a:extLst>
                </p14:cNvPr>
                <p14:cNvContentPartPr/>
                <p14:nvPr/>
              </p14:nvContentPartPr>
              <p14:xfrm>
                <a:off x="3108005" y="4860160"/>
                <a:ext cx="232920" cy="13320"/>
              </p14:xfrm>
            </p:contentPart>
          </mc:Choice>
          <mc:Fallback xmlns=""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CBAAA5D0-B1F6-9C2E-677E-5F71FFD5576F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3100445" y="4852600"/>
                  <a:ext cx="24804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9" name="Gruppo 618">
            <a:extLst>
              <a:ext uri="{FF2B5EF4-FFF2-40B4-BE49-F238E27FC236}">
                <a16:creationId xmlns:a16="http://schemas.microsoft.com/office/drawing/2014/main" id="{F68CA4FB-6C27-5733-530E-4DF69AE9D3C1}"/>
              </a:ext>
            </a:extLst>
          </p:cNvPr>
          <p:cNvGrpSpPr/>
          <p:nvPr/>
        </p:nvGrpSpPr>
        <p:grpSpPr>
          <a:xfrm>
            <a:off x="3552245" y="4728400"/>
            <a:ext cx="532800" cy="243000"/>
            <a:chOff x="3552245" y="4728400"/>
            <a:chExt cx="532800" cy="24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EA2335F6-2961-3F82-0E79-48859C42401D}"/>
                    </a:ext>
                  </a:extLst>
                </p14:cNvPr>
                <p14:cNvContentPartPr/>
                <p14:nvPr/>
              </p14:nvContentPartPr>
              <p14:xfrm>
                <a:off x="3552245" y="4792840"/>
                <a:ext cx="135000" cy="178560"/>
              </p14:xfrm>
            </p:contentPart>
          </mc:Choice>
          <mc:Fallback xmlns=""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EA2335F6-2961-3F82-0E79-48859C42401D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3544685" y="4785280"/>
                  <a:ext cx="1501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46C16CFF-EF28-C445-F84C-DB301BEABB57}"/>
                    </a:ext>
                  </a:extLst>
                </p14:cNvPr>
                <p14:cNvContentPartPr/>
                <p14:nvPr/>
              </p14:nvContentPartPr>
              <p14:xfrm>
                <a:off x="3691925" y="4811920"/>
                <a:ext cx="65160" cy="128160"/>
              </p14:xfrm>
            </p:contentPart>
          </mc:Choice>
          <mc:Fallback xmlns=""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46C16CFF-EF28-C445-F84C-DB301BEABB57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3684365" y="4804360"/>
                  <a:ext cx="802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4AF44E74-1048-DB02-A362-629AD6EFBFA4}"/>
                    </a:ext>
                  </a:extLst>
                </p14:cNvPr>
                <p14:cNvContentPartPr/>
                <p14:nvPr/>
              </p14:nvContentPartPr>
              <p14:xfrm>
                <a:off x="3785525" y="4805080"/>
                <a:ext cx="52920" cy="81360"/>
              </p14:xfrm>
            </p:contentPart>
          </mc:Choice>
          <mc:Fallback xmlns=""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4AF44E74-1048-DB02-A362-629AD6EFBFA4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3777965" y="4797520"/>
                  <a:ext cx="680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27F0DB2C-DD18-7262-259D-41EA2EE21276}"/>
                    </a:ext>
                  </a:extLst>
                </p14:cNvPr>
                <p14:cNvContentPartPr/>
                <p14:nvPr/>
              </p14:nvContentPartPr>
              <p14:xfrm>
                <a:off x="3871565" y="4831360"/>
                <a:ext cx="42120" cy="4536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27F0DB2C-DD18-7262-259D-41EA2EE21276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3864005" y="4823800"/>
                  <a:ext cx="568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98F6DA0C-BEF1-1849-F133-055F68065B9A}"/>
                    </a:ext>
                  </a:extLst>
                </p14:cNvPr>
                <p14:cNvContentPartPr/>
                <p14:nvPr/>
              </p14:nvContentPartPr>
              <p14:xfrm>
                <a:off x="3948965" y="4728400"/>
                <a:ext cx="65160" cy="14760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98F6DA0C-BEF1-1849-F133-055F68065B9A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3941405" y="4720840"/>
                  <a:ext cx="802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CED5B028-D818-0615-3F60-7B90DB06AA61}"/>
                    </a:ext>
                  </a:extLst>
                </p14:cNvPr>
                <p14:cNvContentPartPr/>
                <p14:nvPr/>
              </p14:nvContentPartPr>
              <p14:xfrm>
                <a:off x="4031405" y="4819480"/>
                <a:ext cx="53640" cy="96480"/>
              </p14:xfrm>
            </p:contentPart>
          </mc:Choice>
          <mc:Fallback xmlns=""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CED5B028-D818-0615-3F60-7B90DB06AA61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4023845" y="4811920"/>
                  <a:ext cx="6876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7" name="Gruppo 616">
            <a:extLst>
              <a:ext uri="{FF2B5EF4-FFF2-40B4-BE49-F238E27FC236}">
                <a16:creationId xmlns:a16="http://schemas.microsoft.com/office/drawing/2014/main" id="{3F962B9C-4364-D863-6F4C-086135BE7C3D}"/>
              </a:ext>
            </a:extLst>
          </p:cNvPr>
          <p:cNvGrpSpPr/>
          <p:nvPr/>
        </p:nvGrpSpPr>
        <p:grpSpPr>
          <a:xfrm>
            <a:off x="4507765" y="4667950"/>
            <a:ext cx="854280" cy="308880"/>
            <a:chOff x="4507765" y="4667950"/>
            <a:chExt cx="854280" cy="30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A0E42082-6BD3-2741-3CFC-E6BB5EEC06DD}"/>
                    </a:ext>
                  </a:extLst>
                </p14:cNvPr>
                <p14:cNvContentPartPr/>
                <p14:nvPr/>
              </p14:nvContentPartPr>
              <p14:xfrm>
                <a:off x="4507765" y="4667950"/>
                <a:ext cx="139320" cy="308880"/>
              </p14:xfrm>
            </p:contentPart>
          </mc:Choice>
          <mc:Fallback xmlns=""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A0E42082-6BD3-2741-3CFC-E6BB5EEC06DD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4500205" y="4660390"/>
                  <a:ext cx="15408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6F7C5659-02CE-A90E-28E1-FDFF5E04D7CB}"/>
                    </a:ext>
                  </a:extLst>
                </p14:cNvPr>
                <p14:cNvContentPartPr/>
                <p14:nvPr/>
              </p14:nvContentPartPr>
              <p14:xfrm>
                <a:off x="4665085" y="4788910"/>
                <a:ext cx="47880" cy="118440"/>
              </p14:xfrm>
            </p:contentPart>
          </mc:Choice>
          <mc:Fallback xmlns=""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6F7C5659-02CE-A90E-28E1-FDFF5E04D7CB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4657525" y="4781350"/>
                  <a:ext cx="630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A2CC2B41-F41C-18FC-85D1-ECE15E16CB87}"/>
                    </a:ext>
                  </a:extLst>
                </p14:cNvPr>
                <p14:cNvContentPartPr/>
                <p14:nvPr/>
              </p14:nvContentPartPr>
              <p14:xfrm>
                <a:off x="4763365" y="4827790"/>
                <a:ext cx="63720" cy="66960"/>
              </p14:xfrm>
            </p:contentPart>
          </mc:Choice>
          <mc:Fallback xmlns=""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A2CC2B41-F41C-18FC-85D1-ECE15E16CB87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4755805" y="4820230"/>
                  <a:ext cx="78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62CE9E6A-0627-5B44-3F73-917E9853FB8A}"/>
                    </a:ext>
                  </a:extLst>
                </p14:cNvPr>
                <p14:cNvContentPartPr/>
                <p14:nvPr/>
              </p14:nvContentPartPr>
              <p14:xfrm>
                <a:off x="4850845" y="4813030"/>
                <a:ext cx="44280" cy="79560"/>
              </p14:xfrm>
            </p:contentPart>
          </mc:Choice>
          <mc:Fallback xmlns=""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62CE9E6A-0627-5B44-3F73-917E9853FB8A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4843285" y="4805470"/>
                  <a:ext cx="594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2E730D48-D221-E8A7-D734-1550BA7ADDFD}"/>
                    </a:ext>
                  </a:extLst>
                </p14:cNvPr>
                <p14:cNvContentPartPr/>
                <p14:nvPr/>
              </p14:nvContentPartPr>
              <p14:xfrm>
                <a:off x="4915285" y="4824190"/>
                <a:ext cx="34560" cy="6228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2E730D48-D221-E8A7-D734-1550BA7ADDFD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4907725" y="4816630"/>
                  <a:ext cx="496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8862FF12-2150-D7BC-649B-E4A0EF819E9C}"/>
                    </a:ext>
                  </a:extLst>
                </p14:cNvPr>
                <p14:cNvContentPartPr/>
                <p14:nvPr/>
              </p14:nvContentPartPr>
              <p14:xfrm>
                <a:off x="4962085" y="4675870"/>
                <a:ext cx="61920" cy="23184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8862FF12-2150-D7BC-649B-E4A0EF819E9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4954525" y="4668310"/>
                  <a:ext cx="770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589424D5-0E88-143B-C0CE-1A559A843569}"/>
                    </a:ext>
                  </a:extLst>
                </p14:cNvPr>
                <p14:cNvContentPartPr/>
                <p14:nvPr/>
              </p14:nvContentPartPr>
              <p14:xfrm>
                <a:off x="5024365" y="4679830"/>
                <a:ext cx="52920" cy="21960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589424D5-0E88-143B-C0CE-1A559A843569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5016805" y="4672270"/>
                  <a:ext cx="680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EC521AEB-238E-AFC3-A25B-E69D93253358}"/>
                    </a:ext>
                  </a:extLst>
                </p14:cNvPr>
                <p14:cNvContentPartPr/>
                <p14:nvPr/>
              </p14:nvContentPartPr>
              <p14:xfrm>
                <a:off x="5069005" y="4837150"/>
                <a:ext cx="46800" cy="7020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EC521AEB-238E-AFC3-A25B-E69D93253358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5061445" y="4829590"/>
                  <a:ext cx="61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CB630327-F376-F41D-41CB-205AB8449EC0}"/>
                    </a:ext>
                  </a:extLst>
                </p14:cNvPr>
                <p14:cNvContentPartPr/>
                <p14:nvPr/>
              </p14:nvContentPartPr>
              <p14:xfrm>
                <a:off x="5143885" y="4822390"/>
                <a:ext cx="34920" cy="7272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CB630327-F376-F41D-41CB-205AB8449EC0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5136325" y="4814830"/>
                  <a:ext cx="500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7A19BE39-CB7D-7FD0-FC51-C6C86C5DE162}"/>
                    </a:ext>
                  </a:extLst>
                </p14:cNvPr>
                <p14:cNvContentPartPr/>
                <p14:nvPr/>
              </p14:nvContentPartPr>
              <p14:xfrm>
                <a:off x="5221285" y="4826710"/>
                <a:ext cx="54360" cy="6192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7A19BE39-CB7D-7FD0-FC51-C6C86C5DE162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5214085" y="4819150"/>
                  <a:ext cx="694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039EEF50-A521-BFEF-C801-65BB92B891EB}"/>
                    </a:ext>
                  </a:extLst>
                </p14:cNvPr>
                <p14:cNvContentPartPr/>
                <p14:nvPr/>
              </p14:nvContentPartPr>
              <p14:xfrm>
                <a:off x="5313445" y="4690270"/>
                <a:ext cx="48600" cy="281160"/>
              </p14:xfrm>
            </p:contentPart>
          </mc:Choice>
          <mc:Fallback xmlns=""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039EEF50-A521-BFEF-C801-65BB92B891EB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5305885" y="4682710"/>
                  <a:ext cx="63360" cy="29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5" name="Gruppo 624">
            <a:extLst>
              <a:ext uri="{FF2B5EF4-FFF2-40B4-BE49-F238E27FC236}">
                <a16:creationId xmlns:a16="http://schemas.microsoft.com/office/drawing/2014/main" id="{F4E63A50-DA0D-53DB-D7B6-28DE9493F63C}"/>
              </a:ext>
            </a:extLst>
          </p:cNvPr>
          <p:cNvGrpSpPr/>
          <p:nvPr/>
        </p:nvGrpSpPr>
        <p:grpSpPr>
          <a:xfrm>
            <a:off x="5539115" y="4819770"/>
            <a:ext cx="60120" cy="51840"/>
            <a:chOff x="5539115" y="4819770"/>
            <a:chExt cx="60120" cy="5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EAA11E7A-8C0A-6B26-E0E1-6180157E34B5}"/>
                    </a:ext>
                  </a:extLst>
                </p14:cNvPr>
                <p14:cNvContentPartPr/>
                <p14:nvPr/>
              </p14:nvContentPartPr>
              <p14:xfrm>
                <a:off x="5539115" y="4835250"/>
                <a:ext cx="49320" cy="72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EAA11E7A-8C0A-6B26-E0E1-6180157E34B5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5531555" y="4827690"/>
                  <a:ext cx="644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DE8F9A44-7CC1-52E0-4548-9F7F412464B3}"/>
                    </a:ext>
                  </a:extLst>
                </p14:cNvPr>
                <p14:cNvContentPartPr/>
                <p14:nvPr/>
              </p14:nvContentPartPr>
              <p14:xfrm>
                <a:off x="5588075" y="4819770"/>
                <a:ext cx="11160" cy="5184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DE8F9A44-7CC1-52E0-4548-9F7F412464B3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5580515" y="4812210"/>
                  <a:ext cx="2628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3" name="Gruppo 632">
            <a:extLst>
              <a:ext uri="{FF2B5EF4-FFF2-40B4-BE49-F238E27FC236}">
                <a16:creationId xmlns:a16="http://schemas.microsoft.com/office/drawing/2014/main" id="{C8E71397-2E66-3D10-26D2-262570C6E969}"/>
              </a:ext>
            </a:extLst>
          </p:cNvPr>
          <p:cNvGrpSpPr/>
          <p:nvPr/>
        </p:nvGrpSpPr>
        <p:grpSpPr>
          <a:xfrm>
            <a:off x="5872390" y="4742760"/>
            <a:ext cx="353520" cy="202320"/>
            <a:chOff x="5872390" y="4742760"/>
            <a:chExt cx="353520" cy="20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D790ECCC-EE3B-78E7-E52E-E2894CB7E954}"/>
                    </a:ext>
                  </a:extLst>
                </p14:cNvPr>
                <p14:cNvContentPartPr/>
                <p14:nvPr/>
              </p14:nvContentPartPr>
              <p14:xfrm>
                <a:off x="5872390" y="4755000"/>
                <a:ext cx="91800" cy="8316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D790ECCC-EE3B-78E7-E52E-E2894CB7E954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5864830" y="4747440"/>
                  <a:ext cx="1069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239F3C16-3E8C-29F7-95C8-A3698862C97C}"/>
                    </a:ext>
                  </a:extLst>
                </p14:cNvPr>
                <p14:cNvContentPartPr/>
                <p14:nvPr/>
              </p14:nvContentPartPr>
              <p14:xfrm>
                <a:off x="5995150" y="4787400"/>
                <a:ext cx="54360" cy="684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239F3C16-3E8C-29F7-95C8-A3698862C97C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5987590" y="4779840"/>
                  <a:ext cx="694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322D65F3-DFD9-BA97-F161-B673DF36783B}"/>
                    </a:ext>
                  </a:extLst>
                </p14:cNvPr>
                <p14:cNvContentPartPr/>
                <p14:nvPr/>
              </p14:nvContentPartPr>
              <p14:xfrm>
                <a:off x="6041230" y="4742760"/>
                <a:ext cx="24480" cy="7416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322D65F3-DFD9-BA97-F161-B673DF36783B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6033670" y="4735200"/>
                  <a:ext cx="392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779B0866-2F19-5363-960D-5A1FBC1E4C50}"/>
                    </a:ext>
                  </a:extLst>
                </p14:cNvPr>
                <p14:cNvContentPartPr/>
                <p14:nvPr/>
              </p14:nvContentPartPr>
              <p14:xfrm>
                <a:off x="5945830" y="4864440"/>
                <a:ext cx="105840" cy="80640"/>
              </p14:xfrm>
            </p:contentPart>
          </mc:Choice>
          <mc:Fallback xmlns=""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779B0866-2F19-5363-960D-5A1FBC1E4C50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5938270" y="4856880"/>
                  <a:ext cx="1206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25666D3D-372E-401B-3388-8A5FDC2B16F0}"/>
                    </a:ext>
                  </a:extLst>
                </p14:cNvPr>
                <p14:cNvContentPartPr/>
                <p14:nvPr/>
              </p14:nvContentPartPr>
              <p14:xfrm>
                <a:off x="6104950" y="4766520"/>
                <a:ext cx="72720" cy="114120"/>
              </p14:xfrm>
            </p:contentPart>
          </mc:Choice>
          <mc:Fallback xmlns=""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25666D3D-372E-401B-3388-8A5FDC2B16F0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6097390" y="4758960"/>
                  <a:ext cx="878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B9A3FB56-8954-014B-5C80-8571E7E5DD96}"/>
                    </a:ext>
                  </a:extLst>
                </p14:cNvPr>
                <p14:cNvContentPartPr/>
                <p14:nvPr/>
              </p14:nvContentPartPr>
              <p14:xfrm>
                <a:off x="6207550" y="4779480"/>
                <a:ext cx="18360" cy="96840"/>
              </p14:xfrm>
            </p:contentPart>
          </mc:Choice>
          <mc:Fallback xmlns=""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B9A3FB56-8954-014B-5C80-8571E7E5DD96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6199990" y="4771920"/>
                  <a:ext cx="3348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5" name="Gruppo 644">
            <a:extLst>
              <a:ext uri="{FF2B5EF4-FFF2-40B4-BE49-F238E27FC236}">
                <a16:creationId xmlns:a16="http://schemas.microsoft.com/office/drawing/2014/main" id="{1810FB53-9AFD-7FD8-018F-F867DBE34BB7}"/>
              </a:ext>
            </a:extLst>
          </p:cNvPr>
          <p:cNvGrpSpPr/>
          <p:nvPr/>
        </p:nvGrpSpPr>
        <p:grpSpPr>
          <a:xfrm>
            <a:off x="361495" y="5316630"/>
            <a:ext cx="1098000" cy="313200"/>
            <a:chOff x="361495" y="5316630"/>
            <a:chExt cx="1098000" cy="31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B96C0021-70A1-AC94-CE8C-823D76CDE030}"/>
                    </a:ext>
                  </a:extLst>
                </p14:cNvPr>
                <p14:cNvContentPartPr/>
                <p14:nvPr/>
              </p14:nvContentPartPr>
              <p14:xfrm>
                <a:off x="361495" y="5316630"/>
                <a:ext cx="673560" cy="291960"/>
              </p14:xfrm>
            </p:contentPart>
          </mc:Choice>
          <mc:Fallback xmlns=""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B96C0021-70A1-AC94-CE8C-823D76CDE030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354295" y="5309070"/>
                  <a:ext cx="6883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652F708A-9D2A-D6FF-DB2D-024C5435B321}"/>
                    </a:ext>
                  </a:extLst>
                </p14:cNvPr>
                <p14:cNvContentPartPr/>
                <p14:nvPr/>
              </p14:nvContentPartPr>
              <p14:xfrm>
                <a:off x="480655" y="5396910"/>
                <a:ext cx="978840" cy="232920"/>
              </p14:xfrm>
            </p:contentPart>
          </mc:Choice>
          <mc:Fallback xmlns=""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652F708A-9D2A-D6FF-DB2D-024C5435B321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473095" y="5389350"/>
                  <a:ext cx="993960" cy="24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3" name="Gruppo 642">
            <a:extLst>
              <a:ext uri="{FF2B5EF4-FFF2-40B4-BE49-F238E27FC236}">
                <a16:creationId xmlns:a16="http://schemas.microsoft.com/office/drawing/2014/main" id="{24460E67-7EFE-C88E-9E8E-CDA6CD06F208}"/>
              </a:ext>
            </a:extLst>
          </p:cNvPr>
          <p:cNvGrpSpPr/>
          <p:nvPr/>
        </p:nvGrpSpPr>
        <p:grpSpPr>
          <a:xfrm>
            <a:off x="1656055" y="5338590"/>
            <a:ext cx="435600" cy="165960"/>
            <a:chOff x="1656055" y="5338590"/>
            <a:chExt cx="435600" cy="16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B4F55361-D11C-47E2-C390-3628E6607945}"/>
                    </a:ext>
                  </a:extLst>
                </p14:cNvPr>
                <p14:cNvContentPartPr/>
                <p14:nvPr/>
              </p14:nvContentPartPr>
              <p14:xfrm>
                <a:off x="1656055" y="5382870"/>
                <a:ext cx="79200" cy="115560"/>
              </p14:xfrm>
            </p:contentPart>
          </mc:Choice>
          <mc:Fallback xmlns=""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B4F55361-D11C-47E2-C390-3628E6607945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1648495" y="5375310"/>
                  <a:ext cx="943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D44C62D3-B7F9-DBFC-674F-8147084312C1}"/>
                    </a:ext>
                  </a:extLst>
                </p14:cNvPr>
                <p14:cNvContentPartPr/>
                <p14:nvPr/>
              </p14:nvContentPartPr>
              <p14:xfrm>
                <a:off x="1746415" y="5338590"/>
                <a:ext cx="52920" cy="16596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D44C62D3-B7F9-DBFC-674F-8147084312C1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1738855" y="5331030"/>
                  <a:ext cx="680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D627CAED-6659-80BF-0522-87DDD6C69F59}"/>
                    </a:ext>
                  </a:extLst>
                </p14:cNvPr>
                <p14:cNvContentPartPr/>
                <p14:nvPr/>
              </p14:nvContentPartPr>
              <p14:xfrm>
                <a:off x="1837495" y="5433990"/>
                <a:ext cx="16560" cy="4464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D627CAED-6659-80BF-0522-87DDD6C69F59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1829935" y="5426430"/>
                  <a:ext cx="316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DDC6BD4B-D250-5EE7-0360-82D5D2727D6C}"/>
                    </a:ext>
                  </a:extLst>
                </p14:cNvPr>
                <p14:cNvContentPartPr/>
                <p14:nvPr/>
              </p14:nvContentPartPr>
              <p14:xfrm>
                <a:off x="1889695" y="5415990"/>
                <a:ext cx="33840" cy="5004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DDC6BD4B-D250-5EE7-0360-82D5D2727D6C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882135" y="5408430"/>
                  <a:ext cx="489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A9298003-0339-F6FC-0AE4-46E98737CE60}"/>
                    </a:ext>
                  </a:extLst>
                </p14:cNvPr>
                <p14:cNvContentPartPr/>
                <p14:nvPr/>
              </p14:nvContentPartPr>
              <p14:xfrm>
                <a:off x="1962775" y="5420670"/>
                <a:ext cx="28440" cy="2988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A9298003-0339-F6FC-0AE4-46E98737CE60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1955215" y="5413110"/>
                  <a:ext cx="43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37925248-14BC-AE67-CE68-3DE434BC62AE}"/>
                    </a:ext>
                  </a:extLst>
                </p14:cNvPr>
                <p14:cNvContentPartPr/>
                <p14:nvPr/>
              </p14:nvContentPartPr>
              <p14:xfrm>
                <a:off x="2025055" y="5413830"/>
                <a:ext cx="66600" cy="59760"/>
              </p14:xfrm>
            </p:contentPart>
          </mc:Choice>
          <mc:Fallback xmlns=""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37925248-14BC-AE67-CE68-3DE434BC62AE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2017495" y="5406270"/>
                  <a:ext cx="8172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4" name="Gruppo 653">
            <a:extLst>
              <a:ext uri="{FF2B5EF4-FFF2-40B4-BE49-F238E27FC236}">
                <a16:creationId xmlns:a16="http://schemas.microsoft.com/office/drawing/2014/main" id="{9FA3C85E-E8DE-99C0-909D-D7FDCB2A1B04}"/>
              </a:ext>
            </a:extLst>
          </p:cNvPr>
          <p:cNvGrpSpPr/>
          <p:nvPr/>
        </p:nvGrpSpPr>
        <p:grpSpPr>
          <a:xfrm>
            <a:off x="2332320" y="5318820"/>
            <a:ext cx="537120" cy="203760"/>
            <a:chOff x="2332320" y="5318820"/>
            <a:chExt cx="537120" cy="20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2E55CFFA-3B6D-8111-D40A-824C6893212F}"/>
                    </a:ext>
                  </a:extLst>
                </p14:cNvPr>
                <p14:cNvContentPartPr/>
                <p14:nvPr/>
              </p14:nvContentPartPr>
              <p14:xfrm>
                <a:off x="2332320" y="5383620"/>
                <a:ext cx="112320" cy="13896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2E55CFFA-3B6D-8111-D40A-824C6893212F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2324760" y="5376060"/>
                  <a:ext cx="1274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1A59FC75-B696-2532-F538-9B2B4E99DD28}"/>
                    </a:ext>
                  </a:extLst>
                </p14:cNvPr>
                <p14:cNvContentPartPr/>
                <p14:nvPr/>
              </p14:nvContentPartPr>
              <p14:xfrm>
                <a:off x="2505480" y="5409900"/>
                <a:ext cx="50400" cy="5328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1A59FC75-B696-2532-F538-9B2B4E99DD28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2497920" y="5402340"/>
                  <a:ext cx="655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BA4CF321-5334-3F8A-2389-25BE90933EC2}"/>
                    </a:ext>
                  </a:extLst>
                </p14:cNvPr>
                <p14:cNvContentPartPr/>
                <p14:nvPr/>
              </p14:nvContentPartPr>
              <p14:xfrm>
                <a:off x="2572080" y="5394060"/>
                <a:ext cx="51480" cy="84960"/>
              </p14:xfrm>
            </p:contentPart>
          </mc:Choice>
          <mc:Fallback xmlns=""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BA4CF321-5334-3F8A-2389-25BE90933EC2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2564520" y="5386500"/>
                  <a:ext cx="66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66027543-E0C4-0CFB-1A9E-98805D86547B}"/>
                    </a:ext>
                  </a:extLst>
                </p14:cNvPr>
                <p14:cNvContentPartPr/>
                <p14:nvPr/>
              </p14:nvContentPartPr>
              <p14:xfrm>
                <a:off x="2655600" y="5394420"/>
                <a:ext cx="43200" cy="8748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66027543-E0C4-0CFB-1A9E-98805D86547B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2648040" y="5386860"/>
                  <a:ext cx="579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8330CA24-B0C0-FD2C-4919-E3A8CF04285F}"/>
                    </a:ext>
                  </a:extLst>
                </p14:cNvPr>
                <p14:cNvContentPartPr/>
                <p14:nvPr/>
              </p14:nvContentPartPr>
              <p14:xfrm>
                <a:off x="2710320" y="5318820"/>
                <a:ext cx="52200" cy="15372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8330CA24-B0C0-FD2C-4919-E3A8CF04285F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2702760" y="5311260"/>
                  <a:ext cx="67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4B9582B0-307F-501C-50B9-A56DA4BE0CA8}"/>
                    </a:ext>
                  </a:extLst>
                </p14:cNvPr>
                <p14:cNvContentPartPr/>
                <p14:nvPr/>
              </p14:nvContentPartPr>
              <p14:xfrm>
                <a:off x="2798880" y="5413140"/>
                <a:ext cx="14040" cy="6156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4B9582B0-307F-501C-50B9-A56DA4BE0CA8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2791320" y="5405580"/>
                  <a:ext cx="28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066EDDCD-3F00-B300-7AC3-018936FB74E5}"/>
                    </a:ext>
                  </a:extLst>
                </p14:cNvPr>
                <p14:cNvContentPartPr/>
                <p14:nvPr/>
              </p14:nvContentPartPr>
              <p14:xfrm>
                <a:off x="2838840" y="5417820"/>
                <a:ext cx="30600" cy="5904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066EDDCD-3F00-B300-7AC3-018936FB74E5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2831280" y="5410260"/>
                  <a:ext cx="4536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6" name="Gruppo 665">
            <a:extLst>
              <a:ext uri="{FF2B5EF4-FFF2-40B4-BE49-F238E27FC236}">
                <a16:creationId xmlns:a16="http://schemas.microsoft.com/office/drawing/2014/main" id="{3EA7AB59-20E8-5C23-29AF-C41EC7E931D6}"/>
              </a:ext>
            </a:extLst>
          </p:cNvPr>
          <p:cNvGrpSpPr/>
          <p:nvPr/>
        </p:nvGrpSpPr>
        <p:grpSpPr>
          <a:xfrm>
            <a:off x="3190510" y="5334300"/>
            <a:ext cx="181440" cy="207720"/>
            <a:chOff x="3190510" y="5334300"/>
            <a:chExt cx="181440" cy="20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1B413087-37B5-7E77-C534-D52FD38573F4}"/>
                    </a:ext>
                  </a:extLst>
                </p14:cNvPr>
                <p14:cNvContentPartPr/>
                <p14:nvPr/>
              </p14:nvContentPartPr>
              <p14:xfrm>
                <a:off x="3234430" y="5334300"/>
                <a:ext cx="24480" cy="207720"/>
              </p14:xfrm>
            </p:contentPart>
          </mc:Choice>
          <mc:Fallback xmlns=""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1B413087-37B5-7E77-C534-D52FD38573F4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3226870" y="5326740"/>
                  <a:ext cx="392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031A82DE-36A2-F616-3735-EC1ABB29C208}"/>
                    </a:ext>
                  </a:extLst>
                </p14:cNvPr>
                <p14:cNvContentPartPr/>
                <p14:nvPr/>
              </p14:nvContentPartPr>
              <p14:xfrm>
                <a:off x="3190510" y="5419980"/>
                <a:ext cx="181440" cy="25200"/>
              </p14:xfrm>
            </p:contentPart>
          </mc:Choice>
          <mc:Fallback xmlns=""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031A82DE-36A2-F616-3735-EC1ABB29C208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3183310" y="5412420"/>
                  <a:ext cx="19656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4" name="Gruppo 663">
            <a:extLst>
              <a:ext uri="{FF2B5EF4-FFF2-40B4-BE49-F238E27FC236}">
                <a16:creationId xmlns:a16="http://schemas.microsoft.com/office/drawing/2014/main" id="{34588DCC-4A99-95F8-8FE2-EFA17630D78E}"/>
              </a:ext>
            </a:extLst>
          </p:cNvPr>
          <p:cNvGrpSpPr/>
          <p:nvPr/>
        </p:nvGrpSpPr>
        <p:grpSpPr>
          <a:xfrm>
            <a:off x="3570310" y="5320980"/>
            <a:ext cx="536040" cy="173520"/>
            <a:chOff x="3570310" y="5320980"/>
            <a:chExt cx="536040" cy="17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F621FE71-9BC4-C7C7-2695-D6EBC2CDF095}"/>
                    </a:ext>
                  </a:extLst>
                </p14:cNvPr>
                <p14:cNvContentPartPr/>
                <p14:nvPr/>
              </p14:nvContentPartPr>
              <p14:xfrm>
                <a:off x="3570310" y="5364180"/>
                <a:ext cx="145080" cy="130320"/>
              </p14:xfrm>
            </p:contentPart>
          </mc:Choice>
          <mc:Fallback xmlns=""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F621FE71-9BC4-C7C7-2695-D6EBC2CDF095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3562750" y="5356620"/>
                  <a:ext cx="1602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EFD64E07-DE8A-C822-B910-8B5A10683FD4}"/>
                    </a:ext>
                  </a:extLst>
                </p14:cNvPr>
                <p14:cNvContentPartPr/>
                <p14:nvPr/>
              </p14:nvContentPartPr>
              <p14:xfrm>
                <a:off x="3717910" y="5365620"/>
                <a:ext cx="74880" cy="127440"/>
              </p14:xfrm>
            </p:contentPart>
          </mc:Choice>
          <mc:Fallback xmlns=""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EFD64E07-DE8A-C822-B910-8B5A10683FD4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3710350" y="5358060"/>
                  <a:ext cx="900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4E70C51C-BF79-EE93-4800-BA946C0EDCD1}"/>
                    </a:ext>
                  </a:extLst>
                </p14:cNvPr>
                <p14:cNvContentPartPr/>
                <p14:nvPr/>
              </p14:nvContentPartPr>
              <p14:xfrm>
                <a:off x="3829150" y="5383260"/>
                <a:ext cx="36720" cy="77040"/>
              </p14:xfrm>
            </p:contentPart>
          </mc:Choice>
          <mc:Fallback xmlns=""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4E70C51C-BF79-EE93-4800-BA946C0EDCD1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3821590" y="5375700"/>
                  <a:ext cx="518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1F9495AB-57AE-D7FA-B1F2-9CD783A8D55D}"/>
                    </a:ext>
                  </a:extLst>
                </p14:cNvPr>
                <p14:cNvContentPartPr/>
                <p14:nvPr/>
              </p14:nvContentPartPr>
              <p14:xfrm>
                <a:off x="3906910" y="5394780"/>
                <a:ext cx="31680" cy="44640"/>
              </p14:xfrm>
            </p:contentPart>
          </mc:Choice>
          <mc:Fallback xmlns=""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1F9495AB-57AE-D7FA-B1F2-9CD783A8D55D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3899350" y="5387220"/>
                  <a:ext cx="468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416B080E-FD27-A97D-1651-332C130BB7A1}"/>
                    </a:ext>
                  </a:extLst>
                </p14:cNvPr>
                <p14:cNvContentPartPr/>
                <p14:nvPr/>
              </p14:nvContentPartPr>
              <p14:xfrm>
                <a:off x="3972790" y="5320980"/>
                <a:ext cx="44280" cy="112680"/>
              </p14:xfrm>
            </p:contentPart>
          </mc:Choice>
          <mc:Fallback xmlns=""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416B080E-FD27-A97D-1651-332C130BB7A1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3965230" y="5313420"/>
                  <a:ext cx="594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7A1CA78A-849A-204A-203F-158DAE19382C}"/>
                    </a:ext>
                  </a:extLst>
                </p14:cNvPr>
                <p14:cNvContentPartPr/>
                <p14:nvPr/>
              </p14:nvContentPartPr>
              <p14:xfrm>
                <a:off x="4063510" y="5385420"/>
                <a:ext cx="42840" cy="70560"/>
              </p14:xfrm>
            </p:contentPart>
          </mc:Choice>
          <mc:Fallback xmlns=""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7A1CA78A-849A-204A-203F-158DAE19382C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4055950" y="5377860"/>
                  <a:ext cx="5796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2" name="Gruppo 681">
            <a:extLst>
              <a:ext uri="{FF2B5EF4-FFF2-40B4-BE49-F238E27FC236}">
                <a16:creationId xmlns:a16="http://schemas.microsoft.com/office/drawing/2014/main" id="{AC5BA6FE-EA6F-7107-634B-BAD1A64E8863}"/>
              </a:ext>
            </a:extLst>
          </p:cNvPr>
          <p:cNvGrpSpPr/>
          <p:nvPr/>
        </p:nvGrpSpPr>
        <p:grpSpPr>
          <a:xfrm>
            <a:off x="4433220" y="5261380"/>
            <a:ext cx="952560" cy="294120"/>
            <a:chOff x="4433220" y="5261380"/>
            <a:chExt cx="952560" cy="29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E5FA0A50-2CAF-A8D2-4910-BD6717EFC5B1}"/>
                    </a:ext>
                  </a:extLst>
                </p14:cNvPr>
                <p14:cNvContentPartPr/>
                <p14:nvPr/>
              </p14:nvContentPartPr>
              <p14:xfrm>
                <a:off x="4433220" y="5261380"/>
                <a:ext cx="88200" cy="294120"/>
              </p14:xfrm>
            </p:contentPart>
          </mc:Choice>
          <mc:Fallback xmlns=""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E5FA0A50-2CAF-A8D2-4910-BD6717EFC5B1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4425660" y="5253820"/>
                  <a:ext cx="1033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D8DEED2E-E52B-08C7-3270-239CC056E56B}"/>
                    </a:ext>
                  </a:extLst>
                </p14:cNvPr>
                <p14:cNvContentPartPr/>
                <p14:nvPr/>
              </p14:nvContentPartPr>
              <p14:xfrm>
                <a:off x="4609260" y="5284780"/>
                <a:ext cx="72000" cy="245880"/>
              </p14:xfrm>
            </p:contentPart>
          </mc:Choice>
          <mc:Fallback xmlns=""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D8DEED2E-E52B-08C7-3270-239CC056E56B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4601700" y="5277220"/>
                  <a:ext cx="871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7F5AB7CA-3A63-AF3F-502A-D31BCCF567A6}"/>
                    </a:ext>
                  </a:extLst>
                </p14:cNvPr>
                <p14:cNvContentPartPr/>
                <p14:nvPr/>
              </p14:nvContentPartPr>
              <p14:xfrm>
                <a:off x="4621140" y="5413660"/>
                <a:ext cx="64800" cy="4680"/>
              </p14:xfrm>
            </p:contentPart>
          </mc:Choice>
          <mc:Fallback xmlns=""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7F5AB7CA-3A63-AF3F-502A-D31BCCF567A6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4613580" y="5406100"/>
                  <a:ext cx="799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9B53340A-3A13-219A-5499-7E84428D2101}"/>
                    </a:ext>
                  </a:extLst>
                </p14:cNvPr>
                <p14:cNvContentPartPr/>
                <p14:nvPr/>
              </p14:nvContentPartPr>
              <p14:xfrm>
                <a:off x="4692420" y="5411500"/>
                <a:ext cx="37440" cy="86040"/>
              </p14:xfrm>
            </p:contentPart>
          </mc:Choice>
          <mc:Fallback xmlns=""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9B53340A-3A13-219A-5499-7E84428D2101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4684860" y="5403940"/>
                  <a:ext cx="525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CEFA27A4-4B4C-5587-F73C-BD55B8D20DD0}"/>
                    </a:ext>
                  </a:extLst>
                </p14:cNvPr>
                <p14:cNvContentPartPr/>
                <p14:nvPr/>
              </p14:nvContentPartPr>
              <p14:xfrm>
                <a:off x="4771980" y="5414740"/>
                <a:ext cx="46080" cy="75240"/>
              </p14:xfrm>
            </p:contentPart>
          </mc:Choice>
          <mc:Fallback xmlns=""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CEFA27A4-4B4C-5587-F73C-BD55B8D20DD0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4764420" y="5407180"/>
                  <a:ext cx="612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9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4B66CE3A-AA10-7A30-77FC-D4E215DC7E84}"/>
                    </a:ext>
                  </a:extLst>
                </p14:cNvPr>
                <p14:cNvContentPartPr/>
                <p14:nvPr/>
              </p14:nvContentPartPr>
              <p14:xfrm>
                <a:off x="4864860" y="5334820"/>
                <a:ext cx="12600" cy="138960"/>
              </p14:xfrm>
            </p:contentPart>
          </mc:Choice>
          <mc:Fallback xmlns=""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4B66CE3A-AA10-7A30-77FC-D4E215DC7E84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4857300" y="5327260"/>
                  <a:ext cx="277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1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805CDDDF-9086-F340-76D8-6AE0DD737148}"/>
                    </a:ext>
                  </a:extLst>
                </p14:cNvPr>
                <p14:cNvContentPartPr/>
                <p14:nvPr/>
              </p14:nvContentPartPr>
              <p14:xfrm>
                <a:off x="4876380" y="5426980"/>
                <a:ext cx="24840" cy="12960"/>
              </p14:xfrm>
            </p:contentPart>
          </mc:Choice>
          <mc:Fallback xmlns=""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805CDDDF-9086-F340-76D8-6AE0DD737148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868820" y="5419420"/>
                  <a:ext cx="399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3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F1E6F8D0-A431-E691-F7AB-128A0891B024}"/>
                    </a:ext>
                  </a:extLst>
                </p14:cNvPr>
                <p14:cNvContentPartPr/>
                <p14:nvPr/>
              </p14:nvContentPartPr>
              <p14:xfrm>
                <a:off x="4924980" y="5409700"/>
                <a:ext cx="29160" cy="73080"/>
              </p14:xfrm>
            </p:contentPart>
          </mc:Choice>
          <mc:Fallback xmlns=""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F1E6F8D0-A431-E691-F7AB-128A0891B024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917420" y="5402500"/>
                  <a:ext cx="44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5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A25BF90F-D18F-253E-9407-5FF40F11BB50}"/>
                    </a:ext>
                  </a:extLst>
                </p14:cNvPr>
                <p14:cNvContentPartPr/>
                <p14:nvPr/>
              </p14:nvContentPartPr>
              <p14:xfrm>
                <a:off x="4998060" y="5314300"/>
                <a:ext cx="32400" cy="144000"/>
              </p14:xfrm>
            </p:contentPart>
          </mc:Choice>
          <mc:Fallback xmlns=""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A25BF90F-D18F-253E-9407-5FF40F11BB50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4990500" y="5306740"/>
                  <a:ext cx="475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7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1E780954-C9C4-4717-7280-4F7943060C5B}"/>
                    </a:ext>
                  </a:extLst>
                </p14:cNvPr>
                <p14:cNvContentPartPr/>
                <p14:nvPr/>
              </p14:nvContentPartPr>
              <p14:xfrm>
                <a:off x="5038020" y="5326180"/>
                <a:ext cx="26640" cy="120240"/>
              </p14:xfrm>
            </p:contentPart>
          </mc:Choice>
          <mc:Fallback xmlns=""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1E780954-C9C4-4717-7280-4F7943060C5B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5030460" y="5318620"/>
                  <a:ext cx="41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9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9EB54E3F-2CDE-2885-DC17-7859EA13D9E4}"/>
                    </a:ext>
                  </a:extLst>
                </p14:cNvPr>
                <p14:cNvContentPartPr/>
                <p14:nvPr/>
              </p14:nvContentPartPr>
              <p14:xfrm>
                <a:off x="5086980" y="5411500"/>
                <a:ext cx="27000" cy="64080"/>
              </p14:xfrm>
            </p:contentPart>
          </mc:Choice>
          <mc:Fallback xmlns=""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9EB54E3F-2CDE-2885-DC17-7859EA13D9E4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5079420" y="5403940"/>
                  <a:ext cx="42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1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07745CEC-8924-B7A1-6B7E-A0D51833B3E5}"/>
                    </a:ext>
                  </a:extLst>
                </p14:cNvPr>
                <p14:cNvContentPartPr/>
                <p14:nvPr/>
              </p14:nvContentPartPr>
              <p14:xfrm>
                <a:off x="5150700" y="5409700"/>
                <a:ext cx="32040" cy="54720"/>
              </p14:xfrm>
            </p:contentPart>
          </mc:Choice>
          <mc:Fallback xmlns=""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07745CEC-8924-B7A1-6B7E-A0D51833B3E5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5143140" y="5402140"/>
                  <a:ext cx="47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3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A1D10B0F-A6C5-6994-86E1-1BEFE1241C25}"/>
                    </a:ext>
                  </a:extLst>
                </p14:cNvPr>
                <p14:cNvContentPartPr/>
                <p14:nvPr/>
              </p14:nvContentPartPr>
              <p14:xfrm>
                <a:off x="5224140" y="5422660"/>
                <a:ext cx="29520" cy="48600"/>
              </p14:xfrm>
            </p:contentPart>
          </mc:Choice>
          <mc:Fallback xmlns=""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A1D10B0F-A6C5-6994-86E1-1BEFE1241C25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5216580" y="5415100"/>
                  <a:ext cx="446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5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FC7ACFA8-254D-19F8-C18F-DB3E3399FFD9}"/>
                    </a:ext>
                  </a:extLst>
                </p14:cNvPr>
                <p14:cNvContentPartPr/>
                <p14:nvPr/>
              </p14:nvContentPartPr>
              <p14:xfrm>
                <a:off x="5376420" y="5308180"/>
                <a:ext cx="9360" cy="226440"/>
              </p14:xfrm>
            </p:contentPart>
          </mc:Choice>
          <mc:Fallback xmlns=""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FC7ACFA8-254D-19F8-C18F-DB3E3399FFD9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5368860" y="5300620"/>
                  <a:ext cx="24480" cy="24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6" name="Gruppo 685">
            <a:extLst>
              <a:ext uri="{FF2B5EF4-FFF2-40B4-BE49-F238E27FC236}">
                <a16:creationId xmlns:a16="http://schemas.microsoft.com/office/drawing/2014/main" id="{E27347FE-AF90-7262-3FB6-06F802F68379}"/>
              </a:ext>
            </a:extLst>
          </p:cNvPr>
          <p:cNvGrpSpPr/>
          <p:nvPr/>
        </p:nvGrpSpPr>
        <p:grpSpPr>
          <a:xfrm>
            <a:off x="5631365" y="5372000"/>
            <a:ext cx="50760" cy="55800"/>
            <a:chOff x="5631365" y="5372000"/>
            <a:chExt cx="50760" cy="5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7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1878A216-2ADE-A1AB-357B-11B063461ADD}"/>
                    </a:ext>
                  </a:extLst>
                </p14:cNvPr>
                <p14:cNvContentPartPr/>
                <p14:nvPr/>
              </p14:nvContentPartPr>
              <p14:xfrm>
                <a:off x="5631365" y="5384240"/>
                <a:ext cx="24120" cy="1440"/>
              </p14:xfrm>
            </p:contentPart>
          </mc:Choice>
          <mc:Fallback xmlns=""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1878A216-2ADE-A1AB-357B-11B063461ADD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5623805" y="5376680"/>
                  <a:ext cx="392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9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489898F9-D34C-CC96-411A-C051821AF204}"/>
                    </a:ext>
                  </a:extLst>
                </p14:cNvPr>
                <p14:cNvContentPartPr/>
                <p14:nvPr/>
              </p14:nvContentPartPr>
              <p14:xfrm>
                <a:off x="5657645" y="5372000"/>
                <a:ext cx="24480" cy="55800"/>
              </p14:xfrm>
            </p:contentPart>
          </mc:Choice>
          <mc:Fallback xmlns=""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489898F9-D34C-CC96-411A-C051821AF204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5650085" y="5364440"/>
                  <a:ext cx="3960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8" name="Gruppo 697">
            <a:extLst>
              <a:ext uri="{FF2B5EF4-FFF2-40B4-BE49-F238E27FC236}">
                <a16:creationId xmlns:a16="http://schemas.microsoft.com/office/drawing/2014/main" id="{A8E63D1C-7E7B-B949-AFCE-0C8D34B79F0C}"/>
              </a:ext>
            </a:extLst>
          </p:cNvPr>
          <p:cNvGrpSpPr/>
          <p:nvPr/>
        </p:nvGrpSpPr>
        <p:grpSpPr>
          <a:xfrm>
            <a:off x="5887685" y="5298200"/>
            <a:ext cx="432720" cy="167760"/>
            <a:chOff x="5887685" y="5298200"/>
            <a:chExt cx="432720" cy="16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1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2FBA82EF-0B90-8369-625D-6C4B379A1CC9}"/>
                    </a:ext>
                  </a:extLst>
                </p14:cNvPr>
                <p14:cNvContentPartPr/>
                <p14:nvPr/>
              </p14:nvContentPartPr>
              <p14:xfrm>
                <a:off x="5887685" y="5322680"/>
                <a:ext cx="99720" cy="88200"/>
              </p14:xfrm>
            </p:contentPart>
          </mc:Choice>
          <mc:Fallback xmlns=""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2FBA82EF-0B90-8369-625D-6C4B379A1CC9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5880125" y="5315120"/>
                  <a:ext cx="114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3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80DDF2F0-A2DA-47B6-C6E3-09A2ECF07940}"/>
                    </a:ext>
                  </a:extLst>
                </p14:cNvPr>
                <p14:cNvContentPartPr/>
                <p14:nvPr/>
              </p14:nvContentPartPr>
              <p14:xfrm>
                <a:off x="5951765" y="5417000"/>
                <a:ext cx="12600" cy="29880"/>
              </p14:xfrm>
            </p:contentPart>
          </mc:Choice>
          <mc:Fallback xmlns=""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80DDF2F0-A2DA-47B6-C6E3-09A2ECF07940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5944205" y="5409440"/>
                  <a:ext cx="27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5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7C8FFBC4-F89C-C3DD-3900-0D8B15F92C2A}"/>
                    </a:ext>
                  </a:extLst>
                </p14:cNvPr>
                <p14:cNvContentPartPr/>
                <p14:nvPr/>
              </p14:nvContentPartPr>
              <p14:xfrm>
                <a:off x="5892365" y="5445800"/>
                <a:ext cx="153000" cy="20160"/>
              </p14:xfrm>
            </p:contentPart>
          </mc:Choice>
          <mc:Fallback xmlns=""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7C8FFBC4-F89C-C3DD-3900-0D8B15F92C2A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5884805" y="5438240"/>
                  <a:ext cx="1681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7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084EF42C-D707-B177-4185-0454F47DEC7A}"/>
                    </a:ext>
                  </a:extLst>
                </p14:cNvPr>
                <p14:cNvContentPartPr/>
                <p14:nvPr/>
              </p14:nvContentPartPr>
              <p14:xfrm>
                <a:off x="6078125" y="5298200"/>
                <a:ext cx="72360" cy="115560"/>
              </p14:xfrm>
            </p:contentPart>
          </mc:Choice>
          <mc:Fallback xmlns=""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084EF42C-D707-B177-4185-0454F47DEC7A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6070565" y="5290640"/>
                  <a:ext cx="871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9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C6A33080-9A26-5BA3-2F8E-6507F5E3751A}"/>
                    </a:ext>
                  </a:extLst>
                </p14:cNvPr>
                <p14:cNvContentPartPr/>
                <p14:nvPr/>
              </p14:nvContentPartPr>
              <p14:xfrm>
                <a:off x="6079565" y="5369120"/>
                <a:ext cx="71640" cy="15840"/>
              </p14:xfrm>
            </p:contentPart>
          </mc:Choice>
          <mc:Fallback xmlns=""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C6A33080-9A26-5BA3-2F8E-6507F5E3751A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6072005" y="5361560"/>
                  <a:ext cx="867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1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5ACB6C21-B074-8528-A7E1-A75B85A8EABA}"/>
                    </a:ext>
                  </a:extLst>
                </p14:cNvPr>
                <p14:cNvContentPartPr/>
                <p14:nvPr/>
              </p14:nvContentPartPr>
              <p14:xfrm>
                <a:off x="6163085" y="5300720"/>
                <a:ext cx="59040" cy="103680"/>
              </p14:xfrm>
            </p:contentPart>
          </mc:Choice>
          <mc:Fallback xmlns=""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5ACB6C21-B074-8528-A7E1-A75B85A8EABA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6155525" y="5293520"/>
                  <a:ext cx="741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3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6291C58E-C710-C53E-5450-7A877499E3A7}"/>
                    </a:ext>
                  </a:extLst>
                </p14:cNvPr>
                <p14:cNvContentPartPr/>
                <p14:nvPr/>
              </p14:nvContentPartPr>
              <p14:xfrm>
                <a:off x="6183605" y="5345720"/>
                <a:ext cx="50040" cy="10080"/>
              </p14:xfrm>
            </p:contentPart>
          </mc:Choice>
          <mc:Fallback xmlns=""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6291C58E-C710-C53E-5450-7A877499E3A7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6176045" y="5338160"/>
                  <a:ext cx="65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5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FDA9E045-40C2-C652-216D-70A43F142085}"/>
                    </a:ext>
                  </a:extLst>
                </p14:cNvPr>
                <p14:cNvContentPartPr/>
                <p14:nvPr/>
              </p14:nvContentPartPr>
              <p14:xfrm>
                <a:off x="6252365" y="5301800"/>
                <a:ext cx="14040" cy="102240"/>
              </p14:xfrm>
            </p:contentPart>
          </mc:Choice>
          <mc:Fallback xmlns=""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FDA9E045-40C2-C652-216D-70A43F142085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6244805" y="5294240"/>
                  <a:ext cx="291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7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73BEC86F-07D8-F28D-8E40-DF738734266F}"/>
                    </a:ext>
                  </a:extLst>
                </p14:cNvPr>
                <p14:cNvContentPartPr/>
                <p14:nvPr/>
              </p14:nvContentPartPr>
              <p14:xfrm>
                <a:off x="6262085" y="5354720"/>
                <a:ext cx="58320" cy="13320"/>
              </p14:xfrm>
            </p:contentPart>
          </mc:Choice>
          <mc:Fallback xmlns=""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73BEC86F-07D8-F28D-8E40-DF738734266F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6254525" y="5347520"/>
                  <a:ext cx="73440" cy="2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89">
            <p14:nvContentPartPr>
              <p14:cNvPr id="700" name="Input penna 699">
                <a:extLst>
                  <a:ext uri="{FF2B5EF4-FFF2-40B4-BE49-F238E27FC236}">
                    <a16:creationId xmlns:a16="http://schemas.microsoft.com/office/drawing/2014/main" id="{B97DBDFE-D0D5-7138-6F53-3B8424F67913}"/>
                  </a:ext>
                </a:extLst>
              </p14:cNvPr>
              <p14:cNvContentPartPr/>
              <p14:nvPr/>
            </p14:nvContentPartPr>
            <p14:xfrm>
              <a:off x="549026" y="3573782"/>
              <a:ext cx="574920" cy="40320"/>
            </p14:xfrm>
          </p:contentPart>
        </mc:Choice>
        <mc:Fallback xmlns="">
          <p:pic>
            <p:nvPicPr>
              <p:cNvPr id="700" name="Input penna 699">
                <a:extLst>
                  <a:ext uri="{FF2B5EF4-FFF2-40B4-BE49-F238E27FC236}">
                    <a16:creationId xmlns:a16="http://schemas.microsoft.com/office/drawing/2014/main" id="{B97DBDFE-D0D5-7138-6F53-3B8424F67913}"/>
                  </a:ext>
                </a:extLst>
              </p:cNvPr>
              <p:cNvPicPr/>
              <p:nvPr/>
            </p:nvPicPr>
            <p:blipFill>
              <a:blip r:embed="rId690"/>
              <a:stretch>
                <a:fillRect/>
              </a:stretch>
            </p:blipFill>
            <p:spPr>
              <a:xfrm>
                <a:off x="495026" y="3465782"/>
                <a:ext cx="68256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1">
            <p14:nvContentPartPr>
              <p14:cNvPr id="701" name="Input penna 700">
                <a:extLst>
                  <a:ext uri="{FF2B5EF4-FFF2-40B4-BE49-F238E27FC236}">
                    <a16:creationId xmlns:a16="http://schemas.microsoft.com/office/drawing/2014/main" id="{46A669C7-1E20-2B5F-03EA-B68678E75047}"/>
                  </a:ext>
                </a:extLst>
              </p14:cNvPr>
              <p14:cNvContentPartPr/>
              <p14:nvPr/>
            </p14:nvContentPartPr>
            <p14:xfrm>
              <a:off x="732626" y="4849149"/>
              <a:ext cx="511560" cy="27360"/>
            </p14:xfrm>
          </p:contentPart>
        </mc:Choice>
        <mc:Fallback xmlns="">
          <p:pic>
            <p:nvPicPr>
              <p:cNvPr id="701" name="Input penna 700">
                <a:extLst>
                  <a:ext uri="{FF2B5EF4-FFF2-40B4-BE49-F238E27FC236}">
                    <a16:creationId xmlns:a16="http://schemas.microsoft.com/office/drawing/2014/main" id="{46A669C7-1E20-2B5F-03EA-B68678E75047}"/>
                  </a:ext>
                </a:extLst>
              </p:cNvPr>
              <p:cNvPicPr/>
              <p:nvPr/>
            </p:nvPicPr>
            <p:blipFill>
              <a:blip r:embed="rId692"/>
              <a:stretch>
                <a:fillRect/>
              </a:stretch>
            </p:blipFill>
            <p:spPr>
              <a:xfrm>
                <a:off x="678986" y="4741149"/>
                <a:ext cx="61920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3">
            <p14:nvContentPartPr>
              <p14:cNvPr id="703" name="Input penna 702">
                <a:extLst>
                  <a:ext uri="{FF2B5EF4-FFF2-40B4-BE49-F238E27FC236}">
                    <a16:creationId xmlns:a16="http://schemas.microsoft.com/office/drawing/2014/main" id="{E399DD72-E10C-FAC2-15C4-1D313EA64308}"/>
                  </a:ext>
                </a:extLst>
              </p14:cNvPr>
              <p14:cNvContentPartPr/>
              <p14:nvPr/>
            </p14:nvContentPartPr>
            <p14:xfrm>
              <a:off x="6523968" y="181872"/>
              <a:ext cx="255240" cy="7442640"/>
            </p14:xfrm>
          </p:contentPart>
        </mc:Choice>
        <mc:Fallback xmlns="">
          <p:pic>
            <p:nvPicPr>
              <p:cNvPr id="703" name="Input penna 702">
                <a:extLst>
                  <a:ext uri="{FF2B5EF4-FFF2-40B4-BE49-F238E27FC236}">
                    <a16:creationId xmlns:a16="http://schemas.microsoft.com/office/drawing/2014/main" id="{E399DD72-E10C-FAC2-15C4-1D313EA64308}"/>
                  </a:ext>
                </a:extLst>
              </p:cNvPr>
              <p:cNvPicPr/>
              <p:nvPr/>
            </p:nvPicPr>
            <p:blipFill>
              <a:blip r:embed="rId694"/>
              <a:stretch>
                <a:fillRect/>
              </a:stretch>
            </p:blipFill>
            <p:spPr>
              <a:xfrm>
                <a:off x="6516408" y="174312"/>
                <a:ext cx="270360" cy="7457760"/>
              </a:xfrm>
              <a:prstGeom prst="rect">
                <a:avLst/>
              </a:prstGeom>
            </p:spPr>
          </p:pic>
        </mc:Fallback>
      </mc:AlternateContent>
      <p:grpSp>
        <p:nvGrpSpPr>
          <p:cNvPr id="723" name="Gruppo 722">
            <a:extLst>
              <a:ext uri="{FF2B5EF4-FFF2-40B4-BE49-F238E27FC236}">
                <a16:creationId xmlns:a16="http://schemas.microsoft.com/office/drawing/2014/main" id="{6F2D253D-B5FC-604F-53C0-8C7F237CEE9D}"/>
              </a:ext>
            </a:extLst>
          </p:cNvPr>
          <p:cNvGrpSpPr/>
          <p:nvPr/>
        </p:nvGrpSpPr>
        <p:grpSpPr>
          <a:xfrm>
            <a:off x="8833268" y="427306"/>
            <a:ext cx="271800" cy="227520"/>
            <a:chOff x="8833268" y="427306"/>
            <a:chExt cx="271800" cy="22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5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498EE2E3-EF88-57F5-7CA7-75DF64B42215}"/>
                    </a:ext>
                  </a:extLst>
                </p14:cNvPr>
                <p14:cNvContentPartPr/>
                <p14:nvPr/>
              </p14:nvContentPartPr>
              <p14:xfrm>
                <a:off x="8833268" y="434506"/>
                <a:ext cx="56520" cy="220320"/>
              </p14:xfrm>
            </p:contentPart>
          </mc:Choice>
          <mc:Fallback xmlns=""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498EE2E3-EF88-57F5-7CA7-75DF64B42215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8826068" y="426946"/>
                  <a:ext cx="712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7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B4432411-5FE6-DEE7-DD56-F4C2D64B7E38}"/>
                    </a:ext>
                  </a:extLst>
                </p14:cNvPr>
                <p14:cNvContentPartPr/>
                <p14:nvPr/>
              </p14:nvContentPartPr>
              <p14:xfrm>
                <a:off x="8875748" y="427306"/>
                <a:ext cx="132840" cy="21492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B4432411-5FE6-DEE7-DD56-F4C2D64B7E38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8868188" y="419746"/>
                  <a:ext cx="1479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9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FD2C305B-F403-9FAE-6DDC-B9A67A8268A0}"/>
                    </a:ext>
                  </a:extLst>
                </p14:cNvPr>
                <p14:cNvContentPartPr/>
                <p14:nvPr/>
              </p14:nvContentPartPr>
              <p14:xfrm>
                <a:off x="9030908" y="471946"/>
                <a:ext cx="74160" cy="134280"/>
              </p14:xfrm>
            </p:contentPart>
          </mc:Choice>
          <mc:Fallback xmlns=""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FD2C305B-F403-9FAE-6DDC-B9A67A8268A0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9023348" y="464386"/>
                  <a:ext cx="8928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1" name="Gruppo 720">
            <a:extLst>
              <a:ext uri="{FF2B5EF4-FFF2-40B4-BE49-F238E27FC236}">
                <a16:creationId xmlns:a16="http://schemas.microsoft.com/office/drawing/2014/main" id="{47BBDB96-7A2F-51C9-883C-6BD7127F68A4}"/>
              </a:ext>
            </a:extLst>
          </p:cNvPr>
          <p:cNvGrpSpPr/>
          <p:nvPr/>
        </p:nvGrpSpPr>
        <p:grpSpPr>
          <a:xfrm>
            <a:off x="9416828" y="391666"/>
            <a:ext cx="170280" cy="249120"/>
            <a:chOff x="9416828" y="391666"/>
            <a:chExt cx="170280" cy="24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1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88613353-735F-61A1-58E5-B708E509C1D6}"/>
                    </a:ext>
                  </a:extLst>
                </p14:cNvPr>
                <p14:cNvContentPartPr/>
                <p14:nvPr/>
              </p14:nvContentPartPr>
              <p14:xfrm>
                <a:off x="9457868" y="391666"/>
                <a:ext cx="25560" cy="249120"/>
              </p14:xfrm>
            </p:contentPart>
          </mc:Choice>
          <mc:Fallback xmlns=""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88613353-735F-61A1-58E5-B708E509C1D6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9450308" y="384106"/>
                  <a:ext cx="406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3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0D0BE958-CDB3-EC3F-DB25-695EE67EF8AB}"/>
                    </a:ext>
                  </a:extLst>
                </p14:cNvPr>
                <p14:cNvContentPartPr/>
                <p14:nvPr/>
              </p14:nvContentPartPr>
              <p14:xfrm>
                <a:off x="9416828" y="489946"/>
                <a:ext cx="170280" cy="29520"/>
              </p14:xfrm>
            </p:contentPart>
          </mc:Choice>
          <mc:Fallback xmlns=""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0D0BE958-CDB3-EC3F-DB25-695EE67EF8AB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9409268" y="482386"/>
                  <a:ext cx="1850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1" name="Gruppo 730">
            <a:extLst>
              <a:ext uri="{FF2B5EF4-FFF2-40B4-BE49-F238E27FC236}">
                <a16:creationId xmlns:a16="http://schemas.microsoft.com/office/drawing/2014/main" id="{2A378317-CF59-6E2D-D65C-8D7B0B14F372}"/>
              </a:ext>
            </a:extLst>
          </p:cNvPr>
          <p:cNvGrpSpPr/>
          <p:nvPr/>
        </p:nvGrpSpPr>
        <p:grpSpPr>
          <a:xfrm>
            <a:off x="9846246" y="408586"/>
            <a:ext cx="619920" cy="164520"/>
            <a:chOff x="9846246" y="408586"/>
            <a:chExt cx="619920" cy="16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5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7070D365-B506-E3D0-7915-8241CF910ABC}"/>
                    </a:ext>
                  </a:extLst>
                </p14:cNvPr>
                <p14:cNvContentPartPr/>
                <p14:nvPr/>
              </p14:nvContentPartPr>
              <p14:xfrm>
                <a:off x="9846246" y="428026"/>
                <a:ext cx="149400" cy="140400"/>
              </p14:xfrm>
            </p:contentPart>
          </mc:Choice>
          <mc:Fallback xmlns=""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7070D365-B506-E3D0-7915-8241CF910ABC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9838686" y="420466"/>
                  <a:ext cx="1641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7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6E3AA1F8-5E90-61C5-3703-EBA2C675D364}"/>
                    </a:ext>
                  </a:extLst>
                </p14:cNvPr>
                <p14:cNvContentPartPr/>
                <p14:nvPr/>
              </p14:nvContentPartPr>
              <p14:xfrm>
                <a:off x="10026246" y="416146"/>
                <a:ext cx="82440" cy="156960"/>
              </p14:xfrm>
            </p:contentPart>
          </mc:Choice>
          <mc:Fallback xmlns=""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6E3AA1F8-5E90-61C5-3703-EBA2C675D364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10018686" y="408586"/>
                  <a:ext cx="975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9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A5D6801A-FDFB-57A0-4AC5-C9CEE06F76B2}"/>
                    </a:ext>
                  </a:extLst>
                </p14:cNvPr>
                <p14:cNvContentPartPr/>
                <p14:nvPr/>
              </p14:nvContentPartPr>
              <p14:xfrm>
                <a:off x="10170606" y="408586"/>
                <a:ext cx="47160" cy="119160"/>
              </p14:xfrm>
            </p:contentPart>
          </mc:Choice>
          <mc:Fallback xmlns=""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A5D6801A-FDFB-57A0-4AC5-C9CEE06F76B2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10163406" y="401026"/>
                  <a:ext cx="619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1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12A6407C-1700-A3E2-9FA3-7DC3A3C4AFE8}"/>
                    </a:ext>
                  </a:extLst>
                </p14:cNvPr>
                <p14:cNvContentPartPr/>
                <p14:nvPr/>
              </p14:nvContentPartPr>
              <p14:xfrm>
                <a:off x="10236126" y="431266"/>
                <a:ext cx="81720" cy="115920"/>
              </p14:xfrm>
            </p:contentPart>
          </mc:Choice>
          <mc:Fallback xmlns=""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12A6407C-1700-A3E2-9FA3-7DC3A3C4AFE8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10228566" y="423706"/>
                  <a:ext cx="968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3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553EF813-1850-4853-5DBA-76E8F62B0F5C}"/>
                    </a:ext>
                  </a:extLst>
                </p14:cNvPr>
                <p14:cNvContentPartPr/>
                <p14:nvPr/>
              </p14:nvContentPartPr>
              <p14:xfrm>
                <a:off x="10338366" y="448546"/>
                <a:ext cx="43920" cy="87480"/>
              </p14:xfrm>
            </p:contentPart>
          </mc:Choice>
          <mc:Fallback xmlns=""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553EF813-1850-4853-5DBA-76E8F62B0F5C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10330806" y="440986"/>
                  <a:ext cx="590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5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655AD0B0-AC50-1AD5-083D-FB9D0361DC33}"/>
                    </a:ext>
                  </a:extLst>
                </p14:cNvPr>
                <p14:cNvContentPartPr/>
                <p14:nvPr/>
              </p14:nvContentPartPr>
              <p14:xfrm>
                <a:off x="10396326" y="442066"/>
                <a:ext cx="69840" cy="122400"/>
              </p14:xfrm>
            </p:contentPart>
          </mc:Choice>
          <mc:Fallback xmlns=""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655AD0B0-AC50-1AD5-083D-FB9D0361DC33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10388766" y="434506"/>
                  <a:ext cx="84960" cy="13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3" name="Gruppo 752">
            <a:extLst>
              <a:ext uri="{FF2B5EF4-FFF2-40B4-BE49-F238E27FC236}">
                <a16:creationId xmlns:a16="http://schemas.microsoft.com/office/drawing/2014/main" id="{DA8DC27F-AB8E-9445-40BE-50E9F34BB58D}"/>
              </a:ext>
            </a:extLst>
          </p:cNvPr>
          <p:cNvGrpSpPr/>
          <p:nvPr/>
        </p:nvGrpSpPr>
        <p:grpSpPr>
          <a:xfrm>
            <a:off x="8717646" y="993226"/>
            <a:ext cx="540360" cy="223200"/>
            <a:chOff x="8717646" y="993226"/>
            <a:chExt cx="540360" cy="22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7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BEBE1CF8-C484-60A9-5C72-A1170ADD817C}"/>
                    </a:ext>
                  </a:extLst>
                </p14:cNvPr>
                <p14:cNvContentPartPr/>
                <p14:nvPr/>
              </p14:nvContentPartPr>
              <p14:xfrm>
                <a:off x="8717646" y="1024546"/>
                <a:ext cx="152280" cy="191880"/>
              </p14:xfrm>
            </p:contentPart>
          </mc:Choice>
          <mc:Fallback xmlns=""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BEBE1CF8-C484-60A9-5C72-A1170ADD817C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8710086" y="1016986"/>
                  <a:ext cx="1674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9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7240A041-AF95-F4E1-5AEA-36BEBD622C41}"/>
                    </a:ext>
                  </a:extLst>
                </p14:cNvPr>
                <p14:cNvContentPartPr/>
                <p14:nvPr/>
              </p14:nvContentPartPr>
              <p14:xfrm>
                <a:off x="8924286" y="996826"/>
                <a:ext cx="12960" cy="194040"/>
              </p14:xfrm>
            </p:contentPart>
          </mc:Choice>
          <mc:Fallback xmlns=""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7240A041-AF95-F4E1-5AEA-36BEBD622C41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8916726" y="989266"/>
                  <a:ext cx="280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1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4FD512EE-1E2B-B7BA-C735-0C40D5FDD7B6}"/>
                    </a:ext>
                  </a:extLst>
                </p14:cNvPr>
                <p14:cNvContentPartPr/>
                <p14:nvPr/>
              </p14:nvContentPartPr>
              <p14:xfrm>
                <a:off x="8968206" y="1084666"/>
                <a:ext cx="66960" cy="23760"/>
              </p14:xfrm>
            </p:contentPart>
          </mc:Choice>
          <mc:Fallback xmlns=""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4FD512EE-1E2B-B7BA-C735-0C40D5FDD7B6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8960646" y="1077106"/>
                  <a:ext cx="82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3">
              <p14:nvContentPartPr>
                <p14:cNvPr id="735" name="Input penna 734">
                  <a:extLst>
                    <a:ext uri="{FF2B5EF4-FFF2-40B4-BE49-F238E27FC236}">
                      <a16:creationId xmlns:a16="http://schemas.microsoft.com/office/drawing/2014/main" id="{BCCA0D50-BFF6-0CE2-80F9-FC688BCED776}"/>
                    </a:ext>
                  </a:extLst>
                </p14:cNvPr>
                <p14:cNvContentPartPr/>
                <p14:nvPr/>
              </p14:nvContentPartPr>
              <p14:xfrm>
                <a:off x="9115446" y="1002226"/>
                <a:ext cx="71280" cy="138960"/>
              </p14:xfrm>
            </p:contentPart>
          </mc:Choice>
          <mc:Fallback xmlns="">
            <p:pic>
              <p:nvPicPr>
                <p:cNvPr id="735" name="Input penna 734">
                  <a:extLst>
                    <a:ext uri="{FF2B5EF4-FFF2-40B4-BE49-F238E27FC236}">
                      <a16:creationId xmlns:a16="http://schemas.microsoft.com/office/drawing/2014/main" id="{BCCA0D50-BFF6-0CE2-80F9-FC688BCED776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9107886" y="995026"/>
                  <a:ext cx="864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5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3AFB3A18-B976-4F03-899D-ADAB78F6BC1F}"/>
                    </a:ext>
                  </a:extLst>
                </p14:cNvPr>
                <p14:cNvContentPartPr/>
                <p14:nvPr/>
              </p14:nvContentPartPr>
              <p14:xfrm>
                <a:off x="9244326" y="993226"/>
                <a:ext cx="13680" cy="175680"/>
              </p14:xfrm>
            </p:contentPart>
          </mc:Choice>
          <mc:Fallback xmlns=""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3AFB3A18-B976-4F03-899D-ADAB78F6BC1F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9236766" y="985666"/>
                  <a:ext cx="2844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1" name="Gruppo 750">
            <a:extLst>
              <a:ext uri="{FF2B5EF4-FFF2-40B4-BE49-F238E27FC236}">
                <a16:creationId xmlns:a16="http://schemas.microsoft.com/office/drawing/2014/main" id="{C6DE0784-7DEE-5C57-C190-E38A390049CE}"/>
              </a:ext>
            </a:extLst>
          </p:cNvPr>
          <p:cNvGrpSpPr/>
          <p:nvPr/>
        </p:nvGrpSpPr>
        <p:grpSpPr>
          <a:xfrm>
            <a:off x="9531606" y="943186"/>
            <a:ext cx="197640" cy="216000"/>
            <a:chOff x="9531606" y="943186"/>
            <a:chExt cx="19764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7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85F31E57-2BA4-F93C-720C-1CDF06C185C9}"/>
                    </a:ext>
                  </a:extLst>
                </p14:cNvPr>
                <p14:cNvContentPartPr/>
                <p14:nvPr/>
              </p14:nvContentPartPr>
              <p14:xfrm>
                <a:off x="9586326" y="943186"/>
                <a:ext cx="30960" cy="216000"/>
              </p14:xfrm>
            </p:contentPart>
          </mc:Choice>
          <mc:Fallback xmlns=""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85F31E57-2BA4-F93C-720C-1CDF06C185C9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9578766" y="935626"/>
                  <a:ext cx="460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9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C2A90D09-7286-D38B-2FEF-1B34E00E6144}"/>
                    </a:ext>
                  </a:extLst>
                </p14:cNvPr>
                <p14:cNvContentPartPr/>
                <p14:nvPr/>
              </p14:nvContentPartPr>
              <p14:xfrm>
                <a:off x="9531606" y="1025986"/>
                <a:ext cx="197640" cy="18000"/>
              </p14:xfrm>
            </p:contentPart>
          </mc:Choice>
          <mc:Fallback xmlns=""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C2A90D09-7286-D38B-2FEF-1B34E00E6144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9524046" y="1018426"/>
                  <a:ext cx="21276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9" name="Gruppo 748">
            <a:extLst>
              <a:ext uri="{FF2B5EF4-FFF2-40B4-BE49-F238E27FC236}">
                <a16:creationId xmlns:a16="http://schemas.microsoft.com/office/drawing/2014/main" id="{DA58464E-B543-4044-C51D-F2019228789A}"/>
              </a:ext>
            </a:extLst>
          </p:cNvPr>
          <p:cNvGrpSpPr/>
          <p:nvPr/>
        </p:nvGrpSpPr>
        <p:grpSpPr>
          <a:xfrm>
            <a:off x="10028406" y="913666"/>
            <a:ext cx="604440" cy="271080"/>
            <a:chOff x="10028406" y="913666"/>
            <a:chExt cx="604440" cy="27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1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12320FA8-E23C-4DB9-A502-F99C06958E0E}"/>
                    </a:ext>
                  </a:extLst>
                </p14:cNvPr>
                <p14:cNvContentPartPr/>
                <p14:nvPr/>
              </p14:nvContentPartPr>
              <p14:xfrm>
                <a:off x="10028406" y="980266"/>
                <a:ext cx="134640" cy="130320"/>
              </p14:xfrm>
            </p:contentPart>
          </mc:Choice>
          <mc:Fallback xmlns=""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12320FA8-E23C-4DB9-A502-F99C06958E0E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10021206" y="972706"/>
                  <a:ext cx="1497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3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7D17137E-2909-95F1-190C-365CD381D212}"/>
                    </a:ext>
                  </a:extLst>
                </p14:cNvPr>
                <p14:cNvContentPartPr/>
                <p14:nvPr/>
              </p14:nvContentPartPr>
              <p14:xfrm>
                <a:off x="10177806" y="997186"/>
                <a:ext cx="80640" cy="18000"/>
              </p14:xfrm>
            </p:contentPart>
          </mc:Choice>
          <mc:Fallback xmlns=""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7D17137E-2909-95F1-190C-365CD381D212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10170246" y="989626"/>
                  <a:ext cx="957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5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9C167A68-64BA-3605-D5C4-B02F876CFDD4}"/>
                    </a:ext>
                  </a:extLst>
                </p14:cNvPr>
                <p14:cNvContentPartPr/>
                <p14:nvPr/>
              </p14:nvContentPartPr>
              <p14:xfrm>
                <a:off x="10192206" y="1047586"/>
                <a:ext cx="64080" cy="11520"/>
              </p14:xfrm>
            </p:contentPart>
          </mc:Choice>
          <mc:Fallback xmlns=""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9C167A68-64BA-3605-D5C4-B02F876CFDD4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10184646" y="1040026"/>
                  <a:ext cx="78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7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1066AA82-F625-B81D-F3AB-A6C80638E03C}"/>
                    </a:ext>
                  </a:extLst>
                </p14:cNvPr>
                <p14:cNvContentPartPr/>
                <p14:nvPr/>
              </p14:nvContentPartPr>
              <p14:xfrm>
                <a:off x="10249446" y="915826"/>
                <a:ext cx="59760" cy="209880"/>
              </p14:xfrm>
            </p:contentPart>
          </mc:Choice>
          <mc:Fallback xmlns=""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1066AA82-F625-B81D-F3AB-A6C80638E03C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10241886" y="908266"/>
                  <a:ext cx="748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9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C7A6000E-0110-AD66-2C30-9AD9E301F7B3}"/>
                    </a:ext>
                  </a:extLst>
                </p14:cNvPr>
                <p14:cNvContentPartPr/>
                <p14:nvPr/>
              </p14:nvContentPartPr>
              <p14:xfrm>
                <a:off x="10318206" y="913666"/>
                <a:ext cx="47160" cy="207360"/>
              </p14:xfrm>
            </p:contentPart>
          </mc:Choice>
          <mc:Fallback xmlns=""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C7A6000E-0110-AD66-2C30-9AD9E301F7B3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10310646" y="906106"/>
                  <a:ext cx="619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1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A2749D51-F0C4-A3DD-FC49-7136B01A874D}"/>
                    </a:ext>
                  </a:extLst>
                </p14:cNvPr>
                <p14:cNvContentPartPr/>
                <p14:nvPr/>
              </p14:nvContentPartPr>
              <p14:xfrm>
                <a:off x="10475526" y="941386"/>
                <a:ext cx="78480" cy="111960"/>
              </p14:xfrm>
            </p:contentPart>
          </mc:Choice>
          <mc:Fallback xmlns=""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A2749D51-F0C4-A3DD-FC49-7136B01A874D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10467966" y="933826"/>
                  <a:ext cx="93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3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58779500-1B6B-537F-7416-64FFDD1F97C1}"/>
                    </a:ext>
                  </a:extLst>
                </p14:cNvPr>
                <p14:cNvContentPartPr/>
                <p14:nvPr/>
              </p14:nvContentPartPr>
              <p14:xfrm>
                <a:off x="10481286" y="1067026"/>
                <a:ext cx="11160" cy="87120"/>
              </p14:xfrm>
            </p:contentPart>
          </mc:Choice>
          <mc:Fallback xmlns=""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58779500-1B6B-537F-7416-64FFDD1F97C1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10473726" y="1059466"/>
                  <a:ext cx="259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5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0672E82C-7650-7EA4-E7D8-2B00B52C1BBA}"/>
                    </a:ext>
                  </a:extLst>
                </p14:cNvPr>
                <p14:cNvContentPartPr/>
                <p14:nvPr/>
              </p14:nvContentPartPr>
              <p14:xfrm>
                <a:off x="10533846" y="1079266"/>
                <a:ext cx="12960" cy="64080"/>
              </p14:xfrm>
            </p:contentPart>
          </mc:Choice>
          <mc:Fallback xmlns=""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0672E82C-7650-7EA4-E7D8-2B00B52C1BBA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10526286" y="1071706"/>
                  <a:ext cx="277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7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DC701F27-287F-7449-3056-9956700E3202}"/>
                    </a:ext>
                  </a:extLst>
                </p14:cNvPr>
                <p14:cNvContentPartPr/>
                <p14:nvPr/>
              </p14:nvContentPartPr>
              <p14:xfrm>
                <a:off x="10401366" y="1144786"/>
                <a:ext cx="231480" cy="39960"/>
              </p14:xfrm>
            </p:contentPart>
          </mc:Choice>
          <mc:Fallback xmlns=""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DC701F27-287F-7449-3056-9956700E3202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10393806" y="1137226"/>
                  <a:ext cx="24660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9" name="Gruppo 768">
            <a:extLst>
              <a:ext uri="{FF2B5EF4-FFF2-40B4-BE49-F238E27FC236}">
                <a16:creationId xmlns:a16="http://schemas.microsoft.com/office/drawing/2014/main" id="{A1391C0F-7513-BA64-E67A-EC3CCEE57A93}"/>
              </a:ext>
            </a:extLst>
          </p:cNvPr>
          <p:cNvGrpSpPr/>
          <p:nvPr/>
        </p:nvGrpSpPr>
        <p:grpSpPr>
          <a:xfrm>
            <a:off x="9218131" y="1598604"/>
            <a:ext cx="1059840" cy="263160"/>
            <a:chOff x="9218131" y="1598604"/>
            <a:chExt cx="1059840" cy="26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9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280AC3DA-088B-BE5E-A614-69903B7D8CE6}"/>
                    </a:ext>
                  </a:extLst>
                </p14:cNvPr>
                <p14:cNvContentPartPr/>
                <p14:nvPr/>
              </p14:nvContentPartPr>
              <p14:xfrm>
                <a:off x="9218131" y="1635684"/>
                <a:ext cx="154440" cy="226080"/>
              </p14:xfrm>
            </p:contentPart>
          </mc:Choice>
          <mc:Fallback xmlns=""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280AC3DA-088B-BE5E-A614-69903B7D8CE6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9210931" y="1628124"/>
                  <a:ext cx="16956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1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DDAE1F73-5D51-B001-6257-F1236D129CB0}"/>
                    </a:ext>
                  </a:extLst>
                </p14:cNvPr>
                <p14:cNvContentPartPr/>
                <p14:nvPr/>
              </p14:nvContentPartPr>
              <p14:xfrm>
                <a:off x="9403171" y="1643244"/>
                <a:ext cx="26280" cy="207000"/>
              </p14:xfrm>
            </p:contentPart>
          </mc:Choice>
          <mc:Fallback xmlns=""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DDAE1F73-5D51-B001-6257-F1236D129CB0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9395611" y="1636044"/>
                  <a:ext cx="410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3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C6A8AE27-4862-446A-A8DF-EAA53DC268BC}"/>
                    </a:ext>
                  </a:extLst>
                </p14:cNvPr>
                <p14:cNvContentPartPr/>
                <p14:nvPr/>
              </p14:nvContentPartPr>
              <p14:xfrm>
                <a:off x="9435931" y="1754844"/>
                <a:ext cx="65160" cy="23400"/>
              </p14:xfrm>
            </p:contentPart>
          </mc:Choice>
          <mc:Fallback xmlns=""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C6A8AE27-4862-446A-A8DF-EAA53DC268BC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9428371" y="1747284"/>
                  <a:ext cx="802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5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5CE1720E-5B8C-31D3-3AC7-B4EA13D28579}"/>
                    </a:ext>
                  </a:extLst>
                </p14:cNvPr>
                <p14:cNvContentPartPr/>
                <p14:nvPr/>
              </p14:nvContentPartPr>
              <p14:xfrm>
                <a:off x="9512971" y="1628484"/>
                <a:ext cx="96840" cy="181080"/>
              </p14:xfrm>
            </p:contentPart>
          </mc:Choice>
          <mc:Fallback xmlns=""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5CE1720E-5B8C-31D3-3AC7-B4EA13D28579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9505411" y="1620924"/>
                  <a:ext cx="1119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7">
              <p14:nvContentPartPr>
                <p14:cNvPr id="758" name="Input penna 757">
                  <a:extLst>
                    <a:ext uri="{FF2B5EF4-FFF2-40B4-BE49-F238E27FC236}">
                      <a16:creationId xmlns:a16="http://schemas.microsoft.com/office/drawing/2014/main" id="{60EAB688-648F-6236-89B0-81457C843D1A}"/>
                    </a:ext>
                  </a:extLst>
                </p14:cNvPr>
                <p14:cNvContentPartPr/>
                <p14:nvPr/>
              </p14:nvContentPartPr>
              <p14:xfrm>
                <a:off x="9647971" y="1652964"/>
                <a:ext cx="25560" cy="149760"/>
              </p14:xfrm>
            </p:contentPart>
          </mc:Choice>
          <mc:Fallback xmlns="">
            <p:pic>
              <p:nvPicPr>
                <p:cNvPr id="758" name="Input penna 757">
                  <a:extLst>
                    <a:ext uri="{FF2B5EF4-FFF2-40B4-BE49-F238E27FC236}">
                      <a16:creationId xmlns:a16="http://schemas.microsoft.com/office/drawing/2014/main" id="{60EAB688-648F-6236-89B0-81457C843D1A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9640411" y="1645404"/>
                  <a:ext cx="406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9">
              <p14:nvContentPartPr>
                <p14:cNvPr id="759" name="Input penna 758">
                  <a:extLst>
                    <a:ext uri="{FF2B5EF4-FFF2-40B4-BE49-F238E27FC236}">
                      <a16:creationId xmlns:a16="http://schemas.microsoft.com/office/drawing/2014/main" id="{C3A34F0B-A028-9909-FEBD-2E0D4157E535}"/>
                    </a:ext>
                  </a:extLst>
                </p14:cNvPr>
                <p14:cNvContentPartPr/>
                <p14:nvPr/>
              </p14:nvContentPartPr>
              <p14:xfrm>
                <a:off x="9748051" y="1664844"/>
                <a:ext cx="80280" cy="117360"/>
              </p14:xfrm>
            </p:contentPart>
          </mc:Choice>
          <mc:Fallback xmlns="">
            <p:pic>
              <p:nvPicPr>
                <p:cNvPr id="759" name="Input penna 758">
                  <a:extLst>
                    <a:ext uri="{FF2B5EF4-FFF2-40B4-BE49-F238E27FC236}">
                      <a16:creationId xmlns:a16="http://schemas.microsoft.com/office/drawing/2014/main" id="{C3A34F0B-A028-9909-FEBD-2E0D4157E535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9740491" y="1657284"/>
                  <a:ext cx="954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1">
              <p14:nvContentPartPr>
                <p14:cNvPr id="760" name="Input penna 759">
                  <a:extLst>
                    <a:ext uri="{FF2B5EF4-FFF2-40B4-BE49-F238E27FC236}">
                      <a16:creationId xmlns:a16="http://schemas.microsoft.com/office/drawing/2014/main" id="{72072867-22D8-59A6-8690-DE3C9F7CF7BE}"/>
                    </a:ext>
                  </a:extLst>
                </p14:cNvPr>
                <p14:cNvContentPartPr/>
                <p14:nvPr/>
              </p14:nvContentPartPr>
              <p14:xfrm>
                <a:off x="9866131" y="1686084"/>
                <a:ext cx="79920" cy="19440"/>
              </p14:xfrm>
            </p:contentPart>
          </mc:Choice>
          <mc:Fallback xmlns="">
            <p:pic>
              <p:nvPicPr>
                <p:cNvPr id="760" name="Input penna 759">
                  <a:extLst>
                    <a:ext uri="{FF2B5EF4-FFF2-40B4-BE49-F238E27FC236}">
                      <a16:creationId xmlns:a16="http://schemas.microsoft.com/office/drawing/2014/main" id="{72072867-22D8-59A6-8690-DE3C9F7CF7BE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9858571" y="1678524"/>
                  <a:ext cx="950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3">
              <p14:nvContentPartPr>
                <p14:cNvPr id="761" name="Input penna 760">
                  <a:extLst>
                    <a:ext uri="{FF2B5EF4-FFF2-40B4-BE49-F238E27FC236}">
                      <a16:creationId xmlns:a16="http://schemas.microsoft.com/office/drawing/2014/main" id="{598588F4-6A98-1392-4526-270F4FB24305}"/>
                    </a:ext>
                  </a:extLst>
                </p14:cNvPr>
                <p14:cNvContentPartPr/>
                <p14:nvPr/>
              </p14:nvContentPartPr>
              <p14:xfrm>
                <a:off x="9875851" y="1750164"/>
                <a:ext cx="55800" cy="23760"/>
              </p14:xfrm>
            </p:contentPart>
          </mc:Choice>
          <mc:Fallback xmlns="">
            <p:pic>
              <p:nvPicPr>
                <p:cNvPr id="761" name="Input penna 760">
                  <a:extLst>
                    <a:ext uri="{FF2B5EF4-FFF2-40B4-BE49-F238E27FC236}">
                      <a16:creationId xmlns:a16="http://schemas.microsoft.com/office/drawing/2014/main" id="{598588F4-6A98-1392-4526-270F4FB24305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9868291" y="1742604"/>
                  <a:ext cx="709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5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53B8A73E-EE85-58A9-D826-2946B6C3B450}"/>
                    </a:ext>
                  </a:extLst>
                </p14:cNvPr>
                <p14:cNvContentPartPr/>
                <p14:nvPr/>
              </p14:nvContentPartPr>
              <p14:xfrm>
                <a:off x="9940291" y="1642884"/>
                <a:ext cx="30600" cy="179640"/>
              </p14:xfrm>
            </p:contentPart>
          </mc:Choice>
          <mc:Fallback xmlns=""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53B8A73E-EE85-58A9-D826-2946B6C3B450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9932731" y="1635324"/>
                  <a:ext cx="457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7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9C464940-ACA0-B413-59C9-9594DB2B33E7}"/>
                    </a:ext>
                  </a:extLst>
                </p14:cNvPr>
                <p14:cNvContentPartPr/>
                <p14:nvPr/>
              </p14:nvContentPartPr>
              <p14:xfrm>
                <a:off x="9996811" y="1598604"/>
                <a:ext cx="43560" cy="204840"/>
              </p14:xfrm>
            </p:contentPart>
          </mc:Choice>
          <mc:Fallback xmlns=""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9C464940-ACA0-B413-59C9-9594DB2B33E7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9989251" y="1591044"/>
                  <a:ext cx="586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9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3CC12D3D-06F6-0A1D-A4EE-383B0786BC0C}"/>
                    </a:ext>
                  </a:extLst>
                </p14:cNvPr>
                <p14:cNvContentPartPr/>
                <p14:nvPr/>
              </p14:nvContentPartPr>
              <p14:xfrm>
                <a:off x="10103011" y="1622724"/>
                <a:ext cx="82080" cy="126720"/>
              </p14:xfrm>
            </p:contentPart>
          </mc:Choice>
          <mc:Fallback xmlns=""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3CC12D3D-06F6-0A1D-A4EE-383B0786BC0C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10095451" y="1615164"/>
                  <a:ext cx="972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1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95A57EA1-89D4-1903-64D8-E2EF9B146BCC}"/>
                    </a:ext>
                  </a:extLst>
                </p14:cNvPr>
                <p14:cNvContentPartPr/>
                <p14:nvPr/>
              </p14:nvContentPartPr>
              <p14:xfrm>
                <a:off x="10121371" y="1739004"/>
                <a:ext cx="6840" cy="73800"/>
              </p14:xfrm>
            </p:contentPart>
          </mc:Choice>
          <mc:Fallback xmlns=""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95A57EA1-89D4-1903-64D8-E2EF9B146BCC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10113811" y="1731444"/>
                  <a:ext cx="219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3">
              <p14:nvContentPartPr>
                <p14:cNvPr id="766" name="Input penna 765">
                  <a:extLst>
                    <a:ext uri="{FF2B5EF4-FFF2-40B4-BE49-F238E27FC236}">
                      <a16:creationId xmlns:a16="http://schemas.microsoft.com/office/drawing/2014/main" id="{9587719D-EC50-CD25-BB4C-DF24E7D57C28}"/>
                    </a:ext>
                  </a:extLst>
                </p14:cNvPr>
                <p14:cNvContentPartPr/>
                <p14:nvPr/>
              </p14:nvContentPartPr>
              <p14:xfrm>
                <a:off x="10161331" y="1762404"/>
                <a:ext cx="13320" cy="56160"/>
              </p14:xfrm>
            </p:contentPart>
          </mc:Choice>
          <mc:Fallback xmlns="">
            <p:pic>
              <p:nvPicPr>
                <p:cNvPr id="766" name="Input penna 765">
                  <a:extLst>
                    <a:ext uri="{FF2B5EF4-FFF2-40B4-BE49-F238E27FC236}">
                      <a16:creationId xmlns:a16="http://schemas.microsoft.com/office/drawing/2014/main" id="{9587719D-EC50-CD25-BB4C-DF24E7D57C28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10153771" y="1754844"/>
                  <a:ext cx="284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5">
              <p14:nvContentPartPr>
                <p14:cNvPr id="767" name="Input penna 766">
                  <a:extLst>
                    <a:ext uri="{FF2B5EF4-FFF2-40B4-BE49-F238E27FC236}">
                      <a16:creationId xmlns:a16="http://schemas.microsoft.com/office/drawing/2014/main" id="{743C49E3-8E59-1E56-E1BB-988690DC3965}"/>
                    </a:ext>
                  </a:extLst>
                </p14:cNvPr>
                <p14:cNvContentPartPr/>
                <p14:nvPr/>
              </p14:nvContentPartPr>
              <p14:xfrm>
                <a:off x="10078531" y="1824324"/>
                <a:ext cx="199440" cy="22680"/>
              </p14:xfrm>
            </p:contentPart>
          </mc:Choice>
          <mc:Fallback xmlns="">
            <p:pic>
              <p:nvPicPr>
                <p:cNvPr id="767" name="Input penna 766">
                  <a:extLst>
                    <a:ext uri="{FF2B5EF4-FFF2-40B4-BE49-F238E27FC236}">
                      <a16:creationId xmlns:a16="http://schemas.microsoft.com/office/drawing/2014/main" id="{743C49E3-8E59-1E56-E1BB-988690DC3965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10070971" y="1816764"/>
                  <a:ext cx="21456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0" name="Gruppo 779">
            <a:extLst>
              <a:ext uri="{FF2B5EF4-FFF2-40B4-BE49-F238E27FC236}">
                <a16:creationId xmlns:a16="http://schemas.microsoft.com/office/drawing/2014/main" id="{00F92BEB-C06E-48F6-C791-ABD0142B827B}"/>
              </a:ext>
            </a:extLst>
          </p:cNvPr>
          <p:cNvGrpSpPr/>
          <p:nvPr/>
        </p:nvGrpSpPr>
        <p:grpSpPr>
          <a:xfrm>
            <a:off x="6788647" y="176054"/>
            <a:ext cx="1604999" cy="716400"/>
            <a:chOff x="6788647" y="176054"/>
            <a:chExt cx="1604999" cy="71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7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3BAE3A2B-2298-FEAA-9559-A03FC8DE085B}"/>
                    </a:ext>
                  </a:extLst>
                </p14:cNvPr>
                <p14:cNvContentPartPr/>
                <p14:nvPr/>
              </p14:nvContentPartPr>
              <p14:xfrm>
                <a:off x="6934566" y="327586"/>
                <a:ext cx="190080" cy="43308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3BAE3A2B-2298-FEAA-9559-A03FC8DE085B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6927006" y="320386"/>
                  <a:ext cx="20520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9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021654EE-9426-6845-163B-7C65D4091DE1}"/>
                    </a:ext>
                  </a:extLst>
                </p14:cNvPr>
                <p14:cNvContentPartPr/>
                <p14:nvPr/>
              </p14:nvContentPartPr>
              <p14:xfrm>
                <a:off x="7153446" y="408226"/>
                <a:ext cx="123840" cy="23904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021654EE-9426-6845-163B-7C65D4091DE1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7145886" y="400666"/>
                  <a:ext cx="1386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1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6947DBE1-DF10-C832-A408-8EED0A73D20C}"/>
                    </a:ext>
                  </a:extLst>
                </p14:cNvPr>
                <p14:cNvContentPartPr/>
                <p14:nvPr/>
              </p14:nvContentPartPr>
              <p14:xfrm>
                <a:off x="7354686" y="412546"/>
                <a:ext cx="168840" cy="23616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6947DBE1-DF10-C832-A408-8EED0A73D20C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7347126" y="404986"/>
                  <a:ext cx="18396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3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1147170A-21D4-7E72-789E-018FF647751B}"/>
                    </a:ext>
                  </a:extLst>
                </p14:cNvPr>
                <p14:cNvContentPartPr/>
                <p14:nvPr/>
              </p14:nvContentPartPr>
              <p14:xfrm>
                <a:off x="7756806" y="428386"/>
                <a:ext cx="106200" cy="17532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1147170A-21D4-7E72-789E-018FF647751B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7749246" y="420826"/>
                  <a:ext cx="1213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5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6AB7AB9C-55CB-5408-79A8-D18FDAB655EC}"/>
                    </a:ext>
                  </a:extLst>
                </p14:cNvPr>
                <p14:cNvContentPartPr/>
                <p14:nvPr/>
              </p14:nvContentPartPr>
              <p14:xfrm>
                <a:off x="7910886" y="326866"/>
                <a:ext cx="119520" cy="6552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6AB7AB9C-55CB-5408-79A8-D18FDAB655EC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7903326" y="319306"/>
                  <a:ext cx="134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7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F0B8B161-2DF9-B3A3-A6B9-60E5581D4039}"/>
                    </a:ext>
                  </a:extLst>
                </p14:cNvPr>
                <p14:cNvContentPartPr/>
                <p14:nvPr/>
              </p14:nvContentPartPr>
              <p14:xfrm>
                <a:off x="8252166" y="417586"/>
                <a:ext cx="87480" cy="13680"/>
              </p14:xfrm>
            </p:contentPart>
          </mc:Choice>
          <mc:Fallback xmlns=""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F0B8B161-2DF9-B3A3-A6B9-60E5581D4039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8244606" y="410026"/>
                  <a:ext cx="1026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9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97A42318-8CEB-FC97-6D8B-33D1725F4BD6}"/>
                    </a:ext>
                  </a:extLst>
                </p14:cNvPr>
                <p14:cNvContentPartPr/>
                <p14:nvPr/>
              </p14:nvContentPartPr>
              <p14:xfrm>
                <a:off x="8248926" y="517666"/>
                <a:ext cx="144720" cy="1152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97A42318-8CEB-FC97-6D8B-33D1725F4BD6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8241366" y="510106"/>
                  <a:ext cx="159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1">
              <p14:nvContentPartPr>
                <p14:cNvPr id="777" name="Input penna 776">
                  <a:extLst>
                    <a:ext uri="{FF2B5EF4-FFF2-40B4-BE49-F238E27FC236}">
                      <a16:creationId xmlns:a16="http://schemas.microsoft.com/office/drawing/2014/main" id="{A5EC35E2-9D8C-589A-B0F7-F8526E21E15B}"/>
                    </a:ext>
                  </a:extLst>
                </p14:cNvPr>
                <p14:cNvContentPartPr/>
                <p14:nvPr/>
              </p14:nvContentPartPr>
              <p14:xfrm>
                <a:off x="6788647" y="176054"/>
                <a:ext cx="1392480" cy="705240"/>
              </p14:xfrm>
            </p:contentPart>
          </mc:Choice>
          <mc:Fallback xmlns="">
            <p:pic>
              <p:nvPicPr>
                <p:cNvPr id="777" name="Input penna 776">
                  <a:extLst>
                    <a:ext uri="{FF2B5EF4-FFF2-40B4-BE49-F238E27FC236}">
                      <a16:creationId xmlns:a16="http://schemas.microsoft.com/office/drawing/2014/main" id="{A5EC35E2-9D8C-589A-B0F7-F8526E21E15B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6781087" y="168494"/>
                  <a:ext cx="1407600" cy="72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3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A7867C11-9F33-926C-80EA-9620E73D353E}"/>
                    </a:ext>
                  </a:extLst>
                </p14:cNvPr>
                <p14:cNvContentPartPr/>
                <p14:nvPr/>
              </p14:nvContentPartPr>
              <p14:xfrm>
                <a:off x="6864247" y="771854"/>
                <a:ext cx="1355400" cy="120600"/>
              </p14:xfrm>
            </p:contentPart>
          </mc:Choice>
          <mc:Fallback xmlns=""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A7867C11-9F33-926C-80EA-9620E73D353E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6856687" y="764294"/>
                  <a:ext cx="137052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3" name="Gruppo 802">
            <a:extLst>
              <a:ext uri="{FF2B5EF4-FFF2-40B4-BE49-F238E27FC236}">
                <a16:creationId xmlns:a16="http://schemas.microsoft.com/office/drawing/2014/main" id="{4DC8A50D-9FE1-4E1F-2557-CB3A2CB9F01D}"/>
              </a:ext>
            </a:extLst>
          </p:cNvPr>
          <p:cNvGrpSpPr/>
          <p:nvPr/>
        </p:nvGrpSpPr>
        <p:grpSpPr>
          <a:xfrm>
            <a:off x="9564643" y="1994163"/>
            <a:ext cx="279000" cy="232560"/>
            <a:chOff x="9564643" y="1994163"/>
            <a:chExt cx="279000" cy="23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5">
              <p14:nvContentPartPr>
                <p14:cNvPr id="800" name="Input penna 799">
                  <a:extLst>
                    <a:ext uri="{FF2B5EF4-FFF2-40B4-BE49-F238E27FC236}">
                      <a16:creationId xmlns:a16="http://schemas.microsoft.com/office/drawing/2014/main" id="{BD4C73F6-74C2-C03C-F4CA-60CEDBBB522B}"/>
                    </a:ext>
                  </a:extLst>
                </p14:cNvPr>
                <p14:cNvContentPartPr/>
                <p14:nvPr/>
              </p14:nvContentPartPr>
              <p14:xfrm>
                <a:off x="9615763" y="1994163"/>
                <a:ext cx="121320" cy="232560"/>
              </p14:xfrm>
            </p:contentPart>
          </mc:Choice>
          <mc:Fallback xmlns="">
            <p:pic>
              <p:nvPicPr>
                <p:cNvPr id="800" name="Input penna 799">
                  <a:extLst>
                    <a:ext uri="{FF2B5EF4-FFF2-40B4-BE49-F238E27FC236}">
                      <a16:creationId xmlns:a16="http://schemas.microsoft.com/office/drawing/2014/main" id="{BD4C73F6-74C2-C03C-F4CA-60CEDBBB522B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9608203" y="1986603"/>
                  <a:ext cx="13644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7">
              <p14:nvContentPartPr>
                <p14:cNvPr id="801" name="Input penna 800">
                  <a:extLst>
                    <a:ext uri="{FF2B5EF4-FFF2-40B4-BE49-F238E27FC236}">
                      <a16:creationId xmlns:a16="http://schemas.microsoft.com/office/drawing/2014/main" id="{C41E08D2-FF99-033F-8BBC-C4A56B441D5F}"/>
                    </a:ext>
                  </a:extLst>
                </p14:cNvPr>
                <p14:cNvContentPartPr/>
                <p14:nvPr/>
              </p14:nvContentPartPr>
              <p14:xfrm>
                <a:off x="9564643" y="2002083"/>
                <a:ext cx="279000" cy="179280"/>
              </p14:xfrm>
            </p:contentPart>
          </mc:Choice>
          <mc:Fallback xmlns="">
            <p:pic>
              <p:nvPicPr>
                <p:cNvPr id="801" name="Input penna 800">
                  <a:extLst>
                    <a:ext uri="{FF2B5EF4-FFF2-40B4-BE49-F238E27FC236}">
                      <a16:creationId xmlns:a16="http://schemas.microsoft.com/office/drawing/2014/main" id="{C41E08D2-FF99-033F-8BBC-C4A56B441D5F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9557083" y="1994523"/>
                  <a:ext cx="294120" cy="19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7" name="Gruppo 806">
            <a:extLst>
              <a:ext uri="{FF2B5EF4-FFF2-40B4-BE49-F238E27FC236}">
                <a16:creationId xmlns:a16="http://schemas.microsoft.com/office/drawing/2014/main" id="{308A028A-89FC-EF49-3E28-0E6B2BAB37F3}"/>
              </a:ext>
            </a:extLst>
          </p:cNvPr>
          <p:cNvGrpSpPr/>
          <p:nvPr/>
        </p:nvGrpSpPr>
        <p:grpSpPr>
          <a:xfrm>
            <a:off x="10543566" y="1626645"/>
            <a:ext cx="1167840" cy="615983"/>
            <a:chOff x="10543566" y="1626645"/>
            <a:chExt cx="1167840" cy="61598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9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DB70972F-40BD-AAD1-C593-ABF6B0B71245}"/>
                    </a:ext>
                  </a:extLst>
                </p14:cNvPr>
                <p14:cNvContentPartPr/>
                <p14:nvPr/>
              </p14:nvContentPartPr>
              <p14:xfrm>
                <a:off x="10543566" y="1694325"/>
                <a:ext cx="73080" cy="11520"/>
              </p14:xfrm>
            </p:contentPart>
          </mc:Choice>
          <mc:Fallback xmlns=""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DB70972F-40BD-AAD1-C593-ABF6B0B71245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10536006" y="1687125"/>
                  <a:ext cx="882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1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BBE80381-0D7C-815F-B634-BA8B925614B7}"/>
                    </a:ext>
                  </a:extLst>
                </p14:cNvPr>
                <p14:cNvContentPartPr/>
                <p14:nvPr/>
              </p14:nvContentPartPr>
              <p14:xfrm>
                <a:off x="10637886" y="1626645"/>
                <a:ext cx="39960" cy="126360"/>
              </p14:xfrm>
            </p:contentPart>
          </mc:Choice>
          <mc:Fallback xmlns=""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BBE80381-0D7C-815F-B634-BA8B925614B7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10630326" y="1619085"/>
                  <a:ext cx="550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3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B2414B43-4448-77CC-96E8-ACB1954DCCBD}"/>
                    </a:ext>
                  </a:extLst>
                </p14:cNvPr>
                <p14:cNvContentPartPr/>
                <p14:nvPr/>
              </p14:nvContentPartPr>
              <p14:xfrm>
                <a:off x="10845606" y="1674165"/>
                <a:ext cx="104040" cy="142920"/>
              </p14:xfrm>
            </p:contentPart>
          </mc:Choice>
          <mc:Fallback xmlns=""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B2414B43-4448-77CC-96E8-ACB1954DCCBD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10838046" y="1666605"/>
                  <a:ext cx="1191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5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A2AC9C5B-7CC2-463D-D403-8117E72DCFA6}"/>
                    </a:ext>
                  </a:extLst>
                </p14:cNvPr>
                <p14:cNvContentPartPr/>
                <p14:nvPr/>
              </p14:nvContentPartPr>
              <p14:xfrm>
                <a:off x="10964766" y="1669125"/>
                <a:ext cx="34560" cy="166680"/>
              </p14:xfrm>
            </p:contentPart>
          </mc:Choice>
          <mc:Fallback xmlns=""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A2AC9C5B-7CC2-463D-D403-8117E72DCFA6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10957206" y="1661565"/>
                  <a:ext cx="496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7">
              <p14:nvContentPartPr>
                <p14:cNvPr id="787" name="Input penna 786">
                  <a:extLst>
                    <a:ext uri="{FF2B5EF4-FFF2-40B4-BE49-F238E27FC236}">
                      <a16:creationId xmlns:a16="http://schemas.microsoft.com/office/drawing/2014/main" id="{9123016F-F237-6212-56DE-339490B0967D}"/>
                    </a:ext>
                  </a:extLst>
                </p14:cNvPr>
                <p14:cNvContentPartPr/>
                <p14:nvPr/>
              </p14:nvContentPartPr>
              <p14:xfrm>
                <a:off x="10970886" y="1763445"/>
                <a:ext cx="81720" cy="18000"/>
              </p14:xfrm>
            </p:contentPart>
          </mc:Choice>
          <mc:Fallback xmlns="">
            <p:pic>
              <p:nvPicPr>
                <p:cNvPr id="787" name="Input penna 786">
                  <a:extLst>
                    <a:ext uri="{FF2B5EF4-FFF2-40B4-BE49-F238E27FC236}">
                      <a16:creationId xmlns:a16="http://schemas.microsoft.com/office/drawing/2014/main" id="{9123016F-F237-6212-56DE-339490B0967D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10963686" y="1755885"/>
                  <a:ext cx="968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9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25077AE2-C777-A1FD-FCFE-D8BCA54A2CAB}"/>
                    </a:ext>
                  </a:extLst>
                </p14:cNvPr>
                <p14:cNvContentPartPr/>
                <p14:nvPr/>
              </p14:nvContentPartPr>
              <p14:xfrm>
                <a:off x="11055846" y="1690725"/>
                <a:ext cx="60480" cy="114120"/>
              </p14:xfrm>
            </p:contentPart>
          </mc:Choice>
          <mc:Fallback xmlns=""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25077AE2-C777-A1FD-FCFE-D8BCA54A2CAB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11048286" y="1683165"/>
                  <a:ext cx="756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1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2347EF9C-E0AD-23F8-EA28-45A569695791}"/>
                    </a:ext>
                  </a:extLst>
                </p14:cNvPr>
                <p14:cNvContentPartPr/>
                <p14:nvPr/>
              </p14:nvContentPartPr>
              <p14:xfrm>
                <a:off x="11136846" y="1701885"/>
                <a:ext cx="24840" cy="124920"/>
              </p14:xfrm>
            </p:contentPart>
          </mc:Choice>
          <mc:Fallback xmlns=""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2347EF9C-E0AD-23F8-EA28-45A569695791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11129286" y="1694325"/>
                  <a:ext cx="399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3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CC6A31FE-3035-84E1-352D-0DE047681B54}"/>
                    </a:ext>
                  </a:extLst>
                </p14:cNvPr>
                <p14:cNvContentPartPr/>
                <p14:nvPr/>
              </p14:nvContentPartPr>
              <p14:xfrm>
                <a:off x="11235126" y="1713405"/>
                <a:ext cx="56880" cy="69840"/>
              </p14:xfrm>
            </p:contentPart>
          </mc:Choice>
          <mc:Fallback xmlns=""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CC6A31FE-3035-84E1-352D-0DE047681B54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11227566" y="1705845"/>
                  <a:ext cx="720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5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8D093010-0F13-99AA-3117-4129C3C67396}"/>
                    </a:ext>
                  </a:extLst>
                </p14:cNvPr>
                <p14:cNvContentPartPr/>
                <p14:nvPr/>
              </p14:nvContentPartPr>
              <p14:xfrm>
                <a:off x="11315046" y="1747245"/>
                <a:ext cx="57960" cy="5040"/>
              </p14:xfrm>
            </p:contentPart>
          </mc:Choice>
          <mc:Fallback xmlns=""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8D093010-0F13-99AA-3117-4129C3C67396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11307486" y="1739685"/>
                  <a:ext cx="73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7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0E3EF8FA-E768-F0EA-6CF4-F37D2A80D05F}"/>
                    </a:ext>
                  </a:extLst>
                </p14:cNvPr>
                <p14:cNvContentPartPr/>
                <p14:nvPr/>
              </p14:nvContentPartPr>
              <p14:xfrm>
                <a:off x="11380206" y="1697565"/>
                <a:ext cx="4320" cy="117720"/>
              </p14:xfrm>
            </p:contentPart>
          </mc:Choice>
          <mc:Fallback xmlns=""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0E3EF8FA-E768-F0EA-6CF4-F37D2A80D05F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11372646" y="1690365"/>
                  <a:ext cx="194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9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468ECD8A-784B-AFD9-1178-9981A6FEC9B1}"/>
                    </a:ext>
                  </a:extLst>
                </p14:cNvPr>
                <p14:cNvContentPartPr/>
                <p14:nvPr/>
              </p14:nvContentPartPr>
              <p14:xfrm>
                <a:off x="11416206" y="1681005"/>
                <a:ext cx="12960" cy="159840"/>
              </p14:xfrm>
            </p:contentPart>
          </mc:Choice>
          <mc:Fallback xmlns=""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468ECD8A-784B-AFD9-1178-9981A6FEC9B1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11408646" y="1673445"/>
                  <a:ext cx="277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1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271F7671-651E-25C2-7B15-6E8F098AD26A}"/>
                    </a:ext>
                  </a:extLst>
                </p14:cNvPr>
                <p14:cNvContentPartPr/>
                <p14:nvPr/>
              </p14:nvContentPartPr>
              <p14:xfrm>
                <a:off x="11522046" y="1684245"/>
                <a:ext cx="73080" cy="90000"/>
              </p14:xfrm>
            </p:contentPart>
          </mc:Choice>
          <mc:Fallback xmlns=""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271F7671-651E-25C2-7B15-6E8F098AD26A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11514486" y="1676685"/>
                  <a:ext cx="882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3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FFF7A076-6CA4-A33C-654C-F424C2D55EEF}"/>
                    </a:ext>
                  </a:extLst>
                </p14:cNvPr>
                <p14:cNvContentPartPr/>
                <p14:nvPr/>
              </p14:nvContentPartPr>
              <p14:xfrm>
                <a:off x="11541126" y="1799805"/>
                <a:ext cx="4680" cy="63360"/>
              </p14:xfrm>
            </p:contentPart>
          </mc:Choice>
          <mc:Fallback xmlns=""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FFF7A076-6CA4-A33C-654C-F424C2D55EEF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11533566" y="1792245"/>
                  <a:ext cx="198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5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1D458FEE-D5D0-8EEB-9156-460096E301F6}"/>
                    </a:ext>
                  </a:extLst>
                </p14:cNvPr>
                <p14:cNvContentPartPr/>
                <p14:nvPr/>
              </p14:nvContentPartPr>
              <p14:xfrm>
                <a:off x="11588286" y="1796205"/>
                <a:ext cx="5400" cy="24480"/>
              </p14:xfrm>
            </p:contentPart>
          </mc:Choice>
          <mc:Fallback xmlns=""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1D458FEE-D5D0-8EEB-9156-460096E301F6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11580726" y="1788645"/>
                  <a:ext cx="201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7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530FDB9A-6172-856C-5FC8-376679305522}"/>
                    </a:ext>
                  </a:extLst>
                </p14:cNvPr>
                <p14:cNvContentPartPr/>
                <p14:nvPr/>
              </p14:nvContentPartPr>
              <p14:xfrm>
                <a:off x="11470206" y="1843365"/>
                <a:ext cx="181800" cy="14400"/>
              </p14:xfrm>
            </p:contentPart>
          </mc:Choice>
          <mc:Fallback xmlns=""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530FDB9A-6172-856C-5FC8-376679305522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11462646" y="1835805"/>
                  <a:ext cx="1965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9">
              <p14:nvContentPartPr>
                <p14:cNvPr id="804" name="Input penna 803">
                  <a:extLst>
                    <a:ext uri="{FF2B5EF4-FFF2-40B4-BE49-F238E27FC236}">
                      <a16:creationId xmlns:a16="http://schemas.microsoft.com/office/drawing/2014/main" id="{9EE8476E-8FEF-0731-7727-FE58E44CA35B}"/>
                    </a:ext>
                  </a:extLst>
                </p14:cNvPr>
                <p14:cNvContentPartPr/>
                <p14:nvPr/>
              </p14:nvContentPartPr>
              <p14:xfrm>
                <a:off x="11132886" y="1966148"/>
                <a:ext cx="248400" cy="276480"/>
              </p14:xfrm>
            </p:contentPart>
          </mc:Choice>
          <mc:Fallback xmlns="">
            <p:pic>
              <p:nvPicPr>
                <p:cNvPr id="804" name="Input penna 803">
                  <a:extLst>
                    <a:ext uri="{FF2B5EF4-FFF2-40B4-BE49-F238E27FC236}">
                      <a16:creationId xmlns:a16="http://schemas.microsoft.com/office/drawing/2014/main" id="{9EE8476E-8FEF-0731-7727-FE58E44CA35B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11125326" y="1958588"/>
                  <a:ext cx="2635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1">
              <p14:nvContentPartPr>
                <p14:cNvPr id="805" name="Input penna 804">
                  <a:extLst>
                    <a:ext uri="{FF2B5EF4-FFF2-40B4-BE49-F238E27FC236}">
                      <a16:creationId xmlns:a16="http://schemas.microsoft.com/office/drawing/2014/main" id="{A33E80E7-1018-B0D0-AF67-EA2F8E89486E}"/>
                    </a:ext>
                  </a:extLst>
                </p14:cNvPr>
                <p14:cNvContentPartPr/>
                <p14:nvPr/>
              </p14:nvContentPartPr>
              <p14:xfrm>
                <a:off x="10708806" y="1848788"/>
                <a:ext cx="1002600" cy="71640"/>
              </p14:xfrm>
            </p:contentPart>
          </mc:Choice>
          <mc:Fallback xmlns="">
            <p:pic>
              <p:nvPicPr>
                <p:cNvPr id="805" name="Input penna 804">
                  <a:extLst>
                    <a:ext uri="{FF2B5EF4-FFF2-40B4-BE49-F238E27FC236}">
                      <a16:creationId xmlns:a16="http://schemas.microsoft.com/office/drawing/2014/main" id="{A33E80E7-1018-B0D0-AF67-EA2F8E89486E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10701246" y="1841228"/>
                  <a:ext cx="1017360" cy="8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33">
            <p14:nvContentPartPr>
              <p14:cNvPr id="808" name="Input penna 807">
                <a:extLst>
                  <a:ext uri="{FF2B5EF4-FFF2-40B4-BE49-F238E27FC236}">
                    <a16:creationId xmlns:a16="http://schemas.microsoft.com/office/drawing/2014/main" id="{015BB752-3F99-F1DC-102B-6EE52A696FF2}"/>
                  </a:ext>
                </a:extLst>
              </p14:cNvPr>
              <p14:cNvContentPartPr/>
              <p14:nvPr/>
            </p14:nvContentPartPr>
            <p14:xfrm>
              <a:off x="6922815" y="2242240"/>
              <a:ext cx="109440" cy="163080"/>
            </p14:xfrm>
          </p:contentPart>
        </mc:Choice>
        <mc:Fallback xmlns="">
          <p:pic>
            <p:nvPicPr>
              <p:cNvPr id="808" name="Input penna 807">
                <a:extLst>
                  <a:ext uri="{FF2B5EF4-FFF2-40B4-BE49-F238E27FC236}">
                    <a16:creationId xmlns:a16="http://schemas.microsoft.com/office/drawing/2014/main" id="{015BB752-3F99-F1DC-102B-6EE52A696FF2}"/>
                  </a:ext>
                </a:extLst>
              </p:cNvPr>
              <p:cNvPicPr/>
              <p:nvPr/>
            </p:nvPicPr>
            <p:blipFill>
              <a:blip r:embed="rId834"/>
              <a:stretch>
                <a:fillRect/>
              </a:stretch>
            </p:blipFill>
            <p:spPr>
              <a:xfrm>
                <a:off x="6915255" y="2234680"/>
                <a:ext cx="12456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5">
            <p14:nvContentPartPr>
              <p14:cNvPr id="809" name="Input penna 808">
                <a:extLst>
                  <a:ext uri="{FF2B5EF4-FFF2-40B4-BE49-F238E27FC236}">
                    <a16:creationId xmlns:a16="http://schemas.microsoft.com/office/drawing/2014/main" id="{0B0B6723-253C-EEAB-9995-6433D4436491}"/>
                  </a:ext>
                </a:extLst>
              </p14:cNvPr>
              <p14:cNvContentPartPr/>
              <p14:nvPr/>
            </p14:nvContentPartPr>
            <p14:xfrm>
              <a:off x="7047375" y="2291920"/>
              <a:ext cx="64080" cy="6480"/>
            </p14:xfrm>
          </p:contentPart>
        </mc:Choice>
        <mc:Fallback xmlns="">
          <p:pic>
            <p:nvPicPr>
              <p:cNvPr id="809" name="Input penna 808">
                <a:extLst>
                  <a:ext uri="{FF2B5EF4-FFF2-40B4-BE49-F238E27FC236}">
                    <a16:creationId xmlns:a16="http://schemas.microsoft.com/office/drawing/2014/main" id="{0B0B6723-253C-EEAB-9995-6433D4436491}"/>
                  </a:ext>
                </a:extLst>
              </p:cNvPr>
              <p:cNvPicPr/>
              <p:nvPr/>
            </p:nvPicPr>
            <p:blipFill>
              <a:blip r:embed="rId836"/>
              <a:stretch>
                <a:fillRect/>
              </a:stretch>
            </p:blipFill>
            <p:spPr>
              <a:xfrm>
                <a:off x="7039815" y="2284360"/>
                <a:ext cx="7920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7">
            <p14:nvContentPartPr>
              <p14:cNvPr id="810" name="Input penna 809">
                <a:extLst>
                  <a:ext uri="{FF2B5EF4-FFF2-40B4-BE49-F238E27FC236}">
                    <a16:creationId xmlns:a16="http://schemas.microsoft.com/office/drawing/2014/main" id="{6BC9F589-D80D-F03A-1E7B-458BC876E6E1}"/>
                  </a:ext>
                </a:extLst>
              </p14:cNvPr>
              <p14:cNvContentPartPr/>
              <p14:nvPr/>
            </p14:nvContentPartPr>
            <p14:xfrm>
              <a:off x="7073655" y="2330440"/>
              <a:ext cx="22320" cy="12960"/>
            </p14:xfrm>
          </p:contentPart>
        </mc:Choice>
        <mc:Fallback xmlns="">
          <p:pic>
            <p:nvPicPr>
              <p:cNvPr id="810" name="Input penna 809">
                <a:extLst>
                  <a:ext uri="{FF2B5EF4-FFF2-40B4-BE49-F238E27FC236}">
                    <a16:creationId xmlns:a16="http://schemas.microsoft.com/office/drawing/2014/main" id="{6BC9F589-D80D-F03A-1E7B-458BC876E6E1}"/>
                  </a:ext>
                </a:extLst>
              </p:cNvPr>
              <p:cNvPicPr/>
              <p:nvPr/>
            </p:nvPicPr>
            <p:blipFill>
              <a:blip r:embed="rId838"/>
              <a:stretch>
                <a:fillRect/>
              </a:stretch>
            </p:blipFill>
            <p:spPr>
              <a:xfrm>
                <a:off x="7066095" y="2322880"/>
                <a:ext cx="3708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9">
            <p14:nvContentPartPr>
              <p14:cNvPr id="811" name="Input penna 810">
                <a:extLst>
                  <a:ext uri="{FF2B5EF4-FFF2-40B4-BE49-F238E27FC236}">
                    <a16:creationId xmlns:a16="http://schemas.microsoft.com/office/drawing/2014/main" id="{033349A1-CB64-74C6-DF44-9FCC8604DB6D}"/>
                  </a:ext>
                </a:extLst>
              </p14:cNvPr>
              <p14:cNvContentPartPr/>
              <p14:nvPr/>
            </p14:nvContentPartPr>
            <p14:xfrm>
              <a:off x="7113615" y="2208400"/>
              <a:ext cx="20160" cy="185040"/>
            </p14:xfrm>
          </p:contentPart>
        </mc:Choice>
        <mc:Fallback xmlns="">
          <p:pic>
            <p:nvPicPr>
              <p:cNvPr id="811" name="Input penna 810">
                <a:extLst>
                  <a:ext uri="{FF2B5EF4-FFF2-40B4-BE49-F238E27FC236}">
                    <a16:creationId xmlns:a16="http://schemas.microsoft.com/office/drawing/2014/main" id="{033349A1-CB64-74C6-DF44-9FCC8604DB6D}"/>
                  </a:ext>
                </a:extLst>
              </p:cNvPr>
              <p:cNvPicPr/>
              <p:nvPr/>
            </p:nvPicPr>
            <p:blipFill>
              <a:blip r:embed="rId840"/>
              <a:stretch>
                <a:fillRect/>
              </a:stretch>
            </p:blipFill>
            <p:spPr>
              <a:xfrm>
                <a:off x="7106055" y="2200840"/>
                <a:ext cx="3528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1">
            <p14:nvContentPartPr>
              <p14:cNvPr id="812" name="Input penna 811">
                <a:extLst>
                  <a:ext uri="{FF2B5EF4-FFF2-40B4-BE49-F238E27FC236}">
                    <a16:creationId xmlns:a16="http://schemas.microsoft.com/office/drawing/2014/main" id="{7D46AA12-59FC-58B5-1CB8-E0CD7E5C0F90}"/>
                  </a:ext>
                </a:extLst>
              </p14:cNvPr>
              <p14:cNvContentPartPr/>
              <p14:nvPr/>
            </p14:nvContentPartPr>
            <p14:xfrm>
              <a:off x="7160415" y="2196520"/>
              <a:ext cx="21240" cy="218160"/>
            </p14:xfrm>
          </p:contentPart>
        </mc:Choice>
        <mc:Fallback xmlns="">
          <p:pic>
            <p:nvPicPr>
              <p:cNvPr id="812" name="Input penna 811">
                <a:extLst>
                  <a:ext uri="{FF2B5EF4-FFF2-40B4-BE49-F238E27FC236}">
                    <a16:creationId xmlns:a16="http://schemas.microsoft.com/office/drawing/2014/main" id="{7D46AA12-59FC-58B5-1CB8-E0CD7E5C0F90}"/>
                  </a:ext>
                </a:extLst>
              </p:cNvPr>
              <p:cNvPicPr/>
              <p:nvPr/>
            </p:nvPicPr>
            <p:blipFill>
              <a:blip r:embed="rId842"/>
              <a:stretch>
                <a:fillRect/>
              </a:stretch>
            </p:blipFill>
            <p:spPr>
              <a:xfrm>
                <a:off x="7152855" y="2188960"/>
                <a:ext cx="36360" cy="23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848" name="Gruppo 847">
            <a:extLst>
              <a:ext uri="{FF2B5EF4-FFF2-40B4-BE49-F238E27FC236}">
                <a16:creationId xmlns:a16="http://schemas.microsoft.com/office/drawing/2014/main" id="{330372B5-4076-527A-2E5E-403810C20FC1}"/>
              </a:ext>
            </a:extLst>
          </p:cNvPr>
          <p:cNvGrpSpPr/>
          <p:nvPr/>
        </p:nvGrpSpPr>
        <p:grpSpPr>
          <a:xfrm>
            <a:off x="7004175" y="2598870"/>
            <a:ext cx="123120" cy="109080"/>
            <a:chOff x="7004175" y="2598870"/>
            <a:chExt cx="123120" cy="10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3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E5D73BDB-919D-079C-BAB1-EB7D4E420AE3}"/>
                    </a:ext>
                  </a:extLst>
                </p14:cNvPr>
                <p14:cNvContentPartPr/>
                <p14:nvPr/>
              </p14:nvContentPartPr>
              <p14:xfrm>
                <a:off x="7004175" y="2598870"/>
                <a:ext cx="105120" cy="109080"/>
              </p14:xfrm>
            </p:contentPart>
          </mc:Choice>
          <mc:Fallback xmlns=""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E5D73BDB-919D-079C-BAB1-EB7D4E420AE3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6996615" y="2591670"/>
                  <a:ext cx="1202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5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664B99D8-D43C-1E67-D400-66A824B8CB8F}"/>
                    </a:ext>
                  </a:extLst>
                </p14:cNvPr>
                <p14:cNvContentPartPr/>
                <p14:nvPr/>
              </p14:nvContentPartPr>
              <p14:xfrm>
                <a:off x="7119375" y="2632710"/>
                <a:ext cx="7920" cy="69480"/>
              </p14:xfrm>
            </p:contentPart>
          </mc:Choice>
          <mc:Fallback xmlns=""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664B99D8-D43C-1E67-D400-66A824B8CB8F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7111815" y="2625150"/>
                  <a:ext cx="2304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2" name="Gruppo 851">
            <a:extLst>
              <a:ext uri="{FF2B5EF4-FFF2-40B4-BE49-F238E27FC236}">
                <a16:creationId xmlns:a16="http://schemas.microsoft.com/office/drawing/2014/main" id="{DB8E9812-5F5D-E6BD-F617-7A28010807BB}"/>
              </a:ext>
            </a:extLst>
          </p:cNvPr>
          <p:cNvGrpSpPr/>
          <p:nvPr/>
        </p:nvGrpSpPr>
        <p:grpSpPr>
          <a:xfrm>
            <a:off x="7370295" y="1728330"/>
            <a:ext cx="1238400" cy="1032900"/>
            <a:chOff x="7370295" y="1728330"/>
            <a:chExt cx="1238400" cy="10329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7">
              <p14:nvContentPartPr>
                <p14:cNvPr id="813" name="Input penna 812">
                  <a:extLst>
                    <a:ext uri="{FF2B5EF4-FFF2-40B4-BE49-F238E27FC236}">
                      <a16:creationId xmlns:a16="http://schemas.microsoft.com/office/drawing/2014/main" id="{9D8267B4-21DA-A8BB-0021-4326FC5C6068}"/>
                    </a:ext>
                  </a:extLst>
                </p14:cNvPr>
                <p14:cNvContentPartPr/>
                <p14:nvPr/>
              </p14:nvContentPartPr>
              <p14:xfrm>
                <a:off x="7370295" y="2131360"/>
                <a:ext cx="121320" cy="362160"/>
              </p14:xfrm>
            </p:contentPart>
          </mc:Choice>
          <mc:Fallback xmlns="">
            <p:pic>
              <p:nvPicPr>
                <p:cNvPr id="813" name="Input penna 812">
                  <a:extLst>
                    <a:ext uri="{FF2B5EF4-FFF2-40B4-BE49-F238E27FC236}">
                      <a16:creationId xmlns:a16="http://schemas.microsoft.com/office/drawing/2014/main" id="{9D8267B4-21DA-A8BB-0021-4326FC5C6068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7362735" y="2123800"/>
                  <a:ext cx="1364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9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87BF0E70-CE24-5F69-ABA2-EDD2ACABADCF}"/>
                    </a:ext>
                  </a:extLst>
                </p14:cNvPr>
                <p14:cNvContentPartPr/>
                <p14:nvPr/>
              </p14:nvContentPartPr>
              <p14:xfrm>
                <a:off x="7525815" y="2260600"/>
                <a:ext cx="84240" cy="150120"/>
              </p14:xfrm>
            </p:contentPart>
          </mc:Choice>
          <mc:Fallback xmlns=""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87BF0E70-CE24-5F69-ABA2-EDD2ACABADCF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7518255" y="2253040"/>
                  <a:ext cx="993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1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EFF921AB-F376-8344-1D86-FAA9DC5091ED}"/>
                    </a:ext>
                  </a:extLst>
                </p14:cNvPr>
                <p14:cNvContentPartPr/>
                <p14:nvPr/>
              </p14:nvContentPartPr>
              <p14:xfrm>
                <a:off x="7622295" y="2325760"/>
                <a:ext cx="48240" cy="9720"/>
              </p14:xfrm>
            </p:contentPart>
          </mc:Choice>
          <mc:Fallback xmlns=""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EFF921AB-F376-8344-1D86-FAA9DC5091ED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7614735" y="2318200"/>
                  <a:ext cx="633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3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11076976-61E9-F31D-332E-164462CEE82B}"/>
                    </a:ext>
                  </a:extLst>
                </p14:cNvPr>
                <p14:cNvContentPartPr/>
                <p14:nvPr/>
              </p14:nvContentPartPr>
              <p14:xfrm>
                <a:off x="7662255" y="2240440"/>
                <a:ext cx="38880" cy="182880"/>
              </p14:xfrm>
            </p:contentPart>
          </mc:Choice>
          <mc:Fallback xmlns=""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11076976-61E9-F31D-332E-164462CEE82B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7654695" y="2232880"/>
                  <a:ext cx="540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5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FED037BD-B311-DBC5-35CE-5C41B3E8114A}"/>
                    </a:ext>
                  </a:extLst>
                </p14:cNvPr>
                <p14:cNvContentPartPr/>
                <p14:nvPr/>
              </p14:nvContentPartPr>
              <p14:xfrm>
                <a:off x="7732455" y="2216680"/>
                <a:ext cx="27000" cy="226800"/>
              </p14:xfrm>
            </p:contentPart>
          </mc:Choice>
          <mc:Fallback xmlns=""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FED037BD-B311-DBC5-35CE-5C41B3E8114A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7724895" y="2209120"/>
                  <a:ext cx="421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7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525AD6BA-17A3-E812-B3D6-F90AA51D9834}"/>
                    </a:ext>
                  </a:extLst>
                </p14:cNvPr>
                <p14:cNvContentPartPr/>
                <p14:nvPr/>
              </p14:nvContentPartPr>
              <p14:xfrm>
                <a:off x="7868535" y="2115520"/>
                <a:ext cx="122040" cy="446040"/>
              </p14:xfrm>
            </p:contentPart>
          </mc:Choice>
          <mc:Fallback xmlns=""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525AD6BA-17A3-E812-B3D6-F90AA51D9834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7860975" y="2107960"/>
                  <a:ext cx="13716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9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38934DB3-861D-AFF1-EBC4-F2486584175D}"/>
                    </a:ext>
                  </a:extLst>
                </p14:cNvPr>
                <p14:cNvContentPartPr/>
                <p14:nvPr/>
              </p14:nvContentPartPr>
              <p14:xfrm>
                <a:off x="8114415" y="2249440"/>
                <a:ext cx="81000" cy="85320"/>
              </p14:xfrm>
            </p:contentPart>
          </mc:Choice>
          <mc:Fallback xmlns=""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38934DB3-861D-AFF1-EBC4-F2486584175D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8106855" y="2241880"/>
                  <a:ext cx="961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1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D5DE3D01-6810-BC15-B89C-F8D0AC95E75B}"/>
                    </a:ext>
                  </a:extLst>
                </p14:cNvPr>
                <p14:cNvContentPartPr/>
                <p14:nvPr/>
              </p14:nvContentPartPr>
              <p14:xfrm>
                <a:off x="8052135" y="2372920"/>
                <a:ext cx="156600" cy="14760"/>
              </p14:xfrm>
            </p:contentPart>
          </mc:Choice>
          <mc:Fallback xmlns=""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D5DE3D01-6810-BC15-B89C-F8D0AC95E75B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8044575" y="2365360"/>
                  <a:ext cx="171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3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ED543D1A-ABA9-1031-A438-96A47A9CEF2A}"/>
                    </a:ext>
                  </a:extLst>
                </p14:cNvPr>
                <p14:cNvContentPartPr/>
                <p14:nvPr/>
              </p14:nvContentPartPr>
              <p14:xfrm>
                <a:off x="8134575" y="2402440"/>
                <a:ext cx="62640" cy="60480"/>
              </p14:xfrm>
            </p:contentPart>
          </mc:Choice>
          <mc:Fallback xmlns=""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ED543D1A-ABA9-1031-A438-96A47A9CEF2A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8127015" y="2394880"/>
                  <a:ext cx="777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5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74269236-77DF-6D9B-40F9-579124100289}"/>
                    </a:ext>
                  </a:extLst>
                </p14:cNvPr>
                <p14:cNvContentPartPr/>
                <p14:nvPr/>
              </p14:nvContentPartPr>
              <p14:xfrm>
                <a:off x="8283615" y="2155120"/>
                <a:ext cx="115200" cy="333000"/>
              </p14:xfrm>
            </p:contentPart>
          </mc:Choice>
          <mc:Fallback xmlns=""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74269236-77DF-6D9B-40F9-579124100289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8276055" y="2147560"/>
                  <a:ext cx="13032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7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506B32FB-3F0C-E862-E168-4D039D3B1319}"/>
                    </a:ext>
                  </a:extLst>
                </p14:cNvPr>
                <p14:cNvContentPartPr/>
                <p14:nvPr/>
              </p14:nvContentPartPr>
              <p14:xfrm>
                <a:off x="8453535" y="2321440"/>
                <a:ext cx="51120" cy="60120"/>
              </p14:xfrm>
            </p:contentPart>
          </mc:Choice>
          <mc:Fallback xmlns=""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506B32FB-3F0C-E862-E168-4D039D3B1319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8445975" y="2313880"/>
                  <a:ext cx="662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9">
              <p14:nvContentPartPr>
                <p14:cNvPr id="824" name="Input penna 823">
                  <a:extLst>
                    <a:ext uri="{FF2B5EF4-FFF2-40B4-BE49-F238E27FC236}">
                      <a16:creationId xmlns:a16="http://schemas.microsoft.com/office/drawing/2014/main" id="{DA74B52A-4359-FCE0-57F3-CF7E791665E6}"/>
                    </a:ext>
                  </a:extLst>
                </p14:cNvPr>
                <p14:cNvContentPartPr/>
                <p14:nvPr/>
              </p14:nvContentPartPr>
              <p14:xfrm>
                <a:off x="8522295" y="2342680"/>
                <a:ext cx="39960" cy="5040"/>
              </p14:xfrm>
            </p:contentPart>
          </mc:Choice>
          <mc:Fallback xmlns="">
            <p:pic>
              <p:nvPicPr>
                <p:cNvPr id="824" name="Input penna 823">
                  <a:extLst>
                    <a:ext uri="{FF2B5EF4-FFF2-40B4-BE49-F238E27FC236}">
                      <a16:creationId xmlns:a16="http://schemas.microsoft.com/office/drawing/2014/main" id="{DA74B52A-4359-FCE0-57F3-CF7E791665E6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8514735" y="2335120"/>
                  <a:ext cx="55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1">
              <p14:nvContentPartPr>
                <p14:cNvPr id="830" name="Input penna 829">
                  <a:extLst>
                    <a:ext uri="{FF2B5EF4-FFF2-40B4-BE49-F238E27FC236}">
                      <a16:creationId xmlns:a16="http://schemas.microsoft.com/office/drawing/2014/main" id="{D157D1CA-C778-8EB4-4EDD-BF86B9B4EA91}"/>
                    </a:ext>
                  </a:extLst>
                </p14:cNvPr>
                <p14:cNvContentPartPr/>
                <p14:nvPr/>
              </p14:nvContentPartPr>
              <p14:xfrm>
                <a:off x="8565495" y="2271760"/>
                <a:ext cx="43200" cy="215640"/>
              </p14:xfrm>
            </p:contentPart>
          </mc:Choice>
          <mc:Fallback xmlns="">
            <p:pic>
              <p:nvPicPr>
                <p:cNvPr id="830" name="Input penna 829">
                  <a:extLst>
                    <a:ext uri="{FF2B5EF4-FFF2-40B4-BE49-F238E27FC236}">
                      <a16:creationId xmlns:a16="http://schemas.microsoft.com/office/drawing/2014/main" id="{D157D1CA-C778-8EB4-4EDD-BF86B9B4EA91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8557935" y="2264200"/>
                  <a:ext cx="579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3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50485ED4-78B8-44A1-AE7F-840E42C49281}"/>
                    </a:ext>
                  </a:extLst>
                </p14:cNvPr>
                <p14:cNvContentPartPr/>
                <p14:nvPr/>
              </p14:nvContentPartPr>
              <p14:xfrm>
                <a:off x="7578735" y="2599950"/>
                <a:ext cx="48600" cy="126000"/>
              </p14:xfrm>
            </p:contentPart>
          </mc:Choice>
          <mc:Fallback xmlns=""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50485ED4-78B8-44A1-AE7F-840E42C49281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7571175" y="2592390"/>
                  <a:ext cx="637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5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DF533152-017B-A89B-C2D5-FA87B9C0E8C9}"/>
                    </a:ext>
                  </a:extLst>
                </p14:cNvPr>
                <p14:cNvContentPartPr/>
                <p14:nvPr/>
              </p14:nvContentPartPr>
              <p14:xfrm>
                <a:off x="7660455" y="2647830"/>
                <a:ext cx="7920" cy="51480"/>
              </p14:xfrm>
            </p:contentPart>
          </mc:Choice>
          <mc:Fallback xmlns=""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DF533152-017B-A89B-C2D5-FA87B9C0E8C9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7652895" y="2640270"/>
                  <a:ext cx="23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7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0205362B-9F79-5261-608E-CA2621ACF235}"/>
                    </a:ext>
                  </a:extLst>
                </p14:cNvPr>
                <p14:cNvContentPartPr/>
                <p14:nvPr/>
              </p14:nvContentPartPr>
              <p14:xfrm>
                <a:off x="8070135" y="2616150"/>
                <a:ext cx="57960" cy="102600"/>
              </p14:xfrm>
            </p:contentPart>
          </mc:Choice>
          <mc:Fallback xmlns=""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0205362B-9F79-5261-608E-CA2621ACF235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8062575" y="2608590"/>
                  <a:ext cx="727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9">
              <p14:nvContentPartPr>
                <p14:cNvPr id="838" name="Input penna 837">
                  <a:extLst>
                    <a:ext uri="{FF2B5EF4-FFF2-40B4-BE49-F238E27FC236}">
                      <a16:creationId xmlns:a16="http://schemas.microsoft.com/office/drawing/2014/main" id="{95A6C470-B639-6E07-A0FF-E7CE964ACD26}"/>
                    </a:ext>
                  </a:extLst>
                </p14:cNvPr>
                <p14:cNvContentPartPr/>
                <p14:nvPr/>
              </p14:nvContentPartPr>
              <p14:xfrm>
                <a:off x="8142495" y="2644590"/>
                <a:ext cx="11520" cy="72000"/>
              </p14:xfrm>
            </p:contentPart>
          </mc:Choice>
          <mc:Fallback xmlns="">
            <p:pic>
              <p:nvPicPr>
                <p:cNvPr id="838" name="Input penna 837">
                  <a:extLst>
                    <a:ext uri="{FF2B5EF4-FFF2-40B4-BE49-F238E27FC236}">
                      <a16:creationId xmlns:a16="http://schemas.microsoft.com/office/drawing/2014/main" id="{95A6C470-B639-6E07-A0FF-E7CE964ACD26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8135295" y="2637030"/>
                  <a:ext cx="266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1">
              <p14:nvContentPartPr>
                <p14:cNvPr id="839" name="Input penna 838">
                  <a:extLst>
                    <a:ext uri="{FF2B5EF4-FFF2-40B4-BE49-F238E27FC236}">
                      <a16:creationId xmlns:a16="http://schemas.microsoft.com/office/drawing/2014/main" id="{34A5C38F-1C37-549B-965F-0B2B7EFEC997}"/>
                    </a:ext>
                  </a:extLst>
                </p14:cNvPr>
                <p14:cNvContentPartPr/>
                <p14:nvPr/>
              </p14:nvContentPartPr>
              <p14:xfrm>
                <a:off x="8442015" y="2616150"/>
                <a:ext cx="75600" cy="112320"/>
              </p14:xfrm>
            </p:contentPart>
          </mc:Choice>
          <mc:Fallback xmlns="">
            <p:pic>
              <p:nvPicPr>
                <p:cNvPr id="839" name="Input penna 838">
                  <a:extLst>
                    <a:ext uri="{FF2B5EF4-FFF2-40B4-BE49-F238E27FC236}">
                      <a16:creationId xmlns:a16="http://schemas.microsoft.com/office/drawing/2014/main" id="{34A5C38F-1C37-549B-965F-0B2B7EFEC997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8434455" y="2608590"/>
                  <a:ext cx="907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3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00BA1BC2-D683-823C-0845-EC5B16682865}"/>
                    </a:ext>
                  </a:extLst>
                </p14:cNvPr>
                <p14:cNvContentPartPr/>
                <p14:nvPr/>
              </p14:nvContentPartPr>
              <p14:xfrm>
                <a:off x="8545695" y="2664390"/>
                <a:ext cx="36720" cy="96840"/>
              </p14:xfrm>
            </p:contentPart>
          </mc:Choice>
          <mc:Fallback xmlns=""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00BA1BC2-D683-823C-0845-EC5B16682865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8538135" y="2656830"/>
                  <a:ext cx="514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5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0D10447D-5BA2-718F-5E8A-7B67658CA310}"/>
                    </a:ext>
                  </a:extLst>
                </p14:cNvPr>
                <p14:cNvContentPartPr/>
                <p14:nvPr/>
              </p14:nvContentPartPr>
              <p14:xfrm>
                <a:off x="7898415" y="2023530"/>
                <a:ext cx="360" cy="360"/>
              </p14:xfrm>
            </p:contentPart>
          </mc:Choice>
          <mc:Fallback xmlns=""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0D10447D-5BA2-718F-5E8A-7B67658CA310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7890855" y="201597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7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24A03A85-1D77-BFA5-97AB-C455C6083109}"/>
                    </a:ext>
                  </a:extLst>
                </p14:cNvPr>
                <p14:cNvContentPartPr/>
                <p14:nvPr/>
              </p14:nvContentPartPr>
              <p14:xfrm>
                <a:off x="7913535" y="1728330"/>
                <a:ext cx="28440" cy="717840"/>
              </p14:xfrm>
            </p:contentPart>
          </mc:Choice>
          <mc:Fallback xmlns=""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24A03A85-1D77-BFA5-97AB-C455C6083109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7905975" y="1720770"/>
                  <a:ext cx="43560" cy="73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4" name="Gruppo 863">
            <a:extLst>
              <a:ext uri="{FF2B5EF4-FFF2-40B4-BE49-F238E27FC236}">
                <a16:creationId xmlns:a16="http://schemas.microsoft.com/office/drawing/2014/main" id="{CAE38166-3485-BE06-CA5D-AF61F6ECD94F}"/>
              </a:ext>
            </a:extLst>
          </p:cNvPr>
          <p:cNvGrpSpPr/>
          <p:nvPr/>
        </p:nvGrpSpPr>
        <p:grpSpPr>
          <a:xfrm>
            <a:off x="7175895" y="1811850"/>
            <a:ext cx="266040" cy="163800"/>
            <a:chOff x="7175895" y="1811850"/>
            <a:chExt cx="266040" cy="16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9">
              <p14:nvContentPartPr>
                <p14:cNvPr id="853" name="Input penna 852">
                  <a:extLst>
                    <a:ext uri="{FF2B5EF4-FFF2-40B4-BE49-F238E27FC236}">
                      <a16:creationId xmlns:a16="http://schemas.microsoft.com/office/drawing/2014/main" id="{98E88DC3-8FF6-A6CA-350B-02F4072D81A9}"/>
                    </a:ext>
                  </a:extLst>
                </p14:cNvPr>
                <p14:cNvContentPartPr/>
                <p14:nvPr/>
              </p14:nvContentPartPr>
              <p14:xfrm>
                <a:off x="7175895" y="1811850"/>
                <a:ext cx="112680" cy="163800"/>
              </p14:xfrm>
            </p:contentPart>
          </mc:Choice>
          <mc:Fallback xmlns="">
            <p:pic>
              <p:nvPicPr>
                <p:cNvPr id="853" name="Input penna 852">
                  <a:extLst>
                    <a:ext uri="{FF2B5EF4-FFF2-40B4-BE49-F238E27FC236}">
                      <a16:creationId xmlns:a16="http://schemas.microsoft.com/office/drawing/2014/main" id="{98E88DC3-8FF6-A6CA-350B-02F4072D81A9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7168695" y="1804290"/>
                  <a:ext cx="1278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1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64DABAE3-78BD-D568-5FBC-3B5864AA2C66}"/>
                    </a:ext>
                  </a:extLst>
                </p14:cNvPr>
                <p14:cNvContentPartPr/>
                <p14:nvPr/>
              </p14:nvContentPartPr>
              <p14:xfrm>
                <a:off x="7216935" y="1883130"/>
                <a:ext cx="63000" cy="7200"/>
              </p14:xfrm>
            </p:contentPart>
          </mc:Choice>
          <mc:Fallback xmlns=""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64DABAE3-78BD-D568-5FBC-3B5864AA2C66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7209375" y="1875570"/>
                  <a:ext cx="781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3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1DCF3CCA-02C7-F635-6520-76CD2CE0BE1B}"/>
                    </a:ext>
                  </a:extLst>
                </p14:cNvPr>
                <p14:cNvContentPartPr/>
                <p14:nvPr/>
              </p14:nvContentPartPr>
              <p14:xfrm>
                <a:off x="7297215" y="1864050"/>
                <a:ext cx="57240" cy="53280"/>
              </p14:xfrm>
            </p:contentPart>
          </mc:Choice>
          <mc:Fallback xmlns=""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1DCF3CCA-02C7-F635-6520-76CD2CE0BE1B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7289655" y="1856490"/>
                  <a:ext cx="723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5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192F349C-1E72-8A47-8A48-777C436ADCDE}"/>
                    </a:ext>
                  </a:extLst>
                </p14:cNvPr>
                <p14:cNvContentPartPr/>
                <p14:nvPr/>
              </p14:nvContentPartPr>
              <p14:xfrm>
                <a:off x="7391535" y="1841370"/>
                <a:ext cx="50400" cy="70560"/>
              </p14:xfrm>
            </p:contentPart>
          </mc:Choice>
          <mc:Fallback xmlns=""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192F349C-1E72-8A47-8A48-777C436ADCDE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7383975" y="1833810"/>
                  <a:ext cx="6552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2" name="Gruppo 861">
            <a:extLst>
              <a:ext uri="{FF2B5EF4-FFF2-40B4-BE49-F238E27FC236}">
                <a16:creationId xmlns:a16="http://schemas.microsoft.com/office/drawing/2014/main" id="{8F80F68E-C28D-89AA-920B-C6A7032E835E}"/>
              </a:ext>
            </a:extLst>
          </p:cNvPr>
          <p:cNvGrpSpPr/>
          <p:nvPr/>
        </p:nvGrpSpPr>
        <p:grpSpPr>
          <a:xfrm>
            <a:off x="8257335" y="1821930"/>
            <a:ext cx="235080" cy="108000"/>
            <a:chOff x="8257335" y="1821930"/>
            <a:chExt cx="235080" cy="10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7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CEE4E7CF-38BC-4D33-19AA-1285FEA6AD97}"/>
                    </a:ext>
                  </a:extLst>
                </p14:cNvPr>
                <p14:cNvContentPartPr/>
                <p14:nvPr/>
              </p14:nvContentPartPr>
              <p14:xfrm>
                <a:off x="8257335" y="1821930"/>
                <a:ext cx="17280" cy="91800"/>
              </p14:xfrm>
            </p:contentPart>
          </mc:Choice>
          <mc:Fallback xmlns=""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CEE4E7CF-38BC-4D33-19AA-1285FEA6AD97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8250135" y="1814370"/>
                  <a:ext cx="320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9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166E3B6D-59BC-184A-F7CA-E7CCA75884E9}"/>
                    </a:ext>
                  </a:extLst>
                </p14:cNvPr>
                <p14:cNvContentPartPr/>
                <p14:nvPr/>
              </p14:nvContentPartPr>
              <p14:xfrm>
                <a:off x="8303775" y="1847490"/>
                <a:ext cx="70200" cy="80640"/>
              </p14:xfrm>
            </p:contentPart>
          </mc:Choice>
          <mc:Fallback xmlns=""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166E3B6D-59BC-184A-F7CA-E7CCA75884E9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8296215" y="1839930"/>
                  <a:ext cx="849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1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68F02F43-CA52-B135-03E1-6ECDAED720ED}"/>
                    </a:ext>
                  </a:extLst>
                </p14:cNvPr>
                <p14:cNvContentPartPr/>
                <p14:nvPr/>
              </p14:nvContentPartPr>
              <p14:xfrm>
                <a:off x="8407815" y="1823730"/>
                <a:ext cx="84600" cy="106200"/>
              </p14:xfrm>
            </p:contentPart>
          </mc:Choice>
          <mc:Fallback xmlns=""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68F02F43-CA52-B135-03E1-6ECDAED720ED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8400255" y="1816170"/>
                  <a:ext cx="997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3">
              <p14:nvContentPartPr>
                <p14:cNvPr id="860" name="Input penna 859">
                  <a:extLst>
                    <a:ext uri="{FF2B5EF4-FFF2-40B4-BE49-F238E27FC236}">
                      <a16:creationId xmlns:a16="http://schemas.microsoft.com/office/drawing/2014/main" id="{DCACFC8D-1118-00DD-EAF8-32EB230CCF05}"/>
                    </a:ext>
                  </a:extLst>
                </p14:cNvPr>
                <p14:cNvContentPartPr/>
                <p14:nvPr/>
              </p14:nvContentPartPr>
              <p14:xfrm>
                <a:off x="8408535" y="1879890"/>
                <a:ext cx="83160" cy="12960"/>
              </p14:xfrm>
            </p:contentPart>
          </mc:Choice>
          <mc:Fallback xmlns="">
            <p:pic>
              <p:nvPicPr>
                <p:cNvPr id="860" name="Input penna 859">
                  <a:extLst>
                    <a:ext uri="{FF2B5EF4-FFF2-40B4-BE49-F238E27FC236}">
                      <a16:creationId xmlns:a16="http://schemas.microsoft.com/office/drawing/2014/main" id="{DCACFC8D-1118-00DD-EAF8-32EB230CCF05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8400975" y="1872330"/>
                  <a:ext cx="9828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2" name="Gruppo 881">
            <a:extLst>
              <a:ext uri="{FF2B5EF4-FFF2-40B4-BE49-F238E27FC236}">
                <a16:creationId xmlns:a16="http://schemas.microsoft.com/office/drawing/2014/main" id="{C11E0B30-D4C1-0901-2E9F-DB0C8FD045FE}"/>
              </a:ext>
            </a:extLst>
          </p:cNvPr>
          <p:cNvGrpSpPr/>
          <p:nvPr/>
        </p:nvGrpSpPr>
        <p:grpSpPr>
          <a:xfrm>
            <a:off x="6965035" y="3005570"/>
            <a:ext cx="2179440" cy="517320"/>
            <a:chOff x="6965035" y="3005570"/>
            <a:chExt cx="2179440" cy="51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5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21B1E70E-AB18-9126-3761-BD653A9E643D}"/>
                    </a:ext>
                  </a:extLst>
                </p14:cNvPr>
                <p14:cNvContentPartPr/>
                <p14:nvPr/>
              </p14:nvContentPartPr>
              <p14:xfrm>
                <a:off x="7099315" y="3121130"/>
                <a:ext cx="129240" cy="150480"/>
              </p14:xfrm>
            </p:contentPart>
          </mc:Choice>
          <mc:Fallback xmlns=""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21B1E70E-AB18-9126-3761-BD653A9E643D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7091755" y="3113570"/>
                  <a:ext cx="1443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7">
              <p14:nvContentPartPr>
                <p14:cNvPr id="866" name="Input penna 865">
                  <a:extLst>
                    <a:ext uri="{FF2B5EF4-FFF2-40B4-BE49-F238E27FC236}">
                      <a16:creationId xmlns:a16="http://schemas.microsoft.com/office/drawing/2014/main" id="{49536AA8-FE33-8213-1E1D-B5F18323F330}"/>
                    </a:ext>
                  </a:extLst>
                </p14:cNvPr>
                <p14:cNvContentPartPr/>
                <p14:nvPr/>
              </p14:nvContentPartPr>
              <p14:xfrm>
                <a:off x="7278235" y="3115730"/>
                <a:ext cx="13680" cy="163080"/>
              </p14:xfrm>
            </p:contentPart>
          </mc:Choice>
          <mc:Fallback xmlns="">
            <p:pic>
              <p:nvPicPr>
                <p:cNvPr id="866" name="Input penna 865">
                  <a:extLst>
                    <a:ext uri="{FF2B5EF4-FFF2-40B4-BE49-F238E27FC236}">
                      <a16:creationId xmlns:a16="http://schemas.microsoft.com/office/drawing/2014/main" id="{49536AA8-FE33-8213-1E1D-B5F18323F330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7270675" y="3108170"/>
                  <a:ext cx="288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9">
              <p14:nvContentPartPr>
                <p14:cNvPr id="867" name="Input penna 866">
                  <a:extLst>
                    <a:ext uri="{FF2B5EF4-FFF2-40B4-BE49-F238E27FC236}">
                      <a16:creationId xmlns:a16="http://schemas.microsoft.com/office/drawing/2014/main" id="{978015D2-84E0-5E11-06FB-891FA4120B46}"/>
                    </a:ext>
                  </a:extLst>
                </p14:cNvPr>
                <p14:cNvContentPartPr/>
                <p14:nvPr/>
              </p14:nvContentPartPr>
              <p14:xfrm>
                <a:off x="7297675" y="3197810"/>
                <a:ext cx="66240" cy="8640"/>
              </p14:xfrm>
            </p:contentPart>
          </mc:Choice>
          <mc:Fallback xmlns="">
            <p:pic>
              <p:nvPicPr>
                <p:cNvPr id="867" name="Input penna 866">
                  <a:extLst>
                    <a:ext uri="{FF2B5EF4-FFF2-40B4-BE49-F238E27FC236}">
                      <a16:creationId xmlns:a16="http://schemas.microsoft.com/office/drawing/2014/main" id="{978015D2-84E0-5E11-06FB-891FA4120B46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7290115" y="3190250"/>
                  <a:ext cx="81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1">
              <p14:nvContentPartPr>
                <p14:cNvPr id="868" name="Input penna 867">
                  <a:extLst>
                    <a:ext uri="{FF2B5EF4-FFF2-40B4-BE49-F238E27FC236}">
                      <a16:creationId xmlns:a16="http://schemas.microsoft.com/office/drawing/2014/main" id="{925170AA-B71E-73E9-27F4-6295AD16E85B}"/>
                    </a:ext>
                  </a:extLst>
                </p14:cNvPr>
                <p14:cNvContentPartPr/>
                <p14:nvPr/>
              </p14:nvContentPartPr>
              <p14:xfrm>
                <a:off x="7402435" y="3124730"/>
                <a:ext cx="84960" cy="108360"/>
              </p14:xfrm>
            </p:contentPart>
          </mc:Choice>
          <mc:Fallback xmlns="">
            <p:pic>
              <p:nvPicPr>
                <p:cNvPr id="868" name="Input penna 867">
                  <a:extLst>
                    <a:ext uri="{FF2B5EF4-FFF2-40B4-BE49-F238E27FC236}">
                      <a16:creationId xmlns:a16="http://schemas.microsoft.com/office/drawing/2014/main" id="{925170AA-B71E-73E9-27F4-6295AD16E85B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7394875" y="3117170"/>
                  <a:ext cx="1000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3">
              <p14:nvContentPartPr>
                <p14:cNvPr id="869" name="Input penna 868">
                  <a:extLst>
                    <a:ext uri="{FF2B5EF4-FFF2-40B4-BE49-F238E27FC236}">
                      <a16:creationId xmlns:a16="http://schemas.microsoft.com/office/drawing/2014/main" id="{91A94856-4111-1485-A04E-9B595DCFEFAF}"/>
                    </a:ext>
                  </a:extLst>
                </p14:cNvPr>
                <p14:cNvContentPartPr/>
                <p14:nvPr/>
              </p14:nvContentPartPr>
              <p14:xfrm>
                <a:off x="7518355" y="3122570"/>
                <a:ext cx="18720" cy="136800"/>
              </p14:xfrm>
            </p:contentPart>
          </mc:Choice>
          <mc:Fallback xmlns="">
            <p:pic>
              <p:nvPicPr>
                <p:cNvPr id="869" name="Input penna 868">
                  <a:extLst>
                    <a:ext uri="{FF2B5EF4-FFF2-40B4-BE49-F238E27FC236}">
                      <a16:creationId xmlns:a16="http://schemas.microsoft.com/office/drawing/2014/main" id="{91A94856-4111-1485-A04E-9B595DCFEFAF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7511155" y="3115010"/>
                  <a:ext cx="334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5">
              <p14:nvContentPartPr>
                <p14:cNvPr id="870" name="Input penna 869">
                  <a:extLst>
                    <a:ext uri="{FF2B5EF4-FFF2-40B4-BE49-F238E27FC236}">
                      <a16:creationId xmlns:a16="http://schemas.microsoft.com/office/drawing/2014/main" id="{6B7A1918-6859-C138-B13E-33DD74BB6C21}"/>
                    </a:ext>
                  </a:extLst>
                </p14:cNvPr>
                <p14:cNvContentPartPr/>
                <p14:nvPr/>
              </p14:nvContentPartPr>
              <p14:xfrm>
                <a:off x="7631035" y="3134450"/>
                <a:ext cx="78840" cy="89280"/>
              </p14:xfrm>
            </p:contentPart>
          </mc:Choice>
          <mc:Fallback xmlns="">
            <p:pic>
              <p:nvPicPr>
                <p:cNvPr id="870" name="Input penna 869">
                  <a:extLst>
                    <a:ext uri="{FF2B5EF4-FFF2-40B4-BE49-F238E27FC236}">
                      <a16:creationId xmlns:a16="http://schemas.microsoft.com/office/drawing/2014/main" id="{6B7A1918-6859-C138-B13E-33DD74BB6C21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7623475" y="3126890"/>
                  <a:ext cx="939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7">
              <p14:nvContentPartPr>
                <p14:cNvPr id="871" name="Input penna 870">
                  <a:extLst>
                    <a:ext uri="{FF2B5EF4-FFF2-40B4-BE49-F238E27FC236}">
                      <a16:creationId xmlns:a16="http://schemas.microsoft.com/office/drawing/2014/main" id="{87B26AA0-0180-9EB8-27A1-275C277F6103}"/>
                    </a:ext>
                  </a:extLst>
                </p14:cNvPr>
                <p14:cNvContentPartPr/>
                <p14:nvPr/>
              </p14:nvContentPartPr>
              <p14:xfrm>
                <a:off x="7661275" y="3223370"/>
                <a:ext cx="5760" cy="63360"/>
              </p14:xfrm>
            </p:contentPart>
          </mc:Choice>
          <mc:Fallback xmlns="">
            <p:pic>
              <p:nvPicPr>
                <p:cNvPr id="871" name="Input penna 870">
                  <a:extLst>
                    <a:ext uri="{FF2B5EF4-FFF2-40B4-BE49-F238E27FC236}">
                      <a16:creationId xmlns:a16="http://schemas.microsoft.com/office/drawing/2014/main" id="{87B26AA0-0180-9EB8-27A1-275C277F6103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653715" y="3215810"/>
                  <a:ext cx="208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8">
              <p14:nvContentPartPr>
                <p14:cNvPr id="872" name="Input penna 871">
                  <a:extLst>
                    <a:ext uri="{FF2B5EF4-FFF2-40B4-BE49-F238E27FC236}">
                      <a16:creationId xmlns:a16="http://schemas.microsoft.com/office/drawing/2014/main" id="{0FABA674-1CA0-8463-7EEE-C121B817A1BC}"/>
                    </a:ext>
                  </a:extLst>
                </p14:cNvPr>
                <p14:cNvContentPartPr/>
                <p14:nvPr/>
              </p14:nvContentPartPr>
              <p14:xfrm>
                <a:off x="7698715" y="3236690"/>
                <a:ext cx="12600" cy="57240"/>
              </p14:xfrm>
            </p:contentPart>
          </mc:Choice>
          <mc:Fallback xmlns="">
            <p:pic>
              <p:nvPicPr>
                <p:cNvPr id="872" name="Input penna 871">
                  <a:extLst>
                    <a:ext uri="{FF2B5EF4-FFF2-40B4-BE49-F238E27FC236}">
                      <a16:creationId xmlns:a16="http://schemas.microsoft.com/office/drawing/2014/main" id="{0FABA674-1CA0-8463-7EEE-C121B817A1BC}"/>
                    </a:ext>
                  </a:extLst>
                </p:cNvPr>
                <p:cNvPicPr/>
                <p:nvPr/>
              </p:nvPicPr>
              <p:blipFill>
                <a:blip r:embed="rId919"/>
                <a:stretch>
                  <a:fillRect/>
                </a:stretch>
              </p:blipFill>
              <p:spPr>
                <a:xfrm>
                  <a:off x="7691155" y="3229130"/>
                  <a:ext cx="27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0">
              <p14:nvContentPartPr>
                <p14:cNvPr id="873" name="Input penna 872">
                  <a:extLst>
                    <a:ext uri="{FF2B5EF4-FFF2-40B4-BE49-F238E27FC236}">
                      <a16:creationId xmlns:a16="http://schemas.microsoft.com/office/drawing/2014/main" id="{D91E9DA4-C160-C304-8993-75A32ACBCA70}"/>
                    </a:ext>
                  </a:extLst>
                </p14:cNvPr>
                <p14:cNvContentPartPr/>
                <p14:nvPr/>
              </p14:nvContentPartPr>
              <p14:xfrm>
                <a:off x="7633555" y="3258650"/>
                <a:ext cx="169920" cy="36000"/>
              </p14:xfrm>
            </p:contentPart>
          </mc:Choice>
          <mc:Fallback xmlns="">
            <p:pic>
              <p:nvPicPr>
                <p:cNvPr id="873" name="Input penna 872">
                  <a:extLst>
                    <a:ext uri="{FF2B5EF4-FFF2-40B4-BE49-F238E27FC236}">
                      <a16:creationId xmlns:a16="http://schemas.microsoft.com/office/drawing/2014/main" id="{D91E9DA4-C160-C304-8993-75A32ACBCA70}"/>
                    </a:ext>
                  </a:extLst>
                </p:cNvPr>
                <p:cNvPicPr/>
                <p:nvPr/>
              </p:nvPicPr>
              <p:blipFill>
                <a:blip r:embed="rId921"/>
                <a:stretch>
                  <a:fillRect/>
                </a:stretch>
              </p:blipFill>
              <p:spPr>
                <a:xfrm>
                  <a:off x="7625995" y="3251090"/>
                  <a:ext cx="1850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2">
              <p14:nvContentPartPr>
                <p14:cNvPr id="874" name="Input penna 873">
                  <a:extLst>
                    <a:ext uri="{FF2B5EF4-FFF2-40B4-BE49-F238E27FC236}">
                      <a16:creationId xmlns:a16="http://schemas.microsoft.com/office/drawing/2014/main" id="{CE669277-27D0-426C-89AF-7539C64C80B3}"/>
                    </a:ext>
                  </a:extLst>
                </p14:cNvPr>
                <p14:cNvContentPartPr/>
                <p14:nvPr/>
              </p14:nvContentPartPr>
              <p14:xfrm>
                <a:off x="7977355" y="3005570"/>
                <a:ext cx="123120" cy="377640"/>
              </p14:xfrm>
            </p:contentPart>
          </mc:Choice>
          <mc:Fallback xmlns="">
            <p:pic>
              <p:nvPicPr>
                <p:cNvPr id="874" name="Input penna 873">
                  <a:extLst>
                    <a:ext uri="{FF2B5EF4-FFF2-40B4-BE49-F238E27FC236}">
                      <a16:creationId xmlns:a16="http://schemas.microsoft.com/office/drawing/2014/main" id="{CE669277-27D0-426C-89AF-7539C64C80B3}"/>
                    </a:ext>
                  </a:extLst>
                </p:cNvPr>
                <p:cNvPicPr/>
                <p:nvPr/>
              </p:nvPicPr>
              <p:blipFill>
                <a:blip r:embed="rId923"/>
                <a:stretch>
                  <a:fillRect/>
                </a:stretch>
              </p:blipFill>
              <p:spPr>
                <a:xfrm>
                  <a:off x="7969795" y="2998010"/>
                  <a:ext cx="13788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4">
              <p14:nvContentPartPr>
                <p14:cNvPr id="875" name="Input penna 874">
                  <a:extLst>
                    <a:ext uri="{FF2B5EF4-FFF2-40B4-BE49-F238E27FC236}">
                      <a16:creationId xmlns:a16="http://schemas.microsoft.com/office/drawing/2014/main" id="{B9F23B49-AF09-9232-B7A9-95104148EFCC}"/>
                    </a:ext>
                  </a:extLst>
                </p14:cNvPr>
                <p14:cNvContentPartPr/>
                <p14:nvPr/>
              </p14:nvContentPartPr>
              <p14:xfrm>
                <a:off x="8141875" y="3171530"/>
                <a:ext cx="66240" cy="94680"/>
              </p14:xfrm>
            </p:contentPart>
          </mc:Choice>
          <mc:Fallback xmlns="">
            <p:pic>
              <p:nvPicPr>
                <p:cNvPr id="875" name="Input penna 874">
                  <a:extLst>
                    <a:ext uri="{FF2B5EF4-FFF2-40B4-BE49-F238E27FC236}">
                      <a16:creationId xmlns:a16="http://schemas.microsoft.com/office/drawing/2014/main" id="{B9F23B49-AF09-9232-B7A9-95104148EFCC}"/>
                    </a:ext>
                  </a:extLst>
                </p:cNvPr>
                <p:cNvPicPr/>
                <p:nvPr/>
              </p:nvPicPr>
              <p:blipFill>
                <a:blip r:embed="rId925"/>
                <a:stretch>
                  <a:fillRect/>
                </a:stretch>
              </p:blipFill>
              <p:spPr>
                <a:xfrm>
                  <a:off x="8134315" y="3163970"/>
                  <a:ext cx="81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6">
              <p14:nvContentPartPr>
                <p14:cNvPr id="876" name="Input penna 875">
                  <a:extLst>
                    <a:ext uri="{FF2B5EF4-FFF2-40B4-BE49-F238E27FC236}">
                      <a16:creationId xmlns:a16="http://schemas.microsoft.com/office/drawing/2014/main" id="{6D8D9E74-C6A5-ED88-9DE5-0815783868BB}"/>
                    </a:ext>
                  </a:extLst>
                </p14:cNvPr>
                <p14:cNvContentPartPr/>
                <p14:nvPr/>
              </p14:nvContentPartPr>
              <p14:xfrm>
                <a:off x="8249155" y="3164330"/>
                <a:ext cx="33120" cy="123840"/>
              </p14:xfrm>
            </p:contentPart>
          </mc:Choice>
          <mc:Fallback xmlns="">
            <p:pic>
              <p:nvPicPr>
                <p:cNvPr id="876" name="Input penna 875">
                  <a:extLst>
                    <a:ext uri="{FF2B5EF4-FFF2-40B4-BE49-F238E27FC236}">
                      <a16:creationId xmlns:a16="http://schemas.microsoft.com/office/drawing/2014/main" id="{6D8D9E74-C6A5-ED88-9DE5-0815783868BB}"/>
                    </a:ext>
                  </a:extLst>
                </p:cNvPr>
                <p:cNvPicPr/>
                <p:nvPr/>
              </p:nvPicPr>
              <p:blipFill>
                <a:blip r:embed="rId927"/>
                <a:stretch>
                  <a:fillRect/>
                </a:stretch>
              </p:blipFill>
              <p:spPr>
                <a:xfrm>
                  <a:off x="8241595" y="3156770"/>
                  <a:ext cx="482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8">
              <p14:nvContentPartPr>
                <p14:cNvPr id="877" name="Input penna 876">
                  <a:extLst>
                    <a:ext uri="{FF2B5EF4-FFF2-40B4-BE49-F238E27FC236}">
                      <a16:creationId xmlns:a16="http://schemas.microsoft.com/office/drawing/2014/main" id="{459378D1-57D5-1397-F469-A4554DAD136C}"/>
                    </a:ext>
                  </a:extLst>
                </p14:cNvPr>
                <p14:cNvContentPartPr/>
                <p14:nvPr/>
              </p14:nvContentPartPr>
              <p14:xfrm>
                <a:off x="8274355" y="3219770"/>
                <a:ext cx="68040" cy="9360"/>
              </p14:xfrm>
            </p:contentPart>
          </mc:Choice>
          <mc:Fallback xmlns="">
            <p:pic>
              <p:nvPicPr>
                <p:cNvPr id="877" name="Input penna 876">
                  <a:extLst>
                    <a:ext uri="{FF2B5EF4-FFF2-40B4-BE49-F238E27FC236}">
                      <a16:creationId xmlns:a16="http://schemas.microsoft.com/office/drawing/2014/main" id="{459378D1-57D5-1397-F469-A4554DAD136C}"/>
                    </a:ext>
                  </a:extLst>
                </p:cNvPr>
                <p:cNvPicPr/>
                <p:nvPr/>
              </p:nvPicPr>
              <p:blipFill>
                <a:blip r:embed="rId929"/>
                <a:stretch>
                  <a:fillRect/>
                </a:stretch>
              </p:blipFill>
              <p:spPr>
                <a:xfrm>
                  <a:off x="8266795" y="3212210"/>
                  <a:ext cx="83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0">
              <p14:nvContentPartPr>
                <p14:cNvPr id="878" name="Input penna 877">
                  <a:extLst>
                    <a:ext uri="{FF2B5EF4-FFF2-40B4-BE49-F238E27FC236}">
                      <a16:creationId xmlns:a16="http://schemas.microsoft.com/office/drawing/2014/main" id="{06CB1762-4E08-0BB2-C0A8-E6749C45B8B8}"/>
                    </a:ext>
                  </a:extLst>
                </p14:cNvPr>
                <p14:cNvContentPartPr/>
                <p14:nvPr/>
              </p14:nvContentPartPr>
              <p14:xfrm>
                <a:off x="8369395" y="3151010"/>
                <a:ext cx="61200" cy="113760"/>
              </p14:xfrm>
            </p:contentPart>
          </mc:Choice>
          <mc:Fallback xmlns="">
            <p:pic>
              <p:nvPicPr>
                <p:cNvPr id="878" name="Input penna 877">
                  <a:extLst>
                    <a:ext uri="{FF2B5EF4-FFF2-40B4-BE49-F238E27FC236}">
                      <a16:creationId xmlns:a16="http://schemas.microsoft.com/office/drawing/2014/main" id="{06CB1762-4E08-0BB2-C0A8-E6749C45B8B8}"/>
                    </a:ext>
                  </a:extLst>
                </p:cNvPr>
                <p:cNvPicPr/>
                <p:nvPr/>
              </p:nvPicPr>
              <p:blipFill>
                <a:blip r:embed="rId931"/>
                <a:stretch>
                  <a:fillRect/>
                </a:stretch>
              </p:blipFill>
              <p:spPr>
                <a:xfrm>
                  <a:off x="8361835" y="3143450"/>
                  <a:ext cx="763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2">
              <p14:nvContentPartPr>
                <p14:cNvPr id="879" name="Input penna 878">
                  <a:extLst>
                    <a:ext uri="{FF2B5EF4-FFF2-40B4-BE49-F238E27FC236}">
                      <a16:creationId xmlns:a16="http://schemas.microsoft.com/office/drawing/2014/main" id="{9C3D8E51-5E01-A90A-DB88-9B4A1A6C654E}"/>
                    </a:ext>
                  </a:extLst>
                </p14:cNvPr>
                <p14:cNvContentPartPr/>
                <p14:nvPr/>
              </p14:nvContentPartPr>
              <p14:xfrm>
                <a:off x="8456515" y="3157130"/>
                <a:ext cx="43200" cy="202320"/>
              </p14:xfrm>
            </p:contentPart>
          </mc:Choice>
          <mc:Fallback xmlns="">
            <p:pic>
              <p:nvPicPr>
                <p:cNvPr id="879" name="Input penna 878">
                  <a:extLst>
                    <a:ext uri="{FF2B5EF4-FFF2-40B4-BE49-F238E27FC236}">
                      <a16:creationId xmlns:a16="http://schemas.microsoft.com/office/drawing/2014/main" id="{9C3D8E51-5E01-A90A-DB88-9B4A1A6C654E}"/>
                    </a:ext>
                  </a:extLst>
                </p:cNvPr>
                <p:cNvPicPr/>
                <p:nvPr/>
              </p:nvPicPr>
              <p:blipFill>
                <a:blip r:embed="rId933"/>
                <a:stretch>
                  <a:fillRect/>
                </a:stretch>
              </p:blipFill>
              <p:spPr>
                <a:xfrm>
                  <a:off x="8448955" y="3149570"/>
                  <a:ext cx="5796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4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602E7DE5-B98D-5DF9-397F-A7FDDC81F0A8}"/>
                    </a:ext>
                  </a:extLst>
                </p14:cNvPr>
                <p14:cNvContentPartPr/>
                <p14:nvPr/>
              </p14:nvContentPartPr>
              <p14:xfrm>
                <a:off x="6965035" y="3458810"/>
                <a:ext cx="2179440" cy="64080"/>
              </p14:xfrm>
            </p:contentPart>
          </mc:Choice>
          <mc:Fallback xmlns=""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602E7DE5-B98D-5DF9-397F-A7FDDC81F0A8}"/>
                    </a:ext>
                  </a:extLst>
                </p:cNvPr>
                <p:cNvPicPr/>
                <p:nvPr/>
              </p:nvPicPr>
              <p:blipFill>
                <a:blip r:embed="rId935"/>
                <a:stretch>
                  <a:fillRect/>
                </a:stretch>
              </p:blipFill>
              <p:spPr>
                <a:xfrm>
                  <a:off x="6957835" y="3451250"/>
                  <a:ext cx="219456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8" name="Gruppo 887">
            <a:extLst>
              <a:ext uri="{FF2B5EF4-FFF2-40B4-BE49-F238E27FC236}">
                <a16:creationId xmlns:a16="http://schemas.microsoft.com/office/drawing/2014/main" id="{B1C5F7F2-6CC0-7CEF-7B86-9D583DE94C86}"/>
              </a:ext>
            </a:extLst>
          </p:cNvPr>
          <p:cNvGrpSpPr/>
          <p:nvPr/>
        </p:nvGrpSpPr>
        <p:grpSpPr>
          <a:xfrm>
            <a:off x="7299475" y="3644570"/>
            <a:ext cx="351720" cy="159480"/>
            <a:chOff x="7299475" y="3644570"/>
            <a:chExt cx="351720" cy="15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6">
              <p14:nvContentPartPr>
                <p14:cNvPr id="883" name="Input penna 882">
                  <a:extLst>
                    <a:ext uri="{FF2B5EF4-FFF2-40B4-BE49-F238E27FC236}">
                      <a16:creationId xmlns:a16="http://schemas.microsoft.com/office/drawing/2014/main" id="{FB656A38-01C0-833A-B31B-902FA660615A}"/>
                    </a:ext>
                  </a:extLst>
                </p14:cNvPr>
                <p14:cNvContentPartPr/>
                <p14:nvPr/>
              </p14:nvContentPartPr>
              <p14:xfrm>
                <a:off x="7299475" y="3644570"/>
                <a:ext cx="114840" cy="159480"/>
              </p14:xfrm>
            </p:contentPart>
          </mc:Choice>
          <mc:Fallback xmlns="">
            <p:pic>
              <p:nvPicPr>
                <p:cNvPr id="883" name="Input penna 882">
                  <a:extLst>
                    <a:ext uri="{FF2B5EF4-FFF2-40B4-BE49-F238E27FC236}">
                      <a16:creationId xmlns:a16="http://schemas.microsoft.com/office/drawing/2014/main" id="{FB656A38-01C0-833A-B31B-902FA660615A}"/>
                    </a:ext>
                  </a:extLst>
                </p:cNvPr>
                <p:cNvPicPr/>
                <p:nvPr/>
              </p:nvPicPr>
              <p:blipFill>
                <a:blip r:embed="rId937"/>
                <a:stretch>
                  <a:fillRect/>
                </a:stretch>
              </p:blipFill>
              <p:spPr>
                <a:xfrm>
                  <a:off x="7291915" y="3637010"/>
                  <a:ext cx="1299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8">
              <p14:nvContentPartPr>
                <p14:cNvPr id="884" name="Input penna 883">
                  <a:extLst>
                    <a:ext uri="{FF2B5EF4-FFF2-40B4-BE49-F238E27FC236}">
                      <a16:creationId xmlns:a16="http://schemas.microsoft.com/office/drawing/2014/main" id="{600F5D25-FEAF-AB44-F8A2-A0AA9249A55F}"/>
                    </a:ext>
                  </a:extLst>
                </p14:cNvPr>
                <p14:cNvContentPartPr/>
                <p14:nvPr/>
              </p14:nvContentPartPr>
              <p14:xfrm>
                <a:off x="7357795" y="3716570"/>
                <a:ext cx="77400" cy="6120"/>
              </p14:xfrm>
            </p:contentPart>
          </mc:Choice>
          <mc:Fallback xmlns="">
            <p:pic>
              <p:nvPicPr>
                <p:cNvPr id="884" name="Input penna 883">
                  <a:extLst>
                    <a:ext uri="{FF2B5EF4-FFF2-40B4-BE49-F238E27FC236}">
                      <a16:creationId xmlns:a16="http://schemas.microsoft.com/office/drawing/2014/main" id="{600F5D25-FEAF-AB44-F8A2-A0AA9249A55F}"/>
                    </a:ext>
                  </a:extLst>
                </p:cNvPr>
                <p:cNvPicPr/>
                <p:nvPr/>
              </p:nvPicPr>
              <p:blipFill>
                <a:blip r:embed="rId939"/>
                <a:stretch>
                  <a:fillRect/>
                </a:stretch>
              </p:blipFill>
              <p:spPr>
                <a:xfrm>
                  <a:off x="7350235" y="3709370"/>
                  <a:ext cx="92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0">
              <p14:nvContentPartPr>
                <p14:cNvPr id="885" name="Input penna 884">
                  <a:extLst>
                    <a:ext uri="{FF2B5EF4-FFF2-40B4-BE49-F238E27FC236}">
                      <a16:creationId xmlns:a16="http://schemas.microsoft.com/office/drawing/2014/main" id="{CE2978F1-C38C-B17C-0892-9E0FA2535167}"/>
                    </a:ext>
                  </a:extLst>
                </p14:cNvPr>
                <p14:cNvContentPartPr/>
                <p14:nvPr/>
              </p14:nvContentPartPr>
              <p14:xfrm>
                <a:off x="7472275" y="3694610"/>
                <a:ext cx="51840" cy="51480"/>
              </p14:xfrm>
            </p:contentPart>
          </mc:Choice>
          <mc:Fallback xmlns="">
            <p:pic>
              <p:nvPicPr>
                <p:cNvPr id="885" name="Input penna 884">
                  <a:extLst>
                    <a:ext uri="{FF2B5EF4-FFF2-40B4-BE49-F238E27FC236}">
                      <a16:creationId xmlns:a16="http://schemas.microsoft.com/office/drawing/2014/main" id="{CE2978F1-C38C-B17C-0892-9E0FA2535167}"/>
                    </a:ext>
                  </a:extLst>
                </p:cNvPr>
                <p:cNvPicPr/>
                <p:nvPr/>
              </p:nvPicPr>
              <p:blipFill>
                <a:blip r:embed="rId941"/>
                <a:stretch>
                  <a:fillRect/>
                </a:stretch>
              </p:blipFill>
              <p:spPr>
                <a:xfrm>
                  <a:off x="7464715" y="3687050"/>
                  <a:ext cx="66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2">
              <p14:nvContentPartPr>
                <p14:cNvPr id="886" name="Input penna 885">
                  <a:extLst>
                    <a:ext uri="{FF2B5EF4-FFF2-40B4-BE49-F238E27FC236}">
                      <a16:creationId xmlns:a16="http://schemas.microsoft.com/office/drawing/2014/main" id="{D4E19324-6134-EE64-4C67-97A78D3B140B}"/>
                    </a:ext>
                  </a:extLst>
                </p14:cNvPr>
                <p14:cNvContentPartPr/>
                <p14:nvPr/>
              </p14:nvContentPartPr>
              <p14:xfrm>
                <a:off x="7554715" y="3688130"/>
                <a:ext cx="96480" cy="72720"/>
              </p14:xfrm>
            </p:contentPart>
          </mc:Choice>
          <mc:Fallback xmlns="">
            <p:pic>
              <p:nvPicPr>
                <p:cNvPr id="886" name="Input penna 885">
                  <a:extLst>
                    <a:ext uri="{FF2B5EF4-FFF2-40B4-BE49-F238E27FC236}">
                      <a16:creationId xmlns:a16="http://schemas.microsoft.com/office/drawing/2014/main" id="{D4E19324-6134-EE64-4C67-97A78D3B140B}"/>
                    </a:ext>
                  </a:extLst>
                </p:cNvPr>
                <p:cNvPicPr/>
                <p:nvPr/>
              </p:nvPicPr>
              <p:blipFill>
                <a:blip r:embed="rId943"/>
                <a:stretch>
                  <a:fillRect/>
                </a:stretch>
              </p:blipFill>
              <p:spPr>
                <a:xfrm>
                  <a:off x="7547155" y="3680930"/>
                  <a:ext cx="11160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4" name="Gruppo 893">
            <a:extLst>
              <a:ext uri="{FF2B5EF4-FFF2-40B4-BE49-F238E27FC236}">
                <a16:creationId xmlns:a16="http://schemas.microsoft.com/office/drawing/2014/main" id="{7C6AB1FC-6370-FA12-4DE7-8F0B96AC49E4}"/>
              </a:ext>
            </a:extLst>
          </p:cNvPr>
          <p:cNvGrpSpPr/>
          <p:nvPr/>
        </p:nvGrpSpPr>
        <p:grpSpPr>
          <a:xfrm>
            <a:off x="8266795" y="3613970"/>
            <a:ext cx="275760" cy="156960"/>
            <a:chOff x="8266795" y="3613970"/>
            <a:chExt cx="275760" cy="1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4">
              <p14:nvContentPartPr>
                <p14:cNvPr id="889" name="Input penna 888">
                  <a:extLst>
                    <a:ext uri="{FF2B5EF4-FFF2-40B4-BE49-F238E27FC236}">
                      <a16:creationId xmlns:a16="http://schemas.microsoft.com/office/drawing/2014/main" id="{181A040D-0EF6-311B-7841-C26F36F26A20}"/>
                    </a:ext>
                  </a:extLst>
                </p14:cNvPr>
                <p14:cNvContentPartPr/>
                <p14:nvPr/>
              </p14:nvContentPartPr>
              <p14:xfrm>
                <a:off x="8266795" y="3637010"/>
                <a:ext cx="19800" cy="133920"/>
              </p14:xfrm>
            </p:contentPart>
          </mc:Choice>
          <mc:Fallback xmlns="">
            <p:pic>
              <p:nvPicPr>
                <p:cNvPr id="889" name="Input penna 888">
                  <a:extLst>
                    <a:ext uri="{FF2B5EF4-FFF2-40B4-BE49-F238E27FC236}">
                      <a16:creationId xmlns:a16="http://schemas.microsoft.com/office/drawing/2014/main" id="{181A040D-0EF6-311B-7841-C26F36F26A20}"/>
                    </a:ext>
                  </a:extLst>
                </p:cNvPr>
                <p:cNvPicPr/>
                <p:nvPr/>
              </p:nvPicPr>
              <p:blipFill>
                <a:blip r:embed="rId945"/>
                <a:stretch>
                  <a:fillRect/>
                </a:stretch>
              </p:blipFill>
              <p:spPr>
                <a:xfrm>
                  <a:off x="8259235" y="3629450"/>
                  <a:ext cx="349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6">
              <p14:nvContentPartPr>
                <p14:cNvPr id="890" name="Input penna 889">
                  <a:extLst>
                    <a:ext uri="{FF2B5EF4-FFF2-40B4-BE49-F238E27FC236}">
                      <a16:creationId xmlns:a16="http://schemas.microsoft.com/office/drawing/2014/main" id="{95C28BBA-A2FA-D4A6-EBA0-ED0B12FE9DC7}"/>
                    </a:ext>
                  </a:extLst>
                </p14:cNvPr>
                <p14:cNvContentPartPr/>
                <p14:nvPr/>
              </p14:nvContentPartPr>
              <p14:xfrm>
                <a:off x="8321515" y="3660050"/>
                <a:ext cx="82080" cy="92520"/>
              </p14:xfrm>
            </p:contentPart>
          </mc:Choice>
          <mc:Fallback xmlns="">
            <p:pic>
              <p:nvPicPr>
                <p:cNvPr id="890" name="Input penna 889">
                  <a:extLst>
                    <a:ext uri="{FF2B5EF4-FFF2-40B4-BE49-F238E27FC236}">
                      <a16:creationId xmlns:a16="http://schemas.microsoft.com/office/drawing/2014/main" id="{95C28BBA-A2FA-D4A6-EBA0-ED0B12FE9DC7}"/>
                    </a:ext>
                  </a:extLst>
                </p:cNvPr>
                <p:cNvPicPr/>
                <p:nvPr/>
              </p:nvPicPr>
              <p:blipFill>
                <a:blip r:embed="rId947"/>
                <a:stretch>
                  <a:fillRect/>
                </a:stretch>
              </p:blipFill>
              <p:spPr>
                <a:xfrm>
                  <a:off x="8313955" y="3652490"/>
                  <a:ext cx="972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8">
              <p14:nvContentPartPr>
                <p14:cNvPr id="891" name="Input penna 890">
                  <a:extLst>
                    <a:ext uri="{FF2B5EF4-FFF2-40B4-BE49-F238E27FC236}">
                      <a16:creationId xmlns:a16="http://schemas.microsoft.com/office/drawing/2014/main" id="{3300FE38-81F6-AC4D-3305-63D2CAD4525C}"/>
                    </a:ext>
                  </a:extLst>
                </p14:cNvPr>
                <p14:cNvContentPartPr/>
                <p14:nvPr/>
              </p14:nvContentPartPr>
              <p14:xfrm>
                <a:off x="8439235" y="3613970"/>
                <a:ext cx="99360" cy="109440"/>
              </p14:xfrm>
            </p:contentPart>
          </mc:Choice>
          <mc:Fallback xmlns="">
            <p:pic>
              <p:nvPicPr>
                <p:cNvPr id="891" name="Input penna 890">
                  <a:extLst>
                    <a:ext uri="{FF2B5EF4-FFF2-40B4-BE49-F238E27FC236}">
                      <a16:creationId xmlns:a16="http://schemas.microsoft.com/office/drawing/2014/main" id="{3300FE38-81F6-AC4D-3305-63D2CAD4525C}"/>
                    </a:ext>
                  </a:extLst>
                </p:cNvPr>
                <p:cNvPicPr/>
                <p:nvPr/>
              </p:nvPicPr>
              <p:blipFill>
                <a:blip r:embed="rId949"/>
                <a:stretch>
                  <a:fillRect/>
                </a:stretch>
              </p:blipFill>
              <p:spPr>
                <a:xfrm>
                  <a:off x="8432035" y="3606410"/>
                  <a:ext cx="1144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0">
              <p14:nvContentPartPr>
                <p14:cNvPr id="892" name="Input penna 891">
                  <a:extLst>
                    <a:ext uri="{FF2B5EF4-FFF2-40B4-BE49-F238E27FC236}">
                      <a16:creationId xmlns:a16="http://schemas.microsoft.com/office/drawing/2014/main" id="{C273C77D-4F17-C287-DC65-3592526073CF}"/>
                    </a:ext>
                  </a:extLst>
                </p14:cNvPr>
                <p14:cNvContentPartPr/>
                <p14:nvPr/>
              </p14:nvContentPartPr>
              <p14:xfrm>
                <a:off x="8488555" y="3648530"/>
                <a:ext cx="54000" cy="12600"/>
              </p14:xfrm>
            </p:contentPart>
          </mc:Choice>
          <mc:Fallback xmlns="">
            <p:pic>
              <p:nvPicPr>
                <p:cNvPr id="892" name="Input penna 891">
                  <a:extLst>
                    <a:ext uri="{FF2B5EF4-FFF2-40B4-BE49-F238E27FC236}">
                      <a16:creationId xmlns:a16="http://schemas.microsoft.com/office/drawing/2014/main" id="{C273C77D-4F17-C287-DC65-3592526073CF}"/>
                    </a:ext>
                  </a:extLst>
                </p:cNvPr>
                <p:cNvPicPr/>
                <p:nvPr/>
              </p:nvPicPr>
              <p:blipFill>
                <a:blip r:embed="rId951"/>
                <a:stretch>
                  <a:fillRect/>
                </a:stretch>
              </p:blipFill>
              <p:spPr>
                <a:xfrm>
                  <a:off x="8480995" y="3640970"/>
                  <a:ext cx="6912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3" name="Gruppo 902">
            <a:extLst>
              <a:ext uri="{FF2B5EF4-FFF2-40B4-BE49-F238E27FC236}">
                <a16:creationId xmlns:a16="http://schemas.microsoft.com/office/drawing/2014/main" id="{C27E1271-C7A7-A3F5-DDD9-1574334286EC}"/>
              </a:ext>
            </a:extLst>
          </p:cNvPr>
          <p:cNvGrpSpPr/>
          <p:nvPr/>
        </p:nvGrpSpPr>
        <p:grpSpPr>
          <a:xfrm>
            <a:off x="10454350" y="3219410"/>
            <a:ext cx="448920" cy="208800"/>
            <a:chOff x="10454350" y="3219410"/>
            <a:chExt cx="448920" cy="20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2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9698D983-7C93-D9CA-2C7E-F19C23B00D61}"/>
                    </a:ext>
                  </a:extLst>
                </p14:cNvPr>
                <p14:cNvContentPartPr/>
                <p14:nvPr/>
              </p14:nvContentPartPr>
              <p14:xfrm>
                <a:off x="10454350" y="3219410"/>
                <a:ext cx="97920" cy="201600"/>
              </p14:xfrm>
            </p:contentPart>
          </mc:Choice>
          <mc:Fallback xmlns=""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9698D983-7C93-D9CA-2C7E-F19C23B00D61}"/>
                    </a:ext>
                  </a:extLst>
                </p:cNvPr>
                <p:cNvPicPr/>
                <p:nvPr/>
              </p:nvPicPr>
              <p:blipFill>
                <a:blip r:embed="rId953"/>
                <a:stretch>
                  <a:fillRect/>
                </a:stretch>
              </p:blipFill>
              <p:spPr>
                <a:xfrm>
                  <a:off x="10446790" y="3211850"/>
                  <a:ext cx="1130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4">
              <p14:nvContentPartPr>
                <p14:cNvPr id="898" name="Input penna 897">
                  <a:extLst>
                    <a:ext uri="{FF2B5EF4-FFF2-40B4-BE49-F238E27FC236}">
                      <a16:creationId xmlns:a16="http://schemas.microsoft.com/office/drawing/2014/main" id="{F78C6F86-4473-0CD0-7C8A-6185C6A22987}"/>
                    </a:ext>
                  </a:extLst>
                </p14:cNvPr>
                <p14:cNvContentPartPr/>
                <p14:nvPr/>
              </p14:nvContentPartPr>
              <p14:xfrm>
                <a:off x="10585750" y="3280610"/>
                <a:ext cx="87480" cy="147600"/>
              </p14:xfrm>
            </p:contentPart>
          </mc:Choice>
          <mc:Fallback xmlns="">
            <p:pic>
              <p:nvPicPr>
                <p:cNvPr id="898" name="Input penna 897">
                  <a:extLst>
                    <a:ext uri="{FF2B5EF4-FFF2-40B4-BE49-F238E27FC236}">
                      <a16:creationId xmlns:a16="http://schemas.microsoft.com/office/drawing/2014/main" id="{F78C6F86-4473-0CD0-7C8A-6185C6A22987}"/>
                    </a:ext>
                  </a:extLst>
                </p:cNvPr>
                <p:cNvPicPr/>
                <p:nvPr/>
              </p:nvPicPr>
              <p:blipFill>
                <a:blip r:embed="rId955"/>
                <a:stretch>
                  <a:fillRect/>
                </a:stretch>
              </p:blipFill>
              <p:spPr>
                <a:xfrm>
                  <a:off x="10578190" y="3273050"/>
                  <a:ext cx="1026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6">
              <p14:nvContentPartPr>
                <p14:cNvPr id="899" name="Input penna 898">
                  <a:extLst>
                    <a:ext uri="{FF2B5EF4-FFF2-40B4-BE49-F238E27FC236}">
                      <a16:creationId xmlns:a16="http://schemas.microsoft.com/office/drawing/2014/main" id="{D8882191-1C91-71A3-7546-BCEE1AAD9728}"/>
                    </a:ext>
                  </a:extLst>
                </p14:cNvPr>
                <p14:cNvContentPartPr/>
                <p14:nvPr/>
              </p14:nvContentPartPr>
              <p14:xfrm>
                <a:off x="10693030" y="3280250"/>
                <a:ext cx="61200" cy="109800"/>
              </p14:xfrm>
            </p:contentPart>
          </mc:Choice>
          <mc:Fallback xmlns="">
            <p:pic>
              <p:nvPicPr>
                <p:cNvPr id="899" name="Input penna 898">
                  <a:extLst>
                    <a:ext uri="{FF2B5EF4-FFF2-40B4-BE49-F238E27FC236}">
                      <a16:creationId xmlns:a16="http://schemas.microsoft.com/office/drawing/2014/main" id="{D8882191-1C91-71A3-7546-BCEE1AAD9728}"/>
                    </a:ext>
                  </a:extLst>
                </p:cNvPr>
                <p:cNvPicPr/>
                <p:nvPr/>
              </p:nvPicPr>
              <p:blipFill>
                <a:blip r:embed="rId957"/>
                <a:stretch>
                  <a:fillRect/>
                </a:stretch>
              </p:blipFill>
              <p:spPr>
                <a:xfrm>
                  <a:off x="10685470" y="3272690"/>
                  <a:ext cx="763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8">
              <p14:nvContentPartPr>
                <p14:cNvPr id="900" name="Input penna 899">
                  <a:extLst>
                    <a:ext uri="{FF2B5EF4-FFF2-40B4-BE49-F238E27FC236}">
                      <a16:creationId xmlns:a16="http://schemas.microsoft.com/office/drawing/2014/main" id="{0C8FDF2E-6F59-4E3E-E0B7-C316ABDAD214}"/>
                    </a:ext>
                  </a:extLst>
                </p14:cNvPr>
                <p14:cNvContentPartPr/>
                <p14:nvPr/>
              </p14:nvContentPartPr>
              <p14:xfrm>
                <a:off x="10759630" y="3288170"/>
                <a:ext cx="68400" cy="102240"/>
              </p14:xfrm>
            </p:contentPart>
          </mc:Choice>
          <mc:Fallback xmlns="">
            <p:pic>
              <p:nvPicPr>
                <p:cNvPr id="900" name="Input penna 899">
                  <a:extLst>
                    <a:ext uri="{FF2B5EF4-FFF2-40B4-BE49-F238E27FC236}">
                      <a16:creationId xmlns:a16="http://schemas.microsoft.com/office/drawing/2014/main" id="{0C8FDF2E-6F59-4E3E-E0B7-C316ABDAD214}"/>
                    </a:ext>
                  </a:extLst>
                </p:cNvPr>
                <p:cNvPicPr/>
                <p:nvPr/>
              </p:nvPicPr>
              <p:blipFill>
                <a:blip r:embed="rId959"/>
                <a:stretch>
                  <a:fillRect/>
                </a:stretch>
              </p:blipFill>
              <p:spPr>
                <a:xfrm>
                  <a:off x="10752070" y="3280610"/>
                  <a:ext cx="831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0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467E13FC-08AA-76A5-99BF-1CA4E30F8D87}"/>
                    </a:ext>
                  </a:extLst>
                </p14:cNvPr>
                <p14:cNvContentPartPr/>
                <p14:nvPr/>
              </p14:nvContentPartPr>
              <p14:xfrm>
                <a:off x="10861510" y="3275570"/>
                <a:ext cx="41760" cy="102960"/>
              </p14:xfrm>
            </p:contentPart>
          </mc:Choice>
          <mc:Fallback xmlns=""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467E13FC-08AA-76A5-99BF-1CA4E30F8D87}"/>
                    </a:ext>
                  </a:extLst>
                </p:cNvPr>
                <p:cNvPicPr/>
                <p:nvPr/>
              </p:nvPicPr>
              <p:blipFill>
                <a:blip r:embed="rId961"/>
                <a:stretch>
                  <a:fillRect/>
                </a:stretch>
              </p:blipFill>
              <p:spPr>
                <a:xfrm>
                  <a:off x="10853950" y="3268010"/>
                  <a:ext cx="5688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8" name="Gruppo 907">
            <a:extLst>
              <a:ext uri="{FF2B5EF4-FFF2-40B4-BE49-F238E27FC236}">
                <a16:creationId xmlns:a16="http://schemas.microsoft.com/office/drawing/2014/main" id="{811FAA0B-2097-51D7-815C-6D89356F714A}"/>
              </a:ext>
            </a:extLst>
          </p:cNvPr>
          <p:cNvGrpSpPr/>
          <p:nvPr/>
        </p:nvGrpSpPr>
        <p:grpSpPr>
          <a:xfrm>
            <a:off x="9683230" y="3186650"/>
            <a:ext cx="344520" cy="292320"/>
            <a:chOff x="9683230" y="3186650"/>
            <a:chExt cx="344520" cy="29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2">
              <p14:nvContentPartPr>
                <p14:cNvPr id="895" name="Input penna 894">
                  <a:extLst>
                    <a:ext uri="{FF2B5EF4-FFF2-40B4-BE49-F238E27FC236}">
                      <a16:creationId xmlns:a16="http://schemas.microsoft.com/office/drawing/2014/main" id="{D6B012EA-1D41-3F42-81D8-D1AFBF6DC9F8}"/>
                    </a:ext>
                  </a:extLst>
                </p14:cNvPr>
                <p14:cNvContentPartPr/>
                <p14:nvPr/>
              </p14:nvContentPartPr>
              <p14:xfrm>
                <a:off x="9683230" y="3186650"/>
                <a:ext cx="184320" cy="292320"/>
              </p14:xfrm>
            </p:contentPart>
          </mc:Choice>
          <mc:Fallback xmlns="">
            <p:pic>
              <p:nvPicPr>
                <p:cNvPr id="895" name="Input penna 894">
                  <a:extLst>
                    <a:ext uri="{FF2B5EF4-FFF2-40B4-BE49-F238E27FC236}">
                      <a16:creationId xmlns:a16="http://schemas.microsoft.com/office/drawing/2014/main" id="{D6B012EA-1D41-3F42-81D8-D1AFBF6DC9F8}"/>
                    </a:ext>
                  </a:extLst>
                </p:cNvPr>
                <p:cNvPicPr/>
                <p:nvPr/>
              </p:nvPicPr>
              <p:blipFill>
                <a:blip r:embed="rId963"/>
                <a:stretch>
                  <a:fillRect/>
                </a:stretch>
              </p:blipFill>
              <p:spPr>
                <a:xfrm>
                  <a:off x="9676030" y="3179090"/>
                  <a:ext cx="19944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4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A8B3817B-8D51-37F8-25D7-5756DD3181D6}"/>
                    </a:ext>
                  </a:extLst>
                </p14:cNvPr>
                <p14:cNvContentPartPr/>
                <p14:nvPr/>
              </p14:nvContentPartPr>
              <p14:xfrm>
                <a:off x="9861790" y="3246410"/>
                <a:ext cx="165960" cy="151200"/>
              </p14:xfrm>
            </p:contentPart>
          </mc:Choice>
          <mc:Fallback xmlns=""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A8B3817B-8D51-37F8-25D7-5756DD3181D6}"/>
                    </a:ext>
                  </a:extLst>
                </p:cNvPr>
                <p:cNvPicPr/>
                <p:nvPr/>
              </p:nvPicPr>
              <p:blipFill>
                <a:blip r:embed="rId965"/>
                <a:stretch>
                  <a:fillRect/>
                </a:stretch>
              </p:blipFill>
              <p:spPr>
                <a:xfrm>
                  <a:off x="9854230" y="3238850"/>
                  <a:ext cx="1807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6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C28A551F-549C-B293-1776-A41835D6FF08}"/>
                    </a:ext>
                  </a:extLst>
                </p14:cNvPr>
                <p14:cNvContentPartPr/>
                <p14:nvPr/>
              </p14:nvContentPartPr>
              <p14:xfrm>
                <a:off x="9893810" y="3251810"/>
                <a:ext cx="124920" cy="9000"/>
              </p14:xfrm>
            </p:contentPart>
          </mc:Choice>
          <mc:Fallback xmlns=""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C28A551F-549C-B293-1776-A41835D6FF08}"/>
                    </a:ext>
                  </a:extLst>
                </p:cNvPr>
                <p:cNvPicPr/>
                <p:nvPr/>
              </p:nvPicPr>
              <p:blipFill>
                <a:blip r:embed="rId967"/>
                <a:stretch>
                  <a:fillRect/>
                </a:stretch>
              </p:blipFill>
              <p:spPr>
                <a:xfrm>
                  <a:off x="9886250" y="3244250"/>
                  <a:ext cx="140040" cy="2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68">
            <p14:nvContentPartPr>
              <p14:cNvPr id="909" name="Input penna 908">
                <a:extLst>
                  <a:ext uri="{FF2B5EF4-FFF2-40B4-BE49-F238E27FC236}">
                    <a16:creationId xmlns:a16="http://schemas.microsoft.com/office/drawing/2014/main" id="{44EBEB1E-2768-078B-6E1C-80112BA0AFD6}"/>
                  </a:ext>
                </a:extLst>
              </p14:cNvPr>
              <p14:cNvContentPartPr/>
              <p14:nvPr/>
            </p14:nvContentPartPr>
            <p14:xfrm>
              <a:off x="6592619" y="3951700"/>
              <a:ext cx="6742440" cy="416160"/>
            </p14:xfrm>
          </p:contentPart>
        </mc:Choice>
        <mc:Fallback xmlns="">
          <p:pic>
            <p:nvPicPr>
              <p:cNvPr id="909" name="Input penna 908">
                <a:extLst>
                  <a:ext uri="{FF2B5EF4-FFF2-40B4-BE49-F238E27FC236}">
                    <a16:creationId xmlns:a16="http://schemas.microsoft.com/office/drawing/2014/main" id="{44EBEB1E-2768-078B-6E1C-80112BA0AFD6}"/>
                  </a:ext>
                </a:extLst>
              </p:cNvPr>
              <p:cNvPicPr/>
              <p:nvPr/>
            </p:nvPicPr>
            <p:blipFill>
              <a:blip r:embed="rId969"/>
              <a:stretch>
                <a:fillRect/>
              </a:stretch>
            </p:blipFill>
            <p:spPr>
              <a:xfrm>
                <a:off x="6585059" y="3944500"/>
                <a:ext cx="6757560" cy="43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37" name="Gruppo 936">
            <a:extLst>
              <a:ext uri="{FF2B5EF4-FFF2-40B4-BE49-F238E27FC236}">
                <a16:creationId xmlns:a16="http://schemas.microsoft.com/office/drawing/2014/main" id="{61E3F683-8927-868C-555D-2B7B5AADA7D3}"/>
              </a:ext>
            </a:extLst>
          </p:cNvPr>
          <p:cNvGrpSpPr/>
          <p:nvPr/>
        </p:nvGrpSpPr>
        <p:grpSpPr>
          <a:xfrm>
            <a:off x="6945318" y="4247001"/>
            <a:ext cx="581040" cy="267840"/>
            <a:chOff x="6945318" y="4247001"/>
            <a:chExt cx="581040" cy="26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0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456685A3-5B19-D8EE-C18A-20BAB798BD6C}"/>
                    </a:ext>
                  </a:extLst>
                </p14:cNvPr>
                <p14:cNvContentPartPr/>
                <p14:nvPr/>
              </p14:nvContentPartPr>
              <p14:xfrm>
                <a:off x="6945318" y="4256361"/>
                <a:ext cx="100080" cy="123480"/>
              </p14:xfrm>
            </p:contentPart>
          </mc:Choice>
          <mc:Fallback xmlns=""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456685A3-5B19-D8EE-C18A-20BAB798BD6C}"/>
                    </a:ext>
                  </a:extLst>
                </p:cNvPr>
                <p:cNvPicPr/>
                <p:nvPr/>
              </p:nvPicPr>
              <p:blipFill>
                <a:blip r:embed="rId971"/>
                <a:stretch>
                  <a:fillRect/>
                </a:stretch>
              </p:blipFill>
              <p:spPr>
                <a:xfrm>
                  <a:off x="6937758" y="4248801"/>
                  <a:ext cx="1152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2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FBE485A1-A117-4AA0-E0CB-FFB915D22984}"/>
                    </a:ext>
                  </a:extLst>
                </p14:cNvPr>
                <p14:cNvContentPartPr/>
                <p14:nvPr/>
              </p14:nvContentPartPr>
              <p14:xfrm>
                <a:off x="7092198" y="4247001"/>
                <a:ext cx="12600" cy="122760"/>
              </p14:xfrm>
            </p:contentPart>
          </mc:Choice>
          <mc:Fallback xmlns=""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FBE485A1-A117-4AA0-E0CB-FFB915D22984}"/>
                    </a:ext>
                  </a:extLst>
                </p:cNvPr>
                <p:cNvPicPr/>
                <p:nvPr/>
              </p:nvPicPr>
              <p:blipFill>
                <a:blip r:embed="rId973"/>
                <a:stretch>
                  <a:fillRect/>
                </a:stretch>
              </p:blipFill>
              <p:spPr>
                <a:xfrm>
                  <a:off x="7084998" y="4239441"/>
                  <a:ext cx="277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4">
              <p14:nvContentPartPr>
                <p14:cNvPr id="912" name="Input penna 911">
                  <a:extLst>
                    <a:ext uri="{FF2B5EF4-FFF2-40B4-BE49-F238E27FC236}">
                      <a16:creationId xmlns:a16="http://schemas.microsoft.com/office/drawing/2014/main" id="{7A97662B-8CAF-1299-26AC-89A044754741}"/>
                    </a:ext>
                  </a:extLst>
                </p14:cNvPr>
                <p14:cNvContentPartPr/>
                <p14:nvPr/>
              </p14:nvContentPartPr>
              <p14:xfrm>
                <a:off x="7009758" y="4392441"/>
                <a:ext cx="71280" cy="122400"/>
              </p14:xfrm>
            </p:contentPart>
          </mc:Choice>
          <mc:Fallback xmlns="">
            <p:pic>
              <p:nvPicPr>
                <p:cNvPr id="912" name="Input penna 911">
                  <a:extLst>
                    <a:ext uri="{FF2B5EF4-FFF2-40B4-BE49-F238E27FC236}">
                      <a16:creationId xmlns:a16="http://schemas.microsoft.com/office/drawing/2014/main" id="{7A97662B-8CAF-1299-26AC-89A044754741}"/>
                    </a:ext>
                  </a:extLst>
                </p:cNvPr>
                <p:cNvPicPr/>
                <p:nvPr/>
              </p:nvPicPr>
              <p:blipFill>
                <a:blip r:embed="rId975"/>
                <a:stretch>
                  <a:fillRect/>
                </a:stretch>
              </p:blipFill>
              <p:spPr>
                <a:xfrm>
                  <a:off x="7002198" y="4384881"/>
                  <a:ext cx="860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6">
              <p14:nvContentPartPr>
                <p14:cNvPr id="913" name="Input penna 912">
                  <a:extLst>
                    <a:ext uri="{FF2B5EF4-FFF2-40B4-BE49-F238E27FC236}">
                      <a16:creationId xmlns:a16="http://schemas.microsoft.com/office/drawing/2014/main" id="{F02E1B8D-93B6-A299-F7FF-9F70D70DD71F}"/>
                    </a:ext>
                  </a:extLst>
                </p14:cNvPr>
                <p14:cNvContentPartPr/>
                <p14:nvPr/>
              </p14:nvContentPartPr>
              <p14:xfrm>
                <a:off x="7024878" y="4430961"/>
                <a:ext cx="66960" cy="36000"/>
              </p14:xfrm>
            </p:contentPart>
          </mc:Choice>
          <mc:Fallback xmlns="">
            <p:pic>
              <p:nvPicPr>
                <p:cNvPr id="913" name="Input penna 912">
                  <a:extLst>
                    <a:ext uri="{FF2B5EF4-FFF2-40B4-BE49-F238E27FC236}">
                      <a16:creationId xmlns:a16="http://schemas.microsoft.com/office/drawing/2014/main" id="{F02E1B8D-93B6-A299-F7FF-9F70D70DD71F}"/>
                    </a:ext>
                  </a:extLst>
                </p:cNvPr>
                <p:cNvPicPr/>
                <p:nvPr/>
              </p:nvPicPr>
              <p:blipFill>
                <a:blip r:embed="rId977"/>
                <a:stretch>
                  <a:fillRect/>
                </a:stretch>
              </p:blipFill>
              <p:spPr>
                <a:xfrm>
                  <a:off x="7017318" y="4423401"/>
                  <a:ext cx="820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8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4F471E86-B2C0-B603-47E6-C65C65CBA062}"/>
                    </a:ext>
                  </a:extLst>
                </p14:cNvPr>
                <p14:cNvContentPartPr/>
                <p14:nvPr/>
              </p14:nvContentPartPr>
              <p14:xfrm>
                <a:off x="7142958" y="4301721"/>
                <a:ext cx="77040" cy="133920"/>
              </p14:xfrm>
            </p:contentPart>
          </mc:Choice>
          <mc:Fallback xmlns=""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4F471E86-B2C0-B603-47E6-C65C65CBA062}"/>
                    </a:ext>
                  </a:extLst>
                </p:cNvPr>
                <p:cNvPicPr/>
                <p:nvPr/>
              </p:nvPicPr>
              <p:blipFill>
                <a:blip r:embed="rId979"/>
                <a:stretch>
                  <a:fillRect/>
                </a:stretch>
              </p:blipFill>
              <p:spPr>
                <a:xfrm>
                  <a:off x="7135398" y="4294161"/>
                  <a:ext cx="918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0">
              <p14:nvContentPartPr>
                <p14:cNvPr id="915" name="Input penna 914">
                  <a:extLst>
                    <a:ext uri="{FF2B5EF4-FFF2-40B4-BE49-F238E27FC236}">
                      <a16:creationId xmlns:a16="http://schemas.microsoft.com/office/drawing/2014/main" id="{B3DC3447-3274-32C2-A7D3-B653E3A6A9E9}"/>
                    </a:ext>
                  </a:extLst>
                </p14:cNvPr>
                <p14:cNvContentPartPr/>
                <p14:nvPr/>
              </p14:nvContentPartPr>
              <p14:xfrm>
                <a:off x="7246638" y="4320441"/>
                <a:ext cx="8280" cy="91800"/>
              </p14:xfrm>
            </p:contentPart>
          </mc:Choice>
          <mc:Fallback xmlns="">
            <p:pic>
              <p:nvPicPr>
                <p:cNvPr id="915" name="Input penna 914">
                  <a:extLst>
                    <a:ext uri="{FF2B5EF4-FFF2-40B4-BE49-F238E27FC236}">
                      <a16:creationId xmlns:a16="http://schemas.microsoft.com/office/drawing/2014/main" id="{B3DC3447-3274-32C2-A7D3-B653E3A6A9E9}"/>
                    </a:ext>
                  </a:extLst>
                </p:cNvPr>
                <p:cNvPicPr/>
                <p:nvPr/>
              </p:nvPicPr>
              <p:blipFill>
                <a:blip r:embed="rId981"/>
                <a:stretch>
                  <a:fillRect/>
                </a:stretch>
              </p:blipFill>
              <p:spPr>
                <a:xfrm>
                  <a:off x="7239078" y="4312881"/>
                  <a:ext cx="234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2">
              <p14:nvContentPartPr>
                <p14:cNvPr id="916" name="Input penna 915">
                  <a:extLst>
                    <a:ext uri="{FF2B5EF4-FFF2-40B4-BE49-F238E27FC236}">
                      <a16:creationId xmlns:a16="http://schemas.microsoft.com/office/drawing/2014/main" id="{F1BC2727-FE5F-391A-5679-636392390CB8}"/>
                    </a:ext>
                  </a:extLst>
                </p14:cNvPr>
                <p14:cNvContentPartPr/>
                <p14:nvPr/>
              </p14:nvContentPartPr>
              <p14:xfrm>
                <a:off x="7301718" y="4318641"/>
                <a:ext cx="53640" cy="13680"/>
              </p14:xfrm>
            </p:contentPart>
          </mc:Choice>
          <mc:Fallback xmlns="">
            <p:pic>
              <p:nvPicPr>
                <p:cNvPr id="916" name="Input penna 915">
                  <a:extLst>
                    <a:ext uri="{FF2B5EF4-FFF2-40B4-BE49-F238E27FC236}">
                      <a16:creationId xmlns:a16="http://schemas.microsoft.com/office/drawing/2014/main" id="{F1BC2727-FE5F-391A-5679-636392390CB8}"/>
                    </a:ext>
                  </a:extLst>
                </p:cNvPr>
                <p:cNvPicPr/>
                <p:nvPr/>
              </p:nvPicPr>
              <p:blipFill>
                <a:blip r:embed="rId983"/>
                <a:stretch>
                  <a:fillRect/>
                </a:stretch>
              </p:blipFill>
              <p:spPr>
                <a:xfrm>
                  <a:off x="7294158" y="4311081"/>
                  <a:ext cx="68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4">
              <p14:nvContentPartPr>
                <p14:cNvPr id="917" name="Input penna 916">
                  <a:extLst>
                    <a:ext uri="{FF2B5EF4-FFF2-40B4-BE49-F238E27FC236}">
                      <a16:creationId xmlns:a16="http://schemas.microsoft.com/office/drawing/2014/main" id="{BF62A0B3-4BA3-099C-DD90-ADA082E0A420}"/>
                    </a:ext>
                  </a:extLst>
                </p14:cNvPr>
                <p14:cNvContentPartPr/>
                <p14:nvPr/>
              </p14:nvContentPartPr>
              <p14:xfrm>
                <a:off x="7299198" y="4342041"/>
                <a:ext cx="59400" cy="74160"/>
              </p14:xfrm>
            </p:contentPart>
          </mc:Choice>
          <mc:Fallback xmlns="">
            <p:pic>
              <p:nvPicPr>
                <p:cNvPr id="917" name="Input penna 916">
                  <a:extLst>
                    <a:ext uri="{FF2B5EF4-FFF2-40B4-BE49-F238E27FC236}">
                      <a16:creationId xmlns:a16="http://schemas.microsoft.com/office/drawing/2014/main" id="{BF62A0B3-4BA3-099C-DD90-ADA082E0A420}"/>
                    </a:ext>
                  </a:extLst>
                </p:cNvPr>
                <p:cNvPicPr/>
                <p:nvPr/>
              </p:nvPicPr>
              <p:blipFill>
                <a:blip r:embed="rId985"/>
                <a:stretch>
                  <a:fillRect/>
                </a:stretch>
              </p:blipFill>
              <p:spPr>
                <a:xfrm>
                  <a:off x="7291638" y="4334481"/>
                  <a:ext cx="745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6">
              <p14:nvContentPartPr>
                <p14:cNvPr id="918" name="Input penna 917">
                  <a:extLst>
                    <a:ext uri="{FF2B5EF4-FFF2-40B4-BE49-F238E27FC236}">
                      <a16:creationId xmlns:a16="http://schemas.microsoft.com/office/drawing/2014/main" id="{AADC4234-584E-22B7-59F7-99606A88860F}"/>
                    </a:ext>
                  </a:extLst>
                </p14:cNvPr>
                <p14:cNvContentPartPr/>
                <p14:nvPr/>
              </p14:nvContentPartPr>
              <p14:xfrm>
                <a:off x="7395318" y="4316841"/>
                <a:ext cx="23040" cy="83520"/>
              </p14:xfrm>
            </p:contentPart>
          </mc:Choice>
          <mc:Fallback xmlns="">
            <p:pic>
              <p:nvPicPr>
                <p:cNvPr id="918" name="Input penna 917">
                  <a:extLst>
                    <a:ext uri="{FF2B5EF4-FFF2-40B4-BE49-F238E27FC236}">
                      <a16:creationId xmlns:a16="http://schemas.microsoft.com/office/drawing/2014/main" id="{AADC4234-584E-22B7-59F7-99606A88860F}"/>
                    </a:ext>
                  </a:extLst>
                </p:cNvPr>
                <p:cNvPicPr/>
                <p:nvPr/>
              </p:nvPicPr>
              <p:blipFill>
                <a:blip r:embed="rId987"/>
                <a:stretch>
                  <a:fillRect/>
                </a:stretch>
              </p:blipFill>
              <p:spPr>
                <a:xfrm>
                  <a:off x="7387758" y="4309281"/>
                  <a:ext cx="381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8">
              <p14:nvContentPartPr>
                <p14:cNvPr id="919" name="Input penna 918">
                  <a:extLst>
                    <a:ext uri="{FF2B5EF4-FFF2-40B4-BE49-F238E27FC236}">
                      <a16:creationId xmlns:a16="http://schemas.microsoft.com/office/drawing/2014/main" id="{D3AF72D9-C0DB-9443-0FAF-65C4CEE1C10B}"/>
                    </a:ext>
                  </a:extLst>
                </p14:cNvPr>
                <p14:cNvContentPartPr/>
                <p14:nvPr/>
              </p14:nvContentPartPr>
              <p14:xfrm>
                <a:off x="7415118" y="4355721"/>
                <a:ext cx="111240" cy="16200"/>
              </p14:xfrm>
            </p:contentPart>
          </mc:Choice>
          <mc:Fallback xmlns="">
            <p:pic>
              <p:nvPicPr>
                <p:cNvPr id="919" name="Input penna 918">
                  <a:extLst>
                    <a:ext uri="{FF2B5EF4-FFF2-40B4-BE49-F238E27FC236}">
                      <a16:creationId xmlns:a16="http://schemas.microsoft.com/office/drawing/2014/main" id="{D3AF72D9-C0DB-9443-0FAF-65C4CEE1C10B}"/>
                    </a:ext>
                  </a:extLst>
                </p:cNvPr>
                <p:cNvPicPr/>
                <p:nvPr/>
              </p:nvPicPr>
              <p:blipFill>
                <a:blip r:embed="rId989"/>
                <a:stretch>
                  <a:fillRect/>
                </a:stretch>
              </p:blipFill>
              <p:spPr>
                <a:xfrm>
                  <a:off x="7407558" y="4348521"/>
                  <a:ext cx="12636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1" name="Gruppo 940">
            <a:extLst>
              <a:ext uri="{FF2B5EF4-FFF2-40B4-BE49-F238E27FC236}">
                <a16:creationId xmlns:a16="http://schemas.microsoft.com/office/drawing/2014/main" id="{B157F9BD-D7D8-DB36-4B11-0610B9007440}"/>
              </a:ext>
            </a:extLst>
          </p:cNvPr>
          <p:cNvGrpSpPr/>
          <p:nvPr/>
        </p:nvGrpSpPr>
        <p:grpSpPr>
          <a:xfrm>
            <a:off x="7744518" y="4174281"/>
            <a:ext cx="1047600" cy="261000"/>
            <a:chOff x="7744518" y="4174281"/>
            <a:chExt cx="1047600" cy="26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0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0F96F08D-0D11-7347-4FCC-CA92CDC1E5CA}"/>
                    </a:ext>
                  </a:extLst>
                </p14:cNvPr>
                <p14:cNvContentPartPr/>
                <p14:nvPr/>
              </p14:nvContentPartPr>
              <p14:xfrm>
                <a:off x="7744518" y="4208121"/>
                <a:ext cx="106560" cy="218520"/>
              </p14:xfrm>
            </p:contentPart>
          </mc:Choice>
          <mc:Fallback xmlns=""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0F96F08D-0D11-7347-4FCC-CA92CDC1E5CA}"/>
                    </a:ext>
                  </a:extLst>
                </p:cNvPr>
                <p:cNvPicPr/>
                <p:nvPr/>
              </p:nvPicPr>
              <p:blipFill>
                <a:blip r:embed="rId991"/>
                <a:stretch>
                  <a:fillRect/>
                </a:stretch>
              </p:blipFill>
              <p:spPr>
                <a:xfrm>
                  <a:off x="7736958" y="4200921"/>
                  <a:ext cx="1216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2">
              <p14:nvContentPartPr>
                <p14:cNvPr id="921" name="Input penna 920">
                  <a:extLst>
                    <a:ext uri="{FF2B5EF4-FFF2-40B4-BE49-F238E27FC236}">
                      <a16:creationId xmlns:a16="http://schemas.microsoft.com/office/drawing/2014/main" id="{79DA6637-B1C8-BCBE-D38D-82A83B34C6BB}"/>
                    </a:ext>
                  </a:extLst>
                </p14:cNvPr>
                <p14:cNvContentPartPr/>
                <p14:nvPr/>
              </p14:nvContentPartPr>
              <p14:xfrm>
                <a:off x="7853238" y="4270401"/>
                <a:ext cx="82080" cy="109800"/>
              </p14:xfrm>
            </p:contentPart>
          </mc:Choice>
          <mc:Fallback xmlns="">
            <p:pic>
              <p:nvPicPr>
                <p:cNvPr id="921" name="Input penna 920">
                  <a:extLst>
                    <a:ext uri="{FF2B5EF4-FFF2-40B4-BE49-F238E27FC236}">
                      <a16:creationId xmlns:a16="http://schemas.microsoft.com/office/drawing/2014/main" id="{79DA6637-B1C8-BCBE-D38D-82A83B34C6BB}"/>
                    </a:ext>
                  </a:extLst>
                </p:cNvPr>
                <p:cNvPicPr/>
                <p:nvPr/>
              </p:nvPicPr>
              <p:blipFill>
                <a:blip r:embed="rId993"/>
                <a:stretch>
                  <a:fillRect/>
                </a:stretch>
              </p:blipFill>
              <p:spPr>
                <a:xfrm>
                  <a:off x="7845678" y="4262841"/>
                  <a:ext cx="968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4">
              <p14:nvContentPartPr>
                <p14:cNvPr id="922" name="Input penna 921">
                  <a:extLst>
                    <a:ext uri="{FF2B5EF4-FFF2-40B4-BE49-F238E27FC236}">
                      <a16:creationId xmlns:a16="http://schemas.microsoft.com/office/drawing/2014/main" id="{BC1BD993-FB0D-B4BB-EEFB-F1F4F6736186}"/>
                    </a:ext>
                  </a:extLst>
                </p14:cNvPr>
                <p14:cNvContentPartPr/>
                <p14:nvPr/>
              </p14:nvContentPartPr>
              <p14:xfrm>
                <a:off x="7987878" y="4186521"/>
                <a:ext cx="28800" cy="192240"/>
              </p14:xfrm>
            </p:contentPart>
          </mc:Choice>
          <mc:Fallback xmlns="">
            <p:pic>
              <p:nvPicPr>
                <p:cNvPr id="922" name="Input penna 921">
                  <a:extLst>
                    <a:ext uri="{FF2B5EF4-FFF2-40B4-BE49-F238E27FC236}">
                      <a16:creationId xmlns:a16="http://schemas.microsoft.com/office/drawing/2014/main" id="{BC1BD993-FB0D-B4BB-EEFB-F1F4F6736186}"/>
                    </a:ext>
                  </a:extLst>
                </p:cNvPr>
                <p:cNvPicPr/>
                <p:nvPr/>
              </p:nvPicPr>
              <p:blipFill>
                <a:blip r:embed="rId995"/>
                <a:stretch>
                  <a:fillRect/>
                </a:stretch>
              </p:blipFill>
              <p:spPr>
                <a:xfrm>
                  <a:off x="7980318" y="4178961"/>
                  <a:ext cx="439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6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CE2F6BC8-BAA1-EB28-0335-921C231CF510}"/>
                    </a:ext>
                  </a:extLst>
                </p14:cNvPr>
                <p14:cNvContentPartPr/>
                <p14:nvPr/>
              </p14:nvContentPartPr>
              <p14:xfrm>
                <a:off x="8006958" y="4245561"/>
                <a:ext cx="57600" cy="3960"/>
              </p14:xfrm>
            </p:contentPart>
          </mc:Choice>
          <mc:Fallback xmlns=""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CE2F6BC8-BAA1-EB28-0335-921C231CF510}"/>
                    </a:ext>
                  </a:extLst>
                </p:cNvPr>
                <p:cNvPicPr/>
                <p:nvPr/>
              </p:nvPicPr>
              <p:blipFill>
                <a:blip r:embed="rId997"/>
                <a:stretch>
                  <a:fillRect/>
                </a:stretch>
              </p:blipFill>
              <p:spPr>
                <a:xfrm>
                  <a:off x="7999398" y="4238001"/>
                  <a:ext cx="727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8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BD12F26F-B249-9553-8DE8-28D47EEB62FD}"/>
                    </a:ext>
                  </a:extLst>
                </p14:cNvPr>
                <p14:cNvContentPartPr/>
                <p14:nvPr/>
              </p14:nvContentPartPr>
              <p14:xfrm>
                <a:off x="8078238" y="4174281"/>
                <a:ext cx="43920" cy="211320"/>
              </p14:xfrm>
            </p:contentPart>
          </mc:Choice>
          <mc:Fallback xmlns=""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BD12F26F-B249-9553-8DE8-28D47EEB62FD}"/>
                    </a:ext>
                  </a:extLst>
                </p:cNvPr>
                <p:cNvPicPr/>
                <p:nvPr/>
              </p:nvPicPr>
              <p:blipFill>
                <a:blip r:embed="rId999"/>
                <a:stretch>
                  <a:fillRect/>
                </a:stretch>
              </p:blipFill>
              <p:spPr>
                <a:xfrm>
                  <a:off x="8070678" y="4166721"/>
                  <a:ext cx="590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0">
              <p14:nvContentPartPr>
                <p14:cNvPr id="925" name="Input penna 924">
                  <a:extLst>
                    <a:ext uri="{FF2B5EF4-FFF2-40B4-BE49-F238E27FC236}">
                      <a16:creationId xmlns:a16="http://schemas.microsoft.com/office/drawing/2014/main" id="{70C8ABFA-207F-786B-2CF8-6C81FC72B2BE}"/>
                    </a:ext>
                  </a:extLst>
                </p14:cNvPr>
                <p14:cNvContentPartPr/>
                <p14:nvPr/>
              </p14:nvContentPartPr>
              <p14:xfrm>
                <a:off x="8118198" y="4253841"/>
                <a:ext cx="46800" cy="10440"/>
              </p14:xfrm>
            </p:contentPart>
          </mc:Choice>
          <mc:Fallback xmlns="">
            <p:pic>
              <p:nvPicPr>
                <p:cNvPr id="925" name="Input penna 924">
                  <a:extLst>
                    <a:ext uri="{FF2B5EF4-FFF2-40B4-BE49-F238E27FC236}">
                      <a16:creationId xmlns:a16="http://schemas.microsoft.com/office/drawing/2014/main" id="{70C8ABFA-207F-786B-2CF8-6C81FC72B2BE}"/>
                    </a:ext>
                  </a:extLst>
                </p:cNvPr>
                <p:cNvPicPr/>
                <p:nvPr/>
              </p:nvPicPr>
              <p:blipFill>
                <a:blip r:embed="rId1001"/>
                <a:stretch>
                  <a:fillRect/>
                </a:stretch>
              </p:blipFill>
              <p:spPr>
                <a:xfrm>
                  <a:off x="8110638" y="4246281"/>
                  <a:ext cx="619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2">
              <p14:nvContentPartPr>
                <p14:cNvPr id="926" name="Input penna 925">
                  <a:extLst>
                    <a:ext uri="{FF2B5EF4-FFF2-40B4-BE49-F238E27FC236}">
                      <a16:creationId xmlns:a16="http://schemas.microsoft.com/office/drawing/2014/main" id="{8D2AAC59-D1BF-52D9-00DF-27E204782733}"/>
                    </a:ext>
                  </a:extLst>
                </p14:cNvPr>
                <p14:cNvContentPartPr/>
                <p14:nvPr/>
              </p14:nvContentPartPr>
              <p14:xfrm>
                <a:off x="8169318" y="4297761"/>
                <a:ext cx="39240" cy="80280"/>
              </p14:xfrm>
            </p:contentPart>
          </mc:Choice>
          <mc:Fallback xmlns="">
            <p:pic>
              <p:nvPicPr>
                <p:cNvPr id="926" name="Input penna 925">
                  <a:extLst>
                    <a:ext uri="{FF2B5EF4-FFF2-40B4-BE49-F238E27FC236}">
                      <a16:creationId xmlns:a16="http://schemas.microsoft.com/office/drawing/2014/main" id="{8D2AAC59-D1BF-52D9-00DF-27E204782733}"/>
                    </a:ext>
                  </a:extLst>
                </p:cNvPr>
                <p:cNvPicPr/>
                <p:nvPr/>
              </p:nvPicPr>
              <p:blipFill>
                <a:blip r:embed="rId1003"/>
                <a:stretch>
                  <a:fillRect/>
                </a:stretch>
              </p:blipFill>
              <p:spPr>
                <a:xfrm>
                  <a:off x="8161758" y="4290201"/>
                  <a:ext cx="54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4">
              <p14:nvContentPartPr>
                <p14:cNvPr id="927" name="Input penna 926">
                  <a:extLst>
                    <a:ext uri="{FF2B5EF4-FFF2-40B4-BE49-F238E27FC236}">
                      <a16:creationId xmlns:a16="http://schemas.microsoft.com/office/drawing/2014/main" id="{5E449332-1726-3E86-3978-85D464B42547}"/>
                    </a:ext>
                  </a:extLst>
                </p14:cNvPr>
                <p14:cNvContentPartPr/>
                <p14:nvPr/>
              </p14:nvContentPartPr>
              <p14:xfrm>
                <a:off x="8240958" y="4316121"/>
                <a:ext cx="39960" cy="45360"/>
              </p14:xfrm>
            </p:contentPart>
          </mc:Choice>
          <mc:Fallback xmlns="">
            <p:pic>
              <p:nvPicPr>
                <p:cNvPr id="927" name="Input penna 926">
                  <a:extLst>
                    <a:ext uri="{FF2B5EF4-FFF2-40B4-BE49-F238E27FC236}">
                      <a16:creationId xmlns:a16="http://schemas.microsoft.com/office/drawing/2014/main" id="{5E449332-1726-3E86-3978-85D464B42547}"/>
                    </a:ext>
                  </a:extLst>
                </p:cNvPr>
                <p:cNvPicPr/>
                <p:nvPr/>
              </p:nvPicPr>
              <p:blipFill>
                <a:blip r:embed="rId1005"/>
                <a:stretch>
                  <a:fillRect/>
                </a:stretch>
              </p:blipFill>
              <p:spPr>
                <a:xfrm>
                  <a:off x="8233398" y="4308561"/>
                  <a:ext cx="550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6">
              <p14:nvContentPartPr>
                <p14:cNvPr id="928" name="Input penna 927">
                  <a:extLst>
                    <a:ext uri="{FF2B5EF4-FFF2-40B4-BE49-F238E27FC236}">
                      <a16:creationId xmlns:a16="http://schemas.microsoft.com/office/drawing/2014/main" id="{399D41E8-1BFC-6525-D605-30FC51305116}"/>
                    </a:ext>
                  </a:extLst>
                </p14:cNvPr>
                <p14:cNvContentPartPr/>
                <p14:nvPr/>
              </p14:nvContentPartPr>
              <p14:xfrm>
                <a:off x="8306478" y="4294881"/>
                <a:ext cx="50040" cy="81000"/>
              </p14:xfrm>
            </p:contentPart>
          </mc:Choice>
          <mc:Fallback xmlns="">
            <p:pic>
              <p:nvPicPr>
                <p:cNvPr id="928" name="Input penna 927">
                  <a:extLst>
                    <a:ext uri="{FF2B5EF4-FFF2-40B4-BE49-F238E27FC236}">
                      <a16:creationId xmlns:a16="http://schemas.microsoft.com/office/drawing/2014/main" id="{399D41E8-1BFC-6525-D605-30FC51305116}"/>
                    </a:ext>
                  </a:extLst>
                </p:cNvPr>
                <p:cNvPicPr/>
                <p:nvPr/>
              </p:nvPicPr>
              <p:blipFill>
                <a:blip r:embed="rId1007"/>
                <a:stretch>
                  <a:fillRect/>
                </a:stretch>
              </p:blipFill>
              <p:spPr>
                <a:xfrm>
                  <a:off x="8298918" y="4287681"/>
                  <a:ext cx="651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8">
              <p14:nvContentPartPr>
                <p14:cNvPr id="929" name="Input penna 928">
                  <a:extLst>
                    <a:ext uri="{FF2B5EF4-FFF2-40B4-BE49-F238E27FC236}">
                      <a16:creationId xmlns:a16="http://schemas.microsoft.com/office/drawing/2014/main" id="{9109A6F6-32F0-1CE8-EF72-2C9149FC6094}"/>
                    </a:ext>
                  </a:extLst>
                </p14:cNvPr>
                <p14:cNvContentPartPr/>
                <p14:nvPr/>
              </p14:nvContentPartPr>
              <p14:xfrm>
                <a:off x="8396838" y="4316841"/>
                <a:ext cx="25920" cy="64440"/>
              </p14:xfrm>
            </p:contentPart>
          </mc:Choice>
          <mc:Fallback xmlns="">
            <p:pic>
              <p:nvPicPr>
                <p:cNvPr id="929" name="Input penna 928">
                  <a:extLst>
                    <a:ext uri="{FF2B5EF4-FFF2-40B4-BE49-F238E27FC236}">
                      <a16:creationId xmlns:a16="http://schemas.microsoft.com/office/drawing/2014/main" id="{9109A6F6-32F0-1CE8-EF72-2C9149FC6094}"/>
                    </a:ext>
                  </a:extLst>
                </p:cNvPr>
                <p:cNvPicPr/>
                <p:nvPr/>
              </p:nvPicPr>
              <p:blipFill>
                <a:blip r:embed="rId1009"/>
                <a:stretch>
                  <a:fillRect/>
                </a:stretch>
              </p:blipFill>
              <p:spPr>
                <a:xfrm>
                  <a:off x="8389278" y="4309281"/>
                  <a:ext cx="410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0">
              <p14:nvContentPartPr>
                <p14:cNvPr id="930" name="Input penna 929">
                  <a:extLst>
                    <a:ext uri="{FF2B5EF4-FFF2-40B4-BE49-F238E27FC236}">
                      <a16:creationId xmlns:a16="http://schemas.microsoft.com/office/drawing/2014/main" id="{A89B47C7-AE75-EE03-9E40-653DC1F38D76}"/>
                    </a:ext>
                  </a:extLst>
                </p14:cNvPr>
                <p14:cNvContentPartPr/>
                <p14:nvPr/>
              </p14:nvContentPartPr>
              <p14:xfrm>
                <a:off x="8460918" y="4236561"/>
                <a:ext cx="7200" cy="105120"/>
              </p14:xfrm>
            </p:contentPart>
          </mc:Choice>
          <mc:Fallback xmlns="">
            <p:pic>
              <p:nvPicPr>
                <p:cNvPr id="930" name="Input penna 929">
                  <a:extLst>
                    <a:ext uri="{FF2B5EF4-FFF2-40B4-BE49-F238E27FC236}">
                      <a16:creationId xmlns:a16="http://schemas.microsoft.com/office/drawing/2014/main" id="{A89B47C7-AE75-EE03-9E40-653DC1F38D76}"/>
                    </a:ext>
                  </a:extLst>
                </p:cNvPr>
                <p:cNvPicPr/>
                <p:nvPr/>
              </p:nvPicPr>
              <p:blipFill>
                <a:blip r:embed="rId1011"/>
                <a:stretch>
                  <a:fillRect/>
                </a:stretch>
              </p:blipFill>
              <p:spPr>
                <a:xfrm>
                  <a:off x="8453718" y="4229001"/>
                  <a:ext cx="223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2">
              <p14:nvContentPartPr>
                <p14:cNvPr id="931" name="Input penna 930">
                  <a:extLst>
                    <a:ext uri="{FF2B5EF4-FFF2-40B4-BE49-F238E27FC236}">
                      <a16:creationId xmlns:a16="http://schemas.microsoft.com/office/drawing/2014/main" id="{A6417728-7A68-0A5A-2887-0509A42A3503}"/>
                    </a:ext>
                  </a:extLst>
                </p14:cNvPr>
                <p14:cNvContentPartPr/>
                <p14:nvPr/>
              </p14:nvContentPartPr>
              <p14:xfrm>
                <a:off x="8454798" y="4332681"/>
                <a:ext cx="20520" cy="1800"/>
              </p14:xfrm>
            </p:contentPart>
          </mc:Choice>
          <mc:Fallback xmlns="">
            <p:pic>
              <p:nvPicPr>
                <p:cNvPr id="931" name="Input penna 930">
                  <a:extLst>
                    <a:ext uri="{FF2B5EF4-FFF2-40B4-BE49-F238E27FC236}">
                      <a16:creationId xmlns:a16="http://schemas.microsoft.com/office/drawing/2014/main" id="{A6417728-7A68-0A5A-2887-0509A42A3503}"/>
                    </a:ext>
                  </a:extLst>
                </p:cNvPr>
                <p:cNvPicPr/>
                <p:nvPr/>
              </p:nvPicPr>
              <p:blipFill>
                <a:blip r:embed="rId1013"/>
                <a:stretch>
                  <a:fillRect/>
                </a:stretch>
              </p:blipFill>
              <p:spPr>
                <a:xfrm>
                  <a:off x="8447238" y="4325121"/>
                  <a:ext cx="356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4">
              <p14:nvContentPartPr>
                <p14:cNvPr id="932" name="Input penna 931">
                  <a:extLst>
                    <a:ext uri="{FF2B5EF4-FFF2-40B4-BE49-F238E27FC236}">
                      <a16:creationId xmlns:a16="http://schemas.microsoft.com/office/drawing/2014/main" id="{14BD4DA2-BB72-C210-9E13-0A098471F1F9}"/>
                    </a:ext>
                  </a:extLst>
                </p14:cNvPr>
                <p14:cNvContentPartPr/>
                <p14:nvPr/>
              </p14:nvContentPartPr>
              <p14:xfrm>
                <a:off x="8530038" y="4304601"/>
                <a:ext cx="2520" cy="64080"/>
              </p14:xfrm>
            </p:contentPart>
          </mc:Choice>
          <mc:Fallback xmlns="">
            <p:pic>
              <p:nvPicPr>
                <p:cNvPr id="932" name="Input penna 931">
                  <a:extLst>
                    <a:ext uri="{FF2B5EF4-FFF2-40B4-BE49-F238E27FC236}">
                      <a16:creationId xmlns:a16="http://schemas.microsoft.com/office/drawing/2014/main" id="{14BD4DA2-BB72-C210-9E13-0A098471F1F9}"/>
                    </a:ext>
                  </a:extLst>
                </p:cNvPr>
                <p:cNvPicPr/>
                <p:nvPr/>
              </p:nvPicPr>
              <p:blipFill>
                <a:blip r:embed="rId1015"/>
                <a:stretch>
                  <a:fillRect/>
                </a:stretch>
              </p:blipFill>
              <p:spPr>
                <a:xfrm>
                  <a:off x="8522478" y="4297041"/>
                  <a:ext cx="176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6">
              <p14:nvContentPartPr>
                <p14:cNvPr id="933" name="Input penna 932">
                  <a:extLst>
                    <a:ext uri="{FF2B5EF4-FFF2-40B4-BE49-F238E27FC236}">
                      <a16:creationId xmlns:a16="http://schemas.microsoft.com/office/drawing/2014/main" id="{13969AF2-2804-3452-356E-300D5A847BE6}"/>
                    </a:ext>
                  </a:extLst>
                </p14:cNvPr>
                <p14:cNvContentPartPr/>
                <p14:nvPr/>
              </p14:nvContentPartPr>
              <p14:xfrm>
                <a:off x="8562078" y="4337721"/>
                <a:ext cx="60120" cy="31680"/>
              </p14:xfrm>
            </p:contentPart>
          </mc:Choice>
          <mc:Fallback xmlns="">
            <p:pic>
              <p:nvPicPr>
                <p:cNvPr id="933" name="Input penna 932">
                  <a:extLst>
                    <a:ext uri="{FF2B5EF4-FFF2-40B4-BE49-F238E27FC236}">
                      <a16:creationId xmlns:a16="http://schemas.microsoft.com/office/drawing/2014/main" id="{13969AF2-2804-3452-356E-300D5A847BE6}"/>
                    </a:ext>
                  </a:extLst>
                </p:cNvPr>
                <p:cNvPicPr/>
                <p:nvPr/>
              </p:nvPicPr>
              <p:blipFill>
                <a:blip r:embed="rId1017"/>
                <a:stretch>
                  <a:fillRect/>
                </a:stretch>
              </p:blipFill>
              <p:spPr>
                <a:xfrm>
                  <a:off x="8554518" y="4330161"/>
                  <a:ext cx="752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8">
              <p14:nvContentPartPr>
                <p14:cNvPr id="938" name="Input penna 937">
                  <a:extLst>
                    <a:ext uri="{FF2B5EF4-FFF2-40B4-BE49-F238E27FC236}">
                      <a16:creationId xmlns:a16="http://schemas.microsoft.com/office/drawing/2014/main" id="{92B1C245-6229-3D9C-91A7-9A96F43A841D}"/>
                    </a:ext>
                  </a:extLst>
                </p14:cNvPr>
                <p14:cNvContentPartPr/>
                <p14:nvPr/>
              </p14:nvContentPartPr>
              <p14:xfrm>
                <a:off x="8665758" y="4313601"/>
                <a:ext cx="44640" cy="37800"/>
              </p14:xfrm>
            </p:contentPart>
          </mc:Choice>
          <mc:Fallback xmlns="">
            <p:pic>
              <p:nvPicPr>
                <p:cNvPr id="938" name="Input penna 937">
                  <a:extLst>
                    <a:ext uri="{FF2B5EF4-FFF2-40B4-BE49-F238E27FC236}">
                      <a16:creationId xmlns:a16="http://schemas.microsoft.com/office/drawing/2014/main" id="{92B1C245-6229-3D9C-91A7-9A96F43A841D}"/>
                    </a:ext>
                  </a:extLst>
                </p:cNvPr>
                <p:cNvPicPr/>
                <p:nvPr/>
              </p:nvPicPr>
              <p:blipFill>
                <a:blip r:embed="rId1019"/>
                <a:stretch>
                  <a:fillRect/>
                </a:stretch>
              </p:blipFill>
              <p:spPr>
                <a:xfrm>
                  <a:off x="8658198" y="4306041"/>
                  <a:ext cx="597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0">
              <p14:nvContentPartPr>
                <p14:cNvPr id="939" name="Input penna 938">
                  <a:extLst>
                    <a:ext uri="{FF2B5EF4-FFF2-40B4-BE49-F238E27FC236}">
                      <a16:creationId xmlns:a16="http://schemas.microsoft.com/office/drawing/2014/main" id="{4E951490-D01A-D4FB-A4F9-9C24971CC813}"/>
                    </a:ext>
                  </a:extLst>
                </p14:cNvPr>
                <p14:cNvContentPartPr/>
                <p14:nvPr/>
              </p14:nvContentPartPr>
              <p14:xfrm>
                <a:off x="8769438" y="4194081"/>
                <a:ext cx="22680" cy="241200"/>
              </p14:xfrm>
            </p:contentPart>
          </mc:Choice>
          <mc:Fallback xmlns="">
            <p:pic>
              <p:nvPicPr>
                <p:cNvPr id="939" name="Input penna 938">
                  <a:extLst>
                    <a:ext uri="{FF2B5EF4-FFF2-40B4-BE49-F238E27FC236}">
                      <a16:creationId xmlns:a16="http://schemas.microsoft.com/office/drawing/2014/main" id="{4E951490-D01A-D4FB-A4F9-9C24971CC813}"/>
                    </a:ext>
                  </a:extLst>
                </p:cNvPr>
                <p:cNvPicPr/>
                <p:nvPr/>
              </p:nvPicPr>
              <p:blipFill>
                <a:blip r:embed="rId1021"/>
                <a:stretch>
                  <a:fillRect/>
                </a:stretch>
              </p:blipFill>
              <p:spPr>
                <a:xfrm>
                  <a:off x="8761878" y="4186521"/>
                  <a:ext cx="37800" cy="25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0" name="Gruppo 969">
            <a:extLst>
              <a:ext uri="{FF2B5EF4-FFF2-40B4-BE49-F238E27FC236}">
                <a16:creationId xmlns:a16="http://schemas.microsoft.com/office/drawing/2014/main" id="{5652C18A-1D17-ADC5-4CE7-12E401A5DC5E}"/>
              </a:ext>
            </a:extLst>
          </p:cNvPr>
          <p:cNvGrpSpPr/>
          <p:nvPr/>
        </p:nvGrpSpPr>
        <p:grpSpPr>
          <a:xfrm>
            <a:off x="6943357" y="4684724"/>
            <a:ext cx="300960" cy="119880"/>
            <a:chOff x="6943357" y="4684724"/>
            <a:chExt cx="300960" cy="11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2">
              <p14:nvContentPartPr>
                <p14:cNvPr id="955" name="Input penna 954">
                  <a:extLst>
                    <a:ext uri="{FF2B5EF4-FFF2-40B4-BE49-F238E27FC236}">
                      <a16:creationId xmlns:a16="http://schemas.microsoft.com/office/drawing/2014/main" id="{C8B1A675-76B2-45FB-4494-3821FCDE21E1}"/>
                    </a:ext>
                  </a:extLst>
                </p14:cNvPr>
                <p14:cNvContentPartPr/>
                <p14:nvPr/>
              </p14:nvContentPartPr>
              <p14:xfrm>
                <a:off x="6943357" y="4701284"/>
                <a:ext cx="95400" cy="103320"/>
              </p14:xfrm>
            </p:contentPart>
          </mc:Choice>
          <mc:Fallback xmlns="">
            <p:pic>
              <p:nvPicPr>
                <p:cNvPr id="955" name="Input penna 954">
                  <a:extLst>
                    <a:ext uri="{FF2B5EF4-FFF2-40B4-BE49-F238E27FC236}">
                      <a16:creationId xmlns:a16="http://schemas.microsoft.com/office/drawing/2014/main" id="{C8B1A675-76B2-45FB-4494-3821FCDE21E1}"/>
                    </a:ext>
                  </a:extLst>
                </p:cNvPr>
                <p:cNvPicPr/>
                <p:nvPr/>
              </p:nvPicPr>
              <p:blipFill>
                <a:blip r:embed="rId1023"/>
                <a:stretch>
                  <a:fillRect/>
                </a:stretch>
              </p:blipFill>
              <p:spPr>
                <a:xfrm>
                  <a:off x="6935797" y="4693724"/>
                  <a:ext cx="1105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4">
              <p14:nvContentPartPr>
                <p14:cNvPr id="956" name="Input penna 955">
                  <a:extLst>
                    <a:ext uri="{FF2B5EF4-FFF2-40B4-BE49-F238E27FC236}">
                      <a16:creationId xmlns:a16="http://schemas.microsoft.com/office/drawing/2014/main" id="{F0277C8E-A918-EBF9-33E4-4D813D3EAC51}"/>
                    </a:ext>
                  </a:extLst>
                </p14:cNvPr>
                <p14:cNvContentPartPr/>
                <p14:nvPr/>
              </p14:nvContentPartPr>
              <p14:xfrm>
                <a:off x="7062877" y="4684724"/>
                <a:ext cx="43920" cy="88200"/>
              </p14:xfrm>
            </p:contentPart>
          </mc:Choice>
          <mc:Fallback xmlns="">
            <p:pic>
              <p:nvPicPr>
                <p:cNvPr id="956" name="Input penna 955">
                  <a:extLst>
                    <a:ext uri="{FF2B5EF4-FFF2-40B4-BE49-F238E27FC236}">
                      <a16:creationId xmlns:a16="http://schemas.microsoft.com/office/drawing/2014/main" id="{F0277C8E-A918-EBF9-33E4-4D813D3EAC51}"/>
                    </a:ext>
                  </a:extLst>
                </p:cNvPr>
                <p:cNvPicPr/>
                <p:nvPr/>
              </p:nvPicPr>
              <p:blipFill>
                <a:blip r:embed="rId1025"/>
                <a:stretch>
                  <a:fillRect/>
                </a:stretch>
              </p:blipFill>
              <p:spPr>
                <a:xfrm>
                  <a:off x="7055317" y="4677164"/>
                  <a:ext cx="590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6">
              <p14:nvContentPartPr>
                <p14:cNvPr id="957" name="Input penna 956">
                  <a:extLst>
                    <a:ext uri="{FF2B5EF4-FFF2-40B4-BE49-F238E27FC236}">
                      <a16:creationId xmlns:a16="http://schemas.microsoft.com/office/drawing/2014/main" id="{4BC6B722-D498-31E5-6E73-E1A79D759603}"/>
                    </a:ext>
                  </a:extLst>
                </p14:cNvPr>
                <p14:cNvContentPartPr/>
                <p14:nvPr/>
              </p14:nvContentPartPr>
              <p14:xfrm>
                <a:off x="7228117" y="4691924"/>
                <a:ext cx="360" cy="360"/>
              </p14:xfrm>
            </p:contentPart>
          </mc:Choice>
          <mc:Fallback xmlns="">
            <p:pic>
              <p:nvPicPr>
                <p:cNvPr id="957" name="Input penna 956">
                  <a:extLst>
                    <a:ext uri="{FF2B5EF4-FFF2-40B4-BE49-F238E27FC236}">
                      <a16:creationId xmlns:a16="http://schemas.microsoft.com/office/drawing/2014/main" id="{4BC6B722-D498-31E5-6E73-E1A79D759603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7220557" y="468472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7">
              <p14:nvContentPartPr>
                <p14:cNvPr id="958" name="Input penna 957">
                  <a:extLst>
                    <a:ext uri="{FF2B5EF4-FFF2-40B4-BE49-F238E27FC236}">
                      <a16:creationId xmlns:a16="http://schemas.microsoft.com/office/drawing/2014/main" id="{6BCABA78-9314-88E2-8A92-48FD9CC416A6}"/>
                    </a:ext>
                  </a:extLst>
                </p14:cNvPr>
                <p14:cNvContentPartPr/>
                <p14:nvPr/>
              </p14:nvContentPartPr>
              <p14:xfrm>
                <a:off x="7238917" y="4750964"/>
                <a:ext cx="5400" cy="11880"/>
              </p14:xfrm>
            </p:contentPart>
          </mc:Choice>
          <mc:Fallback xmlns="">
            <p:pic>
              <p:nvPicPr>
                <p:cNvPr id="958" name="Input penna 957">
                  <a:extLst>
                    <a:ext uri="{FF2B5EF4-FFF2-40B4-BE49-F238E27FC236}">
                      <a16:creationId xmlns:a16="http://schemas.microsoft.com/office/drawing/2014/main" id="{6BCABA78-9314-88E2-8A92-48FD9CC416A6}"/>
                    </a:ext>
                  </a:extLst>
                </p:cNvPr>
                <p:cNvPicPr/>
                <p:nvPr/>
              </p:nvPicPr>
              <p:blipFill>
                <a:blip r:embed="rId1028"/>
                <a:stretch>
                  <a:fillRect/>
                </a:stretch>
              </p:blipFill>
              <p:spPr>
                <a:xfrm>
                  <a:off x="7231357" y="4743404"/>
                  <a:ext cx="2052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8" name="Gruppo 967">
            <a:extLst>
              <a:ext uri="{FF2B5EF4-FFF2-40B4-BE49-F238E27FC236}">
                <a16:creationId xmlns:a16="http://schemas.microsoft.com/office/drawing/2014/main" id="{400AADBB-84D9-4E74-13A7-CA645B67803E}"/>
              </a:ext>
            </a:extLst>
          </p:cNvPr>
          <p:cNvGrpSpPr/>
          <p:nvPr/>
        </p:nvGrpSpPr>
        <p:grpSpPr>
          <a:xfrm>
            <a:off x="7454557" y="4644404"/>
            <a:ext cx="390600" cy="177480"/>
            <a:chOff x="7454557" y="4644404"/>
            <a:chExt cx="390600" cy="17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9">
              <p14:nvContentPartPr>
                <p14:cNvPr id="959" name="Input penna 958">
                  <a:extLst>
                    <a:ext uri="{FF2B5EF4-FFF2-40B4-BE49-F238E27FC236}">
                      <a16:creationId xmlns:a16="http://schemas.microsoft.com/office/drawing/2014/main" id="{936AC491-2017-18AA-A440-989484E40BE5}"/>
                    </a:ext>
                  </a:extLst>
                </p14:cNvPr>
                <p14:cNvContentPartPr/>
                <p14:nvPr/>
              </p14:nvContentPartPr>
              <p14:xfrm>
                <a:off x="7454557" y="4682924"/>
                <a:ext cx="131760" cy="16200"/>
              </p14:xfrm>
            </p:contentPart>
          </mc:Choice>
          <mc:Fallback xmlns="">
            <p:pic>
              <p:nvPicPr>
                <p:cNvPr id="959" name="Input penna 958">
                  <a:extLst>
                    <a:ext uri="{FF2B5EF4-FFF2-40B4-BE49-F238E27FC236}">
                      <a16:creationId xmlns:a16="http://schemas.microsoft.com/office/drawing/2014/main" id="{936AC491-2017-18AA-A440-989484E40BE5}"/>
                    </a:ext>
                  </a:extLst>
                </p:cNvPr>
                <p:cNvPicPr/>
                <p:nvPr/>
              </p:nvPicPr>
              <p:blipFill>
                <a:blip r:embed="rId1030"/>
                <a:stretch>
                  <a:fillRect/>
                </a:stretch>
              </p:blipFill>
              <p:spPr>
                <a:xfrm>
                  <a:off x="7446997" y="4675724"/>
                  <a:ext cx="1468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1">
              <p14:nvContentPartPr>
                <p14:cNvPr id="960" name="Input penna 959">
                  <a:extLst>
                    <a:ext uri="{FF2B5EF4-FFF2-40B4-BE49-F238E27FC236}">
                      <a16:creationId xmlns:a16="http://schemas.microsoft.com/office/drawing/2014/main" id="{4A0D0852-0A22-16CB-AB6F-D500B7B82A2A}"/>
                    </a:ext>
                  </a:extLst>
                </p14:cNvPr>
                <p14:cNvContentPartPr/>
                <p14:nvPr/>
              </p14:nvContentPartPr>
              <p14:xfrm>
                <a:off x="7471477" y="4680764"/>
                <a:ext cx="52560" cy="81720"/>
              </p14:xfrm>
            </p:contentPart>
          </mc:Choice>
          <mc:Fallback xmlns="">
            <p:pic>
              <p:nvPicPr>
                <p:cNvPr id="960" name="Input penna 959">
                  <a:extLst>
                    <a:ext uri="{FF2B5EF4-FFF2-40B4-BE49-F238E27FC236}">
                      <a16:creationId xmlns:a16="http://schemas.microsoft.com/office/drawing/2014/main" id="{4A0D0852-0A22-16CB-AB6F-D500B7B82A2A}"/>
                    </a:ext>
                  </a:extLst>
                </p:cNvPr>
                <p:cNvPicPr/>
                <p:nvPr/>
              </p:nvPicPr>
              <p:blipFill>
                <a:blip r:embed="rId1032"/>
                <a:stretch>
                  <a:fillRect/>
                </a:stretch>
              </p:blipFill>
              <p:spPr>
                <a:xfrm>
                  <a:off x="7463917" y="4673204"/>
                  <a:ext cx="676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3">
              <p14:nvContentPartPr>
                <p14:cNvPr id="961" name="Input penna 960">
                  <a:extLst>
                    <a:ext uri="{FF2B5EF4-FFF2-40B4-BE49-F238E27FC236}">
                      <a16:creationId xmlns:a16="http://schemas.microsoft.com/office/drawing/2014/main" id="{56ED9004-2323-445A-350E-0B54D896388A}"/>
                    </a:ext>
                  </a:extLst>
                </p14:cNvPr>
                <p14:cNvContentPartPr/>
                <p14:nvPr/>
              </p14:nvContentPartPr>
              <p14:xfrm>
                <a:off x="7508557" y="4725404"/>
                <a:ext cx="50760" cy="17640"/>
              </p14:xfrm>
            </p:contentPart>
          </mc:Choice>
          <mc:Fallback xmlns="">
            <p:pic>
              <p:nvPicPr>
                <p:cNvPr id="961" name="Input penna 960">
                  <a:extLst>
                    <a:ext uri="{FF2B5EF4-FFF2-40B4-BE49-F238E27FC236}">
                      <a16:creationId xmlns:a16="http://schemas.microsoft.com/office/drawing/2014/main" id="{56ED9004-2323-445A-350E-0B54D896388A}"/>
                    </a:ext>
                  </a:extLst>
                </p:cNvPr>
                <p:cNvPicPr/>
                <p:nvPr/>
              </p:nvPicPr>
              <p:blipFill>
                <a:blip r:embed="rId1034"/>
                <a:stretch>
                  <a:fillRect/>
                </a:stretch>
              </p:blipFill>
              <p:spPr>
                <a:xfrm>
                  <a:off x="7500997" y="4717844"/>
                  <a:ext cx="658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5">
              <p14:nvContentPartPr>
                <p14:cNvPr id="962" name="Input penna 961">
                  <a:extLst>
                    <a:ext uri="{FF2B5EF4-FFF2-40B4-BE49-F238E27FC236}">
                      <a16:creationId xmlns:a16="http://schemas.microsoft.com/office/drawing/2014/main" id="{13633BC0-30F5-5D26-5BD0-C02C4FD2649D}"/>
                    </a:ext>
                  </a:extLst>
                </p14:cNvPr>
                <p14:cNvContentPartPr/>
                <p14:nvPr/>
              </p14:nvContentPartPr>
              <p14:xfrm>
                <a:off x="7600717" y="4708484"/>
                <a:ext cx="50760" cy="5760"/>
              </p14:xfrm>
            </p:contentPart>
          </mc:Choice>
          <mc:Fallback xmlns="">
            <p:pic>
              <p:nvPicPr>
                <p:cNvPr id="962" name="Input penna 961">
                  <a:extLst>
                    <a:ext uri="{FF2B5EF4-FFF2-40B4-BE49-F238E27FC236}">
                      <a16:creationId xmlns:a16="http://schemas.microsoft.com/office/drawing/2014/main" id="{13633BC0-30F5-5D26-5BD0-C02C4FD2649D}"/>
                    </a:ext>
                  </a:extLst>
                </p:cNvPr>
                <p:cNvPicPr/>
                <p:nvPr/>
              </p:nvPicPr>
              <p:blipFill>
                <a:blip r:embed="rId1036"/>
                <a:stretch>
                  <a:fillRect/>
                </a:stretch>
              </p:blipFill>
              <p:spPr>
                <a:xfrm>
                  <a:off x="7593157" y="4700924"/>
                  <a:ext cx="65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7">
              <p14:nvContentPartPr>
                <p14:cNvPr id="963" name="Input penna 962">
                  <a:extLst>
                    <a:ext uri="{FF2B5EF4-FFF2-40B4-BE49-F238E27FC236}">
                      <a16:creationId xmlns:a16="http://schemas.microsoft.com/office/drawing/2014/main" id="{824D74D1-5E91-1425-3104-1AD34CBE9C39}"/>
                    </a:ext>
                  </a:extLst>
                </p14:cNvPr>
                <p14:cNvContentPartPr/>
                <p14:nvPr/>
              </p14:nvContentPartPr>
              <p14:xfrm>
                <a:off x="7675237" y="4661684"/>
                <a:ext cx="12600" cy="78840"/>
              </p14:xfrm>
            </p:contentPart>
          </mc:Choice>
          <mc:Fallback xmlns="">
            <p:pic>
              <p:nvPicPr>
                <p:cNvPr id="963" name="Input penna 962">
                  <a:extLst>
                    <a:ext uri="{FF2B5EF4-FFF2-40B4-BE49-F238E27FC236}">
                      <a16:creationId xmlns:a16="http://schemas.microsoft.com/office/drawing/2014/main" id="{824D74D1-5E91-1425-3104-1AD34CBE9C39}"/>
                    </a:ext>
                  </a:extLst>
                </p:cNvPr>
                <p:cNvPicPr/>
                <p:nvPr/>
              </p:nvPicPr>
              <p:blipFill>
                <a:blip r:embed="rId1038"/>
                <a:stretch>
                  <a:fillRect/>
                </a:stretch>
              </p:blipFill>
              <p:spPr>
                <a:xfrm>
                  <a:off x="7668037" y="4654124"/>
                  <a:ext cx="27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9">
              <p14:nvContentPartPr>
                <p14:cNvPr id="964" name="Input penna 963">
                  <a:extLst>
                    <a:ext uri="{FF2B5EF4-FFF2-40B4-BE49-F238E27FC236}">
                      <a16:creationId xmlns:a16="http://schemas.microsoft.com/office/drawing/2014/main" id="{5DC98DAE-C6EE-EC64-2444-9B7223205A36}"/>
                    </a:ext>
                  </a:extLst>
                </p14:cNvPr>
                <p14:cNvContentPartPr/>
                <p14:nvPr/>
              </p14:nvContentPartPr>
              <p14:xfrm>
                <a:off x="7765237" y="4644404"/>
                <a:ext cx="79920" cy="54720"/>
              </p14:xfrm>
            </p:contentPart>
          </mc:Choice>
          <mc:Fallback xmlns="">
            <p:pic>
              <p:nvPicPr>
                <p:cNvPr id="964" name="Input penna 963">
                  <a:extLst>
                    <a:ext uri="{FF2B5EF4-FFF2-40B4-BE49-F238E27FC236}">
                      <a16:creationId xmlns:a16="http://schemas.microsoft.com/office/drawing/2014/main" id="{5DC98DAE-C6EE-EC64-2444-9B7223205A36}"/>
                    </a:ext>
                  </a:extLst>
                </p:cNvPr>
                <p:cNvPicPr/>
                <p:nvPr/>
              </p:nvPicPr>
              <p:blipFill>
                <a:blip r:embed="rId1040"/>
                <a:stretch>
                  <a:fillRect/>
                </a:stretch>
              </p:blipFill>
              <p:spPr>
                <a:xfrm>
                  <a:off x="7757677" y="4636844"/>
                  <a:ext cx="946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1">
              <p14:nvContentPartPr>
                <p14:cNvPr id="965" name="Input penna 964">
                  <a:extLst>
                    <a:ext uri="{FF2B5EF4-FFF2-40B4-BE49-F238E27FC236}">
                      <a16:creationId xmlns:a16="http://schemas.microsoft.com/office/drawing/2014/main" id="{760C1F0F-E426-48E0-A884-869A1C47D082}"/>
                    </a:ext>
                  </a:extLst>
                </p14:cNvPr>
                <p14:cNvContentPartPr/>
                <p14:nvPr/>
              </p14:nvContentPartPr>
              <p14:xfrm>
                <a:off x="7749397" y="4736564"/>
                <a:ext cx="55080" cy="13680"/>
              </p14:xfrm>
            </p:contentPart>
          </mc:Choice>
          <mc:Fallback xmlns="">
            <p:pic>
              <p:nvPicPr>
                <p:cNvPr id="965" name="Input penna 964">
                  <a:extLst>
                    <a:ext uri="{FF2B5EF4-FFF2-40B4-BE49-F238E27FC236}">
                      <a16:creationId xmlns:a16="http://schemas.microsoft.com/office/drawing/2014/main" id="{760C1F0F-E426-48E0-A884-869A1C47D082}"/>
                    </a:ext>
                  </a:extLst>
                </p:cNvPr>
                <p:cNvPicPr/>
                <p:nvPr/>
              </p:nvPicPr>
              <p:blipFill>
                <a:blip r:embed="rId1042"/>
                <a:stretch>
                  <a:fillRect/>
                </a:stretch>
              </p:blipFill>
              <p:spPr>
                <a:xfrm>
                  <a:off x="7741837" y="4729004"/>
                  <a:ext cx="70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3">
              <p14:nvContentPartPr>
                <p14:cNvPr id="966" name="Input penna 965">
                  <a:extLst>
                    <a:ext uri="{FF2B5EF4-FFF2-40B4-BE49-F238E27FC236}">
                      <a16:creationId xmlns:a16="http://schemas.microsoft.com/office/drawing/2014/main" id="{60D60B6C-6CB5-9F94-3FB7-81112AC7ACCC}"/>
                    </a:ext>
                  </a:extLst>
                </p14:cNvPr>
                <p14:cNvContentPartPr/>
                <p14:nvPr/>
              </p14:nvContentPartPr>
              <p14:xfrm>
                <a:off x="7765597" y="4766804"/>
                <a:ext cx="72720" cy="55080"/>
              </p14:xfrm>
            </p:contentPart>
          </mc:Choice>
          <mc:Fallback xmlns="">
            <p:pic>
              <p:nvPicPr>
                <p:cNvPr id="966" name="Input penna 965">
                  <a:extLst>
                    <a:ext uri="{FF2B5EF4-FFF2-40B4-BE49-F238E27FC236}">
                      <a16:creationId xmlns:a16="http://schemas.microsoft.com/office/drawing/2014/main" id="{60D60B6C-6CB5-9F94-3FB7-81112AC7ACCC}"/>
                    </a:ext>
                  </a:extLst>
                </p:cNvPr>
                <p:cNvPicPr/>
                <p:nvPr/>
              </p:nvPicPr>
              <p:blipFill>
                <a:blip r:embed="rId1044"/>
                <a:stretch>
                  <a:fillRect/>
                </a:stretch>
              </p:blipFill>
              <p:spPr>
                <a:xfrm>
                  <a:off x="7758037" y="4759244"/>
                  <a:ext cx="8748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9" name="Gruppo 988">
            <a:extLst>
              <a:ext uri="{FF2B5EF4-FFF2-40B4-BE49-F238E27FC236}">
                <a16:creationId xmlns:a16="http://schemas.microsoft.com/office/drawing/2014/main" id="{208709E2-90DA-86C3-A5D8-5EDA001E29A3}"/>
              </a:ext>
            </a:extLst>
          </p:cNvPr>
          <p:cNvGrpSpPr/>
          <p:nvPr/>
        </p:nvGrpSpPr>
        <p:grpSpPr>
          <a:xfrm>
            <a:off x="8054743" y="4622143"/>
            <a:ext cx="816480" cy="206640"/>
            <a:chOff x="8054743" y="4622143"/>
            <a:chExt cx="816480" cy="2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5">
              <p14:nvContentPartPr>
                <p14:cNvPr id="971" name="Input penna 970">
                  <a:extLst>
                    <a:ext uri="{FF2B5EF4-FFF2-40B4-BE49-F238E27FC236}">
                      <a16:creationId xmlns:a16="http://schemas.microsoft.com/office/drawing/2014/main" id="{F1207DDE-E7DF-96B9-03D1-452E1EDA2F99}"/>
                    </a:ext>
                  </a:extLst>
                </p14:cNvPr>
                <p14:cNvContentPartPr/>
                <p14:nvPr/>
              </p14:nvContentPartPr>
              <p14:xfrm>
                <a:off x="8054743" y="4622143"/>
                <a:ext cx="103320" cy="147960"/>
              </p14:xfrm>
            </p:contentPart>
          </mc:Choice>
          <mc:Fallback xmlns="">
            <p:pic>
              <p:nvPicPr>
                <p:cNvPr id="971" name="Input penna 970">
                  <a:extLst>
                    <a:ext uri="{FF2B5EF4-FFF2-40B4-BE49-F238E27FC236}">
                      <a16:creationId xmlns:a16="http://schemas.microsoft.com/office/drawing/2014/main" id="{F1207DDE-E7DF-96B9-03D1-452E1EDA2F99}"/>
                    </a:ext>
                  </a:extLst>
                </p:cNvPr>
                <p:cNvPicPr/>
                <p:nvPr/>
              </p:nvPicPr>
              <p:blipFill>
                <a:blip r:embed="rId1046"/>
                <a:stretch>
                  <a:fillRect/>
                </a:stretch>
              </p:blipFill>
              <p:spPr>
                <a:xfrm>
                  <a:off x="8047183" y="4614583"/>
                  <a:ext cx="118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7">
              <p14:nvContentPartPr>
                <p14:cNvPr id="972" name="Input penna 971">
                  <a:extLst>
                    <a:ext uri="{FF2B5EF4-FFF2-40B4-BE49-F238E27FC236}">
                      <a16:creationId xmlns:a16="http://schemas.microsoft.com/office/drawing/2014/main" id="{A5FC0A86-DC1A-8F1E-5F3B-14207889117A}"/>
                    </a:ext>
                  </a:extLst>
                </p14:cNvPr>
                <p14:cNvContentPartPr/>
                <p14:nvPr/>
              </p14:nvContentPartPr>
              <p14:xfrm>
                <a:off x="8185063" y="4640143"/>
                <a:ext cx="17280" cy="117000"/>
              </p14:xfrm>
            </p:contentPart>
          </mc:Choice>
          <mc:Fallback xmlns="">
            <p:pic>
              <p:nvPicPr>
                <p:cNvPr id="972" name="Input penna 971">
                  <a:extLst>
                    <a:ext uri="{FF2B5EF4-FFF2-40B4-BE49-F238E27FC236}">
                      <a16:creationId xmlns:a16="http://schemas.microsoft.com/office/drawing/2014/main" id="{A5FC0A86-DC1A-8F1E-5F3B-14207889117A}"/>
                    </a:ext>
                  </a:extLst>
                </p:cNvPr>
                <p:cNvPicPr/>
                <p:nvPr/>
              </p:nvPicPr>
              <p:blipFill>
                <a:blip r:embed="rId1048"/>
                <a:stretch>
                  <a:fillRect/>
                </a:stretch>
              </p:blipFill>
              <p:spPr>
                <a:xfrm>
                  <a:off x="8177503" y="4632583"/>
                  <a:ext cx="324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9">
              <p14:nvContentPartPr>
                <p14:cNvPr id="973" name="Input penna 972">
                  <a:extLst>
                    <a:ext uri="{FF2B5EF4-FFF2-40B4-BE49-F238E27FC236}">
                      <a16:creationId xmlns:a16="http://schemas.microsoft.com/office/drawing/2014/main" id="{82123052-2BC1-0ABB-13BE-637349CD8732}"/>
                    </a:ext>
                  </a:extLst>
                </p14:cNvPr>
                <p14:cNvContentPartPr/>
                <p14:nvPr/>
              </p14:nvContentPartPr>
              <p14:xfrm>
                <a:off x="8319343" y="4634023"/>
                <a:ext cx="105480" cy="82440"/>
              </p14:xfrm>
            </p:contentPart>
          </mc:Choice>
          <mc:Fallback xmlns="">
            <p:pic>
              <p:nvPicPr>
                <p:cNvPr id="973" name="Input penna 972">
                  <a:extLst>
                    <a:ext uri="{FF2B5EF4-FFF2-40B4-BE49-F238E27FC236}">
                      <a16:creationId xmlns:a16="http://schemas.microsoft.com/office/drawing/2014/main" id="{82123052-2BC1-0ABB-13BE-637349CD8732}"/>
                    </a:ext>
                  </a:extLst>
                </p:cNvPr>
                <p:cNvPicPr/>
                <p:nvPr/>
              </p:nvPicPr>
              <p:blipFill>
                <a:blip r:embed="rId1050"/>
                <a:stretch>
                  <a:fillRect/>
                </a:stretch>
              </p:blipFill>
              <p:spPr>
                <a:xfrm>
                  <a:off x="8311783" y="4626463"/>
                  <a:ext cx="1206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1">
              <p14:nvContentPartPr>
                <p14:cNvPr id="974" name="Input penna 973">
                  <a:extLst>
                    <a:ext uri="{FF2B5EF4-FFF2-40B4-BE49-F238E27FC236}">
                      <a16:creationId xmlns:a16="http://schemas.microsoft.com/office/drawing/2014/main" id="{289349FA-9BB7-3F5C-9035-1D2E9270DEB5}"/>
                    </a:ext>
                  </a:extLst>
                </p14:cNvPr>
                <p14:cNvContentPartPr/>
                <p14:nvPr/>
              </p14:nvContentPartPr>
              <p14:xfrm>
                <a:off x="8347063" y="4696663"/>
                <a:ext cx="63360" cy="5400"/>
              </p14:xfrm>
            </p:contentPart>
          </mc:Choice>
          <mc:Fallback xmlns="">
            <p:pic>
              <p:nvPicPr>
                <p:cNvPr id="974" name="Input penna 973">
                  <a:extLst>
                    <a:ext uri="{FF2B5EF4-FFF2-40B4-BE49-F238E27FC236}">
                      <a16:creationId xmlns:a16="http://schemas.microsoft.com/office/drawing/2014/main" id="{289349FA-9BB7-3F5C-9035-1D2E9270DEB5}"/>
                    </a:ext>
                  </a:extLst>
                </p:cNvPr>
                <p:cNvPicPr/>
                <p:nvPr/>
              </p:nvPicPr>
              <p:blipFill>
                <a:blip r:embed="rId1052"/>
                <a:stretch>
                  <a:fillRect/>
                </a:stretch>
              </p:blipFill>
              <p:spPr>
                <a:xfrm>
                  <a:off x="8339503" y="4689103"/>
                  <a:ext cx="784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3">
              <p14:nvContentPartPr>
                <p14:cNvPr id="975" name="Input penna 974">
                  <a:extLst>
                    <a:ext uri="{FF2B5EF4-FFF2-40B4-BE49-F238E27FC236}">
                      <a16:creationId xmlns:a16="http://schemas.microsoft.com/office/drawing/2014/main" id="{B3288E98-1B78-6900-6906-F6A1137D7586}"/>
                    </a:ext>
                  </a:extLst>
                </p14:cNvPr>
                <p14:cNvContentPartPr/>
                <p14:nvPr/>
              </p14:nvContentPartPr>
              <p14:xfrm>
                <a:off x="8389543" y="4722223"/>
                <a:ext cx="360" cy="32760"/>
              </p14:xfrm>
            </p:contentPart>
          </mc:Choice>
          <mc:Fallback xmlns="">
            <p:pic>
              <p:nvPicPr>
                <p:cNvPr id="975" name="Input penna 974">
                  <a:extLst>
                    <a:ext uri="{FF2B5EF4-FFF2-40B4-BE49-F238E27FC236}">
                      <a16:creationId xmlns:a16="http://schemas.microsoft.com/office/drawing/2014/main" id="{B3288E98-1B78-6900-6906-F6A1137D7586}"/>
                    </a:ext>
                  </a:extLst>
                </p:cNvPr>
                <p:cNvPicPr/>
                <p:nvPr/>
              </p:nvPicPr>
              <p:blipFill>
                <a:blip r:embed="rId1054"/>
                <a:stretch>
                  <a:fillRect/>
                </a:stretch>
              </p:blipFill>
              <p:spPr>
                <a:xfrm>
                  <a:off x="8381983" y="4714663"/>
                  <a:ext cx="154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5">
              <p14:nvContentPartPr>
                <p14:cNvPr id="976" name="Input penna 975">
                  <a:extLst>
                    <a:ext uri="{FF2B5EF4-FFF2-40B4-BE49-F238E27FC236}">
                      <a16:creationId xmlns:a16="http://schemas.microsoft.com/office/drawing/2014/main" id="{165024E4-3189-8C25-392F-88D65FC7DA1B}"/>
                    </a:ext>
                  </a:extLst>
                </p14:cNvPr>
                <p14:cNvContentPartPr/>
                <p14:nvPr/>
              </p14:nvContentPartPr>
              <p14:xfrm>
                <a:off x="8344543" y="4750663"/>
                <a:ext cx="72360" cy="2880"/>
              </p14:xfrm>
            </p:contentPart>
          </mc:Choice>
          <mc:Fallback xmlns="">
            <p:pic>
              <p:nvPicPr>
                <p:cNvPr id="976" name="Input penna 975">
                  <a:extLst>
                    <a:ext uri="{FF2B5EF4-FFF2-40B4-BE49-F238E27FC236}">
                      <a16:creationId xmlns:a16="http://schemas.microsoft.com/office/drawing/2014/main" id="{165024E4-3189-8C25-392F-88D65FC7DA1B}"/>
                    </a:ext>
                  </a:extLst>
                </p:cNvPr>
                <p:cNvPicPr/>
                <p:nvPr/>
              </p:nvPicPr>
              <p:blipFill>
                <a:blip r:embed="rId1056"/>
                <a:stretch>
                  <a:fillRect/>
                </a:stretch>
              </p:blipFill>
              <p:spPr>
                <a:xfrm>
                  <a:off x="8336983" y="4743103"/>
                  <a:ext cx="871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7">
              <p14:nvContentPartPr>
                <p14:cNvPr id="977" name="Input penna 976">
                  <a:extLst>
                    <a:ext uri="{FF2B5EF4-FFF2-40B4-BE49-F238E27FC236}">
                      <a16:creationId xmlns:a16="http://schemas.microsoft.com/office/drawing/2014/main" id="{A23D0A3A-3049-A839-9369-F61CB45FFF0A}"/>
                    </a:ext>
                  </a:extLst>
                </p14:cNvPr>
                <p14:cNvContentPartPr/>
                <p14:nvPr/>
              </p14:nvContentPartPr>
              <p14:xfrm>
                <a:off x="8363623" y="4775503"/>
                <a:ext cx="84240" cy="53280"/>
              </p14:xfrm>
            </p:contentPart>
          </mc:Choice>
          <mc:Fallback xmlns="">
            <p:pic>
              <p:nvPicPr>
                <p:cNvPr id="977" name="Input penna 976">
                  <a:extLst>
                    <a:ext uri="{FF2B5EF4-FFF2-40B4-BE49-F238E27FC236}">
                      <a16:creationId xmlns:a16="http://schemas.microsoft.com/office/drawing/2014/main" id="{A23D0A3A-3049-A839-9369-F61CB45FFF0A}"/>
                    </a:ext>
                  </a:extLst>
                </p:cNvPr>
                <p:cNvPicPr/>
                <p:nvPr/>
              </p:nvPicPr>
              <p:blipFill>
                <a:blip r:embed="rId1058"/>
                <a:stretch>
                  <a:fillRect/>
                </a:stretch>
              </p:blipFill>
              <p:spPr>
                <a:xfrm>
                  <a:off x="8356063" y="4767943"/>
                  <a:ext cx="99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9">
              <p14:nvContentPartPr>
                <p14:cNvPr id="978" name="Input penna 977">
                  <a:extLst>
                    <a:ext uri="{FF2B5EF4-FFF2-40B4-BE49-F238E27FC236}">
                      <a16:creationId xmlns:a16="http://schemas.microsoft.com/office/drawing/2014/main" id="{A413E35F-0E88-EC78-A20B-5172EC6E7855}"/>
                    </a:ext>
                  </a:extLst>
                </p14:cNvPr>
                <p14:cNvContentPartPr/>
                <p14:nvPr/>
              </p14:nvContentPartPr>
              <p14:xfrm>
                <a:off x="8477743" y="4675783"/>
                <a:ext cx="56880" cy="78840"/>
              </p14:xfrm>
            </p:contentPart>
          </mc:Choice>
          <mc:Fallback xmlns="">
            <p:pic>
              <p:nvPicPr>
                <p:cNvPr id="978" name="Input penna 977">
                  <a:extLst>
                    <a:ext uri="{FF2B5EF4-FFF2-40B4-BE49-F238E27FC236}">
                      <a16:creationId xmlns:a16="http://schemas.microsoft.com/office/drawing/2014/main" id="{A413E35F-0E88-EC78-A20B-5172EC6E7855}"/>
                    </a:ext>
                  </a:extLst>
                </p:cNvPr>
                <p:cNvPicPr/>
                <p:nvPr/>
              </p:nvPicPr>
              <p:blipFill>
                <a:blip r:embed="rId1060"/>
                <a:stretch>
                  <a:fillRect/>
                </a:stretch>
              </p:blipFill>
              <p:spPr>
                <a:xfrm>
                  <a:off x="8470183" y="4668223"/>
                  <a:ext cx="720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1">
              <p14:nvContentPartPr>
                <p14:cNvPr id="979" name="Input penna 978">
                  <a:extLst>
                    <a:ext uri="{FF2B5EF4-FFF2-40B4-BE49-F238E27FC236}">
                      <a16:creationId xmlns:a16="http://schemas.microsoft.com/office/drawing/2014/main" id="{DBF4FCB0-7762-9503-5E1A-AEFF36EBED76}"/>
                    </a:ext>
                  </a:extLst>
                </p14:cNvPr>
                <p14:cNvContentPartPr/>
                <p14:nvPr/>
              </p14:nvContentPartPr>
              <p14:xfrm>
                <a:off x="8552623" y="4720063"/>
                <a:ext cx="24480" cy="8640"/>
              </p14:xfrm>
            </p:contentPart>
          </mc:Choice>
          <mc:Fallback xmlns="">
            <p:pic>
              <p:nvPicPr>
                <p:cNvPr id="979" name="Input penna 978">
                  <a:extLst>
                    <a:ext uri="{FF2B5EF4-FFF2-40B4-BE49-F238E27FC236}">
                      <a16:creationId xmlns:a16="http://schemas.microsoft.com/office/drawing/2014/main" id="{DBF4FCB0-7762-9503-5E1A-AEFF36EBED76}"/>
                    </a:ext>
                  </a:extLst>
                </p:cNvPr>
                <p:cNvPicPr/>
                <p:nvPr/>
              </p:nvPicPr>
              <p:blipFill>
                <a:blip r:embed="rId1062"/>
                <a:stretch>
                  <a:fillRect/>
                </a:stretch>
              </p:blipFill>
              <p:spPr>
                <a:xfrm>
                  <a:off x="8545063" y="4712503"/>
                  <a:ext cx="396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3">
              <p14:nvContentPartPr>
                <p14:cNvPr id="980" name="Input penna 979">
                  <a:extLst>
                    <a:ext uri="{FF2B5EF4-FFF2-40B4-BE49-F238E27FC236}">
                      <a16:creationId xmlns:a16="http://schemas.microsoft.com/office/drawing/2014/main" id="{267E7D52-91F0-710D-7B5F-122B32633C1F}"/>
                    </a:ext>
                  </a:extLst>
                </p14:cNvPr>
                <p14:cNvContentPartPr/>
                <p14:nvPr/>
              </p14:nvContentPartPr>
              <p14:xfrm>
                <a:off x="8581423" y="4696303"/>
                <a:ext cx="11520" cy="61560"/>
              </p14:xfrm>
            </p:contentPart>
          </mc:Choice>
          <mc:Fallback xmlns="">
            <p:pic>
              <p:nvPicPr>
                <p:cNvPr id="980" name="Input penna 979">
                  <a:extLst>
                    <a:ext uri="{FF2B5EF4-FFF2-40B4-BE49-F238E27FC236}">
                      <a16:creationId xmlns:a16="http://schemas.microsoft.com/office/drawing/2014/main" id="{267E7D52-91F0-710D-7B5F-122B32633C1F}"/>
                    </a:ext>
                  </a:extLst>
                </p:cNvPr>
                <p:cNvPicPr/>
                <p:nvPr/>
              </p:nvPicPr>
              <p:blipFill>
                <a:blip r:embed="rId1064"/>
                <a:stretch>
                  <a:fillRect/>
                </a:stretch>
              </p:blipFill>
              <p:spPr>
                <a:xfrm>
                  <a:off x="8573863" y="4688743"/>
                  <a:ext cx="266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5">
              <p14:nvContentPartPr>
                <p14:cNvPr id="981" name="Input penna 980">
                  <a:extLst>
                    <a:ext uri="{FF2B5EF4-FFF2-40B4-BE49-F238E27FC236}">
                      <a16:creationId xmlns:a16="http://schemas.microsoft.com/office/drawing/2014/main" id="{A7055751-BB0C-46AE-A4D7-A390E9B96A4B}"/>
                    </a:ext>
                  </a:extLst>
                </p14:cNvPr>
                <p14:cNvContentPartPr/>
                <p14:nvPr/>
              </p14:nvContentPartPr>
              <p14:xfrm>
                <a:off x="8629303" y="4668223"/>
                <a:ext cx="14760" cy="78840"/>
              </p14:xfrm>
            </p:contentPart>
          </mc:Choice>
          <mc:Fallback xmlns="">
            <p:pic>
              <p:nvPicPr>
                <p:cNvPr id="981" name="Input penna 980">
                  <a:extLst>
                    <a:ext uri="{FF2B5EF4-FFF2-40B4-BE49-F238E27FC236}">
                      <a16:creationId xmlns:a16="http://schemas.microsoft.com/office/drawing/2014/main" id="{A7055751-BB0C-46AE-A4D7-A390E9B96A4B}"/>
                    </a:ext>
                  </a:extLst>
                </p:cNvPr>
                <p:cNvPicPr/>
                <p:nvPr/>
              </p:nvPicPr>
              <p:blipFill>
                <a:blip r:embed="rId1066"/>
                <a:stretch>
                  <a:fillRect/>
                </a:stretch>
              </p:blipFill>
              <p:spPr>
                <a:xfrm>
                  <a:off x="8621743" y="4660663"/>
                  <a:ext cx="298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7">
              <p14:nvContentPartPr>
                <p14:cNvPr id="982" name="Input penna 981">
                  <a:extLst>
                    <a:ext uri="{FF2B5EF4-FFF2-40B4-BE49-F238E27FC236}">
                      <a16:creationId xmlns:a16="http://schemas.microsoft.com/office/drawing/2014/main" id="{1C709FF3-C3A1-02E6-F12B-8E1A3627A5F6}"/>
                    </a:ext>
                  </a:extLst>
                </p14:cNvPr>
                <p14:cNvContentPartPr/>
                <p14:nvPr/>
              </p14:nvContentPartPr>
              <p14:xfrm>
                <a:off x="8684743" y="4678303"/>
                <a:ext cx="53280" cy="9360"/>
              </p14:xfrm>
            </p:contentPart>
          </mc:Choice>
          <mc:Fallback xmlns="">
            <p:pic>
              <p:nvPicPr>
                <p:cNvPr id="982" name="Input penna 981">
                  <a:extLst>
                    <a:ext uri="{FF2B5EF4-FFF2-40B4-BE49-F238E27FC236}">
                      <a16:creationId xmlns:a16="http://schemas.microsoft.com/office/drawing/2014/main" id="{1C709FF3-C3A1-02E6-F12B-8E1A3627A5F6}"/>
                    </a:ext>
                  </a:extLst>
                </p:cNvPr>
                <p:cNvPicPr/>
                <p:nvPr/>
              </p:nvPicPr>
              <p:blipFill>
                <a:blip r:embed="rId1068"/>
                <a:stretch>
                  <a:fillRect/>
                </a:stretch>
              </p:blipFill>
              <p:spPr>
                <a:xfrm>
                  <a:off x="8677183" y="4670743"/>
                  <a:ext cx="684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9">
              <p14:nvContentPartPr>
                <p14:cNvPr id="983" name="Input penna 982">
                  <a:extLst>
                    <a:ext uri="{FF2B5EF4-FFF2-40B4-BE49-F238E27FC236}">
                      <a16:creationId xmlns:a16="http://schemas.microsoft.com/office/drawing/2014/main" id="{0A554662-8C79-68C4-D864-1E67F5A30BD9}"/>
                    </a:ext>
                  </a:extLst>
                </p14:cNvPr>
                <p14:cNvContentPartPr/>
                <p14:nvPr/>
              </p14:nvContentPartPr>
              <p14:xfrm>
                <a:off x="8673943" y="4693783"/>
                <a:ext cx="55440" cy="68760"/>
              </p14:xfrm>
            </p:contentPart>
          </mc:Choice>
          <mc:Fallback xmlns="">
            <p:pic>
              <p:nvPicPr>
                <p:cNvPr id="983" name="Input penna 982">
                  <a:extLst>
                    <a:ext uri="{FF2B5EF4-FFF2-40B4-BE49-F238E27FC236}">
                      <a16:creationId xmlns:a16="http://schemas.microsoft.com/office/drawing/2014/main" id="{0A554662-8C79-68C4-D864-1E67F5A30BD9}"/>
                    </a:ext>
                  </a:extLst>
                </p:cNvPr>
                <p:cNvPicPr/>
                <p:nvPr/>
              </p:nvPicPr>
              <p:blipFill>
                <a:blip r:embed="rId1070"/>
                <a:stretch>
                  <a:fillRect/>
                </a:stretch>
              </p:blipFill>
              <p:spPr>
                <a:xfrm>
                  <a:off x="8666383" y="4686223"/>
                  <a:ext cx="705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1">
              <p14:nvContentPartPr>
                <p14:cNvPr id="984" name="Input penna 983">
                  <a:extLst>
                    <a:ext uri="{FF2B5EF4-FFF2-40B4-BE49-F238E27FC236}">
                      <a16:creationId xmlns:a16="http://schemas.microsoft.com/office/drawing/2014/main" id="{A505D1BA-91DA-0855-4BCE-11B4CC5E8EF6}"/>
                    </a:ext>
                  </a:extLst>
                </p14:cNvPr>
                <p14:cNvContentPartPr/>
                <p14:nvPr/>
              </p14:nvContentPartPr>
              <p14:xfrm>
                <a:off x="8766103" y="4685863"/>
                <a:ext cx="29880" cy="6120"/>
              </p14:xfrm>
            </p:contentPart>
          </mc:Choice>
          <mc:Fallback xmlns="">
            <p:pic>
              <p:nvPicPr>
                <p:cNvPr id="984" name="Input penna 983">
                  <a:extLst>
                    <a:ext uri="{FF2B5EF4-FFF2-40B4-BE49-F238E27FC236}">
                      <a16:creationId xmlns:a16="http://schemas.microsoft.com/office/drawing/2014/main" id="{A505D1BA-91DA-0855-4BCE-11B4CC5E8EF6}"/>
                    </a:ext>
                  </a:extLst>
                </p:cNvPr>
                <p:cNvPicPr/>
                <p:nvPr/>
              </p:nvPicPr>
              <p:blipFill>
                <a:blip r:embed="rId1072"/>
                <a:stretch>
                  <a:fillRect/>
                </a:stretch>
              </p:blipFill>
              <p:spPr>
                <a:xfrm>
                  <a:off x="8758543" y="4678303"/>
                  <a:ext cx="450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3">
              <p14:nvContentPartPr>
                <p14:cNvPr id="985" name="Input penna 984">
                  <a:extLst>
                    <a:ext uri="{FF2B5EF4-FFF2-40B4-BE49-F238E27FC236}">
                      <a16:creationId xmlns:a16="http://schemas.microsoft.com/office/drawing/2014/main" id="{9680CFC7-E2A6-B3CB-3593-B002199284E2}"/>
                    </a:ext>
                  </a:extLst>
                </p14:cNvPr>
                <p14:cNvContentPartPr/>
                <p14:nvPr/>
              </p14:nvContentPartPr>
              <p14:xfrm>
                <a:off x="8741263" y="4701703"/>
                <a:ext cx="48960" cy="68760"/>
              </p14:xfrm>
            </p:contentPart>
          </mc:Choice>
          <mc:Fallback xmlns="">
            <p:pic>
              <p:nvPicPr>
                <p:cNvPr id="985" name="Input penna 984">
                  <a:extLst>
                    <a:ext uri="{FF2B5EF4-FFF2-40B4-BE49-F238E27FC236}">
                      <a16:creationId xmlns:a16="http://schemas.microsoft.com/office/drawing/2014/main" id="{9680CFC7-E2A6-B3CB-3593-B002199284E2}"/>
                    </a:ext>
                  </a:extLst>
                </p:cNvPr>
                <p:cNvPicPr/>
                <p:nvPr/>
              </p:nvPicPr>
              <p:blipFill>
                <a:blip r:embed="rId1074"/>
                <a:stretch>
                  <a:fillRect/>
                </a:stretch>
              </p:blipFill>
              <p:spPr>
                <a:xfrm>
                  <a:off x="8734063" y="4694143"/>
                  <a:ext cx="640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5">
              <p14:nvContentPartPr>
                <p14:cNvPr id="986" name="Input penna 985">
                  <a:extLst>
                    <a:ext uri="{FF2B5EF4-FFF2-40B4-BE49-F238E27FC236}">
                      <a16:creationId xmlns:a16="http://schemas.microsoft.com/office/drawing/2014/main" id="{97BC0790-88AB-F7C5-5005-29619A33F6CF}"/>
                    </a:ext>
                  </a:extLst>
                </p14:cNvPr>
                <p14:cNvContentPartPr/>
                <p14:nvPr/>
              </p14:nvContentPartPr>
              <p14:xfrm>
                <a:off x="8821183" y="4698463"/>
                <a:ext cx="720" cy="70920"/>
              </p14:xfrm>
            </p:contentPart>
          </mc:Choice>
          <mc:Fallback xmlns="">
            <p:pic>
              <p:nvPicPr>
                <p:cNvPr id="986" name="Input penna 985">
                  <a:extLst>
                    <a:ext uri="{FF2B5EF4-FFF2-40B4-BE49-F238E27FC236}">
                      <a16:creationId xmlns:a16="http://schemas.microsoft.com/office/drawing/2014/main" id="{97BC0790-88AB-F7C5-5005-29619A33F6CF}"/>
                    </a:ext>
                  </a:extLst>
                </p:cNvPr>
                <p:cNvPicPr/>
                <p:nvPr/>
              </p:nvPicPr>
              <p:blipFill>
                <a:blip r:embed="rId1076"/>
                <a:stretch>
                  <a:fillRect/>
                </a:stretch>
              </p:blipFill>
              <p:spPr>
                <a:xfrm>
                  <a:off x="8813623" y="4690903"/>
                  <a:ext cx="158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7">
              <p14:nvContentPartPr>
                <p14:cNvPr id="987" name="Input penna 986">
                  <a:extLst>
                    <a:ext uri="{FF2B5EF4-FFF2-40B4-BE49-F238E27FC236}">
                      <a16:creationId xmlns:a16="http://schemas.microsoft.com/office/drawing/2014/main" id="{C5146C2A-83BE-B0E3-A3AA-3A058222ACDC}"/>
                    </a:ext>
                  </a:extLst>
                </p14:cNvPr>
                <p14:cNvContentPartPr/>
                <p14:nvPr/>
              </p14:nvContentPartPr>
              <p14:xfrm>
                <a:off x="8826943" y="4736623"/>
                <a:ext cx="44280" cy="8640"/>
              </p14:xfrm>
            </p:contentPart>
          </mc:Choice>
          <mc:Fallback xmlns="">
            <p:pic>
              <p:nvPicPr>
                <p:cNvPr id="987" name="Input penna 986">
                  <a:extLst>
                    <a:ext uri="{FF2B5EF4-FFF2-40B4-BE49-F238E27FC236}">
                      <a16:creationId xmlns:a16="http://schemas.microsoft.com/office/drawing/2014/main" id="{C5146C2A-83BE-B0E3-A3AA-3A058222ACDC}"/>
                    </a:ext>
                  </a:extLst>
                </p:cNvPr>
                <p:cNvPicPr/>
                <p:nvPr/>
              </p:nvPicPr>
              <p:blipFill>
                <a:blip r:embed="rId1078"/>
                <a:stretch>
                  <a:fillRect/>
                </a:stretch>
              </p:blipFill>
              <p:spPr>
                <a:xfrm>
                  <a:off x="8819383" y="4729063"/>
                  <a:ext cx="5940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1" name="Gruppo 1000">
            <a:extLst>
              <a:ext uri="{FF2B5EF4-FFF2-40B4-BE49-F238E27FC236}">
                <a16:creationId xmlns:a16="http://schemas.microsoft.com/office/drawing/2014/main" id="{568A4743-B199-F6F9-B7F7-5EAC907A4511}"/>
              </a:ext>
            </a:extLst>
          </p:cNvPr>
          <p:cNvGrpSpPr/>
          <p:nvPr/>
        </p:nvGrpSpPr>
        <p:grpSpPr>
          <a:xfrm>
            <a:off x="9086290" y="4638196"/>
            <a:ext cx="524880" cy="195120"/>
            <a:chOff x="9086290" y="4638196"/>
            <a:chExt cx="524880" cy="19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9">
              <p14:nvContentPartPr>
                <p14:cNvPr id="990" name="Input penna 989">
                  <a:extLst>
                    <a:ext uri="{FF2B5EF4-FFF2-40B4-BE49-F238E27FC236}">
                      <a16:creationId xmlns:a16="http://schemas.microsoft.com/office/drawing/2014/main" id="{50B209E1-F3BC-FEE6-2D55-1B324D49AB2E}"/>
                    </a:ext>
                  </a:extLst>
                </p14:cNvPr>
                <p14:cNvContentPartPr/>
                <p14:nvPr/>
              </p14:nvContentPartPr>
              <p14:xfrm>
                <a:off x="9086290" y="4654396"/>
                <a:ext cx="63000" cy="70200"/>
              </p14:xfrm>
            </p:contentPart>
          </mc:Choice>
          <mc:Fallback xmlns="">
            <p:pic>
              <p:nvPicPr>
                <p:cNvPr id="990" name="Input penna 989">
                  <a:extLst>
                    <a:ext uri="{FF2B5EF4-FFF2-40B4-BE49-F238E27FC236}">
                      <a16:creationId xmlns:a16="http://schemas.microsoft.com/office/drawing/2014/main" id="{50B209E1-F3BC-FEE6-2D55-1B324D49AB2E}"/>
                    </a:ext>
                  </a:extLst>
                </p:cNvPr>
                <p:cNvPicPr/>
                <p:nvPr/>
              </p:nvPicPr>
              <p:blipFill>
                <a:blip r:embed="rId1080"/>
                <a:stretch>
                  <a:fillRect/>
                </a:stretch>
              </p:blipFill>
              <p:spPr>
                <a:xfrm>
                  <a:off x="9079090" y="4647196"/>
                  <a:ext cx="781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1">
              <p14:nvContentPartPr>
                <p14:cNvPr id="991" name="Input penna 990">
                  <a:extLst>
                    <a:ext uri="{FF2B5EF4-FFF2-40B4-BE49-F238E27FC236}">
                      <a16:creationId xmlns:a16="http://schemas.microsoft.com/office/drawing/2014/main" id="{4ECDF767-EAEB-2807-8F6B-A7896E81D27A}"/>
                    </a:ext>
                  </a:extLst>
                </p14:cNvPr>
                <p14:cNvContentPartPr/>
                <p14:nvPr/>
              </p14:nvContentPartPr>
              <p14:xfrm>
                <a:off x="9191770" y="4638196"/>
                <a:ext cx="5400" cy="78840"/>
              </p14:xfrm>
            </p:contentPart>
          </mc:Choice>
          <mc:Fallback xmlns="">
            <p:pic>
              <p:nvPicPr>
                <p:cNvPr id="991" name="Input penna 990">
                  <a:extLst>
                    <a:ext uri="{FF2B5EF4-FFF2-40B4-BE49-F238E27FC236}">
                      <a16:creationId xmlns:a16="http://schemas.microsoft.com/office/drawing/2014/main" id="{4ECDF767-EAEB-2807-8F6B-A7896E81D27A}"/>
                    </a:ext>
                  </a:extLst>
                </p:cNvPr>
                <p:cNvPicPr/>
                <p:nvPr/>
              </p:nvPicPr>
              <p:blipFill>
                <a:blip r:embed="rId1082"/>
                <a:stretch>
                  <a:fillRect/>
                </a:stretch>
              </p:blipFill>
              <p:spPr>
                <a:xfrm>
                  <a:off x="9184210" y="4630636"/>
                  <a:ext cx="205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3">
              <p14:nvContentPartPr>
                <p14:cNvPr id="992" name="Input penna 991">
                  <a:extLst>
                    <a:ext uri="{FF2B5EF4-FFF2-40B4-BE49-F238E27FC236}">
                      <a16:creationId xmlns:a16="http://schemas.microsoft.com/office/drawing/2014/main" id="{0F7E9AD6-4BDB-29C3-B771-5BBD543DF461}"/>
                    </a:ext>
                  </a:extLst>
                </p14:cNvPr>
                <p14:cNvContentPartPr/>
                <p14:nvPr/>
              </p14:nvContentPartPr>
              <p14:xfrm>
                <a:off x="9107890" y="4737196"/>
                <a:ext cx="73080" cy="96120"/>
              </p14:xfrm>
            </p:contentPart>
          </mc:Choice>
          <mc:Fallback xmlns="">
            <p:pic>
              <p:nvPicPr>
                <p:cNvPr id="992" name="Input penna 991">
                  <a:extLst>
                    <a:ext uri="{FF2B5EF4-FFF2-40B4-BE49-F238E27FC236}">
                      <a16:creationId xmlns:a16="http://schemas.microsoft.com/office/drawing/2014/main" id="{0F7E9AD6-4BDB-29C3-B771-5BBD543DF461}"/>
                    </a:ext>
                  </a:extLst>
                </p:cNvPr>
                <p:cNvPicPr/>
                <p:nvPr/>
              </p:nvPicPr>
              <p:blipFill>
                <a:blip r:embed="rId1084"/>
                <a:stretch>
                  <a:fillRect/>
                </a:stretch>
              </p:blipFill>
              <p:spPr>
                <a:xfrm>
                  <a:off x="9100330" y="4729636"/>
                  <a:ext cx="882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5">
              <p14:nvContentPartPr>
                <p14:cNvPr id="993" name="Input penna 992">
                  <a:extLst>
                    <a:ext uri="{FF2B5EF4-FFF2-40B4-BE49-F238E27FC236}">
                      <a16:creationId xmlns:a16="http://schemas.microsoft.com/office/drawing/2014/main" id="{49976255-2222-04EC-8BB0-EFBBB36A8472}"/>
                    </a:ext>
                  </a:extLst>
                </p14:cNvPr>
                <p14:cNvContentPartPr/>
                <p14:nvPr/>
              </p14:nvContentPartPr>
              <p14:xfrm>
                <a:off x="9141010" y="4754836"/>
                <a:ext cx="74160" cy="22320"/>
              </p14:xfrm>
            </p:contentPart>
          </mc:Choice>
          <mc:Fallback xmlns="">
            <p:pic>
              <p:nvPicPr>
                <p:cNvPr id="993" name="Input penna 992">
                  <a:extLst>
                    <a:ext uri="{FF2B5EF4-FFF2-40B4-BE49-F238E27FC236}">
                      <a16:creationId xmlns:a16="http://schemas.microsoft.com/office/drawing/2014/main" id="{49976255-2222-04EC-8BB0-EFBBB36A8472}"/>
                    </a:ext>
                  </a:extLst>
                </p:cNvPr>
                <p:cNvPicPr/>
                <p:nvPr/>
              </p:nvPicPr>
              <p:blipFill>
                <a:blip r:embed="rId1086"/>
                <a:stretch>
                  <a:fillRect/>
                </a:stretch>
              </p:blipFill>
              <p:spPr>
                <a:xfrm>
                  <a:off x="9133450" y="4747276"/>
                  <a:ext cx="889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7">
              <p14:nvContentPartPr>
                <p14:cNvPr id="994" name="Input penna 993">
                  <a:extLst>
                    <a:ext uri="{FF2B5EF4-FFF2-40B4-BE49-F238E27FC236}">
                      <a16:creationId xmlns:a16="http://schemas.microsoft.com/office/drawing/2014/main" id="{B9E96F94-9379-85B8-D242-BBE61DF9A850}"/>
                    </a:ext>
                  </a:extLst>
                </p14:cNvPr>
                <p14:cNvContentPartPr/>
                <p14:nvPr/>
              </p14:nvContentPartPr>
              <p14:xfrm>
                <a:off x="9250810" y="4672396"/>
                <a:ext cx="61920" cy="84600"/>
              </p14:xfrm>
            </p:contentPart>
          </mc:Choice>
          <mc:Fallback xmlns="">
            <p:pic>
              <p:nvPicPr>
                <p:cNvPr id="994" name="Input penna 993">
                  <a:extLst>
                    <a:ext uri="{FF2B5EF4-FFF2-40B4-BE49-F238E27FC236}">
                      <a16:creationId xmlns:a16="http://schemas.microsoft.com/office/drawing/2014/main" id="{B9E96F94-9379-85B8-D242-BBE61DF9A850}"/>
                    </a:ext>
                  </a:extLst>
                </p:cNvPr>
                <p:cNvPicPr/>
                <p:nvPr/>
              </p:nvPicPr>
              <p:blipFill>
                <a:blip r:embed="rId1088"/>
                <a:stretch>
                  <a:fillRect/>
                </a:stretch>
              </p:blipFill>
              <p:spPr>
                <a:xfrm>
                  <a:off x="9243250" y="4664836"/>
                  <a:ext cx="77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9">
              <p14:nvContentPartPr>
                <p14:cNvPr id="995" name="Input penna 994">
                  <a:extLst>
                    <a:ext uri="{FF2B5EF4-FFF2-40B4-BE49-F238E27FC236}">
                      <a16:creationId xmlns:a16="http://schemas.microsoft.com/office/drawing/2014/main" id="{323EF3C9-B346-1CF5-59BB-7D3A3CBB956B}"/>
                    </a:ext>
                  </a:extLst>
                </p14:cNvPr>
                <p14:cNvContentPartPr/>
                <p14:nvPr/>
              </p14:nvContentPartPr>
              <p14:xfrm>
                <a:off x="9341890" y="4679956"/>
                <a:ext cx="18000" cy="60120"/>
              </p14:xfrm>
            </p:contentPart>
          </mc:Choice>
          <mc:Fallback xmlns="">
            <p:pic>
              <p:nvPicPr>
                <p:cNvPr id="995" name="Input penna 994">
                  <a:extLst>
                    <a:ext uri="{FF2B5EF4-FFF2-40B4-BE49-F238E27FC236}">
                      <a16:creationId xmlns:a16="http://schemas.microsoft.com/office/drawing/2014/main" id="{323EF3C9-B346-1CF5-59BB-7D3A3CBB956B}"/>
                    </a:ext>
                  </a:extLst>
                </p:cNvPr>
                <p:cNvPicPr/>
                <p:nvPr/>
              </p:nvPicPr>
              <p:blipFill>
                <a:blip r:embed="rId1090"/>
                <a:stretch>
                  <a:fillRect/>
                </a:stretch>
              </p:blipFill>
              <p:spPr>
                <a:xfrm>
                  <a:off x="9334330" y="4672756"/>
                  <a:ext cx="33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1">
              <p14:nvContentPartPr>
                <p14:cNvPr id="996" name="Input penna 995">
                  <a:extLst>
                    <a:ext uri="{FF2B5EF4-FFF2-40B4-BE49-F238E27FC236}">
                      <a16:creationId xmlns:a16="http://schemas.microsoft.com/office/drawing/2014/main" id="{9843080B-68CA-A4EF-0130-639ED1B95D3D}"/>
                    </a:ext>
                  </a:extLst>
                </p14:cNvPr>
                <p14:cNvContentPartPr/>
                <p14:nvPr/>
              </p14:nvContentPartPr>
              <p14:xfrm>
                <a:off x="9407410" y="4674916"/>
                <a:ext cx="56520" cy="18360"/>
              </p14:xfrm>
            </p:contentPart>
          </mc:Choice>
          <mc:Fallback xmlns="">
            <p:pic>
              <p:nvPicPr>
                <p:cNvPr id="996" name="Input penna 995">
                  <a:extLst>
                    <a:ext uri="{FF2B5EF4-FFF2-40B4-BE49-F238E27FC236}">
                      <a16:creationId xmlns:a16="http://schemas.microsoft.com/office/drawing/2014/main" id="{9843080B-68CA-A4EF-0130-639ED1B95D3D}"/>
                    </a:ext>
                  </a:extLst>
                </p:cNvPr>
                <p:cNvPicPr/>
                <p:nvPr/>
              </p:nvPicPr>
              <p:blipFill>
                <a:blip r:embed="rId1092"/>
                <a:stretch>
                  <a:fillRect/>
                </a:stretch>
              </p:blipFill>
              <p:spPr>
                <a:xfrm>
                  <a:off x="9399850" y="4667356"/>
                  <a:ext cx="716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3">
              <p14:nvContentPartPr>
                <p14:cNvPr id="997" name="Input penna 996">
                  <a:extLst>
                    <a:ext uri="{FF2B5EF4-FFF2-40B4-BE49-F238E27FC236}">
                      <a16:creationId xmlns:a16="http://schemas.microsoft.com/office/drawing/2014/main" id="{FDAB448E-E6F2-9497-6FFB-7D1726C17E4A}"/>
                    </a:ext>
                  </a:extLst>
                </p14:cNvPr>
                <p14:cNvContentPartPr/>
                <p14:nvPr/>
              </p14:nvContentPartPr>
              <p14:xfrm>
                <a:off x="9398770" y="4681036"/>
                <a:ext cx="37440" cy="82440"/>
              </p14:xfrm>
            </p:contentPart>
          </mc:Choice>
          <mc:Fallback xmlns="">
            <p:pic>
              <p:nvPicPr>
                <p:cNvPr id="997" name="Input penna 996">
                  <a:extLst>
                    <a:ext uri="{FF2B5EF4-FFF2-40B4-BE49-F238E27FC236}">
                      <a16:creationId xmlns:a16="http://schemas.microsoft.com/office/drawing/2014/main" id="{FDAB448E-E6F2-9497-6FFB-7D1726C17E4A}"/>
                    </a:ext>
                  </a:extLst>
                </p:cNvPr>
                <p:cNvPicPr/>
                <p:nvPr/>
              </p:nvPicPr>
              <p:blipFill>
                <a:blip r:embed="rId1094"/>
                <a:stretch>
                  <a:fillRect/>
                </a:stretch>
              </p:blipFill>
              <p:spPr>
                <a:xfrm>
                  <a:off x="9391210" y="4673476"/>
                  <a:ext cx="52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5">
              <p14:nvContentPartPr>
                <p14:cNvPr id="998" name="Input penna 997">
                  <a:extLst>
                    <a:ext uri="{FF2B5EF4-FFF2-40B4-BE49-F238E27FC236}">
                      <a16:creationId xmlns:a16="http://schemas.microsoft.com/office/drawing/2014/main" id="{3001E8A9-9A3E-B4E2-D778-D2B33D915D3A}"/>
                    </a:ext>
                  </a:extLst>
                </p14:cNvPr>
                <p14:cNvContentPartPr/>
                <p14:nvPr/>
              </p14:nvContentPartPr>
              <p14:xfrm>
                <a:off x="9489490" y="4678876"/>
                <a:ext cx="7560" cy="60840"/>
              </p14:xfrm>
            </p:contentPart>
          </mc:Choice>
          <mc:Fallback xmlns="">
            <p:pic>
              <p:nvPicPr>
                <p:cNvPr id="998" name="Input penna 997">
                  <a:extLst>
                    <a:ext uri="{FF2B5EF4-FFF2-40B4-BE49-F238E27FC236}">
                      <a16:creationId xmlns:a16="http://schemas.microsoft.com/office/drawing/2014/main" id="{3001E8A9-9A3E-B4E2-D778-D2B33D915D3A}"/>
                    </a:ext>
                  </a:extLst>
                </p:cNvPr>
                <p:cNvPicPr/>
                <p:nvPr/>
              </p:nvPicPr>
              <p:blipFill>
                <a:blip r:embed="rId1096"/>
                <a:stretch>
                  <a:fillRect/>
                </a:stretch>
              </p:blipFill>
              <p:spPr>
                <a:xfrm>
                  <a:off x="9481930" y="4671316"/>
                  <a:ext cx="226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7">
              <p14:nvContentPartPr>
                <p14:cNvPr id="999" name="Input penna 998">
                  <a:extLst>
                    <a:ext uri="{FF2B5EF4-FFF2-40B4-BE49-F238E27FC236}">
                      <a16:creationId xmlns:a16="http://schemas.microsoft.com/office/drawing/2014/main" id="{286D0E2E-B166-A779-8D2F-330DAF4BC6D5}"/>
                    </a:ext>
                  </a:extLst>
                </p14:cNvPr>
                <p14:cNvContentPartPr/>
                <p14:nvPr/>
              </p14:nvContentPartPr>
              <p14:xfrm>
                <a:off x="9510370" y="4687516"/>
                <a:ext cx="100800" cy="26280"/>
              </p14:xfrm>
            </p:contentPart>
          </mc:Choice>
          <mc:Fallback xmlns="">
            <p:pic>
              <p:nvPicPr>
                <p:cNvPr id="999" name="Input penna 998">
                  <a:extLst>
                    <a:ext uri="{FF2B5EF4-FFF2-40B4-BE49-F238E27FC236}">
                      <a16:creationId xmlns:a16="http://schemas.microsoft.com/office/drawing/2014/main" id="{286D0E2E-B166-A779-8D2F-330DAF4BC6D5}"/>
                    </a:ext>
                  </a:extLst>
                </p:cNvPr>
                <p:cNvPicPr/>
                <p:nvPr/>
              </p:nvPicPr>
              <p:blipFill>
                <a:blip r:embed="rId1098"/>
                <a:stretch>
                  <a:fillRect/>
                </a:stretch>
              </p:blipFill>
              <p:spPr>
                <a:xfrm>
                  <a:off x="9502810" y="4679956"/>
                  <a:ext cx="11592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3" name="Gruppo 1032">
            <a:extLst>
              <a:ext uri="{FF2B5EF4-FFF2-40B4-BE49-F238E27FC236}">
                <a16:creationId xmlns:a16="http://schemas.microsoft.com/office/drawing/2014/main" id="{13277A24-1163-19E8-A350-270F71B99B98}"/>
              </a:ext>
            </a:extLst>
          </p:cNvPr>
          <p:cNvGrpSpPr/>
          <p:nvPr/>
        </p:nvGrpSpPr>
        <p:grpSpPr>
          <a:xfrm>
            <a:off x="7874618" y="5210133"/>
            <a:ext cx="835920" cy="222480"/>
            <a:chOff x="7874618" y="5210133"/>
            <a:chExt cx="835920" cy="22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9">
              <p14:nvContentPartPr>
                <p14:cNvPr id="1019" name="Input penna 1018">
                  <a:extLst>
                    <a:ext uri="{FF2B5EF4-FFF2-40B4-BE49-F238E27FC236}">
                      <a16:creationId xmlns:a16="http://schemas.microsoft.com/office/drawing/2014/main" id="{39C6E53D-A4C1-767E-6BA0-7BAC2456F72C}"/>
                    </a:ext>
                  </a:extLst>
                </p14:cNvPr>
                <p14:cNvContentPartPr/>
                <p14:nvPr/>
              </p14:nvContentPartPr>
              <p14:xfrm>
                <a:off x="7874618" y="5229573"/>
                <a:ext cx="87120" cy="122760"/>
              </p14:xfrm>
            </p:contentPart>
          </mc:Choice>
          <mc:Fallback xmlns="">
            <p:pic>
              <p:nvPicPr>
                <p:cNvPr id="1019" name="Input penna 1018">
                  <a:extLst>
                    <a:ext uri="{FF2B5EF4-FFF2-40B4-BE49-F238E27FC236}">
                      <a16:creationId xmlns:a16="http://schemas.microsoft.com/office/drawing/2014/main" id="{39C6E53D-A4C1-767E-6BA0-7BAC2456F72C}"/>
                    </a:ext>
                  </a:extLst>
                </p:cNvPr>
                <p:cNvPicPr/>
                <p:nvPr/>
              </p:nvPicPr>
              <p:blipFill>
                <a:blip r:embed="rId1100"/>
                <a:stretch>
                  <a:fillRect/>
                </a:stretch>
              </p:blipFill>
              <p:spPr>
                <a:xfrm>
                  <a:off x="7867058" y="5222013"/>
                  <a:ext cx="1022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1">
              <p14:nvContentPartPr>
                <p14:cNvPr id="1020" name="Input penna 1019">
                  <a:extLst>
                    <a:ext uri="{FF2B5EF4-FFF2-40B4-BE49-F238E27FC236}">
                      <a16:creationId xmlns:a16="http://schemas.microsoft.com/office/drawing/2014/main" id="{45CC212F-809C-8E9B-3A62-0B8474B2216E}"/>
                    </a:ext>
                  </a:extLst>
                </p14:cNvPr>
                <p14:cNvContentPartPr/>
                <p14:nvPr/>
              </p14:nvContentPartPr>
              <p14:xfrm>
                <a:off x="7990178" y="5231373"/>
                <a:ext cx="16560" cy="138240"/>
              </p14:xfrm>
            </p:contentPart>
          </mc:Choice>
          <mc:Fallback xmlns="">
            <p:pic>
              <p:nvPicPr>
                <p:cNvPr id="1020" name="Input penna 1019">
                  <a:extLst>
                    <a:ext uri="{FF2B5EF4-FFF2-40B4-BE49-F238E27FC236}">
                      <a16:creationId xmlns:a16="http://schemas.microsoft.com/office/drawing/2014/main" id="{45CC212F-809C-8E9B-3A62-0B8474B2216E}"/>
                    </a:ext>
                  </a:extLst>
                </p:cNvPr>
                <p:cNvPicPr/>
                <p:nvPr/>
              </p:nvPicPr>
              <p:blipFill>
                <a:blip r:embed="rId1102"/>
                <a:stretch>
                  <a:fillRect/>
                </a:stretch>
              </p:blipFill>
              <p:spPr>
                <a:xfrm>
                  <a:off x="7982618" y="5223813"/>
                  <a:ext cx="316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3">
              <p14:nvContentPartPr>
                <p14:cNvPr id="1021" name="Input penna 1020">
                  <a:extLst>
                    <a:ext uri="{FF2B5EF4-FFF2-40B4-BE49-F238E27FC236}">
                      <a16:creationId xmlns:a16="http://schemas.microsoft.com/office/drawing/2014/main" id="{5679757A-90D9-FC6A-EABB-F5AEE17666F1}"/>
                    </a:ext>
                  </a:extLst>
                </p14:cNvPr>
                <p14:cNvContentPartPr/>
                <p14:nvPr/>
              </p14:nvContentPartPr>
              <p14:xfrm>
                <a:off x="7993778" y="5314173"/>
                <a:ext cx="52920" cy="14040"/>
              </p14:xfrm>
            </p:contentPart>
          </mc:Choice>
          <mc:Fallback xmlns="">
            <p:pic>
              <p:nvPicPr>
                <p:cNvPr id="1021" name="Input penna 1020">
                  <a:extLst>
                    <a:ext uri="{FF2B5EF4-FFF2-40B4-BE49-F238E27FC236}">
                      <a16:creationId xmlns:a16="http://schemas.microsoft.com/office/drawing/2014/main" id="{5679757A-90D9-FC6A-EABB-F5AEE17666F1}"/>
                    </a:ext>
                  </a:extLst>
                </p:cNvPr>
                <p:cNvPicPr/>
                <p:nvPr/>
              </p:nvPicPr>
              <p:blipFill>
                <a:blip r:embed="rId1104"/>
                <a:stretch>
                  <a:fillRect/>
                </a:stretch>
              </p:blipFill>
              <p:spPr>
                <a:xfrm>
                  <a:off x="7986218" y="5306613"/>
                  <a:ext cx="680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5">
              <p14:nvContentPartPr>
                <p14:cNvPr id="1022" name="Input penna 1021">
                  <a:extLst>
                    <a:ext uri="{FF2B5EF4-FFF2-40B4-BE49-F238E27FC236}">
                      <a16:creationId xmlns:a16="http://schemas.microsoft.com/office/drawing/2014/main" id="{7DA4DAB7-65D2-A57C-C761-B39A3BAAD726}"/>
                    </a:ext>
                  </a:extLst>
                </p14:cNvPr>
                <p14:cNvContentPartPr/>
                <p14:nvPr/>
              </p14:nvContentPartPr>
              <p14:xfrm>
                <a:off x="8092418" y="5216613"/>
                <a:ext cx="90720" cy="107640"/>
              </p14:xfrm>
            </p:contentPart>
          </mc:Choice>
          <mc:Fallback xmlns="">
            <p:pic>
              <p:nvPicPr>
                <p:cNvPr id="1022" name="Input penna 1021">
                  <a:extLst>
                    <a:ext uri="{FF2B5EF4-FFF2-40B4-BE49-F238E27FC236}">
                      <a16:creationId xmlns:a16="http://schemas.microsoft.com/office/drawing/2014/main" id="{7DA4DAB7-65D2-A57C-C761-B39A3BAAD726}"/>
                    </a:ext>
                  </a:extLst>
                </p:cNvPr>
                <p:cNvPicPr/>
                <p:nvPr/>
              </p:nvPicPr>
              <p:blipFill>
                <a:blip r:embed="rId1106"/>
                <a:stretch>
                  <a:fillRect/>
                </a:stretch>
              </p:blipFill>
              <p:spPr>
                <a:xfrm>
                  <a:off x="8084858" y="5209053"/>
                  <a:ext cx="1058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7">
              <p14:nvContentPartPr>
                <p14:cNvPr id="1023" name="Input penna 1022">
                  <a:extLst>
                    <a:ext uri="{FF2B5EF4-FFF2-40B4-BE49-F238E27FC236}">
                      <a16:creationId xmlns:a16="http://schemas.microsoft.com/office/drawing/2014/main" id="{B71403D9-91DE-5535-B613-0620FEE90886}"/>
                    </a:ext>
                  </a:extLst>
                </p14:cNvPr>
                <p14:cNvContentPartPr/>
                <p14:nvPr/>
              </p14:nvContentPartPr>
              <p14:xfrm>
                <a:off x="8220218" y="5210133"/>
                <a:ext cx="11880" cy="102960"/>
              </p14:xfrm>
            </p:contentPart>
          </mc:Choice>
          <mc:Fallback xmlns="">
            <p:pic>
              <p:nvPicPr>
                <p:cNvPr id="1023" name="Input penna 1022">
                  <a:extLst>
                    <a:ext uri="{FF2B5EF4-FFF2-40B4-BE49-F238E27FC236}">
                      <a16:creationId xmlns:a16="http://schemas.microsoft.com/office/drawing/2014/main" id="{B71403D9-91DE-5535-B613-0620FEE90886}"/>
                    </a:ext>
                  </a:extLst>
                </p:cNvPr>
                <p:cNvPicPr/>
                <p:nvPr/>
              </p:nvPicPr>
              <p:blipFill>
                <a:blip r:embed="rId1108"/>
                <a:stretch>
                  <a:fillRect/>
                </a:stretch>
              </p:blipFill>
              <p:spPr>
                <a:xfrm>
                  <a:off x="8212658" y="5202573"/>
                  <a:ext cx="270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9">
              <p14:nvContentPartPr>
                <p14:cNvPr id="1024" name="Input penna 1023">
                  <a:extLst>
                    <a:ext uri="{FF2B5EF4-FFF2-40B4-BE49-F238E27FC236}">
                      <a16:creationId xmlns:a16="http://schemas.microsoft.com/office/drawing/2014/main" id="{2877F1EF-82C5-585E-4DBC-E644E160AB72}"/>
                    </a:ext>
                  </a:extLst>
                </p14:cNvPr>
                <p14:cNvContentPartPr/>
                <p14:nvPr/>
              </p14:nvContentPartPr>
              <p14:xfrm>
                <a:off x="8142458" y="5331453"/>
                <a:ext cx="69120" cy="101160"/>
              </p14:xfrm>
            </p:contentPart>
          </mc:Choice>
          <mc:Fallback xmlns="">
            <p:pic>
              <p:nvPicPr>
                <p:cNvPr id="1024" name="Input penna 1023">
                  <a:extLst>
                    <a:ext uri="{FF2B5EF4-FFF2-40B4-BE49-F238E27FC236}">
                      <a16:creationId xmlns:a16="http://schemas.microsoft.com/office/drawing/2014/main" id="{2877F1EF-82C5-585E-4DBC-E644E160AB72}"/>
                    </a:ext>
                  </a:extLst>
                </p:cNvPr>
                <p:cNvPicPr/>
                <p:nvPr/>
              </p:nvPicPr>
              <p:blipFill>
                <a:blip r:embed="rId1110"/>
                <a:stretch>
                  <a:fillRect/>
                </a:stretch>
              </p:blipFill>
              <p:spPr>
                <a:xfrm>
                  <a:off x="8134898" y="5323893"/>
                  <a:ext cx="84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1">
              <p14:nvContentPartPr>
                <p14:cNvPr id="1025" name="Input penna 1024">
                  <a:extLst>
                    <a:ext uri="{FF2B5EF4-FFF2-40B4-BE49-F238E27FC236}">
                      <a16:creationId xmlns:a16="http://schemas.microsoft.com/office/drawing/2014/main" id="{EE04D27D-FCFB-6580-144E-A1B8BA694D1F}"/>
                    </a:ext>
                  </a:extLst>
                </p14:cNvPr>
                <p14:cNvContentPartPr/>
                <p14:nvPr/>
              </p14:nvContentPartPr>
              <p14:xfrm>
                <a:off x="8157218" y="5377173"/>
                <a:ext cx="55080" cy="31320"/>
              </p14:xfrm>
            </p:contentPart>
          </mc:Choice>
          <mc:Fallback xmlns="">
            <p:pic>
              <p:nvPicPr>
                <p:cNvPr id="1025" name="Input penna 1024">
                  <a:extLst>
                    <a:ext uri="{FF2B5EF4-FFF2-40B4-BE49-F238E27FC236}">
                      <a16:creationId xmlns:a16="http://schemas.microsoft.com/office/drawing/2014/main" id="{EE04D27D-FCFB-6580-144E-A1B8BA694D1F}"/>
                    </a:ext>
                  </a:extLst>
                </p:cNvPr>
                <p:cNvPicPr/>
                <p:nvPr/>
              </p:nvPicPr>
              <p:blipFill>
                <a:blip r:embed="rId1112"/>
                <a:stretch>
                  <a:fillRect/>
                </a:stretch>
              </p:blipFill>
              <p:spPr>
                <a:xfrm>
                  <a:off x="8149658" y="5369613"/>
                  <a:ext cx="702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3">
              <p14:nvContentPartPr>
                <p14:cNvPr id="1026" name="Input penna 1025">
                  <a:extLst>
                    <a:ext uri="{FF2B5EF4-FFF2-40B4-BE49-F238E27FC236}">
                      <a16:creationId xmlns:a16="http://schemas.microsoft.com/office/drawing/2014/main" id="{B1E82ECF-A78D-C307-82D0-FF86BBBCA6E5}"/>
                    </a:ext>
                  </a:extLst>
                </p14:cNvPr>
                <p14:cNvContentPartPr/>
                <p14:nvPr/>
              </p14:nvContentPartPr>
              <p14:xfrm>
                <a:off x="8272778" y="5234613"/>
                <a:ext cx="75600" cy="123120"/>
              </p14:xfrm>
            </p:contentPart>
          </mc:Choice>
          <mc:Fallback xmlns="">
            <p:pic>
              <p:nvPicPr>
                <p:cNvPr id="1026" name="Input penna 1025">
                  <a:extLst>
                    <a:ext uri="{FF2B5EF4-FFF2-40B4-BE49-F238E27FC236}">
                      <a16:creationId xmlns:a16="http://schemas.microsoft.com/office/drawing/2014/main" id="{B1E82ECF-A78D-C307-82D0-FF86BBBCA6E5}"/>
                    </a:ext>
                  </a:extLst>
                </p:cNvPr>
                <p:cNvPicPr/>
                <p:nvPr/>
              </p:nvPicPr>
              <p:blipFill>
                <a:blip r:embed="rId1114"/>
                <a:stretch>
                  <a:fillRect/>
                </a:stretch>
              </p:blipFill>
              <p:spPr>
                <a:xfrm>
                  <a:off x="8265218" y="5227053"/>
                  <a:ext cx="903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5">
              <p14:nvContentPartPr>
                <p14:cNvPr id="1027" name="Input penna 1026">
                  <a:extLst>
                    <a:ext uri="{FF2B5EF4-FFF2-40B4-BE49-F238E27FC236}">
                      <a16:creationId xmlns:a16="http://schemas.microsoft.com/office/drawing/2014/main" id="{27A6343F-A930-53C1-7D14-0CAF3508DAB6}"/>
                    </a:ext>
                  </a:extLst>
                </p14:cNvPr>
                <p14:cNvContentPartPr/>
                <p14:nvPr/>
              </p14:nvContentPartPr>
              <p14:xfrm>
                <a:off x="8376458" y="5241813"/>
                <a:ext cx="16200" cy="109800"/>
              </p14:xfrm>
            </p:contentPart>
          </mc:Choice>
          <mc:Fallback xmlns="">
            <p:pic>
              <p:nvPicPr>
                <p:cNvPr id="1027" name="Input penna 1026">
                  <a:extLst>
                    <a:ext uri="{FF2B5EF4-FFF2-40B4-BE49-F238E27FC236}">
                      <a16:creationId xmlns:a16="http://schemas.microsoft.com/office/drawing/2014/main" id="{27A6343F-A930-53C1-7D14-0CAF3508DAB6}"/>
                    </a:ext>
                  </a:extLst>
                </p:cNvPr>
                <p:cNvPicPr/>
                <p:nvPr/>
              </p:nvPicPr>
              <p:blipFill>
                <a:blip r:embed="rId1116"/>
                <a:stretch>
                  <a:fillRect/>
                </a:stretch>
              </p:blipFill>
              <p:spPr>
                <a:xfrm>
                  <a:off x="8368898" y="5234253"/>
                  <a:ext cx="313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7">
              <p14:nvContentPartPr>
                <p14:cNvPr id="1028" name="Input penna 1027">
                  <a:extLst>
                    <a:ext uri="{FF2B5EF4-FFF2-40B4-BE49-F238E27FC236}">
                      <a16:creationId xmlns:a16="http://schemas.microsoft.com/office/drawing/2014/main" id="{FFF0818C-261E-911D-7FA7-77354818DC71}"/>
                    </a:ext>
                  </a:extLst>
                </p14:cNvPr>
                <p14:cNvContentPartPr/>
                <p14:nvPr/>
              </p14:nvContentPartPr>
              <p14:xfrm>
                <a:off x="8457098" y="5252613"/>
                <a:ext cx="67320" cy="19800"/>
              </p14:xfrm>
            </p:contentPart>
          </mc:Choice>
          <mc:Fallback xmlns="">
            <p:pic>
              <p:nvPicPr>
                <p:cNvPr id="1028" name="Input penna 1027">
                  <a:extLst>
                    <a:ext uri="{FF2B5EF4-FFF2-40B4-BE49-F238E27FC236}">
                      <a16:creationId xmlns:a16="http://schemas.microsoft.com/office/drawing/2014/main" id="{FFF0818C-261E-911D-7FA7-77354818DC71}"/>
                    </a:ext>
                  </a:extLst>
                </p:cNvPr>
                <p:cNvPicPr/>
                <p:nvPr/>
              </p:nvPicPr>
              <p:blipFill>
                <a:blip r:embed="rId1118"/>
                <a:stretch>
                  <a:fillRect/>
                </a:stretch>
              </p:blipFill>
              <p:spPr>
                <a:xfrm>
                  <a:off x="8449538" y="5245053"/>
                  <a:ext cx="824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9">
              <p14:nvContentPartPr>
                <p14:cNvPr id="1029" name="Input penna 1028">
                  <a:extLst>
                    <a:ext uri="{FF2B5EF4-FFF2-40B4-BE49-F238E27FC236}">
                      <a16:creationId xmlns:a16="http://schemas.microsoft.com/office/drawing/2014/main" id="{E8B0E0E0-B915-F0CE-435E-63238D01DDD9}"/>
                    </a:ext>
                  </a:extLst>
                </p14:cNvPr>
                <p14:cNvContentPartPr/>
                <p14:nvPr/>
              </p14:nvContentPartPr>
              <p14:xfrm>
                <a:off x="8449898" y="5257653"/>
                <a:ext cx="72360" cy="111960"/>
              </p14:xfrm>
            </p:contentPart>
          </mc:Choice>
          <mc:Fallback xmlns="">
            <p:pic>
              <p:nvPicPr>
                <p:cNvPr id="1029" name="Input penna 1028">
                  <a:extLst>
                    <a:ext uri="{FF2B5EF4-FFF2-40B4-BE49-F238E27FC236}">
                      <a16:creationId xmlns:a16="http://schemas.microsoft.com/office/drawing/2014/main" id="{E8B0E0E0-B915-F0CE-435E-63238D01DDD9}"/>
                    </a:ext>
                  </a:extLst>
                </p:cNvPr>
                <p:cNvPicPr/>
                <p:nvPr/>
              </p:nvPicPr>
              <p:blipFill>
                <a:blip r:embed="rId1120"/>
                <a:stretch>
                  <a:fillRect/>
                </a:stretch>
              </p:blipFill>
              <p:spPr>
                <a:xfrm>
                  <a:off x="8442338" y="5250093"/>
                  <a:ext cx="871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1">
              <p14:nvContentPartPr>
                <p14:cNvPr id="1030" name="Input penna 1029">
                  <a:extLst>
                    <a:ext uri="{FF2B5EF4-FFF2-40B4-BE49-F238E27FC236}">
                      <a16:creationId xmlns:a16="http://schemas.microsoft.com/office/drawing/2014/main" id="{15567D51-CE7B-E844-52FC-3F81B8D112C4}"/>
                    </a:ext>
                  </a:extLst>
                </p14:cNvPr>
                <p14:cNvContentPartPr/>
                <p14:nvPr/>
              </p14:nvContentPartPr>
              <p14:xfrm>
                <a:off x="8567978" y="5271693"/>
                <a:ext cx="5400" cy="60840"/>
              </p14:xfrm>
            </p:contentPart>
          </mc:Choice>
          <mc:Fallback xmlns="">
            <p:pic>
              <p:nvPicPr>
                <p:cNvPr id="1030" name="Input penna 1029">
                  <a:extLst>
                    <a:ext uri="{FF2B5EF4-FFF2-40B4-BE49-F238E27FC236}">
                      <a16:creationId xmlns:a16="http://schemas.microsoft.com/office/drawing/2014/main" id="{15567D51-CE7B-E844-52FC-3F81B8D112C4}"/>
                    </a:ext>
                  </a:extLst>
                </p:cNvPr>
                <p:cNvPicPr/>
                <p:nvPr/>
              </p:nvPicPr>
              <p:blipFill>
                <a:blip r:embed="rId1122"/>
                <a:stretch>
                  <a:fillRect/>
                </a:stretch>
              </p:blipFill>
              <p:spPr>
                <a:xfrm>
                  <a:off x="8560418" y="5264493"/>
                  <a:ext cx="205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3">
              <p14:nvContentPartPr>
                <p14:cNvPr id="1031" name="Input penna 1030">
                  <a:extLst>
                    <a:ext uri="{FF2B5EF4-FFF2-40B4-BE49-F238E27FC236}">
                      <a16:creationId xmlns:a16="http://schemas.microsoft.com/office/drawing/2014/main" id="{5420C905-AE92-A33C-6135-5BFFAF3435AA}"/>
                    </a:ext>
                  </a:extLst>
                </p14:cNvPr>
                <p14:cNvContentPartPr/>
                <p14:nvPr/>
              </p14:nvContentPartPr>
              <p14:xfrm>
                <a:off x="8590658" y="5287533"/>
                <a:ext cx="119880" cy="17280"/>
              </p14:xfrm>
            </p:contentPart>
          </mc:Choice>
          <mc:Fallback xmlns="">
            <p:pic>
              <p:nvPicPr>
                <p:cNvPr id="1031" name="Input penna 1030">
                  <a:extLst>
                    <a:ext uri="{FF2B5EF4-FFF2-40B4-BE49-F238E27FC236}">
                      <a16:creationId xmlns:a16="http://schemas.microsoft.com/office/drawing/2014/main" id="{5420C905-AE92-A33C-6135-5BFFAF3435AA}"/>
                    </a:ext>
                  </a:extLst>
                </p:cNvPr>
                <p:cNvPicPr/>
                <p:nvPr/>
              </p:nvPicPr>
              <p:blipFill>
                <a:blip r:embed="rId1124"/>
                <a:stretch>
                  <a:fillRect/>
                </a:stretch>
              </p:blipFill>
              <p:spPr>
                <a:xfrm>
                  <a:off x="8583098" y="5279973"/>
                  <a:ext cx="13500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4" name="Gruppo 1043">
            <a:extLst>
              <a:ext uri="{FF2B5EF4-FFF2-40B4-BE49-F238E27FC236}">
                <a16:creationId xmlns:a16="http://schemas.microsoft.com/office/drawing/2014/main" id="{446C1D04-8250-598F-3E7D-15133BA5AE4C}"/>
              </a:ext>
            </a:extLst>
          </p:cNvPr>
          <p:cNvGrpSpPr/>
          <p:nvPr/>
        </p:nvGrpSpPr>
        <p:grpSpPr>
          <a:xfrm>
            <a:off x="8975975" y="5244385"/>
            <a:ext cx="81000" cy="83520"/>
            <a:chOff x="8975975" y="5244385"/>
            <a:chExt cx="81000" cy="8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5">
              <p14:nvContentPartPr>
                <p14:cNvPr id="1034" name="Input penna 1033">
                  <a:extLst>
                    <a:ext uri="{FF2B5EF4-FFF2-40B4-BE49-F238E27FC236}">
                      <a16:creationId xmlns:a16="http://schemas.microsoft.com/office/drawing/2014/main" id="{CA768A41-0509-372E-6978-02ABFD4F94EA}"/>
                    </a:ext>
                  </a:extLst>
                </p14:cNvPr>
                <p14:cNvContentPartPr/>
                <p14:nvPr/>
              </p14:nvContentPartPr>
              <p14:xfrm>
                <a:off x="8975975" y="5244385"/>
                <a:ext cx="70560" cy="13320"/>
              </p14:xfrm>
            </p:contentPart>
          </mc:Choice>
          <mc:Fallback xmlns="">
            <p:pic>
              <p:nvPicPr>
                <p:cNvPr id="1034" name="Input penna 1033">
                  <a:extLst>
                    <a:ext uri="{FF2B5EF4-FFF2-40B4-BE49-F238E27FC236}">
                      <a16:creationId xmlns:a16="http://schemas.microsoft.com/office/drawing/2014/main" id="{CA768A41-0509-372E-6978-02ABFD4F94EA}"/>
                    </a:ext>
                  </a:extLst>
                </p:cNvPr>
                <p:cNvPicPr/>
                <p:nvPr/>
              </p:nvPicPr>
              <p:blipFill>
                <a:blip r:embed="rId1126"/>
                <a:stretch>
                  <a:fillRect/>
                </a:stretch>
              </p:blipFill>
              <p:spPr>
                <a:xfrm>
                  <a:off x="8968415" y="5236825"/>
                  <a:ext cx="856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7">
              <p14:nvContentPartPr>
                <p14:cNvPr id="1035" name="Input penna 1034">
                  <a:extLst>
                    <a:ext uri="{FF2B5EF4-FFF2-40B4-BE49-F238E27FC236}">
                      <a16:creationId xmlns:a16="http://schemas.microsoft.com/office/drawing/2014/main" id="{36A4D89E-F2C3-4A4A-6282-B52537A9C9D6}"/>
                    </a:ext>
                  </a:extLst>
                </p14:cNvPr>
                <p14:cNvContentPartPr/>
                <p14:nvPr/>
              </p14:nvContentPartPr>
              <p14:xfrm>
                <a:off x="8993975" y="5320705"/>
                <a:ext cx="63000" cy="7200"/>
              </p14:xfrm>
            </p:contentPart>
          </mc:Choice>
          <mc:Fallback xmlns="">
            <p:pic>
              <p:nvPicPr>
                <p:cNvPr id="1035" name="Input penna 1034">
                  <a:extLst>
                    <a:ext uri="{FF2B5EF4-FFF2-40B4-BE49-F238E27FC236}">
                      <a16:creationId xmlns:a16="http://schemas.microsoft.com/office/drawing/2014/main" id="{36A4D89E-F2C3-4A4A-6282-B52537A9C9D6}"/>
                    </a:ext>
                  </a:extLst>
                </p:cNvPr>
                <p:cNvPicPr/>
                <p:nvPr/>
              </p:nvPicPr>
              <p:blipFill>
                <a:blip r:embed="rId1128"/>
                <a:stretch>
                  <a:fillRect/>
                </a:stretch>
              </p:blipFill>
              <p:spPr>
                <a:xfrm>
                  <a:off x="8986415" y="5313145"/>
                  <a:ext cx="7812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2" name="Gruppo 1041">
            <a:extLst>
              <a:ext uri="{FF2B5EF4-FFF2-40B4-BE49-F238E27FC236}">
                <a16:creationId xmlns:a16="http://schemas.microsoft.com/office/drawing/2014/main" id="{8B4F6EDD-354C-8BDF-6BF0-553EB7D4DC96}"/>
              </a:ext>
            </a:extLst>
          </p:cNvPr>
          <p:cNvGrpSpPr/>
          <p:nvPr/>
        </p:nvGrpSpPr>
        <p:grpSpPr>
          <a:xfrm>
            <a:off x="9208535" y="5203705"/>
            <a:ext cx="363960" cy="200880"/>
            <a:chOff x="9208535" y="5203705"/>
            <a:chExt cx="363960" cy="20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9">
              <p14:nvContentPartPr>
                <p14:cNvPr id="1036" name="Input penna 1035">
                  <a:extLst>
                    <a:ext uri="{FF2B5EF4-FFF2-40B4-BE49-F238E27FC236}">
                      <a16:creationId xmlns:a16="http://schemas.microsoft.com/office/drawing/2014/main" id="{02AB0D79-691E-7B0E-6DF9-B87728A3A805}"/>
                    </a:ext>
                  </a:extLst>
                </p14:cNvPr>
                <p14:cNvContentPartPr/>
                <p14:nvPr/>
              </p14:nvContentPartPr>
              <p14:xfrm>
                <a:off x="9208535" y="5203705"/>
                <a:ext cx="133560" cy="167040"/>
              </p14:xfrm>
            </p:contentPart>
          </mc:Choice>
          <mc:Fallback xmlns="">
            <p:pic>
              <p:nvPicPr>
                <p:cNvPr id="1036" name="Input penna 1035">
                  <a:extLst>
                    <a:ext uri="{FF2B5EF4-FFF2-40B4-BE49-F238E27FC236}">
                      <a16:creationId xmlns:a16="http://schemas.microsoft.com/office/drawing/2014/main" id="{02AB0D79-691E-7B0E-6DF9-B87728A3A805}"/>
                    </a:ext>
                  </a:extLst>
                </p:cNvPr>
                <p:cNvPicPr/>
                <p:nvPr/>
              </p:nvPicPr>
              <p:blipFill>
                <a:blip r:embed="rId1130"/>
                <a:stretch>
                  <a:fillRect/>
                </a:stretch>
              </p:blipFill>
              <p:spPr>
                <a:xfrm>
                  <a:off x="9200975" y="5196145"/>
                  <a:ext cx="1486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1">
              <p14:nvContentPartPr>
                <p14:cNvPr id="1037" name="Input penna 1036">
                  <a:extLst>
                    <a:ext uri="{FF2B5EF4-FFF2-40B4-BE49-F238E27FC236}">
                      <a16:creationId xmlns:a16="http://schemas.microsoft.com/office/drawing/2014/main" id="{0CFFA86F-A468-C958-BD59-A5A984DC3D84}"/>
                    </a:ext>
                  </a:extLst>
                </p14:cNvPr>
                <p14:cNvContentPartPr/>
                <p14:nvPr/>
              </p14:nvContentPartPr>
              <p14:xfrm>
                <a:off x="9355055" y="5210185"/>
                <a:ext cx="9360" cy="169920"/>
              </p14:xfrm>
            </p:contentPart>
          </mc:Choice>
          <mc:Fallback xmlns="">
            <p:pic>
              <p:nvPicPr>
                <p:cNvPr id="1037" name="Input penna 1036">
                  <a:extLst>
                    <a:ext uri="{FF2B5EF4-FFF2-40B4-BE49-F238E27FC236}">
                      <a16:creationId xmlns:a16="http://schemas.microsoft.com/office/drawing/2014/main" id="{0CFFA86F-A468-C958-BD59-A5A984DC3D84}"/>
                    </a:ext>
                  </a:extLst>
                </p:cNvPr>
                <p:cNvPicPr/>
                <p:nvPr/>
              </p:nvPicPr>
              <p:blipFill>
                <a:blip r:embed="rId1132"/>
                <a:stretch>
                  <a:fillRect/>
                </a:stretch>
              </p:blipFill>
              <p:spPr>
                <a:xfrm>
                  <a:off x="9347855" y="5202625"/>
                  <a:ext cx="244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3">
              <p14:nvContentPartPr>
                <p14:cNvPr id="1038" name="Input penna 1037">
                  <a:extLst>
                    <a:ext uri="{FF2B5EF4-FFF2-40B4-BE49-F238E27FC236}">
                      <a16:creationId xmlns:a16="http://schemas.microsoft.com/office/drawing/2014/main" id="{445DEADC-5914-4498-30CA-58524A605155}"/>
                    </a:ext>
                  </a:extLst>
                </p14:cNvPr>
                <p14:cNvContentPartPr/>
                <p14:nvPr/>
              </p14:nvContentPartPr>
              <p14:xfrm>
                <a:off x="9369455" y="5292265"/>
                <a:ext cx="61560" cy="23400"/>
              </p14:xfrm>
            </p:contentPart>
          </mc:Choice>
          <mc:Fallback xmlns="">
            <p:pic>
              <p:nvPicPr>
                <p:cNvPr id="1038" name="Input penna 1037">
                  <a:extLst>
                    <a:ext uri="{FF2B5EF4-FFF2-40B4-BE49-F238E27FC236}">
                      <a16:creationId xmlns:a16="http://schemas.microsoft.com/office/drawing/2014/main" id="{445DEADC-5914-4498-30CA-58524A605155}"/>
                    </a:ext>
                  </a:extLst>
                </p:cNvPr>
                <p:cNvPicPr/>
                <p:nvPr/>
              </p:nvPicPr>
              <p:blipFill>
                <a:blip r:embed="rId1134"/>
                <a:stretch>
                  <a:fillRect/>
                </a:stretch>
              </p:blipFill>
              <p:spPr>
                <a:xfrm>
                  <a:off x="9361895" y="5284705"/>
                  <a:ext cx="76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5">
              <p14:nvContentPartPr>
                <p14:cNvPr id="1039" name="Input penna 1038">
                  <a:extLst>
                    <a:ext uri="{FF2B5EF4-FFF2-40B4-BE49-F238E27FC236}">
                      <a16:creationId xmlns:a16="http://schemas.microsoft.com/office/drawing/2014/main" id="{ECF82F20-7600-1E59-2BFE-CDF27A626436}"/>
                    </a:ext>
                  </a:extLst>
                </p14:cNvPr>
                <p14:cNvContentPartPr/>
                <p14:nvPr/>
              </p14:nvContentPartPr>
              <p14:xfrm>
                <a:off x="9442175" y="5219185"/>
                <a:ext cx="72360" cy="132480"/>
              </p14:xfrm>
            </p:contentPart>
          </mc:Choice>
          <mc:Fallback xmlns="">
            <p:pic>
              <p:nvPicPr>
                <p:cNvPr id="1039" name="Input penna 1038">
                  <a:extLst>
                    <a:ext uri="{FF2B5EF4-FFF2-40B4-BE49-F238E27FC236}">
                      <a16:creationId xmlns:a16="http://schemas.microsoft.com/office/drawing/2014/main" id="{ECF82F20-7600-1E59-2BFE-CDF27A626436}"/>
                    </a:ext>
                  </a:extLst>
                </p:cNvPr>
                <p:cNvPicPr/>
                <p:nvPr/>
              </p:nvPicPr>
              <p:blipFill>
                <a:blip r:embed="rId1136"/>
                <a:stretch>
                  <a:fillRect/>
                </a:stretch>
              </p:blipFill>
              <p:spPr>
                <a:xfrm>
                  <a:off x="9434615" y="5211625"/>
                  <a:ext cx="871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7">
              <p14:nvContentPartPr>
                <p14:cNvPr id="1040" name="Input penna 1039">
                  <a:extLst>
                    <a:ext uri="{FF2B5EF4-FFF2-40B4-BE49-F238E27FC236}">
                      <a16:creationId xmlns:a16="http://schemas.microsoft.com/office/drawing/2014/main" id="{13180408-8CD5-C52D-6A68-F8C40CF08ED2}"/>
                    </a:ext>
                  </a:extLst>
                </p14:cNvPr>
                <p14:cNvContentPartPr/>
                <p14:nvPr/>
              </p14:nvContentPartPr>
              <p14:xfrm>
                <a:off x="9552695" y="5215225"/>
                <a:ext cx="19800" cy="189360"/>
              </p14:xfrm>
            </p:contentPart>
          </mc:Choice>
          <mc:Fallback xmlns="">
            <p:pic>
              <p:nvPicPr>
                <p:cNvPr id="1040" name="Input penna 1039">
                  <a:extLst>
                    <a:ext uri="{FF2B5EF4-FFF2-40B4-BE49-F238E27FC236}">
                      <a16:creationId xmlns:a16="http://schemas.microsoft.com/office/drawing/2014/main" id="{13180408-8CD5-C52D-6A68-F8C40CF08ED2}"/>
                    </a:ext>
                  </a:extLst>
                </p:cNvPr>
                <p:cNvPicPr/>
                <p:nvPr/>
              </p:nvPicPr>
              <p:blipFill>
                <a:blip r:embed="rId1138"/>
                <a:stretch>
                  <a:fillRect/>
                </a:stretch>
              </p:blipFill>
              <p:spPr>
                <a:xfrm>
                  <a:off x="9545135" y="5207665"/>
                  <a:ext cx="3492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6" name="Gruppo 1055">
            <a:extLst>
              <a:ext uri="{FF2B5EF4-FFF2-40B4-BE49-F238E27FC236}">
                <a16:creationId xmlns:a16="http://schemas.microsoft.com/office/drawing/2014/main" id="{B7049D52-210E-9B80-1ADA-7DA569CA37A1}"/>
              </a:ext>
            </a:extLst>
          </p:cNvPr>
          <p:cNvGrpSpPr/>
          <p:nvPr/>
        </p:nvGrpSpPr>
        <p:grpSpPr>
          <a:xfrm>
            <a:off x="9769800" y="5184555"/>
            <a:ext cx="716760" cy="232920"/>
            <a:chOff x="9769800" y="5184555"/>
            <a:chExt cx="716760" cy="23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9">
              <p14:nvContentPartPr>
                <p14:cNvPr id="1045" name="Input penna 1044">
                  <a:extLst>
                    <a:ext uri="{FF2B5EF4-FFF2-40B4-BE49-F238E27FC236}">
                      <a16:creationId xmlns:a16="http://schemas.microsoft.com/office/drawing/2014/main" id="{D3A05822-AA76-807D-4DEE-C5C4BFD775DF}"/>
                    </a:ext>
                  </a:extLst>
                </p14:cNvPr>
                <p14:cNvContentPartPr/>
                <p14:nvPr/>
              </p14:nvContentPartPr>
              <p14:xfrm>
                <a:off x="9815880" y="5184555"/>
                <a:ext cx="15480" cy="156600"/>
              </p14:xfrm>
            </p:contentPart>
          </mc:Choice>
          <mc:Fallback xmlns="">
            <p:pic>
              <p:nvPicPr>
                <p:cNvPr id="1045" name="Input penna 1044">
                  <a:extLst>
                    <a:ext uri="{FF2B5EF4-FFF2-40B4-BE49-F238E27FC236}">
                      <a16:creationId xmlns:a16="http://schemas.microsoft.com/office/drawing/2014/main" id="{D3A05822-AA76-807D-4DEE-C5C4BFD775DF}"/>
                    </a:ext>
                  </a:extLst>
                </p:cNvPr>
                <p:cNvPicPr/>
                <p:nvPr/>
              </p:nvPicPr>
              <p:blipFill>
                <a:blip r:embed="rId1140"/>
                <a:stretch>
                  <a:fillRect/>
                </a:stretch>
              </p:blipFill>
              <p:spPr>
                <a:xfrm>
                  <a:off x="9808320" y="5176995"/>
                  <a:ext cx="306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1">
              <p14:nvContentPartPr>
                <p14:cNvPr id="1046" name="Input penna 1045">
                  <a:extLst>
                    <a:ext uri="{FF2B5EF4-FFF2-40B4-BE49-F238E27FC236}">
                      <a16:creationId xmlns:a16="http://schemas.microsoft.com/office/drawing/2014/main" id="{6F4D14F2-0E72-DF28-02F2-E526FCFAE02E}"/>
                    </a:ext>
                  </a:extLst>
                </p14:cNvPr>
                <p14:cNvContentPartPr/>
                <p14:nvPr/>
              </p14:nvContentPartPr>
              <p14:xfrm>
                <a:off x="9769800" y="5249715"/>
                <a:ext cx="120240" cy="14760"/>
              </p14:xfrm>
            </p:contentPart>
          </mc:Choice>
          <mc:Fallback xmlns="">
            <p:pic>
              <p:nvPicPr>
                <p:cNvPr id="1046" name="Input penna 1045">
                  <a:extLst>
                    <a:ext uri="{FF2B5EF4-FFF2-40B4-BE49-F238E27FC236}">
                      <a16:creationId xmlns:a16="http://schemas.microsoft.com/office/drawing/2014/main" id="{6F4D14F2-0E72-DF28-02F2-E526FCFAE02E}"/>
                    </a:ext>
                  </a:extLst>
                </p:cNvPr>
                <p:cNvPicPr/>
                <p:nvPr/>
              </p:nvPicPr>
              <p:blipFill>
                <a:blip r:embed="rId1142"/>
                <a:stretch>
                  <a:fillRect/>
                </a:stretch>
              </p:blipFill>
              <p:spPr>
                <a:xfrm>
                  <a:off x="9762240" y="5242155"/>
                  <a:ext cx="1350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3">
              <p14:nvContentPartPr>
                <p14:cNvPr id="1047" name="Input penna 1046">
                  <a:extLst>
                    <a:ext uri="{FF2B5EF4-FFF2-40B4-BE49-F238E27FC236}">
                      <a16:creationId xmlns:a16="http://schemas.microsoft.com/office/drawing/2014/main" id="{CFD652DD-5986-AE59-5EEB-878B89A48F59}"/>
                    </a:ext>
                  </a:extLst>
                </p14:cNvPr>
                <p14:cNvContentPartPr/>
                <p14:nvPr/>
              </p14:nvContentPartPr>
              <p14:xfrm>
                <a:off x="9994080" y="5327835"/>
                <a:ext cx="74160" cy="89640"/>
              </p14:xfrm>
            </p:contentPart>
          </mc:Choice>
          <mc:Fallback xmlns="">
            <p:pic>
              <p:nvPicPr>
                <p:cNvPr id="1047" name="Input penna 1046">
                  <a:extLst>
                    <a:ext uri="{FF2B5EF4-FFF2-40B4-BE49-F238E27FC236}">
                      <a16:creationId xmlns:a16="http://schemas.microsoft.com/office/drawing/2014/main" id="{CFD652DD-5986-AE59-5EEB-878B89A48F59}"/>
                    </a:ext>
                  </a:extLst>
                </p:cNvPr>
                <p:cNvPicPr/>
                <p:nvPr/>
              </p:nvPicPr>
              <p:blipFill>
                <a:blip r:embed="rId1144"/>
                <a:stretch>
                  <a:fillRect/>
                </a:stretch>
              </p:blipFill>
              <p:spPr>
                <a:xfrm>
                  <a:off x="9986520" y="5320275"/>
                  <a:ext cx="89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5">
              <p14:nvContentPartPr>
                <p14:cNvPr id="1048" name="Input penna 1047">
                  <a:extLst>
                    <a:ext uri="{FF2B5EF4-FFF2-40B4-BE49-F238E27FC236}">
                      <a16:creationId xmlns:a16="http://schemas.microsoft.com/office/drawing/2014/main" id="{A68C7C42-83F5-E976-F8C4-46410044A46C}"/>
                    </a:ext>
                  </a:extLst>
                </p14:cNvPr>
                <p14:cNvContentPartPr/>
                <p14:nvPr/>
              </p14:nvContentPartPr>
              <p14:xfrm>
                <a:off x="9994800" y="5378235"/>
                <a:ext cx="61920" cy="15840"/>
              </p14:xfrm>
            </p:contentPart>
          </mc:Choice>
          <mc:Fallback xmlns="">
            <p:pic>
              <p:nvPicPr>
                <p:cNvPr id="1048" name="Input penna 1047">
                  <a:extLst>
                    <a:ext uri="{FF2B5EF4-FFF2-40B4-BE49-F238E27FC236}">
                      <a16:creationId xmlns:a16="http://schemas.microsoft.com/office/drawing/2014/main" id="{A68C7C42-83F5-E976-F8C4-46410044A46C}"/>
                    </a:ext>
                  </a:extLst>
                </p:cNvPr>
                <p:cNvPicPr/>
                <p:nvPr/>
              </p:nvPicPr>
              <p:blipFill>
                <a:blip r:embed="rId1146"/>
                <a:stretch>
                  <a:fillRect/>
                </a:stretch>
              </p:blipFill>
              <p:spPr>
                <a:xfrm>
                  <a:off x="9987240" y="5370675"/>
                  <a:ext cx="766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7">
              <p14:nvContentPartPr>
                <p14:cNvPr id="1049" name="Input penna 1048">
                  <a:extLst>
                    <a:ext uri="{FF2B5EF4-FFF2-40B4-BE49-F238E27FC236}">
                      <a16:creationId xmlns:a16="http://schemas.microsoft.com/office/drawing/2014/main" id="{304E41C9-9A2A-527B-E2ED-92166FDC71E3}"/>
                    </a:ext>
                  </a:extLst>
                </p14:cNvPr>
                <p14:cNvContentPartPr/>
                <p14:nvPr/>
              </p14:nvContentPartPr>
              <p14:xfrm>
                <a:off x="10142400" y="5212635"/>
                <a:ext cx="50400" cy="92520"/>
              </p14:xfrm>
            </p:contentPart>
          </mc:Choice>
          <mc:Fallback xmlns="">
            <p:pic>
              <p:nvPicPr>
                <p:cNvPr id="1049" name="Input penna 1048">
                  <a:extLst>
                    <a:ext uri="{FF2B5EF4-FFF2-40B4-BE49-F238E27FC236}">
                      <a16:creationId xmlns:a16="http://schemas.microsoft.com/office/drawing/2014/main" id="{304E41C9-9A2A-527B-E2ED-92166FDC71E3}"/>
                    </a:ext>
                  </a:extLst>
                </p:cNvPr>
                <p:cNvPicPr/>
                <p:nvPr/>
              </p:nvPicPr>
              <p:blipFill>
                <a:blip r:embed="rId1148"/>
                <a:stretch>
                  <a:fillRect/>
                </a:stretch>
              </p:blipFill>
              <p:spPr>
                <a:xfrm>
                  <a:off x="10134840" y="5205075"/>
                  <a:ext cx="655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9">
              <p14:nvContentPartPr>
                <p14:cNvPr id="1050" name="Input penna 1049">
                  <a:extLst>
                    <a:ext uri="{FF2B5EF4-FFF2-40B4-BE49-F238E27FC236}">
                      <a16:creationId xmlns:a16="http://schemas.microsoft.com/office/drawing/2014/main" id="{BB38E74F-4B50-7B75-C8F2-2C02BBE45CBD}"/>
                    </a:ext>
                  </a:extLst>
                </p14:cNvPr>
                <p14:cNvContentPartPr/>
                <p14:nvPr/>
              </p14:nvContentPartPr>
              <p14:xfrm>
                <a:off x="10236720" y="5216595"/>
                <a:ext cx="2520" cy="100080"/>
              </p14:xfrm>
            </p:contentPart>
          </mc:Choice>
          <mc:Fallback xmlns="">
            <p:pic>
              <p:nvPicPr>
                <p:cNvPr id="1050" name="Input penna 1049">
                  <a:extLst>
                    <a:ext uri="{FF2B5EF4-FFF2-40B4-BE49-F238E27FC236}">
                      <a16:creationId xmlns:a16="http://schemas.microsoft.com/office/drawing/2014/main" id="{BB38E74F-4B50-7B75-C8F2-2C02BBE45CBD}"/>
                    </a:ext>
                  </a:extLst>
                </p:cNvPr>
                <p:cNvPicPr/>
                <p:nvPr/>
              </p:nvPicPr>
              <p:blipFill>
                <a:blip r:embed="rId1150"/>
                <a:stretch>
                  <a:fillRect/>
                </a:stretch>
              </p:blipFill>
              <p:spPr>
                <a:xfrm>
                  <a:off x="10229160" y="5209035"/>
                  <a:ext cx="176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1">
              <p14:nvContentPartPr>
                <p14:cNvPr id="1051" name="Input penna 1050">
                  <a:extLst>
                    <a:ext uri="{FF2B5EF4-FFF2-40B4-BE49-F238E27FC236}">
                      <a16:creationId xmlns:a16="http://schemas.microsoft.com/office/drawing/2014/main" id="{362D7FD3-50BD-96FB-EA90-9F6ADB1D1887}"/>
                    </a:ext>
                  </a:extLst>
                </p14:cNvPr>
                <p14:cNvContentPartPr/>
                <p14:nvPr/>
              </p14:nvContentPartPr>
              <p14:xfrm>
                <a:off x="10311960" y="5205435"/>
                <a:ext cx="59760" cy="12240"/>
              </p14:xfrm>
            </p:contentPart>
          </mc:Choice>
          <mc:Fallback xmlns="">
            <p:pic>
              <p:nvPicPr>
                <p:cNvPr id="1051" name="Input penna 1050">
                  <a:extLst>
                    <a:ext uri="{FF2B5EF4-FFF2-40B4-BE49-F238E27FC236}">
                      <a16:creationId xmlns:a16="http://schemas.microsoft.com/office/drawing/2014/main" id="{362D7FD3-50BD-96FB-EA90-9F6ADB1D1887}"/>
                    </a:ext>
                  </a:extLst>
                </p:cNvPr>
                <p:cNvPicPr/>
                <p:nvPr/>
              </p:nvPicPr>
              <p:blipFill>
                <a:blip r:embed="rId1152"/>
                <a:stretch>
                  <a:fillRect/>
                </a:stretch>
              </p:blipFill>
              <p:spPr>
                <a:xfrm>
                  <a:off x="10304400" y="5197875"/>
                  <a:ext cx="748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3">
              <p14:nvContentPartPr>
                <p14:cNvPr id="1052" name="Input penna 1051">
                  <a:extLst>
                    <a:ext uri="{FF2B5EF4-FFF2-40B4-BE49-F238E27FC236}">
                      <a16:creationId xmlns:a16="http://schemas.microsoft.com/office/drawing/2014/main" id="{AEF49730-C271-B391-DDFE-FAC2D41AB8C0}"/>
                    </a:ext>
                  </a:extLst>
                </p14:cNvPr>
                <p14:cNvContentPartPr/>
                <p14:nvPr/>
              </p14:nvContentPartPr>
              <p14:xfrm>
                <a:off x="10310520" y="5205795"/>
                <a:ext cx="58680" cy="102600"/>
              </p14:xfrm>
            </p:contentPart>
          </mc:Choice>
          <mc:Fallback xmlns="">
            <p:pic>
              <p:nvPicPr>
                <p:cNvPr id="1052" name="Input penna 1051">
                  <a:extLst>
                    <a:ext uri="{FF2B5EF4-FFF2-40B4-BE49-F238E27FC236}">
                      <a16:creationId xmlns:a16="http://schemas.microsoft.com/office/drawing/2014/main" id="{AEF49730-C271-B391-DDFE-FAC2D41AB8C0}"/>
                    </a:ext>
                  </a:extLst>
                </p:cNvPr>
                <p:cNvPicPr/>
                <p:nvPr/>
              </p:nvPicPr>
              <p:blipFill>
                <a:blip r:embed="rId1154"/>
                <a:stretch>
                  <a:fillRect/>
                </a:stretch>
              </p:blipFill>
              <p:spPr>
                <a:xfrm>
                  <a:off x="10302960" y="5198235"/>
                  <a:ext cx="738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5">
              <p14:nvContentPartPr>
                <p14:cNvPr id="1053" name="Input penna 1052">
                  <a:extLst>
                    <a:ext uri="{FF2B5EF4-FFF2-40B4-BE49-F238E27FC236}">
                      <a16:creationId xmlns:a16="http://schemas.microsoft.com/office/drawing/2014/main" id="{95BBAF0A-FEB0-19F7-5CC5-AEE2A4EB105E}"/>
                    </a:ext>
                  </a:extLst>
                </p14:cNvPr>
                <p14:cNvContentPartPr/>
                <p14:nvPr/>
              </p14:nvContentPartPr>
              <p14:xfrm>
                <a:off x="10419960" y="5221275"/>
                <a:ext cx="1440" cy="97920"/>
              </p14:xfrm>
            </p:contentPart>
          </mc:Choice>
          <mc:Fallback xmlns="">
            <p:pic>
              <p:nvPicPr>
                <p:cNvPr id="1053" name="Input penna 1052">
                  <a:extLst>
                    <a:ext uri="{FF2B5EF4-FFF2-40B4-BE49-F238E27FC236}">
                      <a16:creationId xmlns:a16="http://schemas.microsoft.com/office/drawing/2014/main" id="{95BBAF0A-FEB0-19F7-5CC5-AEE2A4EB105E}"/>
                    </a:ext>
                  </a:extLst>
                </p:cNvPr>
                <p:cNvPicPr/>
                <p:nvPr/>
              </p:nvPicPr>
              <p:blipFill>
                <a:blip r:embed="rId1156"/>
                <a:stretch>
                  <a:fillRect/>
                </a:stretch>
              </p:blipFill>
              <p:spPr>
                <a:xfrm>
                  <a:off x="10412400" y="5213715"/>
                  <a:ext cx="165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7">
              <p14:nvContentPartPr>
                <p14:cNvPr id="1054" name="Input penna 1053">
                  <a:extLst>
                    <a:ext uri="{FF2B5EF4-FFF2-40B4-BE49-F238E27FC236}">
                      <a16:creationId xmlns:a16="http://schemas.microsoft.com/office/drawing/2014/main" id="{8B0198DC-AD98-3A58-D134-EEC8DA83AE17}"/>
                    </a:ext>
                  </a:extLst>
                </p14:cNvPr>
                <p14:cNvContentPartPr/>
                <p14:nvPr/>
              </p14:nvContentPartPr>
              <p14:xfrm>
                <a:off x="10428240" y="5284275"/>
                <a:ext cx="58320" cy="12240"/>
              </p14:xfrm>
            </p:contentPart>
          </mc:Choice>
          <mc:Fallback xmlns="">
            <p:pic>
              <p:nvPicPr>
                <p:cNvPr id="1054" name="Input penna 1053">
                  <a:extLst>
                    <a:ext uri="{FF2B5EF4-FFF2-40B4-BE49-F238E27FC236}">
                      <a16:creationId xmlns:a16="http://schemas.microsoft.com/office/drawing/2014/main" id="{8B0198DC-AD98-3A58-D134-EEC8DA83AE17}"/>
                    </a:ext>
                  </a:extLst>
                </p:cNvPr>
                <p:cNvPicPr/>
                <p:nvPr/>
              </p:nvPicPr>
              <p:blipFill>
                <a:blip r:embed="rId1158"/>
                <a:stretch>
                  <a:fillRect/>
                </a:stretch>
              </p:blipFill>
              <p:spPr>
                <a:xfrm>
                  <a:off x="10420680" y="5276715"/>
                  <a:ext cx="7344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4" name="Gruppo 1073">
            <a:extLst>
              <a:ext uri="{FF2B5EF4-FFF2-40B4-BE49-F238E27FC236}">
                <a16:creationId xmlns:a16="http://schemas.microsoft.com/office/drawing/2014/main" id="{5C3207B1-B321-6666-C46D-D5FE6D83D0D6}"/>
              </a:ext>
            </a:extLst>
          </p:cNvPr>
          <p:cNvGrpSpPr/>
          <p:nvPr/>
        </p:nvGrpSpPr>
        <p:grpSpPr>
          <a:xfrm>
            <a:off x="10766685" y="5208315"/>
            <a:ext cx="948240" cy="212040"/>
            <a:chOff x="10766685" y="5208315"/>
            <a:chExt cx="94824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9">
              <p14:nvContentPartPr>
                <p14:cNvPr id="1058" name="Input penna 1057">
                  <a:extLst>
                    <a:ext uri="{FF2B5EF4-FFF2-40B4-BE49-F238E27FC236}">
                      <a16:creationId xmlns:a16="http://schemas.microsoft.com/office/drawing/2014/main" id="{B5C95942-30EF-E34D-88DA-74D83B694847}"/>
                    </a:ext>
                  </a:extLst>
                </p14:cNvPr>
                <p14:cNvContentPartPr/>
                <p14:nvPr/>
              </p14:nvContentPartPr>
              <p14:xfrm>
                <a:off x="10772085" y="5274555"/>
                <a:ext cx="45360" cy="20880"/>
              </p14:xfrm>
            </p:contentPart>
          </mc:Choice>
          <mc:Fallback xmlns="">
            <p:pic>
              <p:nvPicPr>
                <p:cNvPr id="1058" name="Input penna 1057">
                  <a:extLst>
                    <a:ext uri="{FF2B5EF4-FFF2-40B4-BE49-F238E27FC236}">
                      <a16:creationId xmlns:a16="http://schemas.microsoft.com/office/drawing/2014/main" id="{B5C95942-30EF-E34D-88DA-74D83B694847}"/>
                    </a:ext>
                  </a:extLst>
                </p:cNvPr>
                <p:cNvPicPr/>
                <p:nvPr/>
              </p:nvPicPr>
              <p:blipFill>
                <a:blip r:embed="rId1160"/>
                <a:stretch>
                  <a:fillRect/>
                </a:stretch>
              </p:blipFill>
              <p:spPr>
                <a:xfrm>
                  <a:off x="10764525" y="5266995"/>
                  <a:ext cx="60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1">
              <p14:nvContentPartPr>
                <p14:cNvPr id="1059" name="Input penna 1058">
                  <a:extLst>
                    <a:ext uri="{FF2B5EF4-FFF2-40B4-BE49-F238E27FC236}">
                      <a16:creationId xmlns:a16="http://schemas.microsoft.com/office/drawing/2014/main" id="{79D6B7DC-2174-D68F-A164-292E4F7C95C4}"/>
                    </a:ext>
                  </a:extLst>
                </p14:cNvPr>
                <p14:cNvContentPartPr/>
                <p14:nvPr/>
              </p14:nvContentPartPr>
              <p14:xfrm>
                <a:off x="10766685" y="5340795"/>
                <a:ext cx="68400" cy="7200"/>
              </p14:xfrm>
            </p:contentPart>
          </mc:Choice>
          <mc:Fallback xmlns="">
            <p:pic>
              <p:nvPicPr>
                <p:cNvPr id="1059" name="Input penna 1058">
                  <a:extLst>
                    <a:ext uri="{FF2B5EF4-FFF2-40B4-BE49-F238E27FC236}">
                      <a16:creationId xmlns:a16="http://schemas.microsoft.com/office/drawing/2014/main" id="{79D6B7DC-2174-D68F-A164-292E4F7C95C4}"/>
                    </a:ext>
                  </a:extLst>
                </p:cNvPr>
                <p:cNvPicPr/>
                <p:nvPr/>
              </p:nvPicPr>
              <p:blipFill>
                <a:blip r:embed="rId1162"/>
                <a:stretch>
                  <a:fillRect/>
                </a:stretch>
              </p:blipFill>
              <p:spPr>
                <a:xfrm>
                  <a:off x="10759125" y="5333235"/>
                  <a:ext cx="831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3">
              <p14:nvContentPartPr>
                <p14:cNvPr id="1060" name="Input penna 1059">
                  <a:extLst>
                    <a:ext uri="{FF2B5EF4-FFF2-40B4-BE49-F238E27FC236}">
                      <a16:creationId xmlns:a16="http://schemas.microsoft.com/office/drawing/2014/main" id="{B4B64B58-9A49-4768-B843-015EB9B09F7E}"/>
                    </a:ext>
                  </a:extLst>
                </p14:cNvPr>
                <p14:cNvContentPartPr/>
                <p14:nvPr/>
              </p14:nvContentPartPr>
              <p14:xfrm>
                <a:off x="10951365" y="5232435"/>
                <a:ext cx="52920" cy="76320"/>
              </p14:xfrm>
            </p:contentPart>
          </mc:Choice>
          <mc:Fallback xmlns="">
            <p:pic>
              <p:nvPicPr>
                <p:cNvPr id="1060" name="Input penna 1059">
                  <a:extLst>
                    <a:ext uri="{FF2B5EF4-FFF2-40B4-BE49-F238E27FC236}">
                      <a16:creationId xmlns:a16="http://schemas.microsoft.com/office/drawing/2014/main" id="{B4B64B58-9A49-4768-B843-015EB9B09F7E}"/>
                    </a:ext>
                  </a:extLst>
                </p:cNvPr>
                <p:cNvPicPr/>
                <p:nvPr/>
              </p:nvPicPr>
              <p:blipFill>
                <a:blip r:embed="rId1164"/>
                <a:stretch>
                  <a:fillRect/>
                </a:stretch>
              </p:blipFill>
              <p:spPr>
                <a:xfrm>
                  <a:off x="10943805" y="5224875"/>
                  <a:ext cx="680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5">
              <p14:nvContentPartPr>
                <p14:cNvPr id="1061" name="Input penna 1060">
                  <a:extLst>
                    <a:ext uri="{FF2B5EF4-FFF2-40B4-BE49-F238E27FC236}">
                      <a16:creationId xmlns:a16="http://schemas.microsoft.com/office/drawing/2014/main" id="{FE54589D-E140-A179-59D0-07C86F6858F7}"/>
                    </a:ext>
                  </a:extLst>
                </p14:cNvPr>
                <p14:cNvContentPartPr/>
                <p14:nvPr/>
              </p14:nvContentPartPr>
              <p14:xfrm>
                <a:off x="11046405" y="5227755"/>
                <a:ext cx="5400" cy="101880"/>
              </p14:xfrm>
            </p:contentPart>
          </mc:Choice>
          <mc:Fallback xmlns="">
            <p:pic>
              <p:nvPicPr>
                <p:cNvPr id="1061" name="Input penna 1060">
                  <a:extLst>
                    <a:ext uri="{FF2B5EF4-FFF2-40B4-BE49-F238E27FC236}">
                      <a16:creationId xmlns:a16="http://schemas.microsoft.com/office/drawing/2014/main" id="{FE54589D-E140-A179-59D0-07C86F6858F7}"/>
                    </a:ext>
                  </a:extLst>
                </p:cNvPr>
                <p:cNvPicPr/>
                <p:nvPr/>
              </p:nvPicPr>
              <p:blipFill>
                <a:blip r:embed="rId1166"/>
                <a:stretch>
                  <a:fillRect/>
                </a:stretch>
              </p:blipFill>
              <p:spPr>
                <a:xfrm>
                  <a:off x="11038845" y="5220195"/>
                  <a:ext cx="201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7">
              <p14:nvContentPartPr>
                <p14:cNvPr id="1062" name="Input penna 1061">
                  <a:extLst>
                    <a:ext uri="{FF2B5EF4-FFF2-40B4-BE49-F238E27FC236}">
                      <a16:creationId xmlns:a16="http://schemas.microsoft.com/office/drawing/2014/main" id="{4D191D20-7449-6248-07FE-A20741F49CC2}"/>
                    </a:ext>
                  </a:extLst>
                </p14:cNvPr>
                <p14:cNvContentPartPr/>
                <p14:nvPr/>
              </p14:nvContentPartPr>
              <p14:xfrm>
                <a:off x="11048205" y="5292195"/>
                <a:ext cx="55440" cy="16200"/>
              </p14:xfrm>
            </p:contentPart>
          </mc:Choice>
          <mc:Fallback xmlns="">
            <p:pic>
              <p:nvPicPr>
                <p:cNvPr id="1062" name="Input penna 1061">
                  <a:extLst>
                    <a:ext uri="{FF2B5EF4-FFF2-40B4-BE49-F238E27FC236}">
                      <a16:creationId xmlns:a16="http://schemas.microsoft.com/office/drawing/2014/main" id="{4D191D20-7449-6248-07FE-A20741F49CC2}"/>
                    </a:ext>
                  </a:extLst>
                </p:cNvPr>
                <p:cNvPicPr/>
                <p:nvPr/>
              </p:nvPicPr>
              <p:blipFill>
                <a:blip r:embed="rId1168"/>
                <a:stretch>
                  <a:fillRect/>
                </a:stretch>
              </p:blipFill>
              <p:spPr>
                <a:xfrm>
                  <a:off x="11040645" y="5284635"/>
                  <a:ext cx="705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9">
              <p14:nvContentPartPr>
                <p14:cNvPr id="1063" name="Input penna 1062">
                  <a:extLst>
                    <a:ext uri="{FF2B5EF4-FFF2-40B4-BE49-F238E27FC236}">
                      <a16:creationId xmlns:a16="http://schemas.microsoft.com/office/drawing/2014/main" id="{0F2B59E6-ECE7-3892-0574-1AEB185E29B1}"/>
                    </a:ext>
                  </a:extLst>
                </p14:cNvPr>
                <p14:cNvContentPartPr/>
                <p14:nvPr/>
              </p14:nvContentPartPr>
              <p14:xfrm>
                <a:off x="11165565" y="5219475"/>
                <a:ext cx="80640" cy="87840"/>
              </p14:xfrm>
            </p:contentPart>
          </mc:Choice>
          <mc:Fallback xmlns="">
            <p:pic>
              <p:nvPicPr>
                <p:cNvPr id="1063" name="Input penna 1062">
                  <a:extLst>
                    <a:ext uri="{FF2B5EF4-FFF2-40B4-BE49-F238E27FC236}">
                      <a16:creationId xmlns:a16="http://schemas.microsoft.com/office/drawing/2014/main" id="{0F2B59E6-ECE7-3892-0574-1AEB185E29B1}"/>
                    </a:ext>
                  </a:extLst>
                </p:cNvPr>
                <p:cNvPicPr/>
                <p:nvPr/>
              </p:nvPicPr>
              <p:blipFill>
                <a:blip r:embed="rId1170"/>
                <a:stretch>
                  <a:fillRect/>
                </a:stretch>
              </p:blipFill>
              <p:spPr>
                <a:xfrm>
                  <a:off x="11158005" y="5211915"/>
                  <a:ext cx="957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1">
              <p14:nvContentPartPr>
                <p14:cNvPr id="1064" name="Input penna 1063">
                  <a:extLst>
                    <a:ext uri="{FF2B5EF4-FFF2-40B4-BE49-F238E27FC236}">
                      <a16:creationId xmlns:a16="http://schemas.microsoft.com/office/drawing/2014/main" id="{FD1C2F7B-F87D-7AA7-F0F5-15A07D59D950}"/>
                    </a:ext>
                  </a:extLst>
                </p14:cNvPr>
                <p14:cNvContentPartPr/>
                <p14:nvPr/>
              </p14:nvContentPartPr>
              <p14:xfrm>
                <a:off x="11290125" y="5208315"/>
                <a:ext cx="6840" cy="97920"/>
              </p14:xfrm>
            </p:contentPart>
          </mc:Choice>
          <mc:Fallback xmlns="">
            <p:pic>
              <p:nvPicPr>
                <p:cNvPr id="1064" name="Input penna 1063">
                  <a:extLst>
                    <a:ext uri="{FF2B5EF4-FFF2-40B4-BE49-F238E27FC236}">
                      <a16:creationId xmlns:a16="http://schemas.microsoft.com/office/drawing/2014/main" id="{FD1C2F7B-F87D-7AA7-F0F5-15A07D59D950}"/>
                    </a:ext>
                  </a:extLst>
                </p:cNvPr>
                <p:cNvPicPr/>
                <p:nvPr/>
              </p:nvPicPr>
              <p:blipFill>
                <a:blip r:embed="rId1172"/>
                <a:stretch>
                  <a:fillRect/>
                </a:stretch>
              </p:blipFill>
              <p:spPr>
                <a:xfrm>
                  <a:off x="11282565" y="5200755"/>
                  <a:ext cx="21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3">
              <p14:nvContentPartPr>
                <p14:cNvPr id="1065" name="Input penna 1064">
                  <a:extLst>
                    <a:ext uri="{FF2B5EF4-FFF2-40B4-BE49-F238E27FC236}">
                      <a16:creationId xmlns:a16="http://schemas.microsoft.com/office/drawing/2014/main" id="{5A9EF9BF-FB25-33B5-C01B-925B07F6ABE0}"/>
                    </a:ext>
                  </a:extLst>
                </p14:cNvPr>
                <p14:cNvContentPartPr/>
                <p14:nvPr/>
              </p14:nvContentPartPr>
              <p14:xfrm>
                <a:off x="11217405" y="5324235"/>
                <a:ext cx="73800" cy="96120"/>
              </p14:xfrm>
            </p:contentPart>
          </mc:Choice>
          <mc:Fallback xmlns="">
            <p:pic>
              <p:nvPicPr>
                <p:cNvPr id="1065" name="Input penna 1064">
                  <a:extLst>
                    <a:ext uri="{FF2B5EF4-FFF2-40B4-BE49-F238E27FC236}">
                      <a16:creationId xmlns:a16="http://schemas.microsoft.com/office/drawing/2014/main" id="{5A9EF9BF-FB25-33B5-C01B-925B07F6ABE0}"/>
                    </a:ext>
                  </a:extLst>
                </p:cNvPr>
                <p:cNvPicPr/>
                <p:nvPr/>
              </p:nvPicPr>
              <p:blipFill>
                <a:blip r:embed="rId1174"/>
                <a:stretch>
                  <a:fillRect/>
                </a:stretch>
              </p:blipFill>
              <p:spPr>
                <a:xfrm>
                  <a:off x="11210205" y="5316675"/>
                  <a:ext cx="889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5">
              <p14:nvContentPartPr>
                <p14:cNvPr id="1066" name="Input penna 1065">
                  <a:extLst>
                    <a:ext uri="{FF2B5EF4-FFF2-40B4-BE49-F238E27FC236}">
                      <a16:creationId xmlns:a16="http://schemas.microsoft.com/office/drawing/2014/main" id="{83D4E342-01F2-DC85-81DA-03360E53D39A}"/>
                    </a:ext>
                  </a:extLst>
                </p14:cNvPr>
                <p14:cNvContentPartPr/>
                <p14:nvPr/>
              </p14:nvContentPartPr>
              <p14:xfrm>
                <a:off x="11209845" y="5371395"/>
                <a:ext cx="67320" cy="18720"/>
              </p14:xfrm>
            </p:contentPart>
          </mc:Choice>
          <mc:Fallback xmlns="">
            <p:pic>
              <p:nvPicPr>
                <p:cNvPr id="1066" name="Input penna 1065">
                  <a:extLst>
                    <a:ext uri="{FF2B5EF4-FFF2-40B4-BE49-F238E27FC236}">
                      <a16:creationId xmlns:a16="http://schemas.microsoft.com/office/drawing/2014/main" id="{83D4E342-01F2-DC85-81DA-03360E53D39A}"/>
                    </a:ext>
                  </a:extLst>
                </p:cNvPr>
                <p:cNvPicPr/>
                <p:nvPr/>
              </p:nvPicPr>
              <p:blipFill>
                <a:blip r:embed="rId1176"/>
                <a:stretch>
                  <a:fillRect/>
                </a:stretch>
              </p:blipFill>
              <p:spPr>
                <a:xfrm>
                  <a:off x="11202285" y="5363835"/>
                  <a:ext cx="824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7">
              <p14:nvContentPartPr>
                <p14:cNvPr id="1067" name="Input penna 1066">
                  <a:extLst>
                    <a:ext uri="{FF2B5EF4-FFF2-40B4-BE49-F238E27FC236}">
                      <a16:creationId xmlns:a16="http://schemas.microsoft.com/office/drawing/2014/main" id="{B08E813E-BFE4-45E1-64A4-9D1401DF7464}"/>
                    </a:ext>
                  </a:extLst>
                </p14:cNvPr>
                <p14:cNvContentPartPr/>
                <p14:nvPr/>
              </p14:nvContentPartPr>
              <p14:xfrm>
                <a:off x="11380125" y="5234235"/>
                <a:ext cx="58680" cy="94320"/>
              </p14:xfrm>
            </p:contentPart>
          </mc:Choice>
          <mc:Fallback xmlns="">
            <p:pic>
              <p:nvPicPr>
                <p:cNvPr id="1067" name="Input penna 1066">
                  <a:extLst>
                    <a:ext uri="{FF2B5EF4-FFF2-40B4-BE49-F238E27FC236}">
                      <a16:creationId xmlns:a16="http://schemas.microsoft.com/office/drawing/2014/main" id="{B08E813E-BFE4-45E1-64A4-9D1401DF7464}"/>
                    </a:ext>
                  </a:extLst>
                </p:cNvPr>
                <p:cNvPicPr/>
                <p:nvPr/>
              </p:nvPicPr>
              <p:blipFill>
                <a:blip r:embed="rId1178"/>
                <a:stretch>
                  <a:fillRect/>
                </a:stretch>
              </p:blipFill>
              <p:spPr>
                <a:xfrm>
                  <a:off x="11372565" y="5226675"/>
                  <a:ext cx="738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9">
              <p14:nvContentPartPr>
                <p14:cNvPr id="1068" name="Input penna 1067">
                  <a:extLst>
                    <a:ext uri="{FF2B5EF4-FFF2-40B4-BE49-F238E27FC236}">
                      <a16:creationId xmlns:a16="http://schemas.microsoft.com/office/drawing/2014/main" id="{97D93C1D-C6CE-84DD-AB6C-D4FDE281CA1B}"/>
                    </a:ext>
                  </a:extLst>
                </p14:cNvPr>
                <p14:cNvContentPartPr/>
                <p14:nvPr/>
              </p14:nvContentPartPr>
              <p14:xfrm>
                <a:off x="11466525" y="5253675"/>
                <a:ext cx="9720" cy="70560"/>
              </p14:xfrm>
            </p:contentPart>
          </mc:Choice>
          <mc:Fallback xmlns="">
            <p:pic>
              <p:nvPicPr>
                <p:cNvPr id="1068" name="Input penna 1067">
                  <a:extLst>
                    <a:ext uri="{FF2B5EF4-FFF2-40B4-BE49-F238E27FC236}">
                      <a16:creationId xmlns:a16="http://schemas.microsoft.com/office/drawing/2014/main" id="{97D93C1D-C6CE-84DD-AB6C-D4FDE281CA1B}"/>
                    </a:ext>
                  </a:extLst>
                </p:cNvPr>
                <p:cNvPicPr/>
                <p:nvPr/>
              </p:nvPicPr>
              <p:blipFill>
                <a:blip r:embed="rId1180"/>
                <a:stretch>
                  <a:fillRect/>
                </a:stretch>
              </p:blipFill>
              <p:spPr>
                <a:xfrm>
                  <a:off x="11458965" y="5246115"/>
                  <a:ext cx="244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1">
              <p14:nvContentPartPr>
                <p14:cNvPr id="1069" name="Input penna 1068">
                  <a:extLst>
                    <a:ext uri="{FF2B5EF4-FFF2-40B4-BE49-F238E27FC236}">
                      <a16:creationId xmlns:a16="http://schemas.microsoft.com/office/drawing/2014/main" id="{2175D542-8774-0A99-9430-121E233AA74E}"/>
                    </a:ext>
                  </a:extLst>
                </p14:cNvPr>
                <p14:cNvContentPartPr/>
                <p14:nvPr/>
              </p14:nvContentPartPr>
              <p14:xfrm>
                <a:off x="11528445" y="5244315"/>
                <a:ext cx="55440" cy="12240"/>
              </p14:xfrm>
            </p:contentPart>
          </mc:Choice>
          <mc:Fallback xmlns="">
            <p:pic>
              <p:nvPicPr>
                <p:cNvPr id="1069" name="Input penna 1068">
                  <a:extLst>
                    <a:ext uri="{FF2B5EF4-FFF2-40B4-BE49-F238E27FC236}">
                      <a16:creationId xmlns:a16="http://schemas.microsoft.com/office/drawing/2014/main" id="{2175D542-8774-0A99-9430-121E233AA74E}"/>
                    </a:ext>
                  </a:extLst>
                </p:cNvPr>
                <p:cNvPicPr/>
                <p:nvPr/>
              </p:nvPicPr>
              <p:blipFill>
                <a:blip r:embed="rId1182"/>
                <a:stretch>
                  <a:fillRect/>
                </a:stretch>
              </p:blipFill>
              <p:spPr>
                <a:xfrm>
                  <a:off x="11520885" y="5236755"/>
                  <a:ext cx="705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3">
              <p14:nvContentPartPr>
                <p14:cNvPr id="1070" name="Input penna 1069">
                  <a:extLst>
                    <a:ext uri="{FF2B5EF4-FFF2-40B4-BE49-F238E27FC236}">
                      <a16:creationId xmlns:a16="http://schemas.microsoft.com/office/drawing/2014/main" id="{4CFCF031-0A6A-A7D4-A2A3-A27295876F2E}"/>
                    </a:ext>
                  </a:extLst>
                </p14:cNvPr>
                <p14:cNvContentPartPr/>
                <p14:nvPr/>
              </p14:nvContentPartPr>
              <p14:xfrm>
                <a:off x="11528445" y="5237115"/>
                <a:ext cx="49680" cy="98280"/>
              </p14:xfrm>
            </p:contentPart>
          </mc:Choice>
          <mc:Fallback xmlns="">
            <p:pic>
              <p:nvPicPr>
                <p:cNvPr id="1070" name="Input penna 1069">
                  <a:extLst>
                    <a:ext uri="{FF2B5EF4-FFF2-40B4-BE49-F238E27FC236}">
                      <a16:creationId xmlns:a16="http://schemas.microsoft.com/office/drawing/2014/main" id="{4CFCF031-0A6A-A7D4-A2A3-A27295876F2E}"/>
                    </a:ext>
                  </a:extLst>
                </p:cNvPr>
                <p:cNvPicPr/>
                <p:nvPr/>
              </p:nvPicPr>
              <p:blipFill>
                <a:blip r:embed="rId1184"/>
                <a:stretch>
                  <a:fillRect/>
                </a:stretch>
              </p:blipFill>
              <p:spPr>
                <a:xfrm>
                  <a:off x="11520885" y="5229555"/>
                  <a:ext cx="648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5">
              <p14:nvContentPartPr>
                <p14:cNvPr id="1071" name="Input penna 1070">
                  <a:extLst>
                    <a:ext uri="{FF2B5EF4-FFF2-40B4-BE49-F238E27FC236}">
                      <a16:creationId xmlns:a16="http://schemas.microsoft.com/office/drawing/2014/main" id="{CA0AE23E-96AF-DCBD-AFF4-D08C9A8E2295}"/>
                    </a:ext>
                  </a:extLst>
                </p14:cNvPr>
                <p14:cNvContentPartPr/>
                <p14:nvPr/>
              </p14:nvContentPartPr>
              <p14:xfrm>
                <a:off x="11626365" y="5241795"/>
                <a:ext cx="5760" cy="86760"/>
              </p14:xfrm>
            </p:contentPart>
          </mc:Choice>
          <mc:Fallback xmlns="">
            <p:pic>
              <p:nvPicPr>
                <p:cNvPr id="1071" name="Input penna 1070">
                  <a:extLst>
                    <a:ext uri="{FF2B5EF4-FFF2-40B4-BE49-F238E27FC236}">
                      <a16:creationId xmlns:a16="http://schemas.microsoft.com/office/drawing/2014/main" id="{CA0AE23E-96AF-DCBD-AFF4-D08C9A8E2295}"/>
                    </a:ext>
                  </a:extLst>
                </p:cNvPr>
                <p:cNvPicPr/>
                <p:nvPr/>
              </p:nvPicPr>
              <p:blipFill>
                <a:blip r:embed="rId1186"/>
                <a:stretch>
                  <a:fillRect/>
                </a:stretch>
              </p:blipFill>
              <p:spPr>
                <a:xfrm>
                  <a:off x="11618805" y="5234235"/>
                  <a:ext cx="20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7">
              <p14:nvContentPartPr>
                <p14:cNvPr id="1072" name="Input penna 1071">
                  <a:extLst>
                    <a:ext uri="{FF2B5EF4-FFF2-40B4-BE49-F238E27FC236}">
                      <a16:creationId xmlns:a16="http://schemas.microsoft.com/office/drawing/2014/main" id="{53B16EB4-B65A-C361-F277-F7DBC7FE2E94}"/>
                    </a:ext>
                  </a:extLst>
                </p14:cNvPr>
                <p14:cNvContentPartPr/>
                <p14:nvPr/>
              </p14:nvContentPartPr>
              <p14:xfrm>
                <a:off x="11647605" y="5288235"/>
                <a:ext cx="67320" cy="15480"/>
              </p14:xfrm>
            </p:contentPart>
          </mc:Choice>
          <mc:Fallback xmlns="">
            <p:pic>
              <p:nvPicPr>
                <p:cNvPr id="1072" name="Input penna 1071">
                  <a:extLst>
                    <a:ext uri="{FF2B5EF4-FFF2-40B4-BE49-F238E27FC236}">
                      <a16:creationId xmlns:a16="http://schemas.microsoft.com/office/drawing/2014/main" id="{53B16EB4-B65A-C361-F277-F7DBC7FE2E94}"/>
                    </a:ext>
                  </a:extLst>
                </p:cNvPr>
                <p:cNvPicPr/>
                <p:nvPr/>
              </p:nvPicPr>
              <p:blipFill>
                <a:blip r:embed="rId1188"/>
                <a:stretch>
                  <a:fillRect/>
                </a:stretch>
              </p:blipFill>
              <p:spPr>
                <a:xfrm>
                  <a:off x="11640045" y="5280675"/>
                  <a:ext cx="8244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2" name="Gruppo 1081">
            <a:extLst>
              <a:ext uri="{FF2B5EF4-FFF2-40B4-BE49-F238E27FC236}">
                <a16:creationId xmlns:a16="http://schemas.microsoft.com/office/drawing/2014/main" id="{19147428-80D9-9017-5179-434583353D85}"/>
              </a:ext>
            </a:extLst>
          </p:cNvPr>
          <p:cNvGrpSpPr/>
          <p:nvPr/>
        </p:nvGrpSpPr>
        <p:grpSpPr>
          <a:xfrm>
            <a:off x="8963784" y="4171327"/>
            <a:ext cx="1176480" cy="299312"/>
            <a:chOff x="8963784" y="4171327"/>
            <a:chExt cx="1176480" cy="29931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9">
              <p14:nvContentPartPr>
                <p14:cNvPr id="942" name="Input penna 941">
                  <a:extLst>
                    <a:ext uri="{FF2B5EF4-FFF2-40B4-BE49-F238E27FC236}">
                      <a16:creationId xmlns:a16="http://schemas.microsoft.com/office/drawing/2014/main" id="{7FE3DC2B-6AD0-E68D-F1A5-2248C3343A33}"/>
                    </a:ext>
                  </a:extLst>
                </p14:cNvPr>
                <p14:cNvContentPartPr/>
                <p14:nvPr/>
              </p14:nvContentPartPr>
              <p14:xfrm>
                <a:off x="9042193" y="4209847"/>
                <a:ext cx="94680" cy="206640"/>
              </p14:xfrm>
            </p:contentPart>
          </mc:Choice>
          <mc:Fallback xmlns="">
            <p:pic>
              <p:nvPicPr>
                <p:cNvPr id="942" name="Input penna 941">
                  <a:extLst>
                    <a:ext uri="{FF2B5EF4-FFF2-40B4-BE49-F238E27FC236}">
                      <a16:creationId xmlns:a16="http://schemas.microsoft.com/office/drawing/2014/main" id="{7FE3DC2B-6AD0-E68D-F1A5-2248C3343A33}"/>
                    </a:ext>
                  </a:extLst>
                </p:cNvPr>
                <p:cNvPicPr/>
                <p:nvPr/>
              </p:nvPicPr>
              <p:blipFill>
                <a:blip r:embed="rId1190"/>
                <a:stretch>
                  <a:fillRect/>
                </a:stretch>
              </p:blipFill>
              <p:spPr>
                <a:xfrm>
                  <a:off x="9034633" y="4202287"/>
                  <a:ext cx="1098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1">
              <p14:nvContentPartPr>
                <p14:cNvPr id="943" name="Input penna 942">
                  <a:extLst>
                    <a:ext uri="{FF2B5EF4-FFF2-40B4-BE49-F238E27FC236}">
                      <a16:creationId xmlns:a16="http://schemas.microsoft.com/office/drawing/2014/main" id="{27B471CF-15BB-8C04-5426-8B596AC87781}"/>
                    </a:ext>
                  </a:extLst>
                </p14:cNvPr>
                <p14:cNvContentPartPr/>
                <p14:nvPr/>
              </p14:nvContentPartPr>
              <p14:xfrm>
                <a:off x="9162793" y="4251607"/>
                <a:ext cx="48240" cy="72360"/>
              </p14:xfrm>
            </p:contentPart>
          </mc:Choice>
          <mc:Fallback xmlns="">
            <p:pic>
              <p:nvPicPr>
                <p:cNvPr id="943" name="Input penna 942">
                  <a:extLst>
                    <a:ext uri="{FF2B5EF4-FFF2-40B4-BE49-F238E27FC236}">
                      <a16:creationId xmlns:a16="http://schemas.microsoft.com/office/drawing/2014/main" id="{27B471CF-15BB-8C04-5426-8B596AC87781}"/>
                    </a:ext>
                  </a:extLst>
                </p:cNvPr>
                <p:cNvPicPr/>
                <p:nvPr/>
              </p:nvPicPr>
              <p:blipFill>
                <a:blip r:embed="rId1192"/>
                <a:stretch>
                  <a:fillRect/>
                </a:stretch>
              </p:blipFill>
              <p:spPr>
                <a:xfrm>
                  <a:off x="9155233" y="4244047"/>
                  <a:ext cx="633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3">
              <p14:nvContentPartPr>
                <p14:cNvPr id="944" name="Input penna 943">
                  <a:extLst>
                    <a:ext uri="{FF2B5EF4-FFF2-40B4-BE49-F238E27FC236}">
                      <a16:creationId xmlns:a16="http://schemas.microsoft.com/office/drawing/2014/main" id="{946BE1BA-EBDC-6F31-3E26-50ADCF670F14}"/>
                    </a:ext>
                  </a:extLst>
                </p14:cNvPr>
                <p14:cNvContentPartPr/>
                <p14:nvPr/>
              </p14:nvContentPartPr>
              <p14:xfrm>
                <a:off x="9251713" y="4236487"/>
                <a:ext cx="63720" cy="99000"/>
              </p14:xfrm>
            </p:contentPart>
          </mc:Choice>
          <mc:Fallback xmlns="">
            <p:pic>
              <p:nvPicPr>
                <p:cNvPr id="944" name="Input penna 943">
                  <a:extLst>
                    <a:ext uri="{FF2B5EF4-FFF2-40B4-BE49-F238E27FC236}">
                      <a16:creationId xmlns:a16="http://schemas.microsoft.com/office/drawing/2014/main" id="{946BE1BA-EBDC-6F31-3E26-50ADCF670F14}"/>
                    </a:ext>
                  </a:extLst>
                </p:cNvPr>
                <p:cNvPicPr/>
                <p:nvPr/>
              </p:nvPicPr>
              <p:blipFill>
                <a:blip r:embed="rId1194"/>
                <a:stretch>
                  <a:fillRect/>
                </a:stretch>
              </p:blipFill>
              <p:spPr>
                <a:xfrm>
                  <a:off x="9244153" y="4228927"/>
                  <a:ext cx="788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5">
              <p14:nvContentPartPr>
                <p14:cNvPr id="945" name="Input penna 944">
                  <a:extLst>
                    <a:ext uri="{FF2B5EF4-FFF2-40B4-BE49-F238E27FC236}">
                      <a16:creationId xmlns:a16="http://schemas.microsoft.com/office/drawing/2014/main" id="{1B0FB399-9E9A-8B71-D3AC-D50EA0F20218}"/>
                    </a:ext>
                  </a:extLst>
                </p14:cNvPr>
                <p14:cNvContentPartPr/>
                <p14:nvPr/>
              </p14:nvContentPartPr>
              <p14:xfrm>
                <a:off x="9347473" y="4248007"/>
                <a:ext cx="50040" cy="99360"/>
              </p14:xfrm>
            </p:contentPart>
          </mc:Choice>
          <mc:Fallback xmlns="">
            <p:pic>
              <p:nvPicPr>
                <p:cNvPr id="945" name="Input penna 944">
                  <a:extLst>
                    <a:ext uri="{FF2B5EF4-FFF2-40B4-BE49-F238E27FC236}">
                      <a16:creationId xmlns:a16="http://schemas.microsoft.com/office/drawing/2014/main" id="{1B0FB399-9E9A-8B71-D3AC-D50EA0F20218}"/>
                    </a:ext>
                  </a:extLst>
                </p:cNvPr>
                <p:cNvPicPr/>
                <p:nvPr/>
              </p:nvPicPr>
              <p:blipFill>
                <a:blip r:embed="rId1196"/>
                <a:stretch>
                  <a:fillRect/>
                </a:stretch>
              </p:blipFill>
              <p:spPr>
                <a:xfrm>
                  <a:off x="9339913" y="4240447"/>
                  <a:ext cx="651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7">
              <p14:nvContentPartPr>
                <p14:cNvPr id="946" name="Input penna 945">
                  <a:extLst>
                    <a:ext uri="{FF2B5EF4-FFF2-40B4-BE49-F238E27FC236}">
                      <a16:creationId xmlns:a16="http://schemas.microsoft.com/office/drawing/2014/main" id="{85DA3E72-8B02-F0C5-DF04-A276410FE35B}"/>
                    </a:ext>
                  </a:extLst>
                </p14:cNvPr>
                <p14:cNvContentPartPr/>
                <p14:nvPr/>
              </p14:nvContentPartPr>
              <p14:xfrm>
                <a:off x="9449353" y="4260967"/>
                <a:ext cx="49320" cy="81720"/>
              </p14:xfrm>
            </p:contentPart>
          </mc:Choice>
          <mc:Fallback xmlns="">
            <p:pic>
              <p:nvPicPr>
                <p:cNvPr id="946" name="Input penna 945">
                  <a:extLst>
                    <a:ext uri="{FF2B5EF4-FFF2-40B4-BE49-F238E27FC236}">
                      <a16:creationId xmlns:a16="http://schemas.microsoft.com/office/drawing/2014/main" id="{85DA3E72-8B02-F0C5-DF04-A276410FE35B}"/>
                    </a:ext>
                  </a:extLst>
                </p:cNvPr>
                <p:cNvPicPr/>
                <p:nvPr/>
              </p:nvPicPr>
              <p:blipFill>
                <a:blip r:embed="rId1198"/>
                <a:stretch>
                  <a:fillRect/>
                </a:stretch>
              </p:blipFill>
              <p:spPr>
                <a:xfrm>
                  <a:off x="9441793" y="4253407"/>
                  <a:ext cx="644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9">
              <p14:nvContentPartPr>
                <p14:cNvPr id="947" name="Input penna 946">
                  <a:extLst>
                    <a:ext uri="{FF2B5EF4-FFF2-40B4-BE49-F238E27FC236}">
                      <a16:creationId xmlns:a16="http://schemas.microsoft.com/office/drawing/2014/main" id="{57783DBD-6780-B894-1D9B-06A5028B5A9E}"/>
                    </a:ext>
                  </a:extLst>
                </p14:cNvPr>
                <p14:cNvContentPartPr/>
                <p14:nvPr/>
              </p14:nvContentPartPr>
              <p14:xfrm>
                <a:off x="9543673" y="4283287"/>
                <a:ext cx="49320" cy="41040"/>
              </p14:xfrm>
            </p:contentPart>
          </mc:Choice>
          <mc:Fallback xmlns="">
            <p:pic>
              <p:nvPicPr>
                <p:cNvPr id="947" name="Input penna 946">
                  <a:extLst>
                    <a:ext uri="{FF2B5EF4-FFF2-40B4-BE49-F238E27FC236}">
                      <a16:creationId xmlns:a16="http://schemas.microsoft.com/office/drawing/2014/main" id="{57783DBD-6780-B894-1D9B-06A5028B5A9E}"/>
                    </a:ext>
                  </a:extLst>
                </p:cNvPr>
                <p:cNvPicPr/>
                <p:nvPr/>
              </p:nvPicPr>
              <p:blipFill>
                <a:blip r:embed="rId1200"/>
                <a:stretch>
                  <a:fillRect/>
                </a:stretch>
              </p:blipFill>
              <p:spPr>
                <a:xfrm>
                  <a:off x="9536113" y="4275727"/>
                  <a:ext cx="644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1">
              <p14:nvContentPartPr>
                <p14:cNvPr id="948" name="Input penna 947">
                  <a:extLst>
                    <a:ext uri="{FF2B5EF4-FFF2-40B4-BE49-F238E27FC236}">
                      <a16:creationId xmlns:a16="http://schemas.microsoft.com/office/drawing/2014/main" id="{6761908F-831E-7149-7FA8-F0531E96788D}"/>
                    </a:ext>
                  </a:extLst>
                </p14:cNvPr>
                <p14:cNvContentPartPr/>
                <p14:nvPr/>
              </p14:nvContentPartPr>
              <p14:xfrm>
                <a:off x="9633313" y="4171327"/>
                <a:ext cx="24840" cy="148680"/>
              </p14:xfrm>
            </p:contentPart>
          </mc:Choice>
          <mc:Fallback xmlns="">
            <p:pic>
              <p:nvPicPr>
                <p:cNvPr id="948" name="Input penna 947">
                  <a:extLst>
                    <a:ext uri="{FF2B5EF4-FFF2-40B4-BE49-F238E27FC236}">
                      <a16:creationId xmlns:a16="http://schemas.microsoft.com/office/drawing/2014/main" id="{6761908F-831E-7149-7FA8-F0531E96788D}"/>
                    </a:ext>
                  </a:extLst>
                </p:cNvPr>
                <p:cNvPicPr/>
                <p:nvPr/>
              </p:nvPicPr>
              <p:blipFill>
                <a:blip r:embed="rId1202"/>
                <a:stretch>
                  <a:fillRect/>
                </a:stretch>
              </p:blipFill>
              <p:spPr>
                <a:xfrm>
                  <a:off x="9625753" y="4163767"/>
                  <a:ext cx="396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3">
              <p14:nvContentPartPr>
                <p14:cNvPr id="949" name="Input penna 948">
                  <a:extLst>
                    <a:ext uri="{FF2B5EF4-FFF2-40B4-BE49-F238E27FC236}">
                      <a16:creationId xmlns:a16="http://schemas.microsoft.com/office/drawing/2014/main" id="{55DA973F-13F9-3CE9-7EE2-103CC763F066}"/>
                    </a:ext>
                  </a:extLst>
                </p14:cNvPr>
                <p14:cNvContentPartPr/>
                <p14:nvPr/>
              </p14:nvContentPartPr>
              <p14:xfrm>
                <a:off x="9643033" y="4269607"/>
                <a:ext cx="55080" cy="7920"/>
              </p14:xfrm>
            </p:contentPart>
          </mc:Choice>
          <mc:Fallback xmlns="">
            <p:pic>
              <p:nvPicPr>
                <p:cNvPr id="949" name="Input penna 948">
                  <a:extLst>
                    <a:ext uri="{FF2B5EF4-FFF2-40B4-BE49-F238E27FC236}">
                      <a16:creationId xmlns:a16="http://schemas.microsoft.com/office/drawing/2014/main" id="{55DA973F-13F9-3CE9-7EE2-103CC763F066}"/>
                    </a:ext>
                  </a:extLst>
                </p:cNvPr>
                <p:cNvPicPr/>
                <p:nvPr/>
              </p:nvPicPr>
              <p:blipFill>
                <a:blip r:embed="rId1204"/>
                <a:stretch>
                  <a:fillRect/>
                </a:stretch>
              </p:blipFill>
              <p:spPr>
                <a:xfrm>
                  <a:off x="9635473" y="4262407"/>
                  <a:ext cx="702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5">
              <p14:nvContentPartPr>
                <p14:cNvPr id="950" name="Input penna 949">
                  <a:extLst>
                    <a:ext uri="{FF2B5EF4-FFF2-40B4-BE49-F238E27FC236}">
                      <a16:creationId xmlns:a16="http://schemas.microsoft.com/office/drawing/2014/main" id="{268C6CBA-55C1-CFB1-F286-706A7A3CEEAE}"/>
                    </a:ext>
                  </a:extLst>
                </p14:cNvPr>
                <p14:cNvContentPartPr/>
                <p14:nvPr/>
              </p14:nvContentPartPr>
              <p14:xfrm>
                <a:off x="9696673" y="4271407"/>
                <a:ext cx="61920" cy="74520"/>
              </p14:xfrm>
            </p:contentPart>
          </mc:Choice>
          <mc:Fallback xmlns="">
            <p:pic>
              <p:nvPicPr>
                <p:cNvPr id="950" name="Input penna 949">
                  <a:extLst>
                    <a:ext uri="{FF2B5EF4-FFF2-40B4-BE49-F238E27FC236}">
                      <a16:creationId xmlns:a16="http://schemas.microsoft.com/office/drawing/2014/main" id="{268C6CBA-55C1-CFB1-F286-706A7A3CEEAE}"/>
                    </a:ext>
                  </a:extLst>
                </p:cNvPr>
                <p:cNvPicPr/>
                <p:nvPr/>
              </p:nvPicPr>
              <p:blipFill>
                <a:blip r:embed="rId1206"/>
                <a:stretch>
                  <a:fillRect/>
                </a:stretch>
              </p:blipFill>
              <p:spPr>
                <a:xfrm>
                  <a:off x="9689473" y="4263847"/>
                  <a:ext cx="770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7">
              <p14:nvContentPartPr>
                <p14:cNvPr id="951" name="Input penna 950">
                  <a:extLst>
                    <a:ext uri="{FF2B5EF4-FFF2-40B4-BE49-F238E27FC236}">
                      <a16:creationId xmlns:a16="http://schemas.microsoft.com/office/drawing/2014/main" id="{3E99ECC7-004D-F10F-45CC-F4AD6F6C04C3}"/>
                    </a:ext>
                  </a:extLst>
                </p14:cNvPr>
                <p14:cNvContentPartPr/>
                <p14:nvPr/>
              </p14:nvContentPartPr>
              <p14:xfrm>
                <a:off x="9800713" y="4258087"/>
                <a:ext cx="9720" cy="66960"/>
              </p14:xfrm>
            </p:contentPart>
          </mc:Choice>
          <mc:Fallback xmlns="">
            <p:pic>
              <p:nvPicPr>
                <p:cNvPr id="951" name="Input penna 950">
                  <a:extLst>
                    <a:ext uri="{FF2B5EF4-FFF2-40B4-BE49-F238E27FC236}">
                      <a16:creationId xmlns:a16="http://schemas.microsoft.com/office/drawing/2014/main" id="{3E99ECC7-004D-F10F-45CC-F4AD6F6C04C3}"/>
                    </a:ext>
                  </a:extLst>
                </p:cNvPr>
                <p:cNvPicPr/>
                <p:nvPr/>
              </p:nvPicPr>
              <p:blipFill>
                <a:blip r:embed="rId1208"/>
                <a:stretch>
                  <a:fillRect/>
                </a:stretch>
              </p:blipFill>
              <p:spPr>
                <a:xfrm>
                  <a:off x="9793153" y="4250527"/>
                  <a:ext cx="248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9">
              <p14:nvContentPartPr>
                <p14:cNvPr id="952" name="Input penna 951">
                  <a:extLst>
                    <a:ext uri="{FF2B5EF4-FFF2-40B4-BE49-F238E27FC236}">
                      <a16:creationId xmlns:a16="http://schemas.microsoft.com/office/drawing/2014/main" id="{32041848-36ED-ABB2-6386-3BCF508A03B8}"/>
                    </a:ext>
                  </a:extLst>
                </p14:cNvPr>
                <p14:cNvContentPartPr/>
                <p14:nvPr/>
              </p14:nvContentPartPr>
              <p14:xfrm>
                <a:off x="9837793" y="4280407"/>
                <a:ext cx="41040" cy="65160"/>
              </p14:xfrm>
            </p:contentPart>
          </mc:Choice>
          <mc:Fallback xmlns="">
            <p:pic>
              <p:nvPicPr>
                <p:cNvPr id="952" name="Input penna 951">
                  <a:extLst>
                    <a:ext uri="{FF2B5EF4-FFF2-40B4-BE49-F238E27FC236}">
                      <a16:creationId xmlns:a16="http://schemas.microsoft.com/office/drawing/2014/main" id="{32041848-36ED-ABB2-6386-3BCF508A03B8}"/>
                    </a:ext>
                  </a:extLst>
                </p:cNvPr>
                <p:cNvPicPr/>
                <p:nvPr/>
              </p:nvPicPr>
              <p:blipFill>
                <a:blip r:embed="rId1210"/>
                <a:stretch>
                  <a:fillRect/>
                </a:stretch>
              </p:blipFill>
              <p:spPr>
                <a:xfrm>
                  <a:off x="9830233" y="4272847"/>
                  <a:ext cx="561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1">
              <p14:nvContentPartPr>
                <p14:cNvPr id="1080" name="Input penna 1079">
                  <a:extLst>
                    <a:ext uri="{FF2B5EF4-FFF2-40B4-BE49-F238E27FC236}">
                      <a16:creationId xmlns:a16="http://schemas.microsoft.com/office/drawing/2014/main" id="{D40E4EA2-D376-224A-6409-CA1E9EC4B556}"/>
                    </a:ext>
                  </a:extLst>
                </p14:cNvPr>
                <p14:cNvContentPartPr/>
                <p14:nvPr/>
              </p14:nvContentPartPr>
              <p14:xfrm>
                <a:off x="8963784" y="4349319"/>
                <a:ext cx="1176480" cy="121320"/>
              </p14:xfrm>
            </p:contentPart>
          </mc:Choice>
          <mc:Fallback xmlns="">
            <p:pic>
              <p:nvPicPr>
                <p:cNvPr id="1080" name="Input penna 1079">
                  <a:extLst>
                    <a:ext uri="{FF2B5EF4-FFF2-40B4-BE49-F238E27FC236}">
                      <a16:creationId xmlns:a16="http://schemas.microsoft.com/office/drawing/2014/main" id="{D40E4EA2-D376-224A-6409-CA1E9EC4B556}"/>
                    </a:ext>
                  </a:extLst>
                </p:cNvPr>
                <p:cNvPicPr/>
                <p:nvPr/>
              </p:nvPicPr>
              <p:blipFill>
                <a:blip r:embed="rId1212"/>
                <a:stretch>
                  <a:fillRect/>
                </a:stretch>
              </p:blipFill>
              <p:spPr>
                <a:xfrm>
                  <a:off x="8956224" y="4342119"/>
                  <a:ext cx="119160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5" name="Gruppo 1084">
            <a:extLst>
              <a:ext uri="{FF2B5EF4-FFF2-40B4-BE49-F238E27FC236}">
                <a16:creationId xmlns:a16="http://schemas.microsoft.com/office/drawing/2014/main" id="{C36EB6EA-EAC3-EA8F-1929-D5769CF07EF6}"/>
              </a:ext>
            </a:extLst>
          </p:cNvPr>
          <p:cNvGrpSpPr/>
          <p:nvPr/>
        </p:nvGrpSpPr>
        <p:grpSpPr>
          <a:xfrm>
            <a:off x="6819370" y="5178718"/>
            <a:ext cx="782280" cy="311081"/>
            <a:chOff x="6819370" y="5178718"/>
            <a:chExt cx="782280" cy="31108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3">
              <p14:nvContentPartPr>
                <p14:cNvPr id="1002" name="Input penna 1001">
                  <a:extLst>
                    <a:ext uri="{FF2B5EF4-FFF2-40B4-BE49-F238E27FC236}">
                      <a16:creationId xmlns:a16="http://schemas.microsoft.com/office/drawing/2014/main" id="{D805910D-5D6E-A42A-F61A-9D7906630BC5}"/>
                    </a:ext>
                  </a:extLst>
                </p14:cNvPr>
                <p14:cNvContentPartPr/>
                <p14:nvPr/>
              </p14:nvContentPartPr>
              <p14:xfrm>
                <a:off x="6819370" y="5234518"/>
                <a:ext cx="142200" cy="165600"/>
              </p14:xfrm>
            </p:contentPart>
          </mc:Choice>
          <mc:Fallback xmlns="">
            <p:pic>
              <p:nvPicPr>
                <p:cNvPr id="1002" name="Input penna 1001">
                  <a:extLst>
                    <a:ext uri="{FF2B5EF4-FFF2-40B4-BE49-F238E27FC236}">
                      <a16:creationId xmlns:a16="http://schemas.microsoft.com/office/drawing/2014/main" id="{D805910D-5D6E-A42A-F61A-9D7906630BC5}"/>
                    </a:ext>
                  </a:extLst>
                </p:cNvPr>
                <p:cNvPicPr/>
                <p:nvPr/>
              </p:nvPicPr>
              <p:blipFill>
                <a:blip r:embed="rId1214"/>
                <a:stretch>
                  <a:fillRect/>
                </a:stretch>
              </p:blipFill>
              <p:spPr>
                <a:xfrm>
                  <a:off x="6811810" y="5226958"/>
                  <a:ext cx="1573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5">
              <p14:nvContentPartPr>
                <p14:cNvPr id="1003" name="Input penna 1002">
                  <a:extLst>
                    <a:ext uri="{FF2B5EF4-FFF2-40B4-BE49-F238E27FC236}">
                      <a16:creationId xmlns:a16="http://schemas.microsoft.com/office/drawing/2014/main" id="{5C972527-E310-9521-AAB9-EB0813DF0F3B}"/>
                    </a:ext>
                  </a:extLst>
                </p14:cNvPr>
                <p14:cNvContentPartPr/>
                <p14:nvPr/>
              </p14:nvContentPartPr>
              <p14:xfrm>
                <a:off x="6961210" y="5258278"/>
                <a:ext cx="80280" cy="91080"/>
              </p14:xfrm>
            </p:contentPart>
          </mc:Choice>
          <mc:Fallback xmlns="">
            <p:pic>
              <p:nvPicPr>
                <p:cNvPr id="1003" name="Input penna 1002">
                  <a:extLst>
                    <a:ext uri="{FF2B5EF4-FFF2-40B4-BE49-F238E27FC236}">
                      <a16:creationId xmlns:a16="http://schemas.microsoft.com/office/drawing/2014/main" id="{5C972527-E310-9521-AAB9-EB0813DF0F3B}"/>
                    </a:ext>
                  </a:extLst>
                </p:cNvPr>
                <p:cNvPicPr/>
                <p:nvPr/>
              </p:nvPicPr>
              <p:blipFill>
                <a:blip r:embed="rId1216"/>
                <a:stretch>
                  <a:fillRect/>
                </a:stretch>
              </p:blipFill>
              <p:spPr>
                <a:xfrm>
                  <a:off x="6953650" y="5250718"/>
                  <a:ext cx="95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7">
              <p14:nvContentPartPr>
                <p14:cNvPr id="1004" name="Input penna 1003">
                  <a:extLst>
                    <a:ext uri="{FF2B5EF4-FFF2-40B4-BE49-F238E27FC236}">
                      <a16:creationId xmlns:a16="http://schemas.microsoft.com/office/drawing/2014/main" id="{9D975056-D705-82CA-49A3-393F46C0E5E7}"/>
                    </a:ext>
                  </a:extLst>
                </p14:cNvPr>
                <p14:cNvContentPartPr/>
                <p14:nvPr/>
              </p14:nvContentPartPr>
              <p14:xfrm>
                <a:off x="7078570" y="5269438"/>
                <a:ext cx="38880" cy="87120"/>
              </p14:xfrm>
            </p:contentPart>
          </mc:Choice>
          <mc:Fallback xmlns="">
            <p:pic>
              <p:nvPicPr>
                <p:cNvPr id="1004" name="Input penna 1003">
                  <a:extLst>
                    <a:ext uri="{FF2B5EF4-FFF2-40B4-BE49-F238E27FC236}">
                      <a16:creationId xmlns:a16="http://schemas.microsoft.com/office/drawing/2014/main" id="{9D975056-D705-82CA-49A3-393F46C0E5E7}"/>
                    </a:ext>
                  </a:extLst>
                </p:cNvPr>
                <p:cNvPicPr/>
                <p:nvPr/>
              </p:nvPicPr>
              <p:blipFill>
                <a:blip r:embed="rId1218"/>
                <a:stretch>
                  <a:fillRect/>
                </a:stretch>
              </p:blipFill>
              <p:spPr>
                <a:xfrm>
                  <a:off x="7071010" y="5261878"/>
                  <a:ext cx="540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9">
              <p14:nvContentPartPr>
                <p14:cNvPr id="1005" name="Input penna 1004">
                  <a:extLst>
                    <a:ext uri="{FF2B5EF4-FFF2-40B4-BE49-F238E27FC236}">
                      <a16:creationId xmlns:a16="http://schemas.microsoft.com/office/drawing/2014/main" id="{1F0F3860-6CC6-4223-E69D-6F8851CE693E}"/>
                    </a:ext>
                  </a:extLst>
                </p14:cNvPr>
                <p14:cNvContentPartPr/>
                <p14:nvPr/>
              </p14:nvContentPartPr>
              <p14:xfrm>
                <a:off x="7157770" y="5278798"/>
                <a:ext cx="56880" cy="43200"/>
              </p14:xfrm>
            </p:contentPart>
          </mc:Choice>
          <mc:Fallback xmlns="">
            <p:pic>
              <p:nvPicPr>
                <p:cNvPr id="1005" name="Input penna 1004">
                  <a:extLst>
                    <a:ext uri="{FF2B5EF4-FFF2-40B4-BE49-F238E27FC236}">
                      <a16:creationId xmlns:a16="http://schemas.microsoft.com/office/drawing/2014/main" id="{1F0F3860-6CC6-4223-E69D-6F8851CE693E}"/>
                    </a:ext>
                  </a:extLst>
                </p:cNvPr>
                <p:cNvPicPr/>
                <p:nvPr/>
              </p:nvPicPr>
              <p:blipFill>
                <a:blip r:embed="rId1220"/>
                <a:stretch>
                  <a:fillRect/>
                </a:stretch>
              </p:blipFill>
              <p:spPr>
                <a:xfrm>
                  <a:off x="7150210" y="5271238"/>
                  <a:ext cx="72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1">
              <p14:nvContentPartPr>
                <p14:cNvPr id="1006" name="Input penna 1005">
                  <a:extLst>
                    <a:ext uri="{FF2B5EF4-FFF2-40B4-BE49-F238E27FC236}">
                      <a16:creationId xmlns:a16="http://schemas.microsoft.com/office/drawing/2014/main" id="{A2BCF58B-BD99-8D16-741A-BF0CFF91C4C0}"/>
                    </a:ext>
                  </a:extLst>
                </p14:cNvPr>
                <p14:cNvContentPartPr/>
                <p14:nvPr/>
              </p14:nvContentPartPr>
              <p14:xfrm>
                <a:off x="7261090" y="5194918"/>
                <a:ext cx="1080" cy="100800"/>
              </p14:xfrm>
            </p:contentPart>
          </mc:Choice>
          <mc:Fallback xmlns="">
            <p:pic>
              <p:nvPicPr>
                <p:cNvPr id="1006" name="Input penna 1005">
                  <a:extLst>
                    <a:ext uri="{FF2B5EF4-FFF2-40B4-BE49-F238E27FC236}">
                      <a16:creationId xmlns:a16="http://schemas.microsoft.com/office/drawing/2014/main" id="{A2BCF58B-BD99-8D16-741A-BF0CFF91C4C0}"/>
                    </a:ext>
                  </a:extLst>
                </p:cNvPr>
                <p:cNvPicPr/>
                <p:nvPr/>
              </p:nvPicPr>
              <p:blipFill>
                <a:blip r:embed="rId1222"/>
                <a:stretch>
                  <a:fillRect/>
                </a:stretch>
              </p:blipFill>
              <p:spPr>
                <a:xfrm>
                  <a:off x="7253530" y="5187358"/>
                  <a:ext cx="162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3">
              <p14:nvContentPartPr>
                <p14:cNvPr id="1007" name="Input penna 1006">
                  <a:extLst>
                    <a:ext uri="{FF2B5EF4-FFF2-40B4-BE49-F238E27FC236}">
                      <a16:creationId xmlns:a16="http://schemas.microsoft.com/office/drawing/2014/main" id="{F3377FD1-5B71-AC93-59A1-72BE97ED6FE0}"/>
                    </a:ext>
                  </a:extLst>
                </p14:cNvPr>
                <p14:cNvContentPartPr/>
                <p14:nvPr/>
              </p14:nvContentPartPr>
              <p14:xfrm>
                <a:off x="7258210" y="5282038"/>
                <a:ext cx="23400" cy="9360"/>
              </p14:xfrm>
            </p:contentPart>
          </mc:Choice>
          <mc:Fallback xmlns="">
            <p:pic>
              <p:nvPicPr>
                <p:cNvPr id="1007" name="Input penna 1006">
                  <a:extLst>
                    <a:ext uri="{FF2B5EF4-FFF2-40B4-BE49-F238E27FC236}">
                      <a16:creationId xmlns:a16="http://schemas.microsoft.com/office/drawing/2014/main" id="{F3377FD1-5B71-AC93-59A1-72BE97ED6FE0}"/>
                    </a:ext>
                  </a:extLst>
                </p:cNvPr>
                <p:cNvPicPr/>
                <p:nvPr/>
              </p:nvPicPr>
              <p:blipFill>
                <a:blip r:embed="rId1224"/>
                <a:stretch>
                  <a:fillRect/>
                </a:stretch>
              </p:blipFill>
              <p:spPr>
                <a:xfrm>
                  <a:off x="7250650" y="5274478"/>
                  <a:ext cx="385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5">
              <p14:nvContentPartPr>
                <p14:cNvPr id="1008" name="Input penna 1007">
                  <a:extLst>
                    <a:ext uri="{FF2B5EF4-FFF2-40B4-BE49-F238E27FC236}">
                      <a16:creationId xmlns:a16="http://schemas.microsoft.com/office/drawing/2014/main" id="{0BD17597-8178-50DA-A405-878662E170D7}"/>
                    </a:ext>
                  </a:extLst>
                </p14:cNvPr>
                <p14:cNvContentPartPr/>
                <p14:nvPr/>
              </p14:nvContentPartPr>
              <p14:xfrm>
                <a:off x="7325530" y="5242438"/>
                <a:ext cx="2160" cy="63720"/>
              </p14:xfrm>
            </p:contentPart>
          </mc:Choice>
          <mc:Fallback xmlns="">
            <p:pic>
              <p:nvPicPr>
                <p:cNvPr id="1008" name="Input penna 1007">
                  <a:extLst>
                    <a:ext uri="{FF2B5EF4-FFF2-40B4-BE49-F238E27FC236}">
                      <a16:creationId xmlns:a16="http://schemas.microsoft.com/office/drawing/2014/main" id="{0BD17597-8178-50DA-A405-878662E170D7}"/>
                    </a:ext>
                  </a:extLst>
                </p:cNvPr>
                <p:cNvPicPr/>
                <p:nvPr/>
              </p:nvPicPr>
              <p:blipFill>
                <a:blip r:embed="rId1015"/>
                <a:stretch>
                  <a:fillRect/>
                </a:stretch>
              </p:blipFill>
              <p:spPr>
                <a:xfrm>
                  <a:off x="7317970" y="5234878"/>
                  <a:ext cx="172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6">
              <p14:nvContentPartPr>
                <p14:cNvPr id="1009" name="Input penna 1008">
                  <a:extLst>
                    <a:ext uri="{FF2B5EF4-FFF2-40B4-BE49-F238E27FC236}">
                      <a16:creationId xmlns:a16="http://schemas.microsoft.com/office/drawing/2014/main" id="{723C563C-3056-3993-2A50-8F832B324DF5}"/>
                    </a:ext>
                  </a:extLst>
                </p14:cNvPr>
                <p14:cNvContentPartPr/>
                <p14:nvPr/>
              </p14:nvContentPartPr>
              <p14:xfrm>
                <a:off x="7363690" y="5273758"/>
                <a:ext cx="48960" cy="48600"/>
              </p14:xfrm>
            </p:contentPart>
          </mc:Choice>
          <mc:Fallback xmlns="">
            <p:pic>
              <p:nvPicPr>
                <p:cNvPr id="1009" name="Input penna 1008">
                  <a:extLst>
                    <a:ext uri="{FF2B5EF4-FFF2-40B4-BE49-F238E27FC236}">
                      <a16:creationId xmlns:a16="http://schemas.microsoft.com/office/drawing/2014/main" id="{723C563C-3056-3993-2A50-8F832B324DF5}"/>
                    </a:ext>
                  </a:extLst>
                </p:cNvPr>
                <p:cNvPicPr/>
                <p:nvPr/>
              </p:nvPicPr>
              <p:blipFill>
                <a:blip r:embed="rId1227"/>
                <a:stretch>
                  <a:fillRect/>
                </a:stretch>
              </p:blipFill>
              <p:spPr>
                <a:xfrm>
                  <a:off x="7356130" y="5266198"/>
                  <a:ext cx="640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8">
              <p14:nvContentPartPr>
                <p14:cNvPr id="1010" name="Input penna 1009">
                  <a:extLst>
                    <a:ext uri="{FF2B5EF4-FFF2-40B4-BE49-F238E27FC236}">
                      <a16:creationId xmlns:a16="http://schemas.microsoft.com/office/drawing/2014/main" id="{2CD38891-E3EA-D6ED-FA20-7D3BA358CEF9}"/>
                    </a:ext>
                  </a:extLst>
                </p14:cNvPr>
                <p14:cNvContentPartPr/>
                <p14:nvPr/>
              </p14:nvContentPartPr>
              <p14:xfrm>
                <a:off x="7422370" y="5255038"/>
                <a:ext cx="54720" cy="64800"/>
              </p14:xfrm>
            </p:contentPart>
          </mc:Choice>
          <mc:Fallback xmlns="">
            <p:pic>
              <p:nvPicPr>
                <p:cNvPr id="1010" name="Input penna 1009">
                  <a:extLst>
                    <a:ext uri="{FF2B5EF4-FFF2-40B4-BE49-F238E27FC236}">
                      <a16:creationId xmlns:a16="http://schemas.microsoft.com/office/drawing/2014/main" id="{2CD38891-E3EA-D6ED-FA20-7D3BA358CEF9}"/>
                    </a:ext>
                  </a:extLst>
                </p:cNvPr>
                <p:cNvPicPr/>
                <p:nvPr/>
              </p:nvPicPr>
              <p:blipFill>
                <a:blip r:embed="rId1229"/>
                <a:stretch>
                  <a:fillRect/>
                </a:stretch>
              </p:blipFill>
              <p:spPr>
                <a:xfrm>
                  <a:off x="7414810" y="5247478"/>
                  <a:ext cx="698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0">
              <p14:nvContentPartPr>
                <p14:cNvPr id="1014" name="Input penna 1013">
                  <a:extLst>
                    <a:ext uri="{FF2B5EF4-FFF2-40B4-BE49-F238E27FC236}">
                      <a16:creationId xmlns:a16="http://schemas.microsoft.com/office/drawing/2014/main" id="{950C0E0C-0A34-8D54-05FE-5D04D318DBF6}"/>
                    </a:ext>
                  </a:extLst>
                </p14:cNvPr>
                <p14:cNvContentPartPr/>
                <p14:nvPr/>
              </p14:nvContentPartPr>
              <p14:xfrm>
                <a:off x="7543330" y="5178718"/>
                <a:ext cx="58320" cy="73080"/>
              </p14:xfrm>
            </p:contentPart>
          </mc:Choice>
          <mc:Fallback xmlns="">
            <p:pic>
              <p:nvPicPr>
                <p:cNvPr id="1014" name="Input penna 1013">
                  <a:extLst>
                    <a:ext uri="{FF2B5EF4-FFF2-40B4-BE49-F238E27FC236}">
                      <a16:creationId xmlns:a16="http://schemas.microsoft.com/office/drawing/2014/main" id="{950C0E0C-0A34-8D54-05FE-5D04D318DBF6}"/>
                    </a:ext>
                  </a:extLst>
                </p:cNvPr>
                <p:cNvPicPr/>
                <p:nvPr/>
              </p:nvPicPr>
              <p:blipFill>
                <a:blip r:embed="rId1231"/>
                <a:stretch>
                  <a:fillRect/>
                </a:stretch>
              </p:blipFill>
              <p:spPr>
                <a:xfrm>
                  <a:off x="7535770" y="5171158"/>
                  <a:ext cx="734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2">
              <p14:nvContentPartPr>
                <p14:cNvPr id="1015" name="Input penna 1014">
                  <a:extLst>
                    <a:ext uri="{FF2B5EF4-FFF2-40B4-BE49-F238E27FC236}">
                      <a16:creationId xmlns:a16="http://schemas.microsoft.com/office/drawing/2014/main" id="{7EC066EF-FCCC-5EE6-7DEB-F4330B091182}"/>
                    </a:ext>
                  </a:extLst>
                </p14:cNvPr>
                <p14:cNvContentPartPr/>
                <p14:nvPr/>
              </p14:nvContentPartPr>
              <p14:xfrm>
                <a:off x="7582210" y="5372398"/>
                <a:ext cx="1800" cy="1800"/>
              </p14:xfrm>
            </p:contentPart>
          </mc:Choice>
          <mc:Fallback xmlns="">
            <p:pic>
              <p:nvPicPr>
                <p:cNvPr id="1015" name="Input penna 1014">
                  <a:extLst>
                    <a:ext uri="{FF2B5EF4-FFF2-40B4-BE49-F238E27FC236}">
                      <a16:creationId xmlns:a16="http://schemas.microsoft.com/office/drawing/2014/main" id="{7EC066EF-FCCC-5EE6-7DEB-F4330B091182}"/>
                    </a:ext>
                  </a:extLst>
                </p:cNvPr>
                <p:cNvPicPr/>
                <p:nvPr/>
              </p:nvPicPr>
              <p:blipFill>
                <a:blip r:embed="rId1233"/>
                <a:stretch>
                  <a:fillRect/>
                </a:stretch>
              </p:blipFill>
              <p:spPr>
                <a:xfrm>
                  <a:off x="7575010" y="5364838"/>
                  <a:ext cx="169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4">
              <p14:nvContentPartPr>
                <p14:cNvPr id="1083" name="Input penna 1082">
                  <a:extLst>
                    <a:ext uri="{FF2B5EF4-FFF2-40B4-BE49-F238E27FC236}">
                      <a16:creationId xmlns:a16="http://schemas.microsoft.com/office/drawing/2014/main" id="{82FC3B00-7925-F05D-ADCF-5E417F9C6F80}"/>
                    </a:ext>
                  </a:extLst>
                </p14:cNvPr>
                <p14:cNvContentPartPr/>
                <p14:nvPr/>
              </p14:nvContentPartPr>
              <p14:xfrm>
                <a:off x="6845904" y="5391159"/>
                <a:ext cx="725760" cy="98640"/>
              </p14:xfrm>
            </p:contentPart>
          </mc:Choice>
          <mc:Fallback xmlns="">
            <p:pic>
              <p:nvPicPr>
                <p:cNvPr id="1083" name="Input penna 1082">
                  <a:extLst>
                    <a:ext uri="{FF2B5EF4-FFF2-40B4-BE49-F238E27FC236}">
                      <a16:creationId xmlns:a16="http://schemas.microsoft.com/office/drawing/2014/main" id="{82FC3B00-7925-F05D-ADCF-5E417F9C6F80}"/>
                    </a:ext>
                  </a:extLst>
                </p:cNvPr>
                <p:cNvPicPr/>
                <p:nvPr/>
              </p:nvPicPr>
              <p:blipFill>
                <a:blip r:embed="rId1235"/>
                <a:stretch>
                  <a:fillRect/>
                </a:stretch>
              </p:blipFill>
              <p:spPr>
                <a:xfrm>
                  <a:off x="6838344" y="5383599"/>
                  <a:ext cx="74088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1" name="Gruppo 1190">
            <a:extLst>
              <a:ext uri="{FF2B5EF4-FFF2-40B4-BE49-F238E27FC236}">
                <a16:creationId xmlns:a16="http://schemas.microsoft.com/office/drawing/2014/main" id="{A7396F9F-2FEF-C3EF-B856-7B92FF1ABE6F}"/>
              </a:ext>
            </a:extLst>
          </p:cNvPr>
          <p:cNvGrpSpPr/>
          <p:nvPr/>
        </p:nvGrpSpPr>
        <p:grpSpPr>
          <a:xfrm>
            <a:off x="6813972" y="5732640"/>
            <a:ext cx="878400" cy="155160"/>
            <a:chOff x="6813972" y="5732640"/>
            <a:chExt cx="878400" cy="15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6">
              <p14:nvContentPartPr>
                <p14:cNvPr id="1128" name="Input penna 1127">
                  <a:extLst>
                    <a:ext uri="{FF2B5EF4-FFF2-40B4-BE49-F238E27FC236}">
                      <a16:creationId xmlns:a16="http://schemas.microsoft.com/office/drawing/2014/main" id="{4359628E-7308-25F4-BA94-0F3F7BE405D0}"/>
                    </a:ext>
                  </a:extLst>
                </p14:cNvPr>
                <p14:cNvContentPartPr/>
                <p14:nvPr/>
              </p14:nvContentPartPr>
              <p14:xfrm>
                <a:off x="6813972" y="5760000"/>
                <a:ext cx="31320" cy="127800"/>
              </p14:xfrm>
            </p:contentPart>
          </mc:Choice>
          <mc:Fallback xmlns="">
            <p:pic>
              <p:nvPicPr>
                <p:cNvPr id="1128" name="Input penna 1127">
                  <a:extLst>
                    <a:ext uri="{FF2B5EF4-FFF2-40B4-BE49-F238E27FC236}">
                      <a16:creationId xmlns:a16="http://schemas.microsoft.com/office/drawing/2014/main" id="{4359628E-7308-25F4-BA94-0F3F7BE405D0}"/>
                    </a:ext>
                  </a:extLst>
                </p:cNvPr>
                <p:cNvPicPr/>
                <p:nvPr/>
              </p:nvPicPr>
              <p:blipFill>
                <a:blip r:embed="rId1237"/>
                <a:stretch>
                  <a:fillRect/>
                </a:stretch>
              </p:blipFill>
              <p:spPr>
                <a:xfrm>
                  <a:off x="6806412" y="5752440"/>
                  <a:ext cx="464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8">
              <p14:nvContentPartPr>
                <p14:cNvPr id="1129" name="Input penna 1128">
                  <a:extLst>
                    <a:ext uri="{FF2B5EF4-FFF2-40B4-BE49-F238E27FC236}">
                      <a16:creationId xmlns:a16="http://schemas.microsoft.com/office/drawing/2014/main" id="{3B8BD9CD-03A3-9558-CEAD-423277C44A46}"/>
                    </a:ext>
                  </a:extLst>
                </p14:cNvPr>
                <p14:cNvContentPartPr/>
                <p14:nvPr/>
              </p14:nvContentPartPr>
              <p14:xfrm>
                <a:off x="6858252" y="5794920"/>
                <a:ext cx="37440" cy="84600"/>
              </p14:xfrm>
            </p:contentPart>
          </mc:Choice>
          <mc:Fallback xmlns="">
            <p:pic>
              <p:nvPicPr>
                <p:cNvPr id="1129" name="Input penna 1128">
                  <a:extLst>
                    <a:ext uri="{FF2B5EF4-FFF2-40B4-BE49-F238E27FC236}">
                      <a16:creationId xmlns:a16="http://schemas.microsoft.com/office/drawing/2014/main" id="{3B8BD9CD-03A3-9558-CEAD-423277C44A46}"/>
                    </a:ext>
                  </a:extLst>
                </p:cNvPr>
                <p:cNvPicPr/>
                <p:nvPr/>
              </p:nvPicPr>
              <p:blipFill>
                <a:blip r:embed="rId1239"/>
                <a:stretch>
                  <a:fillRect/>
                </a:stretch>
              </p:blipFill>
              <p:spPr>
                <a:xfrm>
                  <a:off x="6850692" y="5787360"/>
                  <a:ext cx="525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0">
              <p14:nvContentPartPr>
                <p14:cNvPr id="1130" name="Input penna 1129">
                  <a:extLst>
                    <a:ext uri="{FF2B5EF4-FFF2-40B4-BE49-F238E27FC236}">
                      <a16:creationId xmlns:a16="http://schemas.microsoft.com/office/drawing/2014/main" id="{CB85A063-1754-B478-04F8-11EF0ED05349}"/>
                    </a:ext>
                  </a:extLst>
                </p14:cNvPr>
                <p14:cNvContentPartPr/>
                <p14:nvPr/>
              </p14:nvContentPartPr>
              <p14:xfrm>
                <a:off x="6959052" y="5732640"/>
                <a:ext cx="15480" cy="116280"/>
              </p14:xfrm>
            </p:contentPart>
          </mc:Choice>
          <mc:Fallback xmlns="">
            <p:pic>
              <p:nvPicPr>
                <p:cNvPr id="1130" name="Input penna 1129">
                  <a:extLst>
                    <a:ext uri="{FF2B5EF4-FFF2-40B4-BE49-F238E27FC236}">
                      <a16:creationId xmlns:a16="http://schemas.microsoft.com/office/drawing/2014/main" id="{CB85A063-1754-B478-04F8-11EF0ED05349}"/>
                    </a:ext>
                  </a:extLst>
                </p:cNvPr>
                <p:cNvPicPr/>
                <p:nvPr/>
              </p:nvPicPr>
              <p:blipFill>
                <a:blip r:embed="rId1241"/>
                <a:stretch>
                  <a:fillRect/>
                </a:stretch>
              </p:blipFill>
              <p:spPr>
                <a:xfrm>
                  <a:off x="6951492" y="5725080"/>
                  <a:ext cx="306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2">
              <p14:nvContentPartPr>
                <p14:cNvPr id="1131" name="Input penna 1130">
                  <a:extLst>
                    <a:ext uri="{FF2B5EF4-FFF2-40B4-BE49-F238E27FC236}">
                      <a16:creationId xmlns:a16="http://schemas.microsoft.com/office/drawing/2014/main" id="{4B0707BC-FBBE-4945-C164-B75DE0A345F1}"/>
                    </a:ext>
                  </a:extLst>
                </p14:cNvPr>
                <p14:cNvContentPartPr/>
                <p14:nvPr/>
              </p14:nvContentPartPr>
              <p14:xfrm>
                <a:off x="6973092" y="5792400"/>
                <a:ext cx="24120" cy="9000"/>
              </p14:xfrm>
            </p:contentPart>
          </mc:Choice>
          <mc:Fallback xmlns="">
            <p:pic>
              <p:nvPicPr>
                <p:cNvPr id="1131" name="Input penna 1130">
                  <a:extLst>
                    <a:ext uri="{FF2B5EF4-FFF2-40B4-BE49-F238E27FC236}">
                      <a16:creationId xmlns:a16="http://schemas.microsoft.com/office/drawing/2014/main" id="{4B0707BC-FBBE-4945-C164-B75DE0A345F1}"/>
                    </a:ext>
                  </a:extLst>
                </p:cNvPr>
                <p:cNvPicPr/>
                <p:nvPr/>
              </p:nvPicPr>
              <p:blipFill>
                <a:blip r:embed="rId1243"/>
                <a:stretch>
                  <a:fillRect/>
                </a:stretch>
              </p:blipFill>
              <p:spPr>
                <a:xfrm>
                  <a:off x="6965532" y="5784840"/>
                  <a:ext cx="392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4">
              <p14:nvContentPartPr>
                <p14:cNvPr id="1132" name="Input penna 1131">
                  <a:extLst>
                    <a:ext uri="{FF2B5EF4-FFF2-40B4-BE49-F238E27FC236}">
                      <a16:creationId xmlns:a16="http://schemas.microsoft.com/office/drawing/2014/main" id="{9B682EA8-6C1F-301B-0293-E428AFFF4888}"/>
                    </a:ext>
                  </a:extLst>
                </p14:cNvPr>
                <p14:cNvContentPartPr/>
                <p14:nvPr/>
              </p14:nvContentPartPr>
              <p14:xfrm>
                <a:off x="7024212" y="5768640"/>
                <a:ext cx="40320" cy="61560"/>
              </p14:xfrm>
            </p:contentPart>
          </mc:Choice>
          <mc:Fallback xmlns="">
            <p:pic>
              <p:nvPicPr>
                <p:cNvPr id="1132" name="Input penna 1131">
                  <a:extLst>
                    <a:ext uri="{FF2B5EF4-FFF2-40B4-BE49-F238E27FC236}">
                      <a16:creationId xmlns:a16="http://schemas.microsoft.com/office/drawing/2014/main" id="{9B682EA8-6C1F-301B-0293-E428AFFF4888}"/>
                    </a:ext>
                  </a:extLst>
                </p:cNvPr>
                <p:cNvPicPr/>
                <p:nvPr/>
              </p:nvPicPr>
              <p:blipFill>
                <a:blip r:embed="rId1245"/>
                <a:stretch>
                  <a:fillRect/>
                </a:stretch>
              </p:blipFill>
              <p:spPr>
                <a:xfrm>
                  <a:off x="7016652" y="5761080"/>
                  <a:ext cx="550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6">
              <p14:nvContentPartPr>
                <p14:cNvPr id="1133" name="Input penna 1132">
                  <a:extLst>
                    <a:ext uri="{FF2B5EF4-FFF2-40B4-BE49-F238E27FC236}">
                      <a16:creationId xmlns:a16="http://schemas.microsoft.com/office/drawing/2014/main" id="{F8317074-9BBE-0925-A5A8-328A95477099}"/>
                    </a:ext>
                  </a:extLst>
                </p14:cNvPr>
                <p14:cNvContentPartPr/>
                <p14:nvPr/>
              </p14:nvContentPartPr>
              <p14:xfrm>
                <a:off x="7086852" y="5763600"/>
                <a:ext cx="25200" cy="91080"/>
              </p14:xfrm>
            </p:contentPart>
          </mc:Choice>
          <mc:Fallback xmlns="">
            <p:pic>
              <p:nvPicPr>
                <p:cNvPr id="1133" name="Input penna 1132">
                  <a:extLst>
                    <a:ext uri="{FF2B5EF4-FFF2-40B4-BE49-F238E27FC236}">
                      <a16:creationId xmlns:a16="http://schemas.microsoft.com/office/drawing/2014/main" id="{F8317074-9BBE-0925-A5A8-328A95477099}"/>
                    </a:ext>
                  </a:extLst>
                </p:cNvPr>
                <p:cNvPicPr/>
                <p:nvPr/>
              </p:nvPicPr>
              <p:blipFill>
                <a:blip r:embed="rId1247"/>
                <a:stretch>
                  <a:fillRect/>
                </a:stretch>
              </p:blipFill>
              <p:spPr>
                <a:xfrm>
                  <a:off x="7079292" y="5756040"/>
                  <a:ext cx="403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8">
              <p14:nvContentPartPr>
                <p14:cNvPr id="1134" name="Input penna 1133">
                  <a:extLst>
                    <a:ext uri="{FF2B5EF4-FFF2-40B4-BE49-F238E27FC236}">
                      <a16:creationId xmlns:a16="http://schemas.microsoft.com/office/drawing/2014/main" id="{E0F0E442-2408-9096-5AEF-47793AE0EBD5}"/>
                    </a:ext>
                  </a:extLst>
                </p14:cNvPr>
                <p14:cNvContentPartPr/>
                <p14:nvPr/>
              </p14:nvContentPartPr>
              <p14:xfrm>
                <a:off x="7132212" y="5781600"/>
                <a:ext cx="34560" cy="58680"/>
              </p14:xfrm>
            </p:contentPart>
          </mc:Choice>
          <mc:Fallback xmlns="">
            <p:pic>
              <p:nvPicPr>
                <p:cNvPr id="1134" name="Input penna 1133">
                  <a:extLst>
                    <a:ext uri="{FF2B5EF4-FFF2-40B4-BE49-F238E27FC236}">
                      <a16:creationId xmlns:a16="http://schemas.microsoft.com/office/drawing/2014/main" id="{E0F0E442-2408-9096-5AEF-47793AE0EBD5}"/>
                    </a:ext>
                  </a:extLst>
                </p:cNvPr>
                <p:cNvPicPr/>
                <p:nvPr/>
              </p:nvPicPr>
              <p:blipFill>
                <a:blip r:embed="rId1249"/>
                <a:stretch>
                  <a:fillRect/>
                </a:stretch>
              </p:blipFill>
              <p:spPr>
                <a:xfrm>
                  <a:off x="7124652" y="5774040"/>
                  <a:ext cx="493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0">
              <p14:nvContentPartPr>
                <p14:cNvPr id="1135" name="Input penna 1134">
                  <a:extLst>
                    <a:ext uri="{FF2B5EF4-FFF2-40B4-BE49-F238E27FC236}">
                      <a16:creationId xmlns:a16="http://schemas.microsoft.com/office/drawing/2014/main" id="{519308FA-8C1D-25D6-916D-BF76A7ACBD77}"/>
                    </a:ext>
                  </a:extLst>
                </p14:cNvPr>
                <p14:cNvContentPartPr/>
                <p14:nvPr/>
              </p14:nvContentPartPr>
              <p14:xfrm>
                <a:off x="7188732" y="5798160"/>
                <a:ext cx="29880" cy="33840"/>
              </p14:xfrm>
            </p:contentPart>
          </mc:Choice>
          <mc:Fallback xmlns="">
            <p:pic>
              <p:nvPicPr>
                <p:cNvPr id="1135" name="Input penna 1134">
                  <a:extLst>
                    <a:ext uri="{FF2B5EF4-FFF2-40B4-BE49-F238E27FC236}">
                      <a16:creationId xmlns:a16="http://schemas.microsoft.com/office/drawing/2014/main" id="{519308FA-8C1D-25D6-916D-BF76A7ACBD77}"/>
                    </a:ext>
                  </a:extLst>
                </p:cNvPr>
                <p:cNvPicPr/>
                <p:nvPr/>
              </p:nvPicPr>
              <p:blipFill>
                <a:blip r:embed="rId1251"/>
                <a:stretch>
                  <a:fillRect/>
                </a:stretch>
              </p:blipFill>
              <p:spPr>
                <a:xfrm>
                  <a:off x="7181172" y="5790600"/>
                  <a:ext cx="450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2">
              <p14:nvContentPartPr>
                <p14:cNvPr id="1136" name="Input penna 1135">
                  <a:extLst>
                    <a:ext uri="{FF2B5EF4-FFF2-40B4-BE49-F238E27FC236}">
                      <a16:creationId xmlns:a16="http://schemas.microsoft.com/office/drawing/2014/main" id="{5024500C-CB2A-E193-17CB-A82867D90326}"/>
                    </a:ext>
                  </a:extLst>
                </p14:cNvPr>
                <p14:cNvContentPartPr/>
                <p14:nvPr/>
              </p14:nvContentPartPr>
              <p14:xfrm>
                <a:off x="7255332" y="5780880"/>
                <a:ext cx="48960" cy="87480"/>
              </p14:xfrm>
            </p:contentPart>
          </mc:Choice>
          <mc:Fallback xmlns="">
            <p:pic>
              <p:nvPicPr>
                <p:cNvPr id="1136" name="Input penna 1135">
                  <a:extLst>
                    <a:ext uri="{FF2B5EF4-FFF2-40B4-BE49-F238E27FC236}">
                      <a16:creationId xmlns:a16="http://schemas.microsoft.com/office/drawing/2014/main" id="{5024500C-CB2A-E193-17CB-A82867D90326}"/>
                    </a:ext>
                  </a:extLst>
                </p:cNvPr>
                <p:cNvPicPr/>
                <p:nvPr/>
              </p:nvPicPr>
              <p:blipFill>
                <a:blip r:embed="rId1253"/>
                <a:stretch>
                  <a:fillRect/>
                </a:stretch>
              </p:blipFill>
              <p:spPr>
                <a:xfrm>
                  <a:off x="7247772" y="5773320"/>
                  <a:ext cx="640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4">
              <p14:nvContentPartPr>
                <p14:cNvPr id="1137" name="Input penna 1136">
                  <a:extLst>
                    <a:ext uri="{FF2B5EF4-FFF2-40B4-BE49-F238E27FC236}">
                      <a16:creationId xmlns:a16="http://schemas.microsoft.com/office/drawing/2014/main" id="{C6E66141-4A8C-0669-52C3-926C501C65C7}"/>
                    </a:ext>
                  </a:extLst>
                </p14:cNvPr>
                <p14:cNvContentPartPr/>
                <p14:nvPr/>
              </p14:nvContentPartPr>
              <p14:xfrm>
                <a:off x="7338132" y="5805720"/>
                <a:ext cx="59040" cy="57960"/>
              </p14:xfrm>
            </p:contentPart>
          </mc:Choice>
          <mc:Fallback xmlns="">
            <p:pic>
              <p:nvPicPr>
                <p:cNvPr id="1137" name="Input penna 1136">
                  <a:extLst>
                    <a:ext uri="{FF2B5EF4-FFF2-40B4-BE49-F238E27FC236}">
                      <a16:creationId xmlns:a16="http://schemas.microsoft.com/office/drawing/2014/main" id="{C6E66141-4A8C-0669-52C3-926C501C65C7}"/>
                    </a:ext>
                  </a:extLst>
                </p:cNvPr>
                <p:cNvPicPr/>
                <p:nvPr/>
              </p:nvPicPr>
              <p:blipFill>
                <a:blip r:embed="rId1255"/>
                <a:stretch>
                  <a:fillRect/>
                </a:stretch>
              </p:blipFill>
              <p:spPr>
                <a:xfrm>
                  <a:off x="7330932" y="5798160"/>
                  <a:ext cx="741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6">
              <p14:nvContentPartPr>
                <p14:cNvPr id="1138" name="Input penna 1137">
                  <a:extLst>
                    <a:ext uri="{FF2B5EF4-FFF2-40B4-BE49-F238E27FC236}">
                      <a16:creationId xmlns:a16="http://schemas.microsoft.com/office/drawing/2014/main" id="{B1E65337-4D36-DCA6-053B-AEA750ED3E3C}"/>
                    </a:ext>
                  </a:extLst>
                </p14:cNvPr>
                <p14:cNvContentPartPr/>
                <p14:nvPr/>
              </p14:nvContentPartPr>
              <p14:xfrm>
                <a:off x="7445412" y="5740560"/>
                <a:ext cx="5760" cy="81720"/>
              </p14:xfrm>
            </p:contentPart>
          </mc:Choice>
          <mc:Fallback xmlns="">
            <p:pic>
              <p:nvPicPr>
                <p:cNvPr id="1138" name="Input penna 1137">
                  <a:extLst>
                    <a:ext uri="{FF2B5EF4-FFF2-40B4-BE49-F238E27FC236}">
                      <a16:creationId xmlns:a16="http://schemas.microsoft.com/office/drawing/2014/main" id="{B1E65337-4D36-DCA6-053B-AEA750ED3E3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437852" y="5733000"/>
                  <a:ext cx="208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7">
              <p14:nvContentPartPr>
                <p14:cNvPr id="1139" name="Input penna 1138">
                  <a:extLst>
                    <a:ext uri="{FF2B5EF4-FFF2-40B4-BE49-F238E27FC236}">
                      <a16:creationId xmlns:a16="http://schemas.microsoft.com/office/drawing/2014/main" id="{EDE053AC-8E83-1ACA-9182-01075852A1DE}"/>
                    </a:ext>
                  </a:extLst>
                </p14:cNvPr>
                <p14:cNvContentPartPr/>
                <p14:nvPr/>
              </p14:nvContentPartPr>
              <p14:xfrm>
                <a:off x="7447932" y="5813280"/>
                <a:ext cx="37080" cy="6840"/>
              </p14:xfrm>
            </p:contentPart>
          </mc:Choice>
          <mc:Fallback xmlns="">
            <p:pic>
              <p:nvPicPr>
                <p:cNvPr id="1139" name="Input penna 1138">
                  <a:extLst>
                    <a:ext uri="{FF2B5EF4-FFF2-40B4-BE49-F238E27FC236}">
                      <a16:creationId xmlns:a16="http://schemas.microsoft.com/office/drawing/2014/main" id="{EDE053AC-8E83-1ACA-9182-01075852A1DE}"/>
                    </a:ext>
                  </a:extLst>
                </p:cNvPr>
                <p:cNvPicPr/>
                <p:nvPr/>
              </p:nvPicPr>
              <p:blipFill>
                <a:blip r:embed="rId1258"/>
                <a:stretch>
                  <a:fillRect/>
                </a:stretch>
              </p:blipFill>
              <p:spPr>
                <a:xfrm>
                  <a:off x="7440372" y="5805720"/>
                  <a:ext cx="52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9">
              <p14:nvContentPartPr>
                <p14:cNvPr id="1140" name="Input penna 1139">
                  <a:extLst>
                    <a:ext uri="{FF2B5EF4-FFF2-40B4-BE49-F238E27FC236}">
                      <a16:creationId xmlns:a16="http://schemas.microsoft.com/office/drawing/2014/main" id="{1AFBE0EE-70C3-F3C8-9FF2-ED98CAEACA84}"/>
                    </a:ext>
                  </a:extLst>
                </p14:cNvPr>
                <p14:cNvContentPartPr/>
                <p14:nvPr/>
              </p14:nvContentPartPr>
              <p14:xfrm>
                <a:off x="7514172" y="5787000"/>
                <a:ext cx="4680" cy="61200"/>
              </p14:xfrm>
            </p:contentPart>
          </mc:Choice>
          <mc:Fallback xmlns="">
            <p:pic>
              <p:nvPicPr>
                <p:cNvPr id="1140" name="Input penna 1139">
                  <a:extLst>
                    <a:ext uri="{FF2B5EF4-FFF2-40B4-BE49-F238E27FC236}">
                      <a16:creationId xmlns:a16="http://schemas.microsoft.com/office/drawing/2014/main" id="{1AFBE0EE-70C3-F3C8-9FF2-ED98CAEACA84}"/>
                    </a:ext>
                  </a:extLst>
                </p:cNvPr>
                <p:cNvPicPr/>
                <p:nvPr/>
              </p:nvPicPr>
              <p:blipFill>
                <a:blip r:embed="rId1260"/>
                <a:stretch>
                  <a:fillRect/>
                </a:stretch>
              </p:blipFill>
              <p:spPr>
                <a:xfrm>
                  <a:off x="7506612" y="5779440"/>
                  <a:ext cx="198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1">
              <p14:nvContentPartPr>
                <p14:cNvPr id="1141" name="Input penna 1140">
                  <a:extLst>
                    <a:ext uri="{FF2B5EF4-FFF2-40B4-BE49-F238E27FC236}">
                      <a16:creationId xmlns:a16="http://schemas.microsoft.com/office/drawing/2014/main" id="{AA3DDE93-0128-010F-3479-8BCA3DCE0D55}"/>
                    </a:ext>
                  </a:extLst>
                </p14:cNvPr>
                <p14:cNvContentPartPr/>
                <p14:nvPr/>
              </p14:nvContentPartPr>
              <p14:xfrm>
                <a:off x="7567452" y="5800680"/>
                <a:ext cx="48600" cy="34560"/>
              </p14:xfrm>
            </p:contentPart>
          </mc:Choice>
          <mc:Fallback xmlns="">
            <p:pic>
              <p:nvPicPr>
                <p:cNvPr id="1141" name="Input penna 1140">
                  <a:extLst>
                    <a:ext uri="{FF2B5EF4-FFF2-40B4-BE49-F238E27FC236}">
                      <a16:creationId xmlns:a16="http://schemas.microsoft.com/office/drawing/2014/main" id="{AA3DDE93-0128-010F-3479-8BCA3DCE0D55}"/>
                    </a:ext>
                  </a:extLst>
                </p:cNvPr>
                <p:cNvPicPr/>
                <p:nvPr/>
              </p:nvPicPr>
              <p:blipFill>
                <a:blip r:embed="rId1262"/>
                <a:stretch>
                  <a:fillRect/>
                </a:stretch>
              </p:blipFill>
              <p:spPr>
                <a:xfrm>
                  <a:off x="7559892" y="5793120"/>
                  <a:ext cx="637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3">
              <p14:nvContentPartPr>
                <p14:cNvPr id="1142" name="Input penna 1141">
                  <a:extLst>
                    <a:ext uri="{FF2B5EF4-FFF2-40B4-BE49-F238E27FC236}">
                      <a16:creationId xmlns:a16="http://schemas.microsoft.com/office/drawing/2014/main" id="{E63EF619-0807-FE27-40E2-271A5295038D}"/>
                    </a:ext>
                  </a:extLst>
                </p14:cNvPr>
                <p14:cNvContentPartPr/>
                <p14:nvPr/>
              </p14:nvContentPartPr>
              <p14:xfrm>
                <a:off x="7622532" y="5803560"/>
                <a:ext cx="69840" cy="51480"/>
              </p14:xfrm>
            </p:contentPart>
          </mc:Choice>
          <mc:Fallback xmlns="">
            <p:pic>
              <p:nvPicPr>
                <p:cNvPr id="1142" name="Input penna 1141">
                  <a:extLst>
                    <a:ext uri="{FF2B5EF4-FFF2-40B4-BE49-F238E27FC236}">
                      <a16:creationId xmlns:a16="http://schemas.microsoft.com/office/drawing/2014/main" id="{E63EF619-0807-FE27-40E2-271A5295038D}"/>
                    </a:ext>
                  </a:extLst>
                </p:cNvPr>
                <p:cNvPicPr/>
                <p:nvPr/>
              </p:nvPicPr>
              <p:blipFill>
                <a:blip r:embed="rId1264"/>
                <a:stretch>
                  <a:fillRect/>
                </a:stretch>
              </p:blipFill>
              <p:spPr>
                <a:xfrm>
                  <a:off x="7614972" y="5796000"/>
                  <a:ext cx="8496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65">
            <p14:nvContentPartPr>
              <p14:cNvPr id="1143" name="Input penna 1142">
                <a:extLst>
                  <a:ext uri="{FF2B5EF4-FFF2-40B4-BE49-F238E27FC236}">
                    <a16:creationId xmlns:a16="http://schemas.microsoft.com/office/drawing/2014/main" id="{217602AC-6CC8-60C0-D0B4-82E5E2EFDC28}"/>
                  </a:ext>
                </a:extLst>
              </p14:cNvPr>
              <p14:cNvContentPartPr/>
              <p14:nvPr/>
            </p14:nvContentPartPr>
            <p14:xfrm>
              <a:off x="7837092" y="5726160"/>
              <a:ext cx="37800" cy="81360"/>
            </p14:xfrm>
          </p:contentPart>
        </mc:Choice>
        <mc:Fallback xmlns="">
          <p:pic>
            <p:nvPicPr>
              <p:cNvPr id="1143" name="Input penna 1142">
                <a:extLst>
                  <a:ext uri="{FF2B5EF4-FFF2-40B4-BE49-F238E27FC236}">
                    <a16:creationId xmlns:a16="http://schemas.microsoft.com/office/drawing/2014/main" id="{217602AC-6CC8-60C0-D0B4-82E5E2EFDC28}"/>
                  </a:ext>
                </a:extLst>
              </p:cNvPr>
              <p:cNvPicPr/>
              <p:nvPr/>
            </p:nvPicPr>
            <p:blipFill>
              <a:blip r:embed="rId1266"/>
              <a:stretch>
                <a:fillRect/>
              </a:stretch>
            </p:blipFill>
            <p:spPr>
              <a:xfrm>
                <a:off x="7829532" y="5718960"/>
                <a:ext cx="5292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7">
            <p14:nvContentPartPr>
              <p14:cNvPr id="1144" name="Input penna 1143">
                <a:extLst>
                  <a:ext uri="{FF2B5EF4-FFF2-40B4-BE49-F238E27FC236}">
                    <a16:creationId xmlns:a16="http://schemas.microsoft.com/office/drawing/2014/main" id="{04A39FD6-7DEF-A315-2F02-843A96653BB0}"/>
                  </a:ext>
                </a:extLst>
              </p14:cNvPr>
              <p14:cNvContentPartPr/>
              <p14:nvPr/>
            </p14:nvContentPartPr>
            <p14:xfrm>
              <a:off x="7838892" y="5898960"/>
              <a:ext cx="29520" cy="9720"/>
            </p14:xfrm>
          </p:contentPart>
        </mc:Choice>
        <mc:Fallback xmlns="">
          <p:pic>
            <p:nvPicPr>
              <p:cNvPr id="1144" name="Input penna 1143">
                <a:extLst>
                  <a:ext uri="{FF2B5EF4-FFF2-40B4-BE49-F238E27FC236}">
                    <a16:creationId xmlns:a16="http://schemas.microsoft.com/office/drawing/2014/main" id="{04A39FD6-7DEF-A315-2F02-843A96653BB0}"/>
                  </a:ext>
                </a:extLst>
              </p:cNvPr>
              <p:cNvPicPr/>
              <p:nvPr/>
            </p:nvPicPr>
            <p:blipFill>
              <a:blip r:embed="rId1268"/>
              <a:stretch>
                <a:fillRect/>
              </a:stretch>
            </p:blipFill>
            <p:spPr>
              <a:xfrm>
                <a:off x="7831332" y="5891400"/>
                <a:ext cx="44640" cy="2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9" name="Gruppo 1188">
            <a:extLst>
              <a:ext uri="{FF2B5EF4-FFF2-40B4-BE49-F238E27FC236}">
                <a16:creationId xmlns:a16="http://schemas.microsoft.com/office/drawing/2014/main" id="{B88416DB-7A49-762E-F528-05D70F0B773B}"/>
              </a:ext>
            </a:extLst>
          </p:cNvPr>
          <p:cNvGrpSpPr/>
          <p:nvPr/>
        </p:nvGrpSpPr>
        <p:grpSpPr>
          <a:xfrm>
            <a:off x="8076852" y="5767200"/>
            <a:ext cx="330840" cy="175680"/>
            <a:chOff x="8076852" y="5767200"/>
            <a:chExt cx="330840" cy="17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9">
              <p14:nvContentPartPr>
                <p14:cNvPr id="1145" name="Input penna 1144">
                  <a:extLst>
                    <a:ext uri="{FF2B5EF4-FFF2-40B4-BE49-F238E27FC236}">
                      <a16:creationId xmlns:a16="http://schemas.microsoft.com/office/drawing/2014/main" id="{37D330FF-29B3-7BE9-FE01-4B31529935E0}"/>
                    </a:ext>
                  </a:extLst>
                </p14:cNvPr>
                <p14:cNvContentPartPr/>
                <p14:nvPr/>
              </p14:nvContentPartPr>
              <p14:xfrm>
                <a:off x="8076852" y="5767200"/>
                <a:ext cx="151200" cy="175680"/>
              </p14:xfrm>
            </p:contentPart>
          </mc:Choice>
          <mc:Fallback xmlns="">
            <p:pic>
              <p:nvPicPr>
                <p:cNvPr id="1145" name="Input penna 1144">
                  <a:extLst>
                    <a:ext uri="{FF2B5EF4-FFF2-40B4-BE49-F238E27FC236}">
                      <a16:creationId xmlns:a16="http://schemas.microsoft.com/office/drawing/2014/main" id="{37D330FF-29B3-7BE9-FE01-4B31529935E0}"/>
                    </a:ext>
                  </a:extLst>
                </p:cNvPr>
                <p:cNvPicPr/>
                <p:nvPr/>
              </p:nvPicPr>
              <p:blipFill>
                <a:blip r:embed="rId1270"/>
                <a:stretch>
                  <a:fillRect/>
                </a:stretch>
              </p:blipFill>
              <p:spPr>
                <a:xfrm>
                  <a:off x="8069292" y="5760000"/>
                  <a:ext cx="1663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1">
              <p14:nvContentPartPr>
                <p14:cNvPr id="1146" name="Input penna 1145">
                  <a:extLst>
                    <a:ext uri="{FF2B5EF4-FFF2-40B4-BE49-F238E27FC236}">
                      <a16:creationId xmlns:a16="http://schemas.microsoft.com/office/drawing/2014/main" id="{B19F570B-0C34-E2CC-E240-6689DD4A7A20}"/>
                    </a:ext>
                  </a:extLst>
                </p14:cNvPr>
                <p14:cNvContentPartPr/>
                <p14:nvPr/>
              </p14:nvContentPartPr>
              <p14:xfrm>
                <a:off x="8229852" y="5811480"/>
                <a:ext cx="48960" cy="91440"/>
              </p14:xfrm>
            </p:contentPart>
          </mc:Choice>
          <mc:Fallback xmlns="">
            <p:pic>
              <p:nvPicPr>
                <p:cNvPr id="1146" name="Input penna 1145">
                  <a:extLst>
                    <a:ext uri="{FF2B5EF4-FFF2-40B4-BE49-F238E27FC236}">
                      <a16:creationId xmlns:a16="http://schemas.microsoft.com/office/drawing/2014/main" id="{B19F570B-0C34-E2CC-E240-6689DD4A7A20}"/>
                    </a:ext>
                  </a:extLst>
                </p:cNvPr>
                <p:cNvPicPr/>
                <p:nvPr/>
              </p:nvPicPr>
              <p:blipFill>
                <a:blip r:embed="rId1272"/>
                <a:stretch>
                  <a:fillRect/>
                </a:stretch>
              </p:blipFill>
              <p:spPr>
                <a:xfrm>
                  <a:off x="8222292" y="5803920"/>
                  <a:ext cx="640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3">
              <p14:nvContentPartPr>
                <p14:cNvPr id="1147" name="Input penna 1146">
                  <a:extLst>
                    <a:ext uri="{FF2B5EF4-FFF2-40B4-BE49-F238E27FC236}">
                      <a16:creationId xmlns:a16="http://schemas.microsoft.com/office/drawing/2014/main" id="{E5F3B4D4-C0F4-0B0F-6FA1-CCE02E946079}"/>
                    </a:ext>
                  </a:extLst>
                </p14:cNvPr>
                <p14:cNvContentPartPr/>
                <p14:nvPr/>
              </p14:nvContentPartPr>
              <p14:xfrm>
                <a:off x="8302572" y="5815080"/>
                <a:ext cx="105120" cy="111600"/>
              </p14:xfrm>
            </p:contentPart>
          </mc:Choice>
          <mc:Fallback xmlns="">
            <p:pic>
              <p:nvPicPr>
                <p:cNvPr id="1147" name="Input penna 1146">
                  <a:extLst>
                    <a:ext uri="{FF2B5EF4-FFF2-40B4-BE49-F238E27FC236}">
                      <a16:creationId xmlns:a16="http://schemas.microsoft.com/office/drawing/2014/main" id="{E5F3B4D4-C0F4-0B0F-6FA1-CCE02E946079}"/>
                    </a:ext>
                  </a:extLst>
                </p:cNvPr>
                <p:cNvPicPr/>
                <p:nvPr/>
              </p:nvPicPr>
              <p:blipFill>
                <a:blip r:embed="rId1274"/>
                <a:stretch>
                  <a:fillRect/>
                </a:stretch>
              </p:blipFill>
              <p:spPr>
                <a:xfrm>
                  <a:off x="8295012" y="5807520"/>
                  <a:ext cx="12024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7" name="Gruppo 1186">
            <a:extLst>
              <a:ext uri="{FF2B5EF4-FFF2-40B4-BE49-F238E27FC236}">
                <a16:creationId xmlns:a16="http://schemas.microsoft.com/office/drawing/2014/main" id="{8AC2EF67-0F4F-D8C3-7A4B-698037A0355E}"/>
              </a:ext>
            </a:extLst>
          </p:cNvPr>
          <p:cNvGrpSpPr/>
          <p:nvPr/>
        </p:nvGrpSpPr>
        <p:grpSpPr>
          <a:xfrm>
            <a:off x="8575812" y="5801400"/>
            <a:ext cx="92160" cy="123120"/>
            <a:chOff x="8575812" y="5801400"/>
            <a:chExt cx="92160" cy="12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5">
              <p14:nvContentPartPr>
                <p14:cNvPr id="1148" name="Input penna 1147">
                  <a:extLst>
                    <a:ext uri="{FF2B5EF4-FFF2-40B4-BE49-F238E27FC236}">
                      <a16:creationId xmlns:a16="http://schemas.microsoft.com/office/drawing/2014/main" id="{2CBFB0A2-C230-6013-1379-C58697D62F93}"/>
                    </a:ext>
                  </a:extLst>
                </p14:cNvPr>
                <p14:cNvContentPartPr/>
                <p14:nvPr/>
              </p14:nvContentPartPr>
              <p14:xfrm>
                <a:off x="8575812" y="5801400"/>
                <a:ext cx="61920" cy="102240"/>
              </p14:xfrm>
            </p:contentPart>
          </mc:Choice>
          <mc:Fallback xmlns="">
            <p:pic>
              <p:nvPicPr>
                <p:cNvPr id="1148" name="Input penna 1147">
                  <a:extLst>
                    <a:ext uri="{FF2B5EF4-FFF2-40B4-BE49-F238E27FC236}">
                      <a16:creationId xmlns:a16="http://schemas.microsoft.com/office/drawing/2014/main" id="{2CBFB0A2-C230-6013-1379-C58697D62F93}"/>
                    </a:ext>
                  </a:extLst>
                </p:cNvPr>
                <p:cNvPicPr/>
                <p:nvPr/>
              </p:nvPicPr>
              <p:blipFill>
                <a:blip r:embed="rId1276"/>
                <a:stretch>
                  <a:fillRect/>
                </a:stretch>
              </p:blipFill>
              <p:spPr>
                <a:xfrm>
                  <a:off x="8568252" y="5793840"/>
                  <a:ext cx="77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7">
              <p14:nvContentPartPr>
                <p14:cNvPr id="1149" name="Input penna 1148">
                  <a:extLst>
                    <a:ext uri="{FF2B5EF4-FFF2-40B4-BE49-F238E27FC236}">
                      <a16:creationId xmlns:a16="http://schemas.microsoft.com/office/drawing/2014/main" id="{0AD0AAB2-65CC-84FD-48FB-F875F08B4766}"/>
                    </a:ext>
                  </a:extLst>
                </p14:cNvPr>
                <p14:cNvContentPartPr/>
                <p14:nvPr/>
              </p14:nvContentPartPr>
              <p14:xfrm>
                <a:off x="8657532" y="5844960"/>
                <a:ext cx="10440" cy="79560"/>
              </p14:xfrm>
            </p:contentPart>
          </mc:Choice>
          <mc:Fallback xmlns="">
            <p:pic>
              <p:nvPicPr>
                <p:cNvPr id="1149" name="Input penna 1148">
                  <a:extLst>
                    <a:ext uri="{FF2B5EF4-FFF2-40B4-BE49-F238E27FC236}">
                      <a16:creationId xmlns:a16="http://schemas.microsoft.com/office/drawing/2014/main" id="{0AD0AAB2-65CC-84FD-48FB-F875F08B4766}"/>
                    </a:ext>
                  </a:extLst>
                </p:cNvPr>
                <p:cNvPicPr/>
                <p:nvPr/>
              </p:nvPicPr>
              <p:blipFill>
                <a:blip r:embed="rId1278"/>
                <a:stretch>
                  <a:fillRect/>
                </a:stretch>
              </p:blipFill>
              <p:spPr>
                <a:xfrm>
                  <a:off x="8650332" y="5837400"/>
                  <a:ext cx="2556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5" name="Gruppo 1184">
            <a:extLst>
              <a:ext uri="{FF2B5EF4-FFF2-40B4-BE49-F238E27FC236}">
                <a16:creationId xmlns:a16="http://schemas.microsoft.com/office/drawing/2014/main" id="{143331C6-AC82-7F83-F014-B197A639E4AB}"/>
              </a:ext>
            </a:extLst>
          </p:cNvPr>
          <p:cNvGrpSpPr/>
          <p:nvPr/>
        </p:nvGrpSpPr>
        <p:grpSpPr>
          <a:xfrm>
            <a:off x="8858412" y="5813640"/>
            <a:ext cx="253440" cy="110160"/>
            <a:chOff x="8858412" y="5813640"/>
            <a:chExt cx="253440" cy="11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9">
              <p14:nvContentPartPr>
                <p14:cNvPr id="1150" name="Input penna 1149">
                  <a:extLst>
                    <a:ext uri="{FF2B5EF4-FFF2-40B4-BE49-F238E27FC236}">
                      <a16:creationId xmlns:a16="http://schemas.microsoft.com/office/drawing/2014/main" id="{18435E12-3A6B-6A5E-AE9D-137158CEBDED}"/>
                    </a:ext>
                  </a:extLst>
                </p14:cNvPr>
                <p14:cNvContentPartPr/>
                <p14:nvPr/>
              </p14:nvContentPartPr>
              <p14:xfrm>
                <a:off x="8858412" y="5813640"/>
                <a:ext cx="75960" cy="78480"/>
              </p14:xfrm>
            </p:contentPart>
          </mc:Choice>
          <mc:Fallback xmlns="">
            <p:pic>
              <p:nvPicPr>
                <p:cNvPr id="1150" name="Input penna 1149">
                  <a:extLst>
                    <a:ext uri="{FF2B5EF4-FFF2-40B4-BE49-F238E27FC236}">
                      <a16:creationId xmlns:a16="http://schemas.microsoft.com/office/drawing/2014/main" id="{18435E12-3A6B-6A5E-AE9D-137158CEBDED}"/>
                    </a:ext>
                  </a:extLst>
                </p:cNvPr>
                <p:cNvPicPr/>
                <p:nvPr/>
              </p:nvPicPr>
              <p:blipFill>
                <a:blip r:embed="rId1280"/>
                <a:stretch>
                  <a:fillRect/>
                </a:stretch>
              </p:blipFill>
              <p:spPr>
                <a:xfrm>
                  <a:off x="8850852" y="5806080"/>
                  <a:ext cx="910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1">
              <p14:nvContentPartPr>
                <p14:cNvPr id="1151" name="Input penna 1150">
                  <a:extLst>
                    <a:ext uri="{FF2B5EF4-FFF2-40B4-BE49-F238E27FC236}">
                      <a16:creationId xmlns:a16="http://schemas.microsoft.com/office/drawing/2014/main" id="{DD9CA004-7E77-67EA-BFA7-05EC28890D38}"/>
                    </a:ext>
                  </a:extLst>
                </p14:cNvPr>
                <p14:cNvContentPartPr/>
                <p14:nvPr/>
              </p14:nvContentPartPr>
              <p14:xfrm>
                <a:off x="8931492" y="5814000"/>
                <a:ext cx="55800" cy="109800"/>
              </p14:xfrm>
            </p:contentPart>
          </mc:Choice>
          <mc:Fallback xmlns="">
            <p:pic>
              <p:nvPicPr>
                <p:cNvPr id="1151" name="Input penna 1150">
                  <a:extLst>
                    <a:ext uri="{FF2B5EF4-FFF2-40B4-BE49-F238E27FC236}">
                      <a16:creationId xmlns:a16="http://schemas.microsoft.com/office/drawing/2014/main" id="{DD9CA004-7E77-67EA-BFA7-05EC28890D38}"/>
                    </a:ext>
                  </a:extLst>
                </p:cNvPr>
                <p:cNvPicPr/>
                <p:nvPr/>
              </p:nvPicPr>
              <p:blipFill>
                <a:blip r:embed="rId1282"/>
                <a:stretch>
                  <a:fillRect/>
                </a:stretch>
              </p:blipFill>
              <p:spPr>
                <a:xfrm>
                  <a:off x="8923932" y="5806440"/>
                  <a:ext cx="70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3">
              <p14:nvContentPartPr>
                <p14:cNvPr id="1152" name="Input penna 1151">
                  <a:extLst>
                    <a:ext uri="{FF2B5EF4-FFF2-40B4-BE49-F238E27FC236}">
                      <a16:creationId xmlns:a16="http://schemas.microsoft.com/office/drawing/2014/main" id="{F7799011-5391-6E0A-25FB-9018514EE7DC}"/>
                    </a:ext>
                  </a:extLst>
                </p14:cNvPr>
                <p14:cNvContentPartPr/>
                <p14:nvPr/>
              </p14:nvContentPartPr>
              <p14:xfrm>
                <a:off x="9040212" y="5862600"/>
                <a:ext cx="71640" cy="48240"/>
              </p14:xfrm>
            </p:contentPart>
          </mc:Choice>
          <mc:Fallback xmlns="">
            <p:pic>
              <p:nvPicPr>
                <p:cNvPr id="1152" name="Input penna 1151">
                  <a:extLst>
                    <a:ext uri="{FF2B5EF4-FFF2-40B4-BE49-F238E27FC236}">
                      <a16:creationId xmlns:a16="http://schemas.microsoft.com/office/drawing/2014/main" id="{F7799011-5391-6E0A-25FB-9018514EE7DC}"/>
                    </a:ext>
                  </a:extLst>
                </p:cNvPr>
                <p:cNvPicPr/>
                <p:nvPr/>
              </p:nvPicPr>
              <p:blipFill>
                <a:blip r:embed="rId1284"/>
                <a:stretch>
                  <a:fillRect/>
                </a:stretch>
              </p:blipFill>
              <p:spPr>
                <a:xfrm>
                  <a:off x="9032652" y="5855040"/>
                  <a:ext cx="8676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3" name="Gruppo 1182">
            <a:extLst>
              <a:ext uri="{FF2B5EF4-FFF2-40B4-BE49-F238E27FC236}">
                <a16:creationId xmlns:a16="http://schemas.microsoft.com/office/drawing/2014/main" id="{187F5338-2755-1DD0-FA4F-9A107E7E53EE}"/>
              </a:ext>
            </a:extLst>
          </p:cNvPr>
          <p:cNvGrpSpPr/>
          <p:nvPr/>
        </p:nvGrpSpPr>
        <p:grpSpPr>
          <a:xfrm>
            <a:off x="9380052" y="5753880"/>
            <a:ext cx="456120" cy="209880"/>
            <a:chOff x="9380052" y="5753880"/>
            <a:chExt cx="456120" cy="20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5">
              <p14:nvContentPartPr>
                <p14:cNvPr id="1153" name="Input penna 1152">
                  <a:extLst>
                    <a:ext uri="{FF2B5EF4-FFF2-40B4-BE49-F238E27FC236}">
                      <a16:creationId xmlns:a16="http://schemas.microsoft.com/office/drawing/2014/main" id="{DD85C321-CC75-8C8E-C87E-E67064F85A98}"/>
                    </a:ext>
                  </a:extLst>
                </p14:cNvPr>
                <p14:cNvContentPartPr/>
                <p14:nvPr/>
              </p14:nvContentPartPr>
              <p14:xfrm>
                <a:off x="9380052" y="5760360"/>
                <a:ext cx="55080" cy="110160"/>
              </p14:xfrm>
            </p:contentPart>
          </mc:Choice>
          <mc:Fallback xmlns="">
            <p:pic>
              <p:nvPicPr>
                <p:cNvPr id="1153" name="Input penna 1152">
                  <a:extLst>
                    <a:ext uri="{FF2B5EF4-FFF2-40B4-BE49-F238E27FC236}">
                      <a16:creationId xmlns:a16="http://schemas.microsoft.com/office/drawing/2014/main" id="{DD85C321-CC75-8C8E-C87E-E67064F85A98}"/>
                    </a:ext>
                  </a:extLst>
                </p:cNvPr>
                <p:cNvPicPr/>
                <p:nvPr/>
              </p:nvPicPr>
              <p:blipFill>
                <a:blip r:embed="rId1286"/>
                <a:stretch>
                  <a:fillRect/>
                </a:stretch>
              </p:blipFill>
              <p:spPr>
                <a:xfrm>
                  <a:off x="9372492" y="5752800"/>
                  <a:ext cx="70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7">
              <p14:nvContentPartPr>
                <p14:cNvPr id="1154" name="Input penna 1153">
                  <a:extLst>
                    <a:ext uri="{FF2B5EF4-FFF2-40B4-BE49-F238E27FC236}">
                      <a16:creationId xmlns:a16="http://schemas.microsoft.com/office/drawing/2014/main" id="{589A2514-E5C4-2F2D-2EE0-F1DB323128A7}"/>
                    </a:ext>
                  </a:extLst>
                </p14:cNvPr>
                <p14:cNvContentPartPr/>
                <p14:nvPr/>
              </p14:nvContentPartPr>
              <p14:xfrm>
                <a:off x="9498852" y="5753880"/>
                <a:ext cx="23760" cy="127800"/>
              </p14:xfrm>
            </p:contentPart>
          </mc:Choice>
          <mc:Fallback xmlns="">
            <p:pic>
              <p:nvPicPr>
                <p:cNvPr id="1154" name="Input penna 1153">
                  <a:extLst>
                    <a:ext uri="{FF2B5EF4-FFF2-40B4-BE49-F238E27FC236}">
                      <a16:creationId xmlns:a16="http://schemas.microsoft.com/office/drawing/2014/main" id="{589A2514-E5C4-2F2D-2EE0-F1DB323128A7}"/>
                    </a:ext>
                  </a:extLst>
                </p:cNvPr>
                <p:cNvPicPr/>
                <p:nvPr/>
              </p:nvPicPr>
              <p:blipFill>
                <a:blip r:embed="rId1288"/>
                <a:stretch>
                  <a:fillRect/>
                </a:stretch>
              </p:blipFill>
              <p:spPr>
                <a:xfrm>
                  <a:off x="9491292" y="5746320"/>
                  <a:ext cx="388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9">
              <p14:nvContentPartPr>
                <p14:cNvPr id="1155" name="Input penna 1154">
                  <a:extLst>
                    <a:ext uri="{FF2B5EF4-FFF2-40B4-BE49-F238E27FC236}">
                      <a16:creationId xmlns:a16="http://schemas.microsoft.com/office/drawing/2014/main" id="{CB5B3F95-D8A4-2E5D-2E0D-FC953546D62C}"/>
                    </a:ext>
                  </a:extLst>
                </p14:cNvPr>
                <p14:cNvContentPartPr/>
                <p14:nvPr/>
              </p14:nvContentPartPr>
              <p14:xfrm>
                <a:off x="9414252" y="5888520"/>
                <a:ext cx="63720" cy="75240"/>
              </p14:xfrm>
            </p:contentPart>
          </mc:Choice>
          <mc:Fallback xmlns="">
            <p:pic>
              <p:nvPicPr>
                <p:cNvPr id="1155" name="Input penna 1154">
                  <a:extLst>
                    <a:ext uri="{FF2B5EF4-FFF2-40B4-BE49-F238E27FC236}">
                      <a16:creationId xmlns:a16="http://schemas.microsoft.com/office/drawing/2014/main" id="{CB5B3F95-D8A4-2E5D-2E0D-FC953546D62C}"/>
                    </a:ext>
                  </a:extLst>
                </p:cNvPr>
                <p:cNvPicPr/>
                <p:nvPr/>
              </p:nvPicPr>
              <p:blipFill>
                <a:blip r:embed="rId1290"/>
                <a:stretch>
                  <a:fillRect/>
                </a:stretch>
              </p:blipFill>
              <p:spPr>
                <a:xfrm>
                  <a:off x="9406692" y="5881320"/>
                  <a:ext cx="788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1">
              <p14:nvContentPartPr>
                <p14:cNvPr id="1156" name="Input penna 1155">
                  <a:extLst>
                    <a:ext uri="{FF2B5EF4-FFF2-40B4-BE49-F238E27FC236}">
                      <a16:creationId xmlns:a16="http://schemas.microsoft.com/office/drawing/2014/main" id="{00717FAD-F0AC-C2D7-1A12-5CB4AAF4FFA8}"/>
                    </a:ext>
                  </a:extLst>
                </p14:cNvPr>
                <p14:cNvContentPartPr/>
                <p14:nvPr/>
              </p14:nvContentPartPr>
              <p14:xfrm>
                <a:off x="9436212" y="5906520"/>
                <a:ext cx="64080" cy="20520"/>
              </p14:xfrm>
            </p:contentPart>
          </mc:Choice>
          <mc:Fallback xmlns="">
            <p:pic>
              <p:nvPicPr>
                <p:cNvPr id="1156" name="Input penna 1155">
                  <a:extLst>
                    <a:ext uri="{FF2B5EF4-FFF2-40B4-BE49-F238E27FC236}">
                      <a16:creationId xmlns:a16="http://schemas.microsoft.com/office/drawing/2014/main" id="{00717FAD-F0AC-C2D7-1A12-5CB4AAF4FFA8}"/>
                    </a:ext>
                  </a:extLst>
                </p:cNvPr>
                <p:cNvPicPr/>
                <p:nvPr/>
              </p:nvPicPr>
              <p:blipFill>
                <a:blip r:embed="rId1292"/>
                <a:stretch>
                  <a:fillRect/>
                </a:stretch>
              </p:blipFill>
              <p:spPr>
                <a:xfrm>
                  <a:off x="9428652" y="5898960"/>
                  <a:ext cx="792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3">
              <p14:nvContentPartPr>
                <p14:cNvPr id="1157" name="Input penna 1156">
                  <a:extLst>
                    <a:ext uri="{FF2B5EF4-FFF2-40B4-BE49-F238E27FC236}">
                      <a16:creationId xmlns:a16="http://schemas.microsoft.com/office/drawing/2014/main" id="{EBC6C1C7-AF50-95B8-EB2E-D281DD53F7B6}"/>
                    </a:ext>
                  </a:extLst>
                </p14:cNvPr>
                <p14:cNvContentPartPr/>
                <p14:nvPr/>
              </p14:nvContentPartPr>
              <p14:xfrm>
                <a:off x="9542052" y="5808960"/>
                <a:ext cx="63720" cy="96120"/>
              </p14:xfrm>
            </p:contentPart>
          </mc:Choice>
          <mc:Fallback xmlns="">
            <p:pic>
              <p:nvPicPr>
                <p:cNvPr id="1157" name="Input penna 1156">
                  <a:extLst>
                    <a:ext uri="{FF2B5EF4-FFF2-40B4-BE49-F238E27FC236}">
                      <a16:creationId xmlns:a16="http://schemas.microsoft.com/office/drawing/2014/main" id="{EBC6C1C7-AF50-95B8-EB2E-D281DD53F7B6}"/>
                    </a:ext>
                  </a:extLst>
                </p:cNvPr>
                <p:cNvPicPr/>
                <p:nvPr/>
              </p:nvPicPr>
              <p:blipFill>
                <a:blip r:embed="rId1294"/>
                <a:stretch>
                  <a:fillRect/>
                </a:stretch>
              </p:blipFill>
              <p:spPr>
                <a:xfrm>
                  <a:off x="9534492" y="5801400"/>
                  <a:ext cx="788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5">
              <p14:nvContentPartPr>
                <p14:cNvPr id="1158" name="Input penna 1157">
                  <a:extLst>
                    <a:ext uri="{FF2B5EF4-FFF2-40B4-BE49-F238E27FC236}">
                      <a16:creationId xmlns:a16="http://schemas.microsoft.com/office/drawing/2014/main" id="{4382CD53-9E7A-1565-F80F-61B694C625B4}"/>
                    </a:ext>
                  </a:extLst>
                </p14:cNvPr>
                <p14:cNvContentPartPr/>
                <p14:nvPr/>
              </p14:nvContentPartPr>
              <p14:xfrm>
                <a:off x="9630972" y="5820480"/>
                <a:ext cx="13320" cy="68760"/>
              </p14:xfrm>
            </p:contentPart>
          </mc:Choice>
          <mc:Fallback xmlns="">
            <p:pic>
              <p:nvPicPr>
                <p:cNvPr id="1158" name="Input penna 1157">
                  <a:extLst>
                    <a:ext uri="{FF2B5EF4-FFF2-40B4-BE49-F238E27FC236}">
                      <a16:creationId xmlns:a16="http://schemas.microsoft.com/office/drawing/2014/main" id="{4382CD53-9E7A-1565-F80F-61B694C625B4}"/>
                    </a:ext>
                  </a:extLst>
                </p:cNvPr>
                <p:cNvPicPr/>
                <p:nvPr/>
              </p:nvPicPr>
              <p:blipFill>
                <a:blip r:embed="rId1296"/>
                <a:stretch>
                  <a:fillRect/>
                </a:stretch>
              </p:blipFill>
              <p:spPr>
                <a:xfrm>
                  <a:off x="9623412" y="5812920"/>
                  <a:ext cx="280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7">
              <p14:nvContentPartPr>
                <p14:cNvPr id="1159" name="Input penna 1158">
                  <a:extLst>
                    <a:ext uri="{FF2B5EF4-FFF2-40B4-BE49-F238E27FC236}">
                      <a16:creationId xmlns:a16="http://schemas.microsoft.com/office/drawing/2014/main" id="{47E2E86C-9DD5-B468-B310-E7816A56DE88}"/>
                    </a:ext>
                  </a:extLst>
                </p14:cNvPr>
                <p14:cNvContentPartPr/>
                <p14:nvPr/>
              </p14:nvContentPartPr>
              <p14:xfrm>
                <a:off x="9695052" y="5814720"/>
                <a:ext cx="38520" cy="5400"/>
              </p14:xfrm>
            </p:contentPart>
          </mc:Choice>
          <mc:Fallback xmlns="">
            <p:pic>
              <p:nvPicPr>
                <p:cNvPr id="1159" name="Input penna 1158">
                  <a:extLst>
                    <a:ext uri="{FF2B5EF4-FFF2-40B4-BE49-F238E27FC236}">
                      <a16:creationId xmlns:a16="http://schemas.microsoft.com/office/drawing/2014/main" id="{47E2E86C-9DD5-B468-B310-E7816A56DE88}"/>
                    </a:ext>
                  </a:extLst>
                </p:cNvPr>
                <p:cNvPicPr/>
                <p:nvPr/>
              </p:nvPicPr>
              <p:blipFill>
                <a:blip r:embed="rId1298"/>
                <a:stretch>
                  <a:fillRect/>
                </a:stretch>
              </p:blipFill>
              <p:spPr>
                <a:xfrm>
                  <a:off x="9687492" y="5807160"/>
                  <a:ext cx="532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9">
              <p14:nvContentPartPr>
                <p14:cNvPr id="1160" name="Input penna 1159">
                  <a:extLst>
                    <a:ext uri="{FF2B5EF4-FFF2-40B4-BE49-F238E27FC236}">
                      <a16:creationId xmlns:a16="http://schemas.microsoft.com/office/drawing/2014/main" id="{35998633-E17C-546F-BF4B-C297C507CAA5}"/>
                    </a:ext>
                  </a:extLst>
                </p14:cNvPr>
                <p14:cNvContentPartPr/>
                <p14:nvPr/>
              </p14:nvContentPartPr>
              <p14:xfrm>
                <a:off x="9675972" y="5843520"/>
                <a:ext cx="48960" cy="52200"/>
              </p14:xfrm>
            </p:contentPart>
          </mc:Choice>
          <mc:Fallback xmlns="">
            <p:pic>
              <p:nvPicPr>
                <p:cNvPr id="1160" name="Input penna 1159">
                  <a:extLst>
                    <a:ext uri="{FF2B5EF4-FFF2-40B4-BE49-F238E27FC236}">
                      <a16:creationId xmlns:a16="http://schemas.microsoft.com/office/drawing/2014/main" id="{35998633-E17C-546F-BF4B-C297C507CAA5}"/>
                    </a:ext>
                  </a:extLst>
                </p:cNvPr>
                <p:cNvPicPr/>
                <p:nvPr/>
              </p:nvPicPr>
              <p:blipFill>
                <a:blip r:embed="rId1300"/>
                <a:stretch>
                  <a:fillRect/>
                </a:stretch>
              </p:blipFill>
              <p:spPr>
                <a:xfrm>
                  <a:off x="9668412" y="5835960"/>
                  <a:ext cx="640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1">
              <p14:nvContentPartPr>
                <p14:cNvPr id="1161" name="Input penna 1160">
                  <a:extLst>
                    <a:ext uri="{FF2B5EF4-FFF2-40B4-BE49-F238E27FC236}">
                      <a16:creationId xmlns:a16="http://schemas.microsoft.com/office/drawing/2014/main" id="{D34CD6F1-F17B-AAA4-3023-E594927C8B9F}"/>
                    </a:ext>
                  </a:extLst>
                </p14:cNvPr>
                <p14:cNvContentPartPr/>
                <p14:nvPr/>
              </p14:nvContentPartPr>
              <p14:xfrm>
                <a:off x="9755532" y="5817960"/>
                <a:ext cx="27000" cy="75240"/>
              </p14:xfrm>
            </p:contentPart>
          </mc:Choice>
          <mc:Fallback xmlns="">
            <p:pic>
              <p:nvPicPr>
                <p:cNvPr id="1161" name="Input penna 1160">
                  <a:extLst>
                    <a:ext uri="{FF2B5EF4-FFF2-40B4-BE49-F238E27FC236}">
                      <a16:creationId xmlns:a16="http://schemas.microsoft.com/office/drawing/2014/main" id="{D34CD6F1-F17B-AAA4-3023-E594927C8B9F}"/>
                    </a:ext>
                  </a:extLst>
                </p:cNvPr>
                <p:cNvPicPr/>
                <p:nvPr/>
              </p:nvPicPr>
              <p:blipFill>
                <a:blip r:embed="rId1302"/>
                <a:stretch>
                  <a:fillRect/>
                </a:stretch>
              </p:blipFill>
              <p:spPr>
                <a:xfrm>
                  <a:off x="9747972" y="5810400"/>
                  <a:ext cx="421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3">
              <p14:nvContentPartPr>
                <p14:cNvPr id="1162" name="Input penna 1161">
                  <a:extLst>
                    <a:ext uri="{FF2B5EF4-FFF2-40B4-BE49-F238E27FC236}">
                      <a16:creationId xmlns:a16="http://schemas.microsoft.com/office/drawing/2014/main" id="{D80668F1-02D9-703B-0185-9A53F3D01F41}"/>
                    </a:ext>
                  </a:extLst>
                </p14:cNvPr>
                <p14:cNvContentPartPr/>
                <p14:nvPr/>
              </p14:nvContentPartPr>
              <p14:xfrm>
                <a:off x="9759852" y="5847120"/>
                <a:ext cx="76320" cy="25200"/>
              </p14:xfrm>
            </p:contentPart>
          </mc:Choice>
          <mc:Fallback xmlns="">
            <p:pic>
              <p:nvPicPr>
                <p:cNvPr id="1162" name="Input penna 1161">
                  <a:extLst>
                    <a:ext uri="{FF2B5EF4-FFF2-40B4-BE49-F238E27FC236}">
                      <a16:creationId xmlns:a16="http://schemas.microsoft.com/office/drawing/2014/main" id="{D80668F1-02D9-703B-0185-9A53F3D01F41}"/>
                    </a:ext>
                  </a:extLst>
                </p:cNvPr>
                <p:cNvPicPr/>
                <p:nvPr/>
              </p:nvPicPr>
              <p:blipFill>
                <a:blip r:embed="rId1304"/>
                <a:stretch>
                  <a:fillRect/>
                </a:stretch>
              </p:blipFill>
              <p:spPr>
                <a:xfrm>
                  <a:off x="9752292" y="5839560"/>
                  <a:ext cx="9144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1" name="Gruppo 1180">
            <a:extLst>
              <a:ext uri="{FF2B5EF4-FFF2-40B4-BE49-F238E27FC236}">
                <a16:creationId xmlns:a16="http://schemas.microsoft.com/office/drawing/2014/main" id="{E8F043A2-5891-D752-D226-3EA4A4D19A19}"/>
              </a:ext>
            </a:extLst>
          </p:cNvPr>
          <p:cNvGrpSpPr/>
          <p:nvPr/>
        </p:nvGrpSpPr>
        <p:grpSpPr>
          <a:xfrm>
            <a:off x="10112472" y="5808204"/>
            <a:ext cx="539640" cy="187560"/>
            <a:chOff x="10112472" y="5808204"/>
            <a:chExt cx="539640" cy="18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5">
              <p14:nvContentPartPr>
                <p14:cNvPr id="1163" name="Input penna 1162">
                  <a:extLst>
                    <a:ext uri="{FF2B5EF4-FFF2-40B4-BE49-F238E27FC236}">
                      <a16:creationId xmlns:a16="http://schemas.microsoft.com/office/drawing/2014/main" id="{22FEB1D7-C1DD-0A0A-A0C7-F9AA0BD3062D}"/>
                    </a:ext>
                  </a:extLst>
                </p14:cNvPr>
                <p14:cNvContentPartPr/>
                <p14:nvPr/>
              </p14:nvContentPartPr>
              <p14:xfrm>
                <a:off x="10112472" y="5808204"/>
                <a:ext cx="100440" cy="187560"/>
              </p14:xfrm>
            </p:contentPart>
          </mc:Choice>
          <mc:Fallback xmlns="">
            <p:pic>
              <p:nvPicPr>
                <p:cNvPr id="1163" name="Input penna 1162">
                  <a:extLst>
                    <a:ext uri="{FF2B5EF4-FFF2-40B4-BE49-F238E27FC236}">
                      <a16:creationId xmlns:a16="http://schemas.microsoft.com/office/drawing/2014/main" id="{22FEB1D7-C1DD-0A0A-A0C7-F9AA0BD3062D}"/>
                    </a:ext>
                  </a:extLst>
                </p:cNvPr>
                <p:cNvPicPr/>
                <p:nvPr/>
              </p:nvPicPr>
              <p:blipFill>
                <a:blip r:embed="rId1306"/>
                <a:stretch>
                  <a:fillRect/>
                </a:stretch>
              </p:blipFill>
              <p:spPr>
                <a:xfrm>
                  <a:off x="10104912" y="5800644"/>
                  <a:ext cx="1152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7">
              <p14:nvContentPartPr>
                <p14:cNvPr id="1164" name="Input penna 1163">
                  <a:extLst>
                    <a:ext uri="{FF2B5EF4-FFF2-40B4-BE49-F238E27FC236}">
                      <a16:creationId xmlns:a16="http://schemas.microsoft.com/office/drawing/2014/main" id="{2FC217EB-49F6-9517-F905-A8FB59914B10}"/>
                    </a:ext>
                  </a:extLst>
                </p14:cNvPr>
                <p14:cNvContentPartPr/>
                <p14:nvPr/>
              </p14:nvContentPartPr>
              <p14:xfrm>
                <a:off x="10248192" y="5813604"/>
                <a:ext cx="97560" cy="152640"/>
              </p14:xfrm>
            </p:contentPart>
          </mc:Choice>
          <mc:Fallback xmlns="">
            <p:pic>
              <p:nvPicPr>
                <p:cNvPr id="1164" name="Input penna 1163">
                  <a:extLst>
                    <a:ext uri="{FF2B5EF4-FFF2-40B4-BE49-F238E27FC236}">
                      <a16:creationId xmlns:a16="http://schemas.microsoft.com/office/drawing/2014/main" id="{2FC217EB-49F6-9517-F905-A8FB59914B10}"/>
                    </a:ext>
                  </a:extLst>
                </p:cNvPr>
                <p:cNvPicPr/>
                <p:nvPr/>
              </p:nvPicPr>
              <p:blipFill>
                <a:blip r:embed="rId1308"/>
                <a:stretch>
                  <a:fillRect/>
                </a:stretch>
              </p:blipFill>
              <p:spPr>
                <a:xfrm>
                  <a:off x="10240632" y="5806044"/>
                  <a:ext cx="1126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9">
              <p14:nvContentPartPr>
                <p14:cNvPr id="1165" name="Input penna 1164">
                  <a:extLst>
                    <a:ext uri="{FF2B5EF4-FFF2-40B4-BE49-F238E27FC236}">
                      <a16:creationId xmlns:a16="http://schemas.microsoft.com/office/drawing/2014/main" id="{C129BC70-0DF2-1AEA-6087-650BCB7E6221}"/>
                    </a:ext>
                  </a:extLst>
                </p14:cNvPr>
                <p14:cNvContentPartPr/>
                <p14:nvPr/>
              </p14:nvContentPartPr>
              <p14:xfrm>
                <a:off x="10295712" y="5886324"/>
                <a:ext cx="114480" cy="17280"/>
              </p14:xfrm>
            </p:contentPart>
          </mc:Choice>
          <mc:Fallback xmlns="">
            <p:pic>
              <p:nvPicPr>
                <p:cNvPr id="1165" name="Input penna 1164">
                  <a:extLst>
                    <a:ext uri="{FF2B5EF4-FFF2-40B4-BE49-F238E27FC236}">
                      <a16:creationId xmlns:a16="http://schemas.microsoft.com/office/drawing/2014/main" id="{C129BC70-0DF2-1AEA-6087-650BCB7E6221}"/>
                    </a:ext>
                  </a:extLst>
                </p:cNvPr>
                <p:cNvPicPr/>
                <p:nvPr/>
              </p:nvPicPr>
              <p:blipFill>
                <a:blip r:embed="rId1310"/>
                <a:stretch>
                  <a:fillRect/>
                </a:stretch>
              </p:blipFill>
              <p:spPr>
                <a:xfrm>
                  <a:off x="10288512" y="5878764"/>
                  <a:ext cx="129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1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993E8E11-D3CA-42FF-07C6-8476F8DED2CA}"/>
                    </a:ext>
                  </a:extLst>
                </p14:cNvPr>
                <p14:cNvContentPartPr/>
                <p14:nvPr/>
              </p14:nvContentPartPr>
              <p14:xfrm>
                <a:off x="10530792" y="5923044"/>
                <a:ext cx="7560" cy="288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993E8E11-D3CA-42FF-07C6-8476F8DED2CA}"/>
                    </a:ext>
                  </a:extLst>
                </p:cNvPr>
                <p:cNvPicPr/>
                <p:nvPr/>
              </p:nvPicPr>
              <p:blipFill>
                <a:blip r:embed="rId1312"/>
                <a:stretch>
                  <a:fillRect/>
                </a:stretch>
              </p:blipFill>
              <p:spPr>
                <a:xfrm>
                  <a:off x="10523232" y="5915484"/>
                  <a:ext cx="22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3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1C7AA552-F76C-02C8-F480-57C8543241C1}"/>
                    </a:ext>
                  </a:extLst>
                </p14:cNvPr>
                <p14:cNvContentPartPr/>
                <p14:nvPr/>
              </p14:nvContentPartPr>
              <p14:xfrm>
                <a:off x="10577592" y="5938524"/>
                <a:ext cx="13680" cy="180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1C7AA552-F76C-02C8-F480-57C8543241C1}"/>
                    </a:ext>
                  </a:extLst>
                </p:cNvPr>
                <p:cNvPicPr/>
                <p:nvPr/>
              </p:nvPicPr>
              <p:blipFill>
                <a:blip r:embed="rId1314"/>
                <a:stretch>
                  <a:fillRect/>
                </a:stretch>
              </p:blipFill>
              <p:spPr>
                <a:xfrm>
                  <a:off x="10570032" y="5930964"/>
                  <a:ext cx="288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5">
              <p14:nvContentPartPr>
                <p14:cNvPr id="1168" name="Input penna 1167">
                  <a:extLst>
                    <a:ext uri="{FF2B5EF4-FFF2-40B4-BE49-F238E27FC236}">
                      <a16:creationId xmlns:a16="http://schemas.microsoft.com/office/drawing/2014/main" id="{CA815215-C080-0AB2-6793-37A45E289E39}"/>
                    </a:ext>
                  </a:extLst>
                </p14:cNvPr>
                <p14:cNvContentPartPr/>
                <p14:nvPr/>
              </p14:nvContentPartPr>
              <p14:xfrm>
                <a:off x="10629792" y="5932404"/>
                <a:ext cx="22320" cy="7560"/>
              </p14:xfrm>
            </p:contentPart>
          </mc:Choice>
          <mc:Fallback xmlns="">
            <p:pic>
              <p:nvPicPr>
                <p:cNvPr id="1168" name="Input penna 1167">
                  <a:extLst>
                    <a:ext uri="{FF2B5EF4-FFF2-40B4-BE49-F238E27FC236}">
                      <a16:creationId xmlns:a16="http://schemas.microsoft.com/office/drawing/2014/main" id="{CA815215-C080-0AB2-6793-37A45E289E3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622232" y="5924844"/>
                  <a:ext cx="3744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9" name="Gruppo 1178">
            <a:extLst>
              <a:ext uri="{FF2B5EF4-FFF2-40B4-BE49-F238E27FC236}">
                <a16:creationId xmlns:a16="http://schemas.microsoft.com/office/drawing/2014/main" id="{10378145-87A1-DCDC-CF7C-6359A4614850}"/>
              </a:ext>
            </a:extLst>
          </p:cNvPr>
          <p:cNvGrpSpPr/>
          <p:nvPr/>
        </p:nvGrpSpPr>
        <p:grpSpPr>
          <a:xfrm>
            <a:off x="10808352" y="5786964"/>
            <a:ext cx="103320" cy="104760"/>
            <a:chOff x="10808352" y="5786964"/>
            <a:chExt cx="10332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6">
              <p14:nvContentPartPr>
                <p14:cNvPr id="1169" name="Input penna 1168">
                  <a:extLst>
                    <a:ext uri="{FF2B5EF4-FFF2-40B4-BE49-F238E27FC236}">
                      <a16:creationId xmlns:a16="http://schemas.microsoft.com/office/drawing/2014/main" id="{274FE8CD-44C3-FD1D-5BCA-4FD8C8BB4535}"/>
                    </a:ext>
                  </a:extLst>
                </p14:cNvPr>
                <p14:cNvContentPartPr/>
                <p14:nvPr/>
              </p14:nvContentPartPr>
              <p14:xfrm>
                <a:off x="10808352" y="5786964"/>
                <a:ext cx="60840" cy="104760"/>
              </p14:xfrm>
            </p:contentPart>
          </mc:Choice>
          <mc:Fallback xmlns="">
            <p:pic>
              <p:nvPicPr>
                <p:cNvPr id="1169" name="Input penna 1168">
                  <a:extLst>
                    <a:ext uri="{FF2B5EF4-FFF2-40B4-BE49-F238E27FC236}">
                      <a16:creationId xmlns:a16="http://schemas.microsoft.com/office/drawing/2014/main" id="{274FE8CD-44C3-FD1D-5BCA-4FD8C8BB4535}"/>
                    </a:ext>
                  </a:extLst>
                </p:cNvPr>
                <p:cNvPicPr/>
                <p:nvPr/>
              </p:nvPicPr>
              <p:blipFill>
                <a:blip r:embed="rId1317"/>
                <a:stretch>
                  <a:fillRect/>
                </a:stretch>
              </p:blipFill>
              <p:spPr>
                <a:xfrm>
                  <a:off x="10800792" y="5779404"/>
                  <a:ext cx="759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8">
              <p14:nvContentPartPr>
                <p14:cNvPr id="1170" name="Input penna 1169">
                  <a:extLst>
                    <a:ext uri="{FF2B5EF4-FFF2-40B4-BE49-F238E27FC236}">
                      <a16:creationId xmlns:a16="http://schemas.microsoft.com/office/drawing/2014/main" id="{6EE69762-5537-E8B5-BAB8-39CE440980F3}"/>
                    </a:ext>
                  </a:extLst>
                </p14:cNvPr>
                <p14:cNvContentPartPr/>
                <p14:nvPr/>
              </p14:nvContentPartPr>
              <p14:xfrm>
                <a:off x="10904112" y="5834844"/>
                <a:ext cx="7560" cy="55440"/>
              </p14:xfrm>
            </p:contentPart>
          </mc:Choice>
          <mc:Fallback xmlns="">
            <p:pic>
              <p:nvPicPr>
                <p:cNvPr id="1170" name="Input penna 1169">
                  <a:extLst>
                    <a:ext uri="{FF2B5EF4-FFF2-40B4-BE49-F238E27FC236}">
                      <a16:creationId xmlns:a16="http://schemas.microsoft.com/office/drawing/2014/main" id="{6EE69762-5537-E8B5-BAB8-39CE440980F3}"/>
                    </a:ext>
                  </a:extLst>
                </p:cNvPr>
                <p:cNvPicPr/>
                <p:nvPr/>
              </p:nvPicPr>
              <p:blipFill>
                <a:blip r:embed="rId1319"/>
                <a:stretch>
                  <a:fillRect/>
                </a:stretch>
              </p:blipFill>
              <p:spPr>
                <a:xfrm>
                  <a:off x="10896552" y="5827284"/>
                  <a:ext cx="2268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7" name="Gruppo 1176">
            <a:extLst>
              <a:ext uri="{FF2B5EF4-FFF2-40B4-BE49-F238E27FC236}">
                <a16:creationId xmlns:a16="http://schemas.microsoft.com/office/drawing/2014/main" id="{9B78973A-C25A-D1B4-6523-CAD0D767ABF6}"/>
              </a:ext>
            </a:extLst>
          </p:cNvPr>
          <p:cNvGrpSpPr/>
          <p:nvPr/>
        </p:nvGrpSpPr>
        <p:grpSpPr>
          <a:xfrm>
            <a:off x="11062872" y="5815044"/>
            <a:ext cx="263520" cy="68400"/>
            <a:chOff x="11062872" y="5815044"/>
            <a:chExt cx="263520" cy="6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0">
              <p14:nvContentPartPr>
                <p14:cNvPr id="1172" name="Input penna 1171">
                  <a:extLst>
                    <a:ext uri="{FF2B5EF4-FFF2-40B4-BE49-F238E27FC236}">
                      <a16:creationId xmlns:a16="http://schemas.microsoft.com/office/drawing/2014/main" id="{50BD16C1-0521-E25F-5419-40DEB7F7BC39}"/>
                    </a:ext>
                  </a:extLst>
                </p14:cNvPr>
                <p14:cNvContentPartPr/>
                <p14:nvPr/>
              </p14:nvContentPartPr>
              <p14:xfrm>
                <a:off x="11062872" y="5817924"/>
                <a:ext cx="91080" cy="65520"/>
              </p14:xfrm>
            </p:contentPart>
          </mc:Choice>
          <mc:Fallback xmlns="">
            <p:pic>
              <p:nvPicPr>
                <p:cNvPr id="1172" name="Input penna 1171">
                  <a:extLst>
                    <a:ext uri="{FF2B5EF4-FFF2-40B4-BE49-F238E27FC236}">
                      <a16:creationId xmlns:a16="http://schemas.microsoft.com/office/drawing/2014/main" id="{50BD16C1-0521-E25F-5419-40DEB7F7BC39}"/>
                    </a:ext>
                  </a:extLst>
                </p:cNvPr>
                <p:cNvPicPr/>
                <p:nvPr/>
              </p:nvPicPr>
              <p:blipFill>
                <a:blip r:embed="rId1321"/>
                <a:stretch>
                  <a:fillRect/>
                </a:stretch>
              </p:blipFill>
              <p:spPr>
                <a:xfrm>
                  <a:off x="11055312" y="5810364"/>
                  <a:ext cx="1062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2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BD5EC412-4B05-2BEE-CCFE-0B1A589A3492}"/>
                    </a:ext>
                  </a:extLst>
                </p14:cNvPr>
                <p14:cNvContentPartPr/>
                <p14:nvPr/>
              </p14:nvContentPartPr>
              <p14:xfrm>
                <a:off x="11156472" y="5835924"/>
                <a:ext cx="43560" cy="43560"/>
              </p14:xfrm>
            </p:contentPart>
          </mc:Choice>
          <mc:Fallback xmlns=""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BD5EC412-4B05-2BEE-CCFE-0B1A589A3492}"/>
                    </a:ext>
                  </a:extLst>
                </p:cNvPr>
                <p:cNvPicPr/>
                <p:nvPr/>
              </p:nvPicPr>
              <p:blipFill>
                <a:blip r:embed="rId1323"/>
                <a:stretch>
                  <a:fillRect/>
                </a:stretch>
              </p:blipFill>
              <p:spPr>
                <a:xfrm>
                  <a:off x="11148912" y="5828364"/>
                  <a:ext cx="583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4">
              <p14:nvContentPartPr>
                <p14:cNvPr id="1174" name="Input penna 1173">
                  <a:extLst>
                    <a:ext uri="{FF2B5EF4-FFF2-40B4-BE49-F238E27FC236}">
                      <a16:creationId xmlns:a16="http://schemas.microsoft.com/office/drawing/2014/main" id="{664F3E8B-334F-FAFF-D05B-053BAFBF3399}"/>
                    </a:ext>
                  </a:extLst>
                </p14:cNvPr>
                <p14:cNvContentPartPr/>
                <p14:nvPr/>
              </p14:nvContentPartPr>
              <p14:xfrm>
                <a:off x="11222352" y="5815764"/>
                <a:ext cx="46800" cy="49680"/>
              </p14:xfrm>
            </p:contentPart>
          </mc:Choice>
          <mc:Fallback xmlns="">
            <p:pic>
              <p:nvPicPr>
                <p:cNvPr id="1174" name="Input penna 1173">
                  <a:extLst>
                    <a:ext uri="{FF2B5EF4-FFF2-40B4-BE49-F238E27FC236}">
                      <a16:creationId xmlns:a16="http://schemas.microsoft.com/office/drawing/2014/main" id="{664F3E8B-334F-FAFF-D05B-053BAFBF3399}"/>
                    </a:ext>
                  </a:extLst>
                </p:cNvPr>
                <p:cNvPicPr/>
                <p:nvPr/>
              </p:nvPicPr>
              <p:blipFill>
                <a:blip r:embed="rId1325"/>
                <a:stretch>
                  <a:fillRect/>
                </a:stretch>
              </p:blipFill>
              <p:spPr>
                <a:xfrm>
                  <a:off x="11214792" y="5808204"/>
                  <a:ext cx="619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6">
              <p14:nvContentPartPr>
                <p14:cNvPr id="1175" name="Input penna 1174">
                  <a:extLst>
                    <a:ext uri="{FF2B5EF4-FFF2-40B4-BE49-F238E27FC236}">
                      <a16:creationId xmlns:a16="http://schemas.microsoft.com/office/drawing/2014/main" id="{34BEF322-1367-5E50-ADB5-80A25BCAF2B0}"/>
                    </a:ext>
                  </a:extLst>
                </p14:cNvPr>
                <p14:cNvContentPartPr/>
                <p14:nvPr/>
              </p14:nvContentPartPr>
              <p14:xfrm>
                <a:off x="11309832" y="5815044"/>
                <a:ext cx="16560" cy="43200"/>
              </p14:xfrm>
            </p:contentPart>
          </mc:Choice>
          <mc:Fallback xmlns="">
            <p:pic>
              <p:nvPicPr>
                <p:cNvPr id="1175" name="Input penna 1174">
                  <a:extLst>
                    <a:ext uri="{FF2B5EF4-FFF2-40B4-BE49-F238E27FC236}">
                      <a16:creationId xmlns:a16="http://schemas.microsoft.com/office/drawing/2014/main" id="{34BEF322-1367-5E50-ADB5-80A25BCAF2B0}"/>
                    </a:ext>
                  </a:extLst>
                </p:cNvPr>
                <p:cNvPicPr/>
                <p:nvPr/>
              </p:nvPicPr>
              <p:blipFill>
                <a:blip r:embed="rId1327"/>
                <a:stretch>
                  <a:fillRect/>
                </a:stretch>
              </p:blipFill>
              <p:spPr>
                <a:xfrm>
                  <a:off x="11302272" y="5807484"/>
                  <a:ext cx="3168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3" name="Gruppo 1202">
            <a:extLst>
              <a:ext uri="{FF2B5EF4-FFF2-40B4-BE49-F238E27FC236}">
                <a16:creationId xmlns:a16="http://schemas.microsoft.com/office/drawing/2014/main" id="{EF57C102-4417-5FF3-E197-5236FF3F4311}"/>
              </a:ext>
            </a:extLst>
          </p:cNvPr>
          <p:cNvGrpSpPr/>
          <p:nvPr/>
        </p:nvGrpSpPr>
        <p:grpSpPr>
          <a:xfrm>
            <a:off x="11457252" y="5718924"/>
            <a:ext cx="655920" cy="192240"/>
            <a:chOff x="11457252" y="5718924"/>
            <a:chExt cx="655920" cy="19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8">
              <p14:nvContentPartPr>
                <p14:cNvPr id="1194" name="Input penna 1193">
                  <a:extLst>
                    <a:ext uri="{FF2B5EF4-FFF2-40B4-BE49-F238E27FC236}">
                      <a16:creationId xmlns:a16="http://schemas.microsoft.com/office/drawing/2014/main" id="{751E5032-9F5E-71D0-E92A-B279CBD28712}"/>
                    </a:ext>
                  </a:extLst>
                </p14:cNvPr>
                <p14:cNvContentPartPr/>
                <p14:nvPr/>
              </p14:nvContentPartPr>
              <p14:xfrm>
                <a:off x="11457252" y="5788764"/>
                <a:ext cx="124200" cy="122400"/>
              </p14:xfrm>
            </p:contentPart>
          </mc:Choice>
          <mc:Fallback xmlns="">
            <p:pic>
              <p:nvPicPr>
                <p:cNvPr id="1194" name="Input penna 1193">
                  <a:extLst>
                    <a:ext uri="{FF2B5EF4-FFF2-40B4-BE49-F238E27FC236}">
                      <a16:creationId xmlns:a16="http://schemas.microsoft.com/office/drawing/2014/main" id="{751E5032-9F5E-71D0-E92A-B279CBD28712}"/>
                    </a:ext>
                  </a:extLst>
                </p:cNvPr>
                <p:cNvPicPr/>
                <p:nvPr/>
              </p:nvPicPr>
              <p:blipFill>
                <a:blip r:embed="rId1329"/>
                <a:stretch>
                  <a:fillRect/>
                </a:stretch>
              </p:blipFill>
              <p:spPr>
                <a:xfrm>
                  <a:off x="11449692" y="5781564"/>
                  <a:ext cx="1393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0">
              <p14:nvContentPartPr>
                <p14:cNvPr id="1195" name="Input penna 1194">
                  <a:extLst>
                    <a:ext uri="{FF2B5EF4-FFF2-40B4-BE49-F238E27FC236}">
                      <a16:creationId xmlns:a16="http://schemas.microsoft.com/office/drawing/2014/main" id="{BAAC2820-0F2D-AC17-858A-C64FD3648069}"/>
                    </a:ext>
                  </a:extLst>
                </p14:cNvPr>
                <p14:cNvContentPartPr/>
                <p14:nvPr/>
              </p14:nvContentPartPr>
              <p14:xfrm>
                <a:off x="11559852" y="5809644"/>
                <a:ext cx="47160" cy="52200"/>
              </p14:xfrm>
            </p:contentPart>
          </mc:Choice>
          <mc:Fallback xmlns="">
            <p:pic>
              <p:nvPicPr>
                <p:cNvPr id="1195" name="Input penna 1194">
                  <a:extLst>
                    <a:ext uri="{FF2B5EF4-FFF2-40B4-BE49-F238E27FC236}">
                      <a16:creationId xmlns:a16="http://schemas.microsoft.com/office/drawing/2014/main" id="{BAAC2820-0F2D-AC17-858A-C64FD3648069}"/>
                    </a:ext>
                  </a:extLst>
                </p:cNvPr>
                <p:cNvPicPr/>
                <p:nvPr/>
              </p:nvPicPr>
              <p:blipFill>
                <a:blip r:embed="rId1331"/>
                <a:stretch>
                  <a:fillRect/>
                </a:stretch>
              </p:blipFill>
              <p:spPr>
                <a:xfrm>
                  <a:off x="11552292" y="5802084"/>
                  <a:ext cx="622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2">
              <p14:nvContentPartPr>
                <p14:cNvPr id="1196" name="Input penna 1195">
                  <a:extLst>
                    <a:ext uri="{FF2B5EF4-FFF2-40B4-BE49-F238E27FC236}">
                      <a16:creationId xmlns:a16="http://schemas.microsoft.com/office/drawing/2014/main" id="{E5420F17-CD7A-32D1-5302-D85AE8BDB886}"/>
                    </a:ext>
                  </a:extLst>
                </p14:cNvPr>
                <p14:cNvContentPartPr/>
                <p14:nvPr/>
              </p14:nvContentPartPr>
              <p14:xfrm>
                <a:off x="11652732" y="5772204"/>
                <a:ext cx="31320" cy="64800"/>
              </p14:xfrm>
            </p:contentPart>
          </mc:Choice>
          <mc:Fallback xmlns="">
            <p:pic>
              <p:nvPicPr>
                <p:cNvPr id="1196" name="Input penna 1195">
                  <a:extLst>
                    <a:ext uri="{FF2B5EF4-FFF2-40B4-BE49-F238E27FC236}">
                      <a16:creationId xmlns:a16="http://schemas.microsoft.com/office/drawing/2014/main" id="{E5420F17-CD7A-32D1-5302-D85AE8BDB886}"/>
                    </a:ext>
                  </a:extLst>
                </p:cNvPr>
                <p:cNvPicPr/>
                <p:nvPr/>
              </p:nvPicPr>
              <p:blipFill>
                <a:blip r:embed="rId1333"/>
                <a:stretch>
                  <a:fillRect/>
                </a:stretch>
              </p:blipFill>
              <p:spPr>
                <a:xfrm>
                  <a:off x="11645172" y="5764644"/>
                  <a:ext cx="464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4">
              <p14:nvContentPartPr>
                <p14:cNvPr id="1197" name="Input penna 1196">
                  <a:extLst>
                    <a:ext uri="{FF2B5EF4-FFF2-40B4-BE49-F238E27FC236}">
                      <a16:creationId xmlns:a16="http://schemas.microsoft.com/office/drawing/2014/main" id="{0018348B-EBFE-4F6C-4419-D95E8F73C250}"/>
                    </a:ext>
                  </a:extLst>
                </p14:cNvPr>
                <p14:cNvContentPartPr/>
                <p14:nvPr/>
              </p14:nvContentPartPr>
              <p14:xfrm>
                <a:off x="11734452" y="5792724"/>
                <a:ext cx="7920" cy="24120"/>
              </p14:xfrm>
            </p:contentPart>
          </mc:Choice>
          <mc:Fallback xmlns="">
            <p:pic>
              <p:nvPicPr>
                <p:cNvPr id="1197" name="Input penna 1196">
                  <a:extLst>
                    <a:ext uri="{FF2B5EF4-FFF2-40B4-BE49-F238E27FC236}">
                      <a16:creationId xmlns:a16="http://schemas.microsoft.com/office/drawing/2014/main" id="{0018348B-EBFE-4F6C-4419-D95E8F73C250}"/>
                    </a:ext>
                  </a:extLst>
                </p:cNvPr>
                <p:cNvPicPr/>
                <p:nvPr/>
              </p:nvPicPr>
              <p:blipFill>
                <a:blip r:embed="rId1335"/>
                <a:stretch>
                  <a:fillRect/>
                </a:stretch>
              </p:blipFill>
              <p:spPr>
                <a:xfrm>
                  <a:off x="11727252" y="5785164"/>
                  <a:ext cx="230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6">
              <p14:nvContentPartPr>
                <p14:cNvPr id="1198" name="Input penna 1197">
                  <a:extLst>
                    <a:ext uri="{FF2B5EF4-FFF2-40B4-BE49-F238E27FC236}">
                      <a16:creationId xmlns:a16="http://schemas.microsoft.com/office/drawing/2014/main" id="{5B40B3A1-57F0-134D-28A6-FD56350C4308}"/>
                    </a:ext>
                  </a:extLst>
                </p14:cNvPr>
                <p14:cNvContentPartPr/>
                <p14:nvPr/>
              </p14:nvContentPartPr>
              <p14:xfrm>
                <a:off x="11853972" y="5779404"/>
                <a:ext cx="67680" cy="83880"/>
              </p14:xfrm>
            </p:contentPart>
          </mc:Choice>
          <mc:Fallback xmlns="">
            <p:pic>
              <p:nvPicPr>
                <p:cNvPr id="1198" name="Input penna 1197">
                  <a:extLst>
                    <a:ext uri="{FF2B5EF4-FFF2-40B4-BE49-F238E27FC236}">
                      <a16:creationId xmlns:a16="http://schemas.microsoft.com/office/drawing/2014/main" id="{5B40B3A1-57F0-134D-28A6-FD56350C4308}"/>
                    </a:ext>
                  </a:extLst>
                </p:cNvPr>
                <p:cNvPicPr/>
                <p:nvPr/>
              </p:nvPicPr>
              <p:blipFill>
                <a:blip r:embed="rId1337"/>
                <a:stretch>
                  <a:fillRect/>
                </a:stretch>
              </p:blipFill>
              <p:spPr>
                <a:xfrm>
                  <a:off x="11846412" y="5771844"/>
                  <a:ext cx="828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8">
              <p14:nvContentPartPr>
                <p14:cNvPr id="1199" name="Input penna 1198">
                  <a:extLst>
                    <a:ext uri="{FF2B5EF4-FFF2-40B4-BE49-F238E27FC236}">
                      <a16:creationId xmlns:a16="http://schemas.microsoft.com/office/drawing/2014/main" id="{AFAA1F93-94B5-3527-1418-A0D36CC8D4B4}"/>
                    </a:ext>
                  </a:extLst>
                </p14:cNvPr>
                <p14:cNvContentPartPr/>
                <p14:nvPr/>
              </p14:nvContentPartPr>
              <p14:xfrm>
                <a:off x="11951532" y="5793804"/>
                <a:ext cx="25200" cy="34920"/>
              </p14:xfrm>
            </p:contentPart>
          </mc:Choice>
          <mc:Fallback xmlns="">
            <p:pic>
              <p:nvPicPr>
                <p:cNvPr id="1199" name="Input penna 1198">
                  <a:extLst>
                    <a:ext uri="{FF2B5EF4-FFF2-40B4-BE49-F238E27FC236}">
                      <a16:creationId xmlns:a16="http://schemas.microsoft.com/office/drawing/2014/main" id="{AFAA1F93-94B5-3527-1418-A0D36CC8D4B4}"/>
                    </a:ext>
                  </a:extLst>
                </p:cNvPr>
                <p:cNvPicPr/>
                <p:nvPr/>
              </p:nvPicPr>
              <p:blipFill>
                <a:blip r:embed="rId1339"/>
                <a:stretch>
                  <a:fillRect/>
                </a:stretch>
              </p:blipFill>
              <p:spPr>
                <a:xfrm>
                  <a:off x="11943972" y="5786604"/>
                  <a:ext cx="40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0">
              <p14:nvContentPartPr>
                <p14:cNvPr id="1200" name="Input penna 1199">
                  <a:extLst>
                    <a:ext uri="{FF2B5EF4-FFF2-40B4-BE49-F238E27FC236}">
                      <a16:creationId xmlns:a16="http://schemas.microsoft.com/office/drawing/2014/main" id="{CBACE5C3-BBB4-D0DB-D508-2B4C27394A73}"/>
                    </a:ext>
                  </a:extLst>
                </p14:cNvPr>
                <p14:cNvContentPartPr/>
                <p14:nvPr/>
              </p14:nvContentPartPr>
              <p14:xfrm>
                <a:off x="12005172" y="5718924"/>
                <a:ext cx="56520" cy="118080"/>
              </p14:xfrm>
            </p:contentPart>
          </mc:Choice>
          <mc:Fallback xmlns="">
            <p:pic>
              <p:nvPicPr>
                <p:cNvPr id="1200" name="Input penna 1199">
                  <a:extLst>
                    <a:ext uri="{FF2B5EF4-FFF2-40B4-BE49-F238E27FC236}">
                      <a16:creationId xmlns:a16="http://schemas.microsoft.com/office/drawing/2014/main" id="{CBACE5C3-BBB4-D0DB-D508-2B4C27394A73}"/>
                    </a:ext>
                  </a:extLst>
                </p:cNvPr>
                <p:cNvPicPr/>
                <p:nvPr/>
              </p:nvPicPr>
              <p:blipFill>
                <a:blip r:embed="rId1341"/>
                <a:stretch>
                  <a:fillRect/>
                </a:stretch>
              </p:blipFill>
              <p:spPr>
                <a:xfrm>
                  <a:off x="11997612" y="5711364"/>
                  <a:ext cx="716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2">
              <p14:nvContentPartPr>
                <p14:cNvPr id="1201" name="Input penna 1200">
                  <a:extLst>
                    <a:ext uri="{FF2B5EF4-FFF2-40B4-BE49-F238E27FC236}">
                      <a16:creationId xmlns:a16="http://schemas.microsoft.com/office/drawing/2014/main" id="{D878461E-1187-4D43-542F-92D4F2969008}"/>
                    </a:ext>
                  </a:extLst>
                </p14:cNvPr>
                <p14:cNvContentPartPr/>
                <p14:nvPr/>
              </p14:nvContentPartPr>
              <p14:xfrm>
                <a:off x="12100572" y="5771124"/>
                <a:ext cx="12600" cy="79200"/>
              </p14:xfrm>
            </p:contentPart>
          </mc:Choice>
          <mc:Fallback xmlns="">
            <p:pic>
              <p:nvPicPr>
                <p:cNvPr id="1201" name="Input penna 1200">
                  <a:extLst>
                    <a:ext uri="{FF2B5EF4-FFF2-40B4-BE49-F238E27FC236}">
                      <a16:creationId xmlns:a16="http://schemas.microsoft.com/office/drawing/2014/main" id="{D878461E-1187-4D43-542F-92D4F2969008}"/>
                    </a:ext>
                  </a:extLst>
                </p:cNvPr>
                <p:cNvPicPr/>
                <p:nvPr/>
              </p:nvPicPr>
              <p:blipFill>
                <a:blip r:embed="rId1343"/>
                <a:stretch>
                  <a:fillRect/>
                </a:stretch>
              </p:blipFill>
              <p:spPr>
                <a:xfrm>
                  <a:off x="12093372" y="5763564"/>
                  <a:ext cx="2772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4" name="Gruppo 1223">
            <a:extLst>
              <a:ext uri="{FF2B5EF4-FFF2-40B4-BE49-F238E27FC236}">
                <a16:creationId xmlns:a16="http://schemas.microsoft.com/office/drawing/2014/main" id="{A5BB46BB-4169-13A7-23A7-F76ED4EBF5D6}"/>
              </a:ext>
            </a:extLst>
          </p:cNvPr>
          <p:cNvGrpSpPr/>
          <p:nvPr/>
        </p:nvGrpSpPr>
        <p:grpSpPr>
          <a:xfrm>
            <a:off x="10825236" y="5994000"/>
            <a:ext cx="1649520" cy="453780"/>
            <a:chOff x="10825236" y="5994000"/>
            <a:chExt cx="1649520" cy="4537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4">
              <p14:nvContentPartPr>
                <p14:cNvPr id="1204" name="Input penna 1203">
                  <a:extLst>
                    <a:ext uri="{FF2B5EF4-FFF2-40B4-BE49-F238E27FC236}">
                      <a16:creationId xmlns:a16="http://schemas.microsoft.com/office/drawing/2014/main" id="{51644FEE-BFF6-58B2-BA3E-0698FCC6F9F6}"/>
                    </a:ext>
                  </a:extLst>
                </p14:cNvPr>
                <p14:cNvContentPartPr/>
                <p14:nvPr/>
              </p14:nvContentPartPr>
              <p14:xfrm>
                <a:off x="10825236" y="5994000"/>
                <a:ext cx="1649520" cy="98280"/>
              </p14:xfrm>
            </p:contentPart>
          </mc:Choice>
          <mc:Fallback xmlns="">
            <p:pic>
              <p:nvPicPr>
                <p:cNvPr id="1204" name="Input penna 1203">
                  <a:extLst>
                    <a:ext uri="{FF2B5EF4-FFF2-40B4-BE49-F238E27FC236}">
                      <a16:creationId xmlns:a16="http://schemas.microsoft.com/office/drawing/2014/main" id="{51644FEE-BFF6-58B2-BA3E-0698FCC6F9F6}"/>
                    </a:ext>
                  </a:extLst>
                </p:cNvPr>
                <p:cNvPicPr/>
                <p:nvPr/>
              </p:nvPicPr>
              <p:blipFill>
                <a:blip r:embed="rId1345"/>
                <a:stretch>
                  <a:fillRect/>
                </a:stretch>
              </p:blipFill>
              <p:spPr>
                <a:xfrm>
                  <a:off x="10817676" y="5986440"/>
                  <a:ext cx="16646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6">
              <p14:nvContentPartPr>
                <p14:cNvPr id="1205" name="Input penna 1204">
                  <a:extLst>
                    <a:ext uri="{FF2B5EF4-FFF2-40B4-BE49-F238E27FC236}">
                      <a16:creationId xmlns:a16="http://schemas.microsoft.com/office/drawing/2014/main" id="{27D0C1F9-E5A4-8EB7-C21D-7DAF12806211}"/>
                    </a:ext>
                  </a:extLst>
                </p14:cNvPr>
                <p14:cNvContentPartPr/>
                <p14:nvPr/>
              </p14:nvContentPartPr>
              <p14:xfrm>
                <a:off x="11454372" y="6054300"/>
                <a:ext cx="10440" cy="65880"/>
              </p14:xfrm>
            </p:contentPart>
          </mc:Choice>
          <mc:Fallback xmlns="">
            <p:pic>
              <p:nvPicPr>
                <p:cNvPr id="1205" name="Input penna 1204">
                  <a:extLst>
                    <a:ext uri="{FF2B5EF4-FFF2-40B4-BE49-F238E27FC236}">
                      <a16:creationId xmlns:a16="http://schemas.microsoft.com/office/drawing/2014/main" id="{27D0C1F9-E5A4-8EB7-C21D-7DAF12806211}"/>
                    </a:ext>
                  </a:extLst>
                </p:cNvPr>
                <p:cNvPicPr/>
                <p:nvPr/>
              </p:nvPicPr>
              <p:blipFill>
                <a:blip r:embed="rId1347"/>
                <a:stretch>
                  <a:fillRect/>
                </a:stretch>
              </p:blipFill>
              <p:spPr>
                <a:xfrm>
                  <a:off x="11446812" y="6046740"/>
                  <a:ext cx="255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8">
              <p14:nvContentPartPr>
                <p14:cNvPr id="1206" name="Input penna 1205">
                  <a:extLst>
                    <a:ext uri="{FF2B5EF4-FFF2-40B4-BE49-F238E27FC236}">
                      <a16:creationId xmlns:a16="http://schemas.microsoft.com/office/drawing/2014/main" id="{166D131A-F795-E5DE-C9D7-5EDA08C3B9A1}"/>
                    </a:ext>
                  </a:extLst>
                </p14:cNvPr>
                <p14:cNvContentPartPr/>
                <p14:nvPr/>
              </p14:nvContentPartPr>
              <p14:xfrm>
                <a:off x="11382372" y="6108660"/>
                <a:ext cx="91800" cy="45360"/>
              </p14:xfrm>
            </p:contentPart>
          </mc:Choice>
          <mc:Fallback xmlns="">
            <p:pic>
              <p:nvPicPr>
                <p:cNvPr id="1206" name="Input penna 1205">
                  <a:extLst>
                    <a:ext uri="{FF2B5EF4-FFF2-40B4-BE49-F238E27FC236}">
                      <a16:creationId xmlns:a16="http://schemas.microsoft.com/office/drawing/2014/main" id="{166D131A-F795-E5DE-C9D7-5EDA08C3B9A1}"/>
                    </a:ext>
                  </a:extLst>
                </p:cNvPr>
                <p:cNvPicPr/>
                <p:nvPr/>
              </p:nvPicPr>
              <p:blipFill>
                <a:blip r:embed="rId1349"/>
                <a:stretch>
                  <a:fillRect/>
                </a:stretch>
              </p:blipFill>
              <p:spPr>
                <a:xfrm>
                  <a:off x="11374812" y="6101100"/>
                  <a:ext cx="1069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0">
              <p14:nvContentPartPr>
                <p14:cNvPr id="1207" name="Input penna 1206">
                  <a:extLst>
                    <a:ext uri="{FF2B5EF4-FFF2-40B4-BE49-F238E27FC236}">
                      <a16:creationId xmlns:a16="http://schemas.microsoft.com/office/drawing/2014/main" id="{E073E5C0-DDC3-A34B-32A5-47CAC583F659}"/>
                    </a:ext>
                  </a:extLst>
                </p14:cNvPr>
                <p14:cNvContentPartPr/>
                <p14:nvPr/>
              </p14:nvContentPartPr>
              <p14:xfrm>
                <a:off x="11117052" y="6271020"/>
                <a:ext cx="87120" cy="143280"/>
              </p14:xfrm>
            </p:contentPart>
          </mc:Choice>
          <mc:Fallback xmlns="">
            <p:pic>
              <p:nvPicPr>
                <p:cNvPr id="1207" name="Input penna 1206">
                  <a:extLst>
                    <a:ext uri="{FF2B5EF4-FFF2-40B4-BE49-F238E27FC236}">
                      <a16:creationId xmlns:a16="http://schemas.microsoft.com/office/drawing/2014/main" id="{E073E5C0-DDC3-A34B-32A5-47CAC583F659}"/>
                    </a:ext>
                  </a:extLst>
                </p:cNvPr>
                <p:cNvPicPr/>
                <p:nvPr/>
              </p:nvPicPr>
              <p:blipFill>
                <a:blip r:embed="rId1351"/>
                <a:stretch>
                  <a:fillRect/>
                </a:stretch>
              </p:blipFill>
              <p:spPr>
                <a:xfrm>
                  <a:off x="11109492" y="6263460"/>
                  <a:ext cx="1022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2">
              <p14:nvContentPartPr>
                <p14:cNvPr id="1208" name="Input penna 1207">
                  <a:extLst>
                    <a:ext uri="{FF2B5EF4-FFF2-40B4-BE49-F238E27FC236}">
                      <a16:creationId xmlns:a16="http://schemas.microsoft.com/office/drawing/2014/main" id="{BAA26A09-3168-D979-656F-BE035B54CED2}"/>
                    </a:ext>
                  </a:extLst>
                </p14:cNvPr>
                <p14:cNvContentPartPr/>
                <p14:nvPr/>
              </p14:nvContentPartPr>
              <p14:xfrm>
                <a:off x="11054412" y="6213780"/>
                <a:ext cx="228960" cy="234000"/>
              </p14:xfrm>
            </p:contentPart>
          </mc:Choice>
          <mc:Fallback xmlns="">
            <p:pic>
              <p:nvPicPr>
                <p:cNvPr id="1208" name="Input penna 1207">
                  <a:extLst>
                    <a:ext uri="{FF2B5EF4-FFF2-40B4-BE49-F238E27FC236}">
                      <a16:creationId xmlns:a16="http://schemas.microsoft.com/office/drawing/2014/main" id="{BAA26A09-3168-D979-656F-BE035B54CED2}"/>
                    </a:ext>
                  </a:extLst>
                </p:cNvPr>
                <p:cNvPicPr/>
                <p:nvPr/>
              </p:nvPicPr>
              <p:blipFill>
                <a:blip r:embed="rId1353"/>
                <a:stretch>
                  <a:fillRect/>
                </a:stretch>
              </p:blipFill>
              <p:spPr>
                <a:xfrm>
                  <a:off x="11046852" y="6206220"/>
                  <a:ext cx="2440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4">
              <p14:nvContentPartPr>
                <p14:cNvPr id="1211" name="Input penna 1210">
                  <a:extLst>
                    <a:ext uri="{FF2B5EF4-FFF2-40B4-BE49-F238E27FC236}">
                      <a16:creationId xmlns:a16="http://schemas.microsoft.com/office/drawing/2014/main" id="{8FEDF89F-8A45-0777-0B22-F69DABB3743B}"/>
                    </a:ext>
                  </a:extLst>
                </p14:cNvPr>
                <p14:cNvContentPartPr/>
                <p14:nvPr/>
              </p14:nvContentPartPr>
              <p14:xfrm>
                <a:off x="11399292" y="6277500"/>
                <a:ext cx="74520" cy="84600"/>
              </p14:xfrm>
            </p:contentPart>
          </mc:Choice>
          <mc:Fallback xmlns="">
            <p:pic>
              <p:nvPicPr>
                <p:cNvPr id="1211" name="Input penna 1210">
                  <a:extLst>
                    <a:ext uri="{FF2B5EF4-FFF2-40B4-BE49-F238E27FC236}">
                      <a16:creationId xmlns:a16="http://schemas.microsoft.com/office/drawing/2014/main" id="{8FEDF89F-8A45-0777-0B22-F69DABB3743B}"/>
                    </a:ext>
                  </a:extLst>
                </p:cNvPr>
                <p:cNvPicPr/>
                <p:nvPr/>
              </p:nvPicPr>
              <p:blipFill>
                <a:blip r:embed="rId1355"/>
                <a:stretch>
                  <a:fillRect/>
                </a:stretch>
              </p:blipFill>
              <p:spPr>
                <a:xfrm>
                  <a:off x="11391732" y="6269940"/>
                  <a:ext cx="896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6">
              <p14:nvContentPartPr>
                <p14:cNvPr id="1212" name="Input penna 1211">
                  <a:extLst>
                    <a:ext uri="{FF2B5EF4-FFF2-40B4-BE49-F238E27FC236}">
                      <a16:creationId xmlns:a16="http://schemas.microsoft.com/office/drawing/2014/main" id="{45CA2340-E554-9356-A5DA-B2BFDA450D2D}"/>
                    </a:ext>
                  </a:extLst>
                </p14:cNvPr>
                <p14:cNvContentPartPr/>
                <p14:nvPr/>
              </p14:nvContentPartPr>
              <p14:xfrm>
                <a:off x="11500092" y="6272820"/>
                <a:ext cx="2880" cy="94320"/>
              </p14:xfrm>
            </p:contentPart>
          </mc:Choice>
          <mc:Fallback xmlns="">
            <p:pic>
              <p:nvPicPr>
                <p:cNvPr id="1212" name="Input penna 1211">
                  <a:extLst>
                    <a:ext uri="{FF2B5EF4-FFF2-40B4-BE49-F238E27FC236}">
                      <a16:creationId xmlns:a16="http://schemas.microsoft.com/office/drawing/2014/main" id="{45CA2340-E554-9356-A5DA-B2BFDA450D2D}"/>
                    </a:ext>
                  </a:extLst>
                </p:cNvPr>
                <p:cNvPicPr/>
                <p:nvPr/>
              </p:nvPicPr>
              <p:blipFill>
                <a:blip r:embed="rId1357"/>
                <a:stretch>
                  <a:fillRect/>
                </a:stretch>
              </p:blipFill>
              <p:spPr>
                <a:xfrm>
                  <a:off x="11492532" y="6265260"/>
                  <a:ext cx="180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8">
              <p14:nvContentPartPr>
                <p14:cNvPr id="1213" name="Input penna 1212">
                  <a:extLst>
                    <a:ext uri="{FF2B5EF4-FFF2-40B4-BE49-F238E27FC236}">
                      <a16:creationId xmlns:a16="http://schemas.microsoft.com/office/drawing/2014/main" id="{1BDE02D2-D984-5B98-2C6E-20C373B477AF}"/>
                    </a:ext>
                  </a:extLst>
                </p14:cNvPr>
                <p14:cNvContentPartPr/>
                <p14:nvPr/>
              </p14:nvContentPartPr>
              <p14:xfrm>
                <a:off x="11559852" y="6274260"/>
                <a:ext cx="51480" cy="4680"/>
              </p14:xfrm>
            </p:contentPart>
          </mc:Choice>
          <mc:Fallback xmlns="">
            <p:pic>
              <p:nvPicPr>
                <p:cNvPr id="1213" name="Input penna 1212">
                  <a:extLst>
                    <a:ext uri="{FF2B5EF4-FFF2-40B4-BE49-F238E27FC236}">
                      <a16:creationId xmlns:a16="http://schemas.microsoft.com/office/drawing/2014/main" id="{1BDE02D2-D984-5B98-2C6E-20C373B477AF}"/>
                    </a:ext>
                  </a:extLst>
                </p:cNvPr>
                <p:cNvPicPr/>
                <p:nvPr/>
              </p:nvPicPr>
              <p:blipFill>
                <a:blip r:embed="rId1359"/>
                <a:stretch>
                  <a:fillRect/>
                </a:stretch>
              </p:blipFill>
              <p:spPr>
                <a:xfrm>
                  <a:off x="11552292" y="6266700"/>
                  <a:ext cx="666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0">
              <p14:nvContentPartPr>
                <p14:cNvPr id="1214" name="Input penna 1213">
                  <a:extLst>
                    <a:ext uri="{FF2B5EF4-FFF2-40B4-BE49-F238E27FC236}">
                      <a16:creationId xmlns:a16="http://schemas.microsoft.com/office/drawing/2014/main" id="{011ACABB-8EEE-E331-9B0F-020F8645BB78}"/>
                    </a:ext>
                  </a:extLst>
                </p14:cNvPr>
                <p14:cNvContentPartPr/>
                <p14:nvPr/>
              </p14:nvContentPartPr>
              <p14:xfrm>
                <a:off x="11572092" y="6279660"/>
                <a:ext cx="46800" cy="79560"/>
              </p14:xfrm>
            </p:contentPart>
          </mc:Choice>
          <mc:Fallback xmlns="">
            <p:pic>
              <p:nvPicPr>
                <p:cNvPr id="1214" name="Input penna 1213">
                  <a:extLst>
                    <a:ext uri="{FF2B5EF4-FFF2-40B4-BE49-F238E27FC236}">
                      <a16:creationId xmlns:a16="http://schemas.microsoft.com/office/drawing/2014/main" id="{011ACABB-8EEE-E331-9B0F-020F8645BB78}"/>
                    </a:ext>
                  </a:extLst>
                </p:cNvPr>
                <p:cNvPicPr/>
                <p:nvPr/>
              </p:nvPicPr>
              <p:blipFill>
                <a:blip r:embed="rId1361"/>
                <a:stretch>
                  <a:fillRect/>
                </a:stretch>
              </p:blipFill>
              <p:spPr>
                <a:xfrm>
                  <a:off x="11564532" y="6272100"/>
                  <a:ext cx="619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2">
              <p14:nvContentPartPr>
                <p14:cNvPr id="1215" name="Input penna 1214">
                  <a:extLst>
                    <a:ext uri="{FF2B5EF4-FFF2-40B4-BE49-F238E27FC236}">
                      <a16:creationId xmlns:a16="http://schemas.microsoft.com/office/drawing/2014/main" id="{3888C983-8C30-B45F-54C6-6077346DCB9D}"/>
                    </a:ext>
                  </a:extLst>
                </p14:cNvPr>
                <p14:cNvContentPartPr/>
                <p14:nvPr/>
              </p14:nvContentPartPr>
              <p14:xfrm>
                <a:off x="11641572" y="6280740"/>
                <a:ext cx="8280" cy="73440"/>
              </p14:xfrm>
            </p:contentPart>
          </mc:Choice>
          <mc:Fallback xmlns="">
            <p:pic>
              <p:nvPicPr>
                <p:cNvPr id="1215" name="Input penna 1214">
                  <a:extLst>
                    <a:ext uri="{FF2B5EF4-FFF2-40B4-BE49-F238E27FC236}">
                      <a16:creationId xmlns:a16="http://schemas.microsoft.com/office/drawing/2014/main" id="{3888C983-8C30-B45F-54C6-6077346DCB9D}"/>
                    </a:ext>
                  </a:extLst>
                </p:cNvPr>
                <p:cNvPicPr/>
                <p:nvPr/>
              </p:nvPicPr>
              <p:blipFill>
                <a:blip r:embed="rId1363"/>
                <a:stretch>
                  <a:fillRect/>
                </a:stretch>
              </p:blipFill>
              <p:spPr>
                <a:xfrm>
                  <a:off x="11634012" y="6273180"/>
                  <a:ext cx="234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4">
              <p14:nvContentPartPr>
                <p14:cNvPr id="1216" name="Input penna 1215">
                  <a:extLst>
                    <a:ext uri="{FF2B5EF4-FFF2-40B4-BE49-F238E27FC236}">
                      <a16:creationId xmlns:a16="http://schemas.microsoft.com/office/drawing/2014/main" id="{6B1E8858-86BE-4D6B-877E-989D39C87830}"/>
                    </a:ext>
                  </a:extLst>
                </p14:cNvPr>
                <p14:cNvContentPartPr/>
                <p14:nvPr/>
              </p14:nvContentPartPr>
              <p14:xfrm>
                <a:off x="11641932" y="6310980"/>
                <a:ext cx="58320" cy="18360"/>
              </p14:xfrm>
            </p:contentPart>
          </mc:Choice>
          <mc:Fallback xmlns="">
            <p:pic>
              <p:nvPicPr>
                <p:cNvPr id="1216" name="Input penna 1215">
                  <a:extLst>
                    <a:ext uri="{FF2B5EF4-FFF2-40B4-BE49-F238E27FC236}">
                      <a16:creationId xmlns:a16="http://schemas.microsoft.com/office/drawing/2014/main" id="{6B1E8858-86BE-4D6B-877E-989D39C87830}"/>
                    </a:ext>
                  </a:extLst>
                </p:cNvPr>
                <p:cNvPicPr/>
                <p:nvPr/>
              </p:nvPicPr>
              <p:blipFill>
                <a:blip r:embed="rId1365"/>
                <a:stretch>
                  <a:fillRect/>
                </a:stretch>
              </p:blipFill>
              <p:spPr>
                <a:xfrm>
                  <a:off x="11634372" y="6303420"/>
                  <a:ext cx="734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6">
              <p14:nvContentPartPr>
                <p14:cNvPr id="1217" name="Input penna 1216">
                  <a:extLst>
                    <a:ext uri="{FF2B5EF4-FFF2-40B4-BE49-F238E27FC236}">
                      <a16:creationId xmlns:a16="http://schemas.microsoft.com/office/drawing/2014/main" id="{14F8A5E9-8916-92F5-1457-0619CE36EA81}"/>
                    </a:ext>
                  </a:extLst>
                </p14:cNvPr>
                <p14:cNvContentPartPr/>
                <p14:nvPr/>
              </p14:nvContentPartPr>
              <p14:xfrm>
                <a:off x="11810772" y="6288300"/>
                <a:ext cx="42480" cy="47880"/>
              </p14:xfrm>
            </p:contentPart>
          </mc:Choice>
          <mc:Fallback xmlns="">
            <p:pic>
              <p:nvPicPr>
                <p:cNvPr id="1217" name="Input penna 1216">
                  <a:extLst>
                    <a:ext uri="{FF2B5EF4-FFF2-40B4-BE49-F238E27FC236}">
                      <a16:creationId xmlns:a16="http://schemas.microsoft.com/office/drawing/2014/main" id="{14F8A5E9-8916-92F5-1457-0619CE36EA81}"/>
                    </a:ext>
                  </a:extLst>
                </p:cNvPr>
                <p:cNvPicPr/>
                <p:nvPr/>
              </p:nvPicPr>
              <p:blipFill>
                <a:blip r:embed="rId1367"/>
                <a:stretch>
                  <a:fillRect/>
                </a:stretch>
              </p:blipFill>
              <p:spPr>
                <a:xfrm>
                  <a:off x="11803212" y="6280740"/>
                  <a:ext cx="576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8">
              <p14:nvContentPartPr>
                <p14:cNvPr id="1218" name="Input penna 1217">
                  <a:extLst>
                    <a:ext uri="{FF2B5EF4-FFF2-40B4-BE49-F238E27FC236}">
                      <a16:creationId xmlns:a16="http://schemas.microsoft.com/office/drawing/2014/main" id="{423E3706-8743-6610-5F7C-0D86D2D27076}"/>
                    </a:ext>
                  </a:extLst>
                </p14:cNvPr>
                <p14:cNvContentPartPr/>
                <p14:nvPr/>
              </p14:nvContentPartPr>
              <p14:xfrm>
                <a:off x="11902932" y="6280740"/>
                <a:ext cx="36720" cy="56160"/>
              </p14:xfrm>
            </p:contentPart>
          </mc:Choice>
          <mc:Fallback xmlns="">
            <p:pic>
              <p:nvPicPr>
                <p:cNvPr id="1218" name="Input penna 1217">
                  <a:extLst>
                    <a:ext uri="{FF2B5EF4-FFF2-40B4-BE49-F238E27FC236}">
                      <a16:creationId xmlns:a16="http://schemas.microsoft.com/office/drawing/2014/main" id="{423E3706-8743-6610-5F7C-0D86D2D27076}"/>
                    </a:ext>
                  </a:extLst>
                </p:cNvPr>
                <p:cNvPicPr/>
                <p:nvPr/>
              </p:nvPicPr>
              <p:blipFill>
                <a:blip r:embed="rId1369"/>
                <a:stretch>
                  <a:fillRect/>
                </a:stretch>
              </p:blipFill>
              <p:spPr>
                <a:xfrm>
                  <a:off x="11895372" y="6273180"/>
                  <a:ext cx="51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0">
              <p14:nvContentPartPr>
                <p14:cNvPr id="1219" name="Input penna 1218">
                  <a:extLst>
                    <a:ext uri="{FF2B5EF4-FFF2-40B4-BE49-F238E27FC236}">
                      <a16:creationId xmlns:a16="http://schemas.microsoft.com/office/drawing/2014/main" id="{37E312CA-3529-35F4-67FF-D9605F8C8E95}"/>
                    </a:ext>
                  </a:extLst>
                </p14:cNvPr>
                <p14:cNvContentPartPr/>
                <p14:nvPr/>
              </p14:nvContentPartPr>
              <p14:xfrm>
                <a:off x="11965212" y="6280740"/>
                <a:ext cx="41760" cy="73440"/>
              </p14:xfrm>
            </p:contentPart>
          </mc:Choice>
          <mc:Fallback xmlns="">
            <p:pic>
              <p:nvPicPr>
                <p:cNvPr id="1219" name="Input penna 1218">
                  <a:extLst>
                    <a:ext uri="{FF2B5EF4-FFF2-40B4-BE49-F238E27FC236}">
                      <a16:creationId xmlns:a16="http://schemas.microsoft.com/office/drawing/2014/main" id="{37E312CA-3529-35F4-67FF-D9605F8C8E95}"/>
                    </a:ext>
                  </a:extLst>
                </p:cNvPr>
                <p:cNvPicPr/>
                <p:nvPr/>
              </p:nvPicPr>
              <p:blipFill>
                <a:blip r:embed="rId1371"/>
                <a:stretch>
                  <a:fillRect/>
                </a:stretch>
              </p:blipFill>
              <p:spPr>
                <a:xfrm>
                  <a:off x="11957652" y="6273180"/>
                  <a:ext cx="568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2">
              <p14:nvContentPartPr>
                <p14:cNvPr id="1220" name="Input penna 1219">
                  <a:extLst>
                    <a:ext uri="{FF2B5EF4-FFF2-40B4-BE49-F238E27FC236}">
                      <a16:creationId xmlns:a16="http://schemas.microsoft.com/office/drawing/2014/main" id="{F41877D7-5D05-9A99-140A-CDA964EF423E}"/>
                    </a:ext>
                  </a:extLst>
                </p14:cNvPr>
                <p14:cNvContentPartPr/>
                <p14:nvPr/>
              </p14:nvContentPartPr>
              <p14:xfrm>
                <a:off x="12050892" y="6298740"/>
                <a:ext cx="38520" cy="46800"/>
              </p14:xfrm>
            </p:contentPart>
          </mc:Choice>
          <mc:Fallback xmlns="">
            <p:pic>
              <p:nvPicPr>
                <p:cNvPr id="1220" name="Input penna 1219">
                  <a:extLst>
                    <a:ext uri="{FF2B5EF4-FFF2-40B4-BE49-F238E27FC236}">
                      <a16:creationId xmlns:a16="http://schemas.microsoft.com/office/drawing/2014/main" id="{F41877D7-5D05-9A99-140A-CDA964EF423E}"/>
                    </a:ext>
                  </a:extLst>
                </p:cNvPr>
                <p:cNvPicPr/>
                <p:nvPr/>
              </p:nvPicPr>
              <p:blipFill>
                <a:blip r:embed="rId1373"/>
                <a:stretch>
                  <a:fillRect/>
                </a:stretch>
              </p:blipFill>
              <p:spPr>
                <a:xfrm>
                  <a:off x="12043332" y="6291180"/>
                  <a:ext cx="53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4">
              <p14:nvContentPartPr>
                <p14:cNvPr id="1221" name="Input penna 1220">
                  <a:extLst>
                    <a:ext uri="{FF2B5EF4-FFF2-40B4-BE49-F238E27FC236}">
                      <a16:creationId xmlns:a16="http://schemas.microsoft.com/office/drawing/2014/main" id="{C4B97B1C-886A-A59B-EDD8-4A23BEE41AC8}"/>
                    </a:ext>
                  </a:extLst>
                </p14:cNvPr>
                <p14:cNvContentPartPr/>
                <p14:nvPr/>
              </p14:nvContentPartPr>
              <p14:xfrm>
                <a:off x="12123612" y="6293340"/>
                <a:ext cx="29160" cy="35640"/>
              </p14:xfrm>
            </p:contentPart>
          </mc:Choice>
          <mc:Fallback xmlns="">
            <p:pic>
              <p:nvPicPr>
                <p:cNvPr id="1221" name="Input penna 1220">
                  <a:extLst>
                    <a:ext uri="{FF2B5EF4-FFF2-40B4-BE49-F238E27FC236}">
                      <a16:creationId xmlns:a16="http://schemas.microsoft.com/office/drawing/2014/main" id="{C4B97B1C-886A-A59B-EDD8-4A23BEE41AC8}"/>
                    </a:ext>
                  </a:extLst>
                </p:cNvPr>
                <p:cNvPicPr/>
                <p:nvPr/>
              </p:nvPicPr>
              <p:blipFill>
                <a:blip r:embed="rId1375"/>
                <a:stretch>
                  <a:fillRect/>
                </a:stretch>
              </p:blipFill>
              <p:spPr>
                <a:xfrm>
                  <a:off x="12116052" y="6286140"/>
                  <a:ext cx="44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6">
              <p14:nvContentPartPr>
                <p14:cNvPr id="1222" name="Input penna 1221">
                  <a:extLst>
                    <a:ext uri="{FF2B5EF4-FFF2-40B4-BE49-F238E27FC236}">
                      <a16:creationId xmlns:a16="http://schemas.microsoft.com/office/drawing/2014/main" id="{F996094C-610E-E819-8CB2-415A1AABEC87}"/>
                    </a:ext>
                  </a:extLst>
                </p14:cNvPr>
                <p14:cNvContentPartPr/>
                <p14:nvPr/>
              </p14:nvContentPartPr>
              <p14:xfrm>
                <a:off x="12158892" y="6270660"/>
                <a:ext cx="45360" cy="68400"/>
              </p14:xfrm>
            </p:contentPart>
          </mc:Choice>
          <mc:Fallback xmlns="">
            <p:pic>
              <p:nvPicPr>
                <p:cNvPr id="1222" name="Input penna 1221">
                  <a:extLst>
                    <a:ext uri="{FF2B5EF4-FFF2-40B4-BE49-F238E27FC236}">
                      <a16:creationId xmlns:a16="http://schemas.microsoft.com/office/drawing/2014/main" id="{F996094C-610E-E819-8CB2-415A1AABEC87}"/>
                    </a:ext>
                  </a:extLst>
                </p:cNvPr>
                <p:cNvPicPr/>
                <p:nvPr/>
              </p:nvPicPr>
              <p:blipFill>
                <a:blip r:embed="rId1377"/>
                <a:stretch>
                  <a:fillRect/>
                </a:stretch>
              </p:blipFill>
              <p:spPr>
                <a:xfrm>
                  <a:off x="12151332" y="6263100"/>
                  <a:ext cx="6048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0" name="Gruppo 1229">
            <a:extLst>
              <a:ext uri="{FF2B5EF4-FFF2-40B4-BE49-F238E27FC236}">
                <a16:creationId xmlns:a16="http://schemas.microsoft.com/office/drawing/2014/main" id="{8F43F6E2-2C26-FA0B-3104-F893CDAF892C}"/>
              </a:ext>
            </a:extLst>
          </p:cNvPr>
          <p:cNvGrpSpPr/>
          <p:nvPr/>
        </p:nvGrpSpPr>
        <p:grpSpPr>
          <a:xfrm>
            <a:off x="6691721" y="6108582"/>
            <a:ext cx="286560" cy="92520"/>
            <a:chOff x="6691721" y="6108582"/>
            <a:chExt cx="286560" cy="9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78">
              <p14:nvContentPartPr>
                <p14:cNvPr id="1225" name="Input penna 1224">
                  <a:extLst>
                    <a:ext uri="{FF2B5EF4-FFF2-40B4-BE49-F238E27FC236}">
                      <a16:creationId xmlns:a16="http://schemas.microsoft.com/office/drawing/2014/main" id="{C811E685-67F5-2573-2706-A1B6399EE3B3}"/>
                    </a:ext>
                  </a:extLst>
                </p14:cNvPr>
                <p14:cNvContentPartPr/>
                <p14:nvPr/>
              </p14:nvContentPartPr>
              <p14:xfrm>
                <a:off x="6691721" y="6130542"/>
                <a:ext cx="86040" cy="70560"/>
              </p14:xfrm>
            </p:contentPart>
          </mc:Choice>
          <mc:Fallback xmlns="">
            <p:pic>
              <p:nvPicPr>
                <p:cNvPr id="1225" name="Input penna 1224">
                  <a:extLst>
                    <a:ext uri="{FF2B5EF4-FFF2-40B4-BE49-F238E27FC236}">
                      <a16:creationId xmlns:a16="http://schemas.microsoft.com/office/drawing/2014/main" id="{C811E685-67F5-2573-2706-A1B6399EE3B3}"/>
                    </a:ext>
                  </a:extLst>
                </p:cNvPr>
                <p:cNvPicPr/>
                <p:nvPr/>
              </p:nvPicPr>
              <p:blipFill>
                <a:blip r:embed="rId1379"/>
                <a:stretch>
                  <a:fillRect/>
                </a:stretch>
              </p:blipFill>
              <p:spPr>
                <a:xfrm>
                  <a:off x="6684161" y="6122982"/>
                  <a:ext cx="1011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0">
              <p14:nvContentPartPr>
                <p14:cNvPr id="1226" name="Input penna 1225">
                  <a:extLst>
                    <a:ext uri="{FF2B5EF4-FFF2-40B4-BE49-F238E27FC236}">
                      <a16:creationId xmlns:a16="http://schemas.microsoft.com/office/drawing/2014/main" id="{B9EEB459-4386-9D3F-A6A5-43760E82B3AD}"/>
                    </a:ext>
                  </a:extLst>
                </p14:cNvPr>
                <p14:cNvContentPartPr/>
                <p14:nvPr/>
              </p14:nvContentPartPr>
              <p14:xfrm>
                <a:off x="6851201" y="6108582"/>
                <a:ext cx="29520" cy="75960"/>
              </p14:xfrm>
            </p:contentPart>
          </mc:Choice>
          <mc:Fallback xmlns="">
            <p:pic>
              <p:nvPicPr>
                <p:cNvPr id="1226" name="Input penna 1225">
                  <a:extLst>
                    <a:ext uri="{FF2B5EF4-FFF2-40B4-BE49-F238E27FC236}">
                      <a16:creationId xmlns:a16="http://schemas.microsoft.com/office/drawing/2014/main" id="{B9EEB459-4386-9D3F-A6A5-43760E82B3AD}"/>
                    </a:ext>
                  </a:extLst>
                </p:cNvPr>
                <p:cNvPicPr/>
                <p:nvPr/>
              </p:nvPicPr>
              <p:blipFill>
                <a:blip r:embed="rId1381"/>
                <a:stretch>
                  <a:fillRect/>
                </a:stretch>
              </p:blipFill>
              <p:spPr>
                <a:xfrm>
                  <a:off x="6843641" y="6101022"/>
                  <a:ext cx="446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2">
              <p14:nvContentPartPr>
                <p14:cNvPr id="1227" name="Input penna 1226">
                  <a:extLst>
                    <a:ext uri="{FF2B5EF4-FFF2-40B4-BE49-F238E27FC236}">
                      <a16:creationId xmlns:a16="http://schemas.microsoft.com/office/drawing/2014/main" id="{2B803A27-8908-45D5-D971-611832C770CF}"/>
                    </a:ext>
                  </a:extLst>
                </p14:cNvPr>
                <p14:cNvContentPartPr/>
                <p14:nvPr/>
              </p14:nvContentPartPr>
              <p14:xfrm>
                <a:off x="6970721" y="6120102"/>
                <a:ext cx="360" cy="2880"/>
              </p14:xfrm>
            </p:contentPart>
          </mc:Choice>
          <mc:Fallback xmlns="">
            <p:pic>
              <p:nvPicPr>
                <p:cNvPr id="1227" name="Input penna 1226">
                  <a:extLst>
                    <a:ext uri="{FF2B5EF4-FFF2-40B4-BE49-F238E27FC236}">
                      <a16:creationId xmlns:a16="http://schemas.microsoft.com/office/drawing/2014/main" id="{2B803A27-8908-45D5-D971-611832C770CF}"/>
                    </a:ext>
                  </a:extLst>
                </p:cNvPr>
                <p:cNvPicPr/>
                <p:nvPr/>
              </p:nvPicPr>
              <p:blipFill>
                <a:blip r:embed="rId1383"/>
                <a:stretch>
                  <a:fillRect/>
                </a:stretch>
              </p:blipFill>
              <p:spPr>
                <a:xfrm>
                  <a:off x="6963161" y="6112542"/>
                  <a:ext cx="15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4">
              <p14:nvContentPartPr>
                <p14:cNvPr id="1228" name="Input penna 1227">
                  <a:extLst>
                    <a:ext uri="{FF2B5EF4-FFF2-40B4-BE49-F238E27FC236}">
                      <a16:creationId xmlns:a16="http://schemas.microsoft.com/office/drawing/2014/main" id="{E0D20D45-52E8-0D27-1B59-7201CD4F1FC5}"/>
                    </a:ext>
                  </a:extLst>
                </p14:cNvPr>
                <p14:cNvContentPartPr/>
                <p14:nvPr/>
              </p14:nvContentPartPr>
              <p14:xfrm>
                <a:off x="6976481" y="6170502"/>
                <a:ext cx="1800" cy="1440"/>
              </p14:xfrm>
            </p:contentPart>
          </mc:Choice>
          <mc:Fallback xmlns="">
            <p:pic>
              <p:nvPicPr>
                <p:cNvPr id="1228" name="Input penna 1227">
                  <a:extLst>
                    <a:ext uri="{FF2B5EF4-FFF2-40B4-BE49-F238E27FC236}">
                      <a16:creationId xmlns:a16="http://schemas.microsoft.com/office/drawing/2014/main" id="{E0D20D45-52E8-0D27-1B59-7201CD4F1FC5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6969281" y="6162942"/>
                  <a:ext cx="1692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1" name="Gruppo 1280">
            <a:extLst>
              <a:ext uri="{FF2B5EF4-FFF2-40B4-BE49-F238E27FC236}">
                <a16:creationId xmlns:a16="http://schemas.microsoft.com/office/drawing/2014/main" id="{3428467D-060C-B0EA-23A0-C1DF92E16ADC}"/>
              </a:ext>
            </a:extLst>
          </p:cNvPr>
          <p:cNvGrpSpPr/>
          <p:nvPr/>
        </p:nvGrpSpPr>
        <p:grpSpPr>
          <a:xfrm>
            <a:off x="7203641" y="6054582"/>
            <a:ext cx="838800" cy="178920"/>
            <a:chOff x="7203641" y="6054582"/>
            <a:chExt cx="838800" cy="17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5">
              <p14:nvContentPartPr>
                <p14:cNvPr id="1231" name="Input penna 1230">
                  <a:extLst>
                    <a:ext uri="{FF2B5EF4-FFF2-40B4-BE49-F238E27FC236}">
                      <a16:creationId xmlns:a16="http://schemas.microsoft.com/office/drawing/2014/main" id="{C14DE138-5800-447F-6DB8-2371F77A93CF}"/>
                    </a:ext>
                  </a:extLst>
                </p14:cNvPr>
                <p14:cNvContentPartPr/>
                <p14:nvPr/>
              </p14:nvContentPartPr>
              <p14:xfrm>
                <a:off x="7203641" y="6101022"/>
                <a:ext cx="57600" cy="68400"/>
              </p14:xfrm>
            </p:contentPart>
          </mc:Choice>
          <mc:Fallback xmlns="">
            <p:pic>
              <p:nvPicPr>
                <p:cNvPr id="1231" name="Input penna 1230">
                  <a:extLst>
                    <a:ext uri="{FF2B5EF4-FFF2-40B4-BE49-F238E27FC236}">
                      <a16:creationId xmlns:a16="http://schemas.microsoft.com/office/drawing/2014/main" id="{C14DE138-5800-447F-6DB8-2371F77A93CF}"/>
                    </a:ext>
                  </a:extLst>
                </p:cNvPr>
                <p:cNvPicPr/>
                <p:nvPr/>
              </p:nvPicPr>
              <p:blipFill>
                <a:blip r:embed="rId1386"/>
                <a:stretch>
                  <a:fillRect/>
                </a:stretch>
              </p:blipFill>
              <p:spPr>
                <a:xfrm>
                  <a:off x="7196081" y="6093462"/>
                  <a:ext cx="727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7">
              <p14:nvContentPartPr>
                <p14:cNvPr id="1232" name="Input penna 1231">
                  <a:extLst>
                    <a:ext uri="{FF2B5EF4-FFF2-40B4-BE49-F238E27FC236}">
                      <a16:creationId xmlns:a16="http://schemas.microsoft.com/office/drawing/2014/main" id="{38513A09-6B6C-5254-D0C9-5BE0C1A9213B}"/>
                    </a:ext>
                  </a:extLst>
                </p14:cNvPr>
                <p14:cNvContentPartPr/>
                <p14:nvPr/>
              </p14:nvContentPartPr>
              <p14:xfrm>
                <a:off x="7307681" y="6076182"/>
                <a:ext cx="12600" cy="80640"/>
              </p14:xfrm>
            </p:contentPart>
          </mc:Choice>
          <mc:Fallback xmlns="">
            <p:pic>
              <p:nvPicPr>
                <p:cNvPr id="1232" name="Input penna 1231">
                  <a:extLst>
                    <a:ext uri="{FF2B5EF4-FFF2-40B4-BE49-F238E27FC236}">
                      <a16:creationId xmlns:a16="http://schemas.microsoft.com/office/drawing/2014/main" id="{38513A09-6B6C-5254-D0C9-5BE0C1A9213B}"/>
                    </a:ext>
                  </a:extLst>
                </p:cNvPr>
                <p:cNvPicPr/>
                <p:nvPr/>
              </p:nvPicPr>
              <p:blipFill>
                <a:blip r:embed="rId1388"/>
                <a:stretch>
                  <a:fillRect/>
                </a:stretch>
              </p:blipFill>
              <p:spPr>
                <a:xfrm>
                  <a:off x="7300121" y="6068622"/>
                  <a:ext cx="27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9">
              <p14:nvContentPartPr>
                <p14:cNvPr id="1233" name="Input penna 1232">
                  <a:extLst>
                    <a:ext uri="{FF2B5EF4-FFF2-40B4-BE49-F238E27FC236}">
                      <a16:creationId xmlns:a16="http://schemas.microsoft.com/office/drawing/2014/main" id="{DD604C70-C6D4-8164-2744-C9A79BE13947}"/>
                    </a:ext>
                  </a:extLst>
                </p14:cNvPr>
                <p14:cNvContentPartPr/>
                <p14:nvPr/>
              </p14:nvContentPartPr>
              <p14:xfrm>
                <a:off x="7310921" y="6143502"/>
                <a:ext cx="23400" cy="4320"/>
              </p14:xfrm>
            </p:contentPart>
          </mc:Choice>
          <mc:Fallback xmlns="">
            <p:pic>
              <p:nvPicPr>
                <p:cNvPr id="1233" name="Input penna 1232">
                  <a:extLst>
                    <a:ext uri="{FF2B5EF4-FFF2-40B4-BE49-F238E27FC236}">
                      <a16:creationId xmlns:a16="http://schemas.microsoft.com/office/drawing/2014/main" id="{DD604C70-C6D4-8164-2744-C9A79BE13947}"/>
                    </a:ext>
                  </a:extLst>
                </p:cNvPr>
                <p:cNvPicPr/>
                <p:nvPr/>
              </p:nvPicPr>
              <p:blipFill>
                <a:blip r:embed="rId1390"/>
                <a:stretch>
                  <a:fillRect/>
                </a:stretch>
              </p:blipFill>
              <p:spPr>
                <a:xfrm>
                  <a:off x="7303361" y="6135942"/>
                  <a:ext cx="385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1">
              <p14:nvContentPartPr>
                <p14:cNvPr id="1234" name="Input penna 1233">
                  <a:extLst>
                    <a:ext uri="{FF2B5EF4-FFF2-40B4-BE49-F238E27FC236}">
                      <a16:creationId xmlns:a16="http://schemas.microsoft.com/office/drawing/2014/main" id="{25DB6715-A4E6-2236-AE08-FCDC99974DE0}"/>
                    </a:ext>
                  </a:extLst>
                </p14:cNvPr>
                <p14:cNvContentPartPr/>
                <p14:nvPr/>
              </p14:nvContentPartPr>
              <p14:xfrm>
                <a:off x="7248281" y="6188862"/>
                <a:ext cx="67320" cy="44640"/>
              </p14:xfrm>
            </p:contentPart>
          </mc:Choice>
          <mc:Fallback xmlns="">
            <p:pic>
              <p:nvPicPr>
                <p:cNvPr id="1234" name="Input penna 1233">
                  <a:extLst>
                    <a:ext uri="{FF2B5EF4-FFF2-40B4-BE49-F238E27FC236}">
                      <a16:creationId xmlns:a16="http://schemas.microsoft.com/office/drawing/2014/main" id="{25DB6715-A4E6-2236-AE08-FCDC99974DE0}"/>
                    </a:ext>
                  </a:extLst>
                </p:cNvPr>
                <p:cNvPicPr/>
                <p:nvPr/>
              </p:nvPicPr>
              <p:blipFill>
                <a:blip r:embed="rId1392"/>
                <a:stretch>
                  <a:fillRect/>
                </a:stretch>
              </p:blipFill>
              <p:spPr>
                <a:xfrm>
                  <a:off x="7240721" y="6181302"/>
                  <a:ext cx="824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3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9061112A-743B-2ABA-90C1-6CA5B97A6D4B}"/>
                    </a:ext>
                  </a:extLst>
                </p14:cNvPr>
                <p14:cNvContentPartPr/>
                <p14:nvPr/>
              </p14:nvContentPartPr>
              <p14:xfrm>
                <a:off x="7386881" y="6099222"/>
                <a:ext cx="61920" cy="9324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9061112A-743B-2ABA-90C1-6CA5B97A6D4B}"/>
                    </a:ext>
                  </a:extLst>
                </p:cNvPr>
                <p:cNvPicPr/>
                <p:nvPr/>
              </p:nvPicPr>
              <p:blipFill>
                <a:blip r:embed="rId1394"/>
                <a:stretch>
                  <a:fillRect/>
                </a:stretch>
              </p:blipFill>
              <p:spPr>
                <a:xfrm>
                  <a:off x="7379321" y="6091662"/>
                  <a:ext cx="770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5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4F51F6BE-887C-C042-C510-4EFF42BEB5A5}"/>
                    </a:ext>
                  </a:extLst>
                </p14:cNvPr>
                <p14:cNvContentPartPr/>
                <p14:nvPr/>
              </p14:nvContentPartPr>
              <p14:xfrm>
                <a:off x="7472561" y="6104262"/>
                <a:ext cx="12600" cy="7884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4F51F6BE-887C-C042-C510-4EFF42BEB5A5}"/>
                    </a:ext>
                  </a:extLst>
                </p:cNvPr>
                <p:cNvPicPr/>
                <p:nvPr/>
              </p:nvPicPr>
              <p:blipFill>
                <a:blip r:embed="rId1396"/>
                <a:stretch>
                  <a:fillRect/>
                </a:stretch>
              </p:blipFill>
              <p:spPr>
                <a:xfrm>
                  <a:off x="7465361" y="6096702"/>
                  <a:ext cx="27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7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CA998FE8-7827-5567-5A31-4F38D8C3E62A}"/>
                    </a:ext>
                  </a:extLst>
                </p14:cNvPr>
                <p14:cNvContentPartPr/>
                <p14:nvPr/>
              </p14:nvContentPartPr>
              <p14:xfrm>
                <a:off x="7475801" y="6145302"/>
                <a:ext cx="55440" cy="1872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CA998FE8-7827-5567-5A31-4F38D8C3E62A}"/>
                    </a:ext>
                  </a:extLst>
                </p:cNvPr>
                <p:cNvPicPr/>
                <p:nvPr/>
              </p:nvPicPr>
              <p:blipFill>
                <a:blip r:embed="rId1398"/>
                <a:stretch>
                  <a:fillRect/>
                </a:stretch>
              </p:blipFill>
              <p:spPr>
                <a:xfrm>
                  <a:off x="7468601" y="6137742"/>
                  <a:ext cx="70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9">
              <p14:nvContentPartPr>
                <p14:cNvPr id="1238" name="Input penna 1237">
                  <a:extLst>
                    <a:ext uri="{FF2B5EF4-FFF2-40B4-BE49-F238E27FC236}">
                      <a16:creationId xmlns:a16="http://schemas.microsoft.com/office/drawing/2014/main" id="{B39A5F42-691E-CB74-A887-3D1B7E5ECF54}"/>
                    </a:ext>
                  </a:extLst>
                </p14:cNvPr>
                <p14:cNvContentPartPr/>
                <p14:nvPr/>
              </p14:nvContentPartPr>
              <p14:xfrm>
                <a:off x="7599641" y="6115062"/>
                <a:ext cx="49320" cy="65880"/>
              </p14:xfrm>
            </p:contentPart>
          </mc:Choice>
          <mc:Fallback xmlns="">
            <p:pic>
              <p:nvPicPr>
                <p:cNvPr id="1238" name="Input penna 1237">
                  <a:extLst>
                    <a:ext uri="{FF2B5EF4-FFF2-40B4-BE49-F238E27FC236}">
                      <a16:creationId xmlns:a16="http://schemas.microsoft.com/office/drawing/2014/main" id="{B39A5F42-691E-CB74-A887-3D1B7E5ECF54}"/>
                    </a:ext>
                  </a:extLst>
                </p:cNvPr>
                <p:cNvPicPr/>
                <p:nvPr/>
              </p:nvPicPr>
              <p:blipFill>
                <a:blip r:embed="rId1400"/>
                <a:stretch>
                  <a:fillRect/>
                </a:stretch>
              </p:blipFill>
              <p:spPr>
                <a:xfrm>
                  <a:off x="7592081" y="6107502"/>
                  <a:ext cx="644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1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A049BB8C-0629-C317-5AC0-A705580CDF8C}"/>
                    </a:ext>
                  </a:extLst>
                </p14:cNvPr>
                <p14:cNvContentPartPr/>
                <p14:nvPr/>
              </p14:nvContentPartPr>
              <p14:xfrm>
                <a:off x="7675241" y="6115782"/>
                <a:ext cx="44640" cy="2340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A049BB8C-0629-C317-5AC0-A705580CDF8C}"/>
                    </a:ext>
                  </a:extLst>
                </p:cNvPr>
                <p:cNvPicPr/>
                <p:nvPr/>
              </p:nvPicPr>
              <p:blipFill>
                <a:blip r:embed="rId1402"/>
                <a:stretch>
                  <a:fillRect/>
                </a:stretch>
              </p:blipFill>
              <p:spPr>
                <a:xfrm>
                  <a:off x="7667681" y="6108222"/>
                  <a:ext cx="597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3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8AA0E4C7-95C2-5C3D-C39C-AB6950BBC607}"/>
                    </a:ext>
                  </a:extLst>
                </p14:cNvPr>
                <p14:cNvContentPartPr/>
                <p14:nvPr/>
              </p14:nvContentPartPr>
              <p14:xfrm>
                <a:off x="7669841" y="6170502"/>
                <a:ext cx="42120" cy="936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8AA0E4C7-95C2-5C3D-C39C-AB6950BBC607}"/>
                    </a:ext>
                  </a:extLst>
                </p:cNvPr>
                <p:cNvPicPr/>
                <p:nvPr/>
              </p:nvPicPr>
              <p:blipFill>
                <a:blip r:embed="rId1404"/>
                <a:stretch>
                  <a:fillRect/>
                </a:stretch>
              </p:blipFill>
              <p:spPr>
                <a:xfrm>
                  <a:off x="7662281" y="6162942"/>
                  <a:ext cx="572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5">
              <p14:nvContentPartPr>
                <p14:cNvPr id="1241" name="Input penna 1240">
                  <a:extLst>
                    <a:ext uri="{FF2B5EF4-FFF2-40B4-BE49-F238E27FC236}">
                      <a16:creationId xmlns:a16="http://schemas.microsoft.com/office/drawing/2014/main" id="{35A811BC-8488-AD2B-A562-7CED2840D113}"/>
                    </a:ext>
                  </a:extLst>
                </p14:cNvPr>
                <p14:cNvContentPartPr/>
                <p14:nvPr/>
              </p14:nvContentPartPr>
              <p14:xfrm>
                <a:off x="7722041" y="6090222"/>
                <a:ext cx="15840" cy="104040"/>
              </p14:xfrm>
            </p:contentPart>
          </mc:Choice>
          <mc:Fallback xmlns="">
            <p:pic>
              <p:nvPicPr>
                <p:cNvPr id="1241" name="Input penna 1240">
                  <a:extLst>
                    <a:ext uri="{FF2B5EF4-FFF2-40B4-BE49-F238E27FC236}">
                      <a16:creationId xmlns:a16="http://schemas.microsoft.com/office/drawing/2014/main" id="{35A811BC-8488-AD2B-A562-7CED2840D113}"/>
                    </a:ext>
                  </a:extLst>
                </p:cNvPr>
                <p:cNvPicPr/>
                <p:nvPr/>
              </p:nvPicPr>
              <p:blipFill>
                <a:blip r:embed="rId1406"/>
                <a:stretch>
                  <a:fillRect/>
                </a:stretch>
              </p:blipFill>
              <p:spPr>
                <a:xfrm>
                  <a:off x="7714481" y="6082662"/>
                  <a:ext cx="309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7">
              <p14:nvContentPartPr>
                <p14:cNvPr id="1242" name="Input penna 1241">
                  <a:extLst>
                    <a:ext uri="{FF2B5EF4-FFF2-40B4-BE49-F238E27FC236}">
                      <a16:creationId xmlns:a16="http://schemas.microsoft.com/office/drawing/2014/main" id="{17E8D088-8FDE-C35D-9EB6-037E24C36A0D}"/>
                    </a:ext>
                  </a:extLst>
                </p14:cNvPr>
                <p14:cNvContentPartPr/>
                <p14:nvPr/>
              </p14:nvContentPartPr>
              <p14:xfrm>
                <a:off x="7768841" y="6090222"/>
                <a:ext cx="7200" cy="83160"/>
              </p14:xfrm>
            </p:contentPart>
          </mc:Choice>
          <mc:Fallback xmlns="">
            <p:pic>
              <p:nvPicPr>
                <p:cNvPr id="1242" name="Input penna 1241">
                  <a:extLst>
                    <a:ext uri="{FF2B5EF4-FFF2-40B4-BE49-F238E27FC236}">
                      <a16:creationId xmlns:a16="http://schemas.microsoft.com/office/drawing/2014/main" id="{17E8D088-8FDE-C35D-9EB6-037E24C36A0D}"/>
                    </a:ext>
                  </a:extLst>
                </p:cNvPr>
                <p:cNvPicPr/>
                <p:nvPr/>
              </p:nvPicPr>
              <p:blipFill>
                <a:blip r:embed="rId1408"/>
                <a:stretch>
                  <a:fillRect/>
                </a:stretch>
              </p:blipFill>
              <p:spPr>
                <a:xfrm>
                  <a:off x="7761281" y="6082662"/>
                  <a:ext cx="223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9">
              <p14:nvContentPartPr>
                <p14:cNvPr id="1243" name="Input penna 1242">
                  <a:extLst>
                    <a:ext uri="{FF2B5EF4-FFF2-40B4-BE49-F238E27FC236}">
                      <a16:creationId xmlns:a16="http://schemas.microsoft.com/office/drawing/2014/main" id="{99C163DA-2556-2BA8-3232-C774FF43B07D}"/>
                    </a:ext>
                  </a:extLst>
                </p14:cNvPr>
                <p14:cNvContentPartPr/>
                <p14:nvPr/>
              </p14:nvContentPartPr>
              <p14:xfrm>
                <a:off x="7832921" y="6091662"/>
                <a:ext cx="36000" cy="47880"/>
              </p14:xfrm>
            </p:contentPart>
          </mc:Choice>
          <mc:Fallback xmlns="">
            <p:pic>
              <p:nvPicPr>
                <p:cNvPr id="1243" name="Input penna 1242">
                  <a:extLst>
                    <a:ext uri="{FF2B5EF4-FFF2-40B4-BE49-F238E27FC236}">
                      <a16:creationId xmlns:a16="http://schemas.microsoft.com/office/drawing/2014/main" id="{99C163DA-2556-2BA8-3232-C774FF43B07D}"/>
                    </a:ext>
                  </a:extLst>
                </p:cNvPr>
                <p:cNvPicPr/>
                <p:nvPr/>
              </p:nvPicPr>
              <p:blipFill>
                <a:blip r:embed="rId1410"/>
                <a:stretch>
                  <a:fillRect/>
                </a:stretch>
              </p:blipFill>
              <p:spPr>
                <a:xfrm>
                  <a:off x="7825361" y="6084102"/>
                  <a:ext cx="511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1">
              <p14:nvContentPartPr>
                <p14:cNvPr id="1244" name="Input penna 1243">
                  <a:extLst>
                    <a:ext uri="{FF2B5EF4-FFF2-40B4-BE49-F238E27FC236}">
                      <a16:creationId xmlns:a16="http://schemas.microsoft.com/office/drawing/2014/main" id="{B6A97C1C-05C9-7F86-700B-101F6D7D446B}"/>
                    </a:ext>
                  </a:extLst>
                </p14:cNvPr>
                <p14:cNvContentPartPr/>
                <p14:nvPr/>
              </p14:nvContentPartPr>
              <p14:xfrm>
                <a:off x="7830401" y="6141702"/>
                <a:ext cx="8640" cy="45720"/>
              </p14:xfrm>
            </p:contentPart>
          </mc:Choice>
          <mc:Fallback xmlns="">
            <p:pic>
              <p:nvPicPr>
                <p:cNvPr id="1244" name="Input penna 1243">
                  <a:extLst>
                    <a:ext uri="{FF2B5EF4-FFF2-40B4-BE49-F238E27FC236}">
                      <a16:creationId xmlns:a16="http://schemas.microsoft.com/office/drawing/2014/main" id="{B6A97C1C-05C9-7F86-700B-101F6D7D446B}"/>
                    </a:ext>
                  </a:extLst>
                </p:cNvPr>
                <p:cNvPicPr/>
                <p:nvPr/>
              </p:nvPicPr>
              <p:blipFill>
                <a:blip r:embed="rId1412"/>
                <a:stretch>
                  <a:fillRect/>
                </a:stretch>
              </p:blipFill>
              <p:spPr>
                <a:xfrm>
                  <a:off x="7822841" y="6134142"/>
                  <a:ext cx="237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3">
              <p14:nvContentPartPr>
                <p14:cNvPr id="1245" name="Input penna 1244">
                  <a:extLst>
                    <a:ext uri="{FF2B5EF4-FFF2-40B4-BE49-F238E27FC236}">
                      <a16:creationId xmlns:a16="http://schemas.microsoft.com/office/drawing/2014/main" id="{0AB29263-4BF3-2BD9-EBA9-14B5186274D2}"/>
                    </a:ext>
                  </a:extLst>
                </p14:cNvPr>
                <p14:cNvContentPartPr/>
                <p14:nvPr/>
              </p14:nvContentPartPr>
              <p14:xfrm>
                <a:off x="7860281" y="6148182"/>
                <a:ext cx="4680" cy="32400"/>
              </p14:xfrm>
            </p:contentPart>
          </mc:Choice>
          <mc:Fallback xmlns="">
            <p:pic>
              <p:nvPicPr>
                <p:cNvPr id="1245" name="Input penna 1244">
                  <a:extLst>
                    <a:ext uri="{FF2B5EF4-FFF2-40B4-BE49-F238E27FC236}">
                      <a16:creationId xmlns:a16="http://schemas.microsoft.com/office/drawing/2014/main" id="{0AB29263-4BF3-2BD9-EBA9-14B5186274D2}"/>
                    </a:ext>
                  </a:extLst>
                </p:cNvPr>
                <p:cNvPicPr/>
                <p:nvPr/>
              </p:nvPicPr>
              <p:blipFill>
                <a:blip r:embed="rId1414"/>
                <a:stretch>
                  <a:fillRect/>
                </a:stretch>
              </p:blipFill>
              <p:spPr>
                <a:xfrm>
                  <a:off x="7852721" y="6140622"/>
                  <a:ext cx="194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5">
              <p14:nvContentPartPr>
                <p14:cNvPr id="1246" name="Input penna 1245">
                  <a:extLst>
                    <a:ext uri="{FF2B5EF4-FFF2-40B4-BE49-F238E27FC236}">
                      <a16:creationId xmlns:a16="http://schemas.microsoft.com/office/drawing/2014/main" id="{81D78FF9-3433-12B0-010C-82E41174567B}"/>
                    </a:ext>
                  </a:extLst>
                </p14:cNvPr>
                <p14:cNvContentPartPr/>
                <p14:nvPr/>
              </p14:nvContentPartPr>
              <p14:xfrm>
                <a:off x="7803401" y="6189222"/>
                <a:ext cx="88920" cy="16920"/>
              </p14:xfrm>
            </p:contentPart>
          </mc:Choice>
          <mc:Fallback xmlns="">
            <p:pic>
              <p:nvPicPr>
                <p:cNvPr id="1246" name="Input penna 1245">
                  <a:extLst>
                    <a:ext uri="{FF2B5EF4-FFF2-40B4-BE49-F238E27FC236}">
                      <a16:creationId xmlns:a16="http://schemas.microsoft.com/office/drawing/2014/main" id="{81D78FF9-3433-12B0-010C-82E41174567B}"/>
                    </a:ext>
                  </a:extLst>
                </p:cNvPr>
                <p:cNvPicPr/>
                <p:nvPr/>
              </p:nvPicPr>
              <p:blipFill>
                <a:blip r:embed="rId1416"/>
                <a:stretch>
                  <a:fillRect/>
                </a:stretch>
              </p:blipFill>
              <p:spPr>
                <a:xfrm>
                  <a:off x="7795841" y="6181662"/>
                  <a:ext cx="103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7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F667321C-C97D-1EEB-3B9D-E17C93DA7E89}"/>
                    </a:ext>
                  </a:extLst>
                </p14:cNvPr>
                <p14:cNvContentPartPr/>
                <p14:nvPr/>
              </p14:nvContentPartPr>
              <p14:xfrm>
                <a:off x="8001401" y="6054582"/>
                <a:ext cx="41040" cy="7956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F667321C-C97D-1EEB-3B9D-E17C93DA7E89}"/>
                    </a:ext>
                  </a:extLst>
                </p:cNvPr>
                <p:cNvPicPr/>
                <p:nvPr/>
              </p:nvPicPr>
              <p:blipFill>
                <a:blip r:embed="rId1418"/>
                <a:stretch>
                  <a:fillRect/>
                </a:stretch>
              </p:blipFill>
              <p:spPr>
                <a:xfrm>
                  <a:off x="7993841" y="6047022"/>
                  <a:ext cx="561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9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0FE27824-290B-E28F-85CC-ED4A9F1F6518}"/>
                    </a:ext>
                  </a:extLst>
                </p14:cNvPr>
                <p14:cNvContentPartPr/>
                <p14:nvPr/>
              </p14:nvContentPartPr>
              <p14:xfrm>
                <a:off x="8005721" y="6198582"/>
                <a:ext cx="4680" cy="1548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0FE27824-290B-E28F-85CC-ED4A9F1F6518}"/>
                    </a:ext>
                  </a:extLst>
                </p:cNvPr>
                <p:cNvPicPr/>
                <p:nvPr/>
              </p:nvPicPr>
              <p:blipFill>
                <a:blip r:embed="rId1420"/>
                <a:stretch>
                  <a:fillRect/>
                </a:stretch>
              </p:blipFill>
              <p:spPr>
                <a:xfrm>
                  <a:off x="7998161" y="6191022"/>
                  <a:ext cx="1980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9" name="Gruppo 1278">
            <a:extLst>
              <a:ext uri="{FF2B5EF4-FFF2-40B4-BE49-F238E27FC236}">
                <a16:creationId xmlns:a16="http://schemas.microsoft.com/office/drawing/2014/main" id="{0CFB27D2-4C4E-A04C-B138-41179D67ADEE}"/>
              </a:ext>
            </a:extLst>
          </p:cNvPr>
          <p:cNvGrpSpPr/>
          <p:nvPr/>
        </p:nvGrpSpPr>
        <p:grpSpPr>
          <a:xfrm>
            <a:off x="6766961" y="6450582"/>
            <a:ext cx="448560" cy="122040"/>
            <a:chOff x="6766961" y="6450582"/>
            <a:chExt cx="448560" cy="12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21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85ECE5C8-1ECB-71BF-AAA5-F2CE0C32E972}"/>
                    </a:ext>
                  </a:extLst>
                </p14:cNvPr>
                <p14:cNvContentPartPr/>
                <p14:nvPr/>
              </p14:nvContentPartPr>
              <p14:xfrm>
                <a:off x="6766961" y="6459942"/>
                <a:ext cx="74880" cy="8784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85ECE5C8-1ECB-71BF-AAA5-F2CE0C32E972}"/>
                    </a:ext>
                  </a:extLst>
                </p:cNvPr>
                <p:cNvPicPr/>
                <p:nvPr/>
              </p:nvPicPr>
              <p:blipFill>
                <a:blip r:embed="rId1422"/>
                <a:stretch>
                  <a:fillRect/>
                </a:stretch>
              </p:blipFill>
              <p:spPr>
                <a:xfrm>
                  <a:off x="6759401" y="6452382"/>
                  <a:ext cx="900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3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70D03B61-AEE8-0CBB-84C6-34801E00B447}"/>
                    </a:ext>
                  </a:extLst>
                </p14:cNvPr>
                <p14:cNvContentPartPr/>
                <p14:nvPr/>
              </p14:nvContentPartPr>
              <p14:xfrm>
                <a:off x="6869201" y="6457782"/>
                <a:ext cx="5760" cy="11484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70D03B61-AEE8-0CBB-84C6-34801E00B447}"/>
                    </a:ext>
                  </a:extLst>
                </p:cNvPr>
                <p:cNvPicPr/>
                <p:nvPr/>
              </p:nvPicPr>
              <p:blipFill>
                <a:blip r:embed="rId1424"/>
                <a:stretch>
                  <a:fillRect/>
                </a:stretch>
              </p:blipFill>
              <p:spPr>
                <a:xfrm>
                  <a:off x="6861641" y="6450222"/>
                  <a:ext cx="208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5">
              <p14:nvContentPartPr>
                <p14:cNvPr id="1251" name="Input penna 1250">
                  <a:extLst>
                    <a:ext uri="{FF2B5EF4-FFF2-40B4-BE49-F238E27FC236}">
                      <a16:creationId xmlns:a16="http://schemas.microsoft.com/office/drawing/2014/main" id="{586F8F53-DCC5-09C7-B5E1-39E8C676DCB1}"/>
                    </a:ext>
                  </a:extLst>
                </p14:cNvPr>
                <p14:cNvContentPartPr/>
                <p14:nvPr/>
              </p14:nvContentPartPr>
              <p14:xfrm>
                <a:off x="6868481" y="6520422"/>
                <a:ext cx="50040" cy="9720"/>
              </p14:xfrm>
            </p:contentPart>
          </mc:Choice>
          <mc:Fallback xmlns="">
            <p:pic>
              <p:nvPicPr>
                <p:cNvPr id="1251" name="Input penna 1250">
                  <a:extLst>
                    <a:ext uri="{FF2B5EF4-FFF2-40B4-BE49-F238E27FC236}">
                      <a16:creationId xmlns:a16="http://schemas.microsoft.com/office/drawing/2014/main" id="{586F8F53-DCC5-09C7-B5E1-39E8C676DCB1}"/>
                    </a:ext>
                  </a:extLst>
                </p:cNvPr>
                <p:cNvPicPr/>
                <p:nvPr/>
              </p:nvPicPr>
              <p:blipFill>
                <a:blip r:embed="rId1426"/>
                <a:stretch>
                  <a:fillRect/>
                </a:stretch>
              </p:blipFill>
              <p:spPr>
                <a:xfrm>
                  <a:off x="6860921" y="6512862"/>
                  <a:ext cx="65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7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F1E445DE-8658-8334-A5CB-6670CEF46C65}"/>
                    </a:ext>
                  </a:extLst>
                </p14:cNvPr>
                <p14:cNvContentPartPr/>
                <p14:nvPr/>
              </p14:nvContentPartPr>
              <p14:xfrm>
                <a:off x="6946601" y="6450582"/>
                <a:ext cx="50760" cy="7596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F1E445DE-8658-8334-A5CB-6670CEF46C65}"/>
                    </a:ext>
                  </a:extLst>
                </p:cNvPr>
                <p:cNvPicPr/>
                <p:nvPr/>
              </p:nvPicPr>
              <p:blipFill>
                <a:blip r:embed="rId1428"/>
                <a:stretch>
                  <a:fillRect/>
                </a:stretch>
              </p:blipFill>
              <p:spPr>
                <a:xfrm>
                  <a:off x="6939041" y="6443022"/>
                  <a:ext cx="658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9">
              <p14:nvContentPartPr>
                <p14:cNvPr id="1253" name="Input penna 1252">
                  <a:extLst>
                    <a:ext uri="{FF2B5EF4-FFF2-40B4-BE49-F238E27FC236}">
                      <a16:creationId xmlns:a16="http://schemas.microsoft.com/office/drawing/2014/main" id="{6956DB56-A1F0-DD10-8FD5-97344CF73613}"/>
                    </a:ext>
                  </a:extLst>
                </p14:cNvPr>
                <p14:cNvContentPartPr/>
                <p14:nvPr/>
              </p14:nvContentPartPr>
              <p14:xfrm>
                <a:off x="7035881" y="6454542"/>
                <a:ext cx="8280" cy="68760"/>
              </p14:xfrm>
            </p:contentPart>
          </mc:Choice>
          <mc:Fallback xmlns="">
            <p:pic>
              <p:nvPicPr>
                <p:cNvPr id="1253" name="Input penna 1252">
                  <a:extLst>
                    <a:ext uri="{FF2B5EF4-FFF2-40B4-BE49-F238E27FC236}">
                      <a16:creationId xmlns:a16="http://schemas.microsoft.com/office/drawing/2014/main" id="{6956DB56-A1F0-DD10-8FD5-97344CF73613}"/>
                    </a:ext>
                  </a:extLst>
                </p:cNvPr>
                <p:cNvPicPr/>
                <p:nvPr/>
              </p:nvPicPr>
              <p:blipFill>
                <a:blip r:embed="rId1430"/>
                <a:stretch>
                  <a:fillRect/>
                </a:stretch>
              </p:blipFill>
              <p:spPr>
                <a:xfrm>
                  <a:off x="7028321" y="6446982"/>
                  <a:ext cx="234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1">
              <p14:nvContentPartPr>
                <p14:cNvPr id="1254" name="Input penna 1253">
                  <a:extLst>
                    <a:ext uri="{FF2B5EF4-FFF2-40B4-BE49-F238E27FC236}">
                      <a16:creationId xmlns:a16="http://schemas.microsoft.com/office/drawing/2014/main" id="{F4A039EB-153D-E771-391C-C787886F4374}"/>
                    </a:ext>
                  </a:extLst>
                </p14:cNvPr>
                <p14:cNvContentPartPr/>
                <p14:nvPr/>
              </p14:nvContentPartPr>
              <p14:xfrm>
                <a:off x="7133441" y="6453102"/>
                <a:ext cx="33840" cy="50760"/>
              </p14:xfrm>
            </p:contentPart>
          </mc:Choice>
          <mc:Fallback xmlns="">
            <p:pic>
              <p:nvPicPr>
                <p:cNvPr id="1254" name="Input penna 1253">
                  <a:extLst>
                    <a:ext uri="{FF2B5EF4-FFF2-40B4-BE49-F238E27FC236}">
                      <a16:creationId xmlns:a16="http://schemas.microsoft.com/office/drawing/2014/main" id="{F4A039EB-153D-E771-391C-C787886F4374}"/>
                    </a:ext>
                  </a:extLst>
                </p:cNvPr>
                <p:cNvPicPr/>
                <p:nvPr/>
              </p:nvPicPr>
              <p:blipFill>
                <a:blip r:embed="rId1432"/>
                <a:stretch>
                  <a:fillRect/>
                </a:stretch>
              </p:blipFill>
              <p:spPr>
                <a:xfrm>
                  <a:off x="7125881" y="6445542"/>
                  <a:ext cx="489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3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83C625B1-C266-92D0-C310-1BE41C13B7E4}"/>
                    </a:ext>
                  </a:extLst>
                </p14:cNvPr>
                <p14:cNvContentPartPr/>
                <p14:nvPr/>
              </p14:nvContentPartPr>
              <p14:xfrm>
                <a:off x="7134161" y="6513582"/>
                <a:ext cx="4320" cy="4248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83C625B1-C266-92D0-C310-1BE41C13B7E4}"/>
                    </a:ext>
                  </a:extLst>
                </p:cNvPr>
                <p:cNvPicPr/>
                <p:nvPr/>
              </p:nvPicPr>
              <p:blipFill>
                <a:blip r:embed="rId1434"/>
                <a:stretch>
                  <a:fillRect/>
                </a:stretch>
              </p:blipFill>
              <p:spPr>
                <a:xfrm>
                  <a:off x="7126601" y="6506022"/>
                  <a:ext cx="194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5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162B03E5-ABFD-722C-78DC-175CCEB96F91}"/>
                    </a:ext>
                  </a:extLst>
                </p14:cNvPr>
                <p14:cNvContentPartPr/>
                <p14:nvPr/>
              </p14:nvContentPartPr>
              <p14:xfrm>
                <a:off x="7165481" y="6515382"/>
                <a:ext cx="4680" cy="4032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162B03E5-ABFD-722C-78DC-175CCEB96F91}"/>
                    </a:ext>
                  </a:extLst>
                </p:cNvPr>
                <p:cNvPicPr/>
                <p:nvPr/>
              </p:nvPicPr>
              <p:blipFill>
                <a:blip r:embed="rId1436"/>
                <a:stretch>
                  <a:fillRect/>
                </a:stretch>
              </p:blipFill>
              <p:spPr>
                <a:xfrm>
                  <a:off x="7157921" y="6507822"/>
                  <a:ext cx="198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7">
              <p14:nvContentPartPr>
                <p14:cNvPr id="1257" name="Input penna 1256">
                  <a:extLst>
                    <a:ext uri="{FF2B5EF4-FFF2-40B4-BE49-F238E27FC236}">
                      <a16:creationId xmlns:a16="http://schemas.microsoft.com/office/drawing/2014/main" id="{EDA2796E-EFA0-7DE8-2D6E-B938A6CD70CE}"/>
                    </a:ext>
                  </a:extLst>
                </p14:cNvPr>
                <p14:cNvContentPartPr/>
                <p14:nvPr/>
              </p14:nvContentPartPr>
              <p14:xfrm>
                <a:off x="7114361" y="6554982"/>
                <a:ext cx="101160" cy="14400"/>
              </p14:xfrm>
            </p:contentPart>
          </mc:Choice>
          <mc:Fallback xmlns="">
            <p:pic>
              <p:nvPicPr>
                <p:cNvPr id="1257" name="Input penna 1256">
                  <a:extLst>
                    <a:ext uri="{FF2B5EF4-FFF2-40B4-BE49-F238E27FC236}">
                      <a16:creationId xmlns:a16="http://schemas.microsoft.com/office/drawing/2014/main" id="{EDA2796E-EFA0-7DE8-2D6E-B938A6CD70CE}"/>
                    </a:ext>
                  </a:extLst>
                </p:cNvPr>
                <p:cNvPicPr/>
                <p:nvPr/>
              </p:nvPicPr>
              <p:blipFill>
                <a:blip r:embed="rId1438"/>
                <a:stretch>
                  <a:fillRect/>
                </a:stretch>
              </p:blipFill>
              <p:spPr>
                <a:xfrm>
                  <a:off x="7106801" y="6547422"/>
                  <a:ext cx="115920" cy="2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39">
            <p14:nvContentPartPr>
              <p14:cNvPr id="1258" name="Input penna 1257">
                <a:extLst>
                  <a:ext uri="{FF2B5EF4-FFF2-40B4-BE49-F238E27FC236}">
                    <a16:creationId xmlns:a16="http://schemas.microsoft.com/office/drawing/2014/main" id="{0E74A9EB-A212-E815-D3AF-198CE9BAEC49}"/>
                  </a:ext>
                </a:extLst>
              </p14:cNvPr>
              <p14:cNvContentPartPr/>
              <p14:nvPr/>
            </p14:nvContentPartPr>
            <p14:xfrm>
              <a:off x="7362761" y="6571902"/>
              <a:ext cx="1800" cy="360"/>
            </p14:xfrm>
          </p:contentPart>
        </mc:Choice>
        <mc:Fallback xmlns="">
          <p:pic>
            <p:nvPicPr>
              <p:cNvPr id="1258" name="Input penna 1257">
                <a:extLst>
                  <a:ext uri="{FF2B5EF4-FFF2-40B4-BE49-F238E27FC236}">
                    <a16:creationId xmlns:a16="http://schemas.microsoft.com/office/drawing/2014/main" id="{0E74A9EB-A212-E815-D3AF-198CE9BAEC49}"/>
                  </a:ext>
                </a:extLst>
              </p:cNvPr>
              <p:cNvPicPr/>
              <p:nvPr/>
            </p:nvPicPr>
            <p:blipFill>
              <a:blip r:embed="rId886"/>
              <a:stretch>
                <a:fillRect/>
              </a:stretch>
            </p:blipFill>
            <p:spPr>
              <a:xfrm>
                <a:off x="7355201" y="6564342"/>
                <a:ext cx="1692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77" name="Gruppo 1276">
            <a:extLst>
              <a:ext uri="{FF2B5EF4-FFF2-40B4-BE49-F238E27FC236}">
                <a16:creationId xmlns:a16="http://schemas.microsoft.com/office/drawing/2014/main" id="{7DA16E13-8313-EA30-696D-1D03C50F0241}"/>
              </a:ext>
            </a:extLst>
          </p:cNvPr>
          <p:cNvGrpSpPr/>
          <p:nvPr/>
        </p:nvGrpSpPr>
        <p:grpSpPr>
          <a:xfrm>
            <a:off x="7552481" y="6437622"/>
            <a:ext cx="284760" cy="148680"/>
            <a:chOff x="7552481" y="6437622"/>
            <a:chExt cx="284760" cy="14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0">
              <p14:nvContentPartPr>
                <p14:cNvPr id="1259" name="Input penna 1258">
                  <a:extLst>
                    <a:ext uri="{FF2B5EF4-FFF2-40B4-BE49-F238E27FC236}">
                      <a16:creationId xmlns:a16="http://schemas.microsoft.com/office/drawing/2014/main" id="{E11A8F1D-65B6-64A5-0AE9-B143EC4748BD}"/>
                    </a:ext>
                  </a:extLst>
                </p14:cNvPr>
                <p14:cNvContentPartPr/>
                <p14:nvPr/>
              </p14:nvContentPartPr>
              <p14:xfrm>
                <a:off x="7552481" y="6453462"/>
                <a:ext cx="98280" cy="11520"/>
              </p14:xfrm>
            </p:contentPart>
          </mc:Choice>
          <mc:Fallback xmlns="">
            <p:pic>
              <p:nvPicPr>
                <p:cNvPr id="1259" name="Input penna 1258">
                  <a:extLst>
                    <a:ext uri="{FF2B5EF4-FFF2-40B4-BE49-F238E27FC236}">
                      <a16:creationId xmlns:a16="http://schemas.microsoft.com/office/drawing/2014/main" id="{E11A8F1D-65B6-64A5-0AE9-B143EC4748BD}"/>
                    </a:ext>
                  </a:extLst>
                </p:cNvPr>
                <p:cNvPicPr/>
                <p:nvPr/>
              </p:nvPicPr>
              <p:blipFill>
                <a:blip r:embed="rId1441"/>
                <a:stretch>
                  <a:fillRect/>
                </a:stretch>
              </p:blipFill>
              <p:spPr>
                <a:xfrm>
                  <a:off x="7544921" y="6445902"/>
                  <a:ext cx="1130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2">
              <p14:nvContentPartPr>
                <p14:cNvPr id="1260" name="Input penna 1259">
                  <a:extLst>
                    <a:ext uri="{FF2B5EF4-FFF2-40B4-BE49-F238E27FC236}">
                      <a16:creationId xmlns:a16="http://schemas.microsoft.com/office/drawing/2014/main" id="{265586B3-B070-CD02-3FE6-C6BE1C45615F}"/>
                    </a:ext>
                  </a:extLst>
                </p14:cNvPr>
                <p14:cNvContentPartPr/>
                <p14:nvPr/>
              </p14:nvContentPartPr>
              <p14:xfrm>
                <a:off x="7564001" y="6469662"/>
                <a:ext cx="42480" cy="54000"/>
              </p14:xfrm>
            </p:contentPart>
          </mc:Choice>
          <mc:Fallback xmlns="">
            <p:pic>
              <p:nvPicPr>
                <p:cNvPr id="1260" name="Input penna 1259">
                  <a:extLst>
                    <a:ext uri="{FF2B5EF4-FFF2-40B4-BE49-F238E27FC236}">
                      <a16:creationId xmlns:a16="http://schemas.microsoft.com/office/drawing/2014/main" id="{265586B3-B070-CD02-3FE6-C6BE1C45615F}"/>
                    </a:ext>
                  </a:extLst>
                </p:cNvPr>
                <p:cNvPicPr/>
                <p:nvPr/>
              </p:nvPicPr>
              <p:blipFill>
                <a:blip r:embed="rId1443"/>
                <a:stretch>
                  <a:fillRect/>
                </a:stretch>
              </p:blipFill>
              <p:spPr>
                <a:xfrm>
                  <a:off x="7556441" y="6462102"/>
                  <a:ext cx="57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4">
              <p14:nvContentPartPr>
                <p14:cNvPr id="1261" name="Input penna 1260">
                  <a:extLst>
                    <a:ext uri="{FF2B5EF4-FFF2-40B4-BE49-F238E27FC236}">
                      <a16:creationId xmlns:a16="http://schemas.microsoft.com/office/drawing/2014/main" id="{75054869-45DB-5BD9-1F08-7ADE618AF1CB}"/>
                    </a:ext>
                  </a:extLst>
                </p14:cNvPr>
                <p14:cNvContentPartPr/>
                <p14:nvPr/>
              </p14:nvContentPartPr>
              <p14:xfrm>
                <a:off x="7594961" y="6480822"/>
                <a:ext cx="33480" cy="33120"/>
              </p14:xfrm>
            </p:contentPart>
          </mc:Choice>
          <mc:Fallback xmlns="">
            <p:pic>
              <p:nvPicPr>
                <p:cNvPr id="1261" name="Input penna 1260">
                  <a:extLst>
                    <a:ext uri="{FF2B5EF4-FFF2-40B4-BE49-F238E27FC236}">
                      <a16:creationId xmlns:a16="http://schemas.microsoft.com/office/drawing/2014/main" id="{75054869-45DB-5BD9-1F08-7ADE618AF1CB}"/>
                    </a:ext>
                  </a:extLst>
                </p:cNvPr>
                <p:cNvPicPr/>
                <p:nvPr/>
              </p:nvPicPr>
              <p:blipFill>
                <a:blip r:embed="rId1445"/>
                <a:stretch>
                  <a:fillRect/>
                </a:stretch>
              </p:blipFill>
              <p:spPr>
                <a:xfrm>
                  <a:off x="7587401" y="6473262"/>
                  <a:ext cx="48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6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37F046C1-8FF9-4C98-76E9-1B92F20DDBD1}"/>
                    </a:ext>
                  </a:extLst>
                </p14:cNvPr>
                <p14:cNvContentPartPr/>
                <p14:nvPr/>
              </p14:nvContentPartPr>
              <p14:xfrm>
                <a:off x="7647881" y="6486942"/>
                <a:ext cx="33480" cy="7920"/>
              </p14:xfrm>
            </p:contentPart>
          </mc:Choice>
          <mc:Fallback xmlns=""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37F046C1-8FF9-4C98-76E9-1B92F20DDBD1}"/>
                    </a:ext>
                  </a:extLst>
                </p:cNvPr>
                <p:cNvPicPr/>
                <p:nvPr/>
              </p:nvPicPr>
              <p:blipFill>
                <a:blip r:embed="rId1447"/>
                <a:stretch>
                  <a:fillRect/>
                </a:stretch>
              </p:blipFill>
              <p:spPr>
                <a:xfrm>
                  <a:off x="7640321" y="6479382"/>
                  <a:ext cx="486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8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96519912-0075-5E0F-AA20-B35FCA972139}"/>
                    </a:ext>
                  </a:extLst>
                </p14:cNvPr>
                <p14:cNvContentPartPr/>
                <p14:nvPr/>
              </p14:nvContentPartPr>
              <p14:xfrm>
                <a:off x="7693601" y="6452382"/>
                <a:ext cx="3960" cy="71280"/>
              </p14:xfrm>
            </p:contentPart>
          </mc:Choice>
          <mc:Fallback xmlns=""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96519912-0075-5E0F-AA20-B35FCA972139}"/>
                    </a:ext>
                  </a:extLst>
                </p:cNvPr>
                <p:cNvPicPr/>
                <p:nvPr/>
              </p:nvPicPr>
              <p:blipFill>
                <a:blip r:embed="rId1449"/>
                <a:stretch>
                  <a:fillRect/>
                </a:stretch>
              </p:blipFill>
              <p:spPr>
                <a:xfrm>
                  <a:off x="7686041" y="6445182"/>
                  <a:ext cx="190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0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8C9310EE-CF02-34B4-7BFA-C14C21596A5A}"/>
                    </a:ext>
                  </a:extLst>
                </p14:cNvPr>
                <p14:cNvContentPartPr/>
                <p14:nvPr/>
              </p14:nvContentPartPr>
              <p14:xfrm>
                <a:off x="7761641" y="6437622"/>
                <a:ext cx="73080" cy="4536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8C9310EE-CF02-34B4-7BFA-C14C21596A5A}"/>
                    </a:ext>
                  </a:extLst>
                </p:cNvPr>
                <p:cNvPicPr/>
                <p:nvPr/>
              </p:nvPicPr>
              <p:blipFill>
                <a:blip r:embed="rId1451"/>
                <a:stretch>
                  <a:fillRect/>
                </a:stretch>
              </p:blipFill>
              <p:spPr>
                <a:xfrm>
                  <a:off x="7754081" y="6430062"/>
                  <a:ext cx="88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2">
              <p14:nvContentPartPr>
                <p14:cNvPr id="1265" name="Input penna 1264">
                  <a:extLst>
                    <a:ext uri="{FF2B5EF4-FFF2-40B4-BE49-F238E27FC236}">
                      <a16:creationId xmlns:a16="http://schemas.microsoft.com/office/drawing/2014/main" id="{4AC4B0A8-BEA4-1A9A-4DE3-D391394B7BB8}"/>
                    </a:ext>
                  </a:extLst>
                </p14:cNvPr>
                <p14:cNvContentPartPr/>
                <p14:nvPr/>
              </p14:nvContentPartPr>
              <p14:xfrm>
                <a:off x="7761281" y="6516462"/>
                <a:ext cx="49680" cy="2880"/>
              </p14:xfrm>
            </p:contentPart>
          </mc:Choice>
          <mc:Fallback xmlns="">
            <p:pic>
              <p:nvPicPr>
                <p:cNvPr id="1265" name="Input penna 1264">
                  <a:extLst>
                    <a:ext uri="{FF2B5EF4-FFF2-40B4-BE49-F238E27FC236}">
                      <a16:creationId xmlns:a16="http://schemas.microsoft.com/office/drawing/2014/main" id="{4AC4B0A8-BEA4-1A9A-4DE3-D391394B7BB8}"/>
                    </a:ext>
                  </a:extLst>
                </p:cNvPr>
                <p:cNvPicPr/>
                <p:nvPr/>
              </p:nvPicPr>
              <p:blipFill>
                <a:blip r:embed="rId1453"/>
                <a:stretch>
                  <a:fillRect/>
                </a:stretch>
              </p:blipFill>
              <p:spPr>
                <a:xfrm>
                  <a:off x="7753721" y="6508902"/>
                  <a:ext cx="64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4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57E03435-91C0-8CC3-A607-504D3EBB7D91}"/>
                    </a:ext>
                  </a:extLst>
                </p14:cNvPr>
                <p14:cNvContentPartPr/>
                <p14:nvPr/>
              </p14:nvContentPartPr>
              <p14:xfrm>
                <a:off x="7776041" y="6544182"/>
                <a:ext cx="61200" cy="4212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57E03435-91C0-8CC3-A607-504D3EBB7D91}"/>
                    </a:ext>
                  </a:extLst>
                </p:cNvPr>
                <p:cNvPicPr/>
                <p:nvPr/>
              </p:nvPicPr>
              <p:blipFill>
                <a:blip r:embed="rId1455"/>
                <a:stretch>
                  <a:fillRect/>
                </a:stretch>
              </p:blipFill>
              <p:spPr>
                <a:xfrm>
                  <a:off x="7768481" y="6536622"/>
                  <a:ext cx="7632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5" name="Gruppo 1274">
            <a:extLst>
              <a:ext uri="{FF2B5EF4-FFF2-40B4-BE49-F238E27FC236}">
                <a16:creationId xmlns:a16="http://schemas.microsoft.com/office/drawing/2014/main" id="{6FB4C664-538B-A6B0-0A26-1B4802815D0B}"/>
              </a:ext>
            </a:extLst>
          </p:cNvPr>
          <p:cNvGrpSpPr/>
          <p:nvPr/>
        </p:nvGrpSpPr>
        <p:grpSpPr>
          <a:xfrm>
            <a:off x="8018321" y="6412782"/>
            <a:ext cx="301320" cy="157680"/>
            <a:chOff x="8018321" y="6412782"/>
            <a:chExt cx="301320" cy="15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6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2F1B3B9E-8FA3-6C5A-7D9E-0B31C0C8519B}"/>
                    </a:ext>
                  </a:extLst>
                </p14:cNvPr>
                <p14:cNvContentPartPr/>
                <p14:nvPr/>
              </p14:nvContentPartPr>
              <p14:xfrm>
                <a:off x="8018321" y="6416382"/>
                <a:ext cx="47880" cy="79920"/>
              </p14:xfrm>
            </p:contentPart>
          </mc:Choice>
          <mc:Fallback xmlns=""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2F1B3B9E-8FA3-6C5A-7D9E-0B31C0C8519B}"/>
                    </a:ext>
                  </a:extLst>
                </p:cNvPr>
                <p:cNvPicPr/>
                <p:nvPr/>
              </p:nvPicPr>
              <p:blipFill>
                <a:blip r:embed="rId1457"/>
                <a:stretch>
                  <a:fillRect/>
                </a:stretch>
              </p:blipFill>
              <p:spPr>
                <a:xfrm>
                  <a:off x="8010761" y="6408822"/>
                  <a:ext cx="630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8">
              <p14:nvContentPartPr>
                <p14:cNvPr id="1268" name="Input penna 1267">
                  <a:extLst>
                    <a:ext uri="{FF2B5EF4-FFF2-40B4-BE49-F238E27FC236}">
                      <a16:creationId xmlns:a16="http://schemas.microsoft.com/office/drawing/2014/main" id="{B6B2E433-3432-B448-86B4-8EE1C2F120AA}"/>
                    </a:ext>
                  </a:extLst>
                </p14:cNvPr>
                <p14:cNvContentPartPr/>
                <p14:nvPr/>
              </p14:nvContentPartPr>
              <p14:xfrm>
                <a:off x="8102561" y="6414222"/>
                <a:ext cx="2880" cy="74160"/>
              </p14:xfrm>
            </p:contentPart>
          </mc:Choice>
          <mc:Fallback xmlns="">
            <p:pic>
              <p:nvPicPr>
                <p:cNvPr id="1268" name="Input penna 1267">
                  <a:extLst>
                    <a:ext uri="{FF2B5EF4-FFF2-40B4-BE49-F238E27FC236}">
                      <a16:creationId xmlns:a16="http://schemas.microsoft.com/office/drawing/2014/main" id="{B6B2E433-3432-B448-86B4-8EE1C2F120AA}"/>
                    </a:ext>
                  </a:extLst>
                </p:cNvPr>
                <p:cNvPicPr/>
                <p:nvPr/>
              </p:nvPicPr>
              <p:blipFill>
                <a:blip r:embed="rId1459"/>
                <a:stretch>
                  <a:fillRect/>
                </a:stretch>
              </p:blipFill>
              <p:spPr>
                <a:xfrm>
                  <a:off x="8095001" y="6407022"/>
                  <a:ext cx="180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0">
              <p14:nvContentPartPr>
                <p14:cNvPr id="1269" name="Input penna 1268">
                  <a:extLst>
                    <a:ext uri="{FF2B5EF4-FFF2-40B4-BE49-F238E27FC236}">
                      <a16:creationId xmlns:a16="http://schemas.microsoft.com/office/drawing/2014/main" id="{BF9A92C3-2E68-705A-E1BF-803637E522F4}"/>
                    </a:ext>
                  </a:extLst>
                </p14:cNvPr>
                <p14:cNvContentPartPr/>
                <p14:nvPr/>
              </p14:nvContentPartPr>
              <p14:xfrm>
                <a:off x="8102201" y="6463902"/>
                <a:ext cx="32040" cy="9360"/>
              </p14:xfrm>
            </p:contentPart>
          </mc:Choice>
          <mc:Fallback xmlns="">
            <p:pic>
              <p:nvPicPr>
                <p:cNvPr id="1269" name="Input penna 1268">
                  <a:extLst>
                    <a:ext uri="{FF2B5EF4-FFF2-40B4-BE49-F238E27FC236}">
                      <a16:creationId xmlns:a16="http://schemas.microsoft.com/office/drawing/2014/main" id="{BF9A92C3-2E68-705A-E1BF-803637E522F4}"/>
                    </a:ext>
                  </a:extLst>
                </p:cNvPr>
                <p:cNvPicPr/>
                <p:nvPr/>
              </p:nvPicPr>
              <p:blipFill>
                <a:blip r:embed="rId1461"/>
                <a:stretch>
                  <a:fillRect/>
                </a:stretch>
              </p:blipFill>
              <p:spPr>
                <a:xfrm>
                  <a:off x="8094641" y="6456342"/>
                  <a:ext cx="47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2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394AD151-FD2E-7A08-CC05-531887D9FA7F}"/>
                    </a:ext>
                  </a:extLst>
                </p14:cNvPr>
                <p14:cNvContentPartPr/>
                <p14:nvPr/>
              </p14:nvContentPartPr>
              <p14:xfrm>
                <a:off x="8050361" y="6538062"/>
                <a:ext cx="80280" cy="3240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394AD151-FD2E-7A08-CC05-531887D9FA7F}"/>
                    </a:ext>
                  </a:extLst>
                </p:cNvPr>
                <p:cNvPicPr/>
                <p:nvPr/>
              </p:nvPicPr>
              <p:blipFill>
                <a:blip r:embed="rId1463"/>
                <a:stretch>
                  <a:fillRect/>
                </a:stretch>
              </p:blipFill>
              <p:spPr>
                <a:xfrm>
                  <a:off x="8042801" y="6530502"/>
                  <a:ext cx="95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4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E87F3CD9-D079-38EA-3979-7C6A5D1CF3AA}"/>
                    </a:ext>
                  </a:extLst>
                </p14:cNvPr>
                <p14:cNvContentPartPr/>
                <p14:nvPr/>
              </p14:nvContentPartPr>
              <p14:xfrm>
                <a:off x="8188961" y="6412782"/>
                <a:ext cx="53640" cy="10404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E87F3CD9-D079-38EA-3979-7C6A5D1CF3AA}"/>
                    </a:ext>
                  </a:extLst>
                </p:cNvPr>
                <p:cNvPicPr/>
                <p:nvPr/>
              </p:nvPicPr>
              <p:blipFill>
                <a:blip r:embed="rId1465"/>
                <a:stretch>
                  <a:fillRect/>
                </a:stretch>
              </p:blipFill>
              <p:spPr>
                <a:xfrm>
                  <a:off x="8181401" y="6405222"/>
                  <a:ext cx="687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6">
              <p14:nvContentPartPr>
                <p14:cNvPr id="1272" name="Input penna 1271">
                  <a:extLst>
                    <a:ext uri="{FF2B5EF4-FFF2-40B4-BE49-F238E27FC236}">
                      <a16:creationId xmlns:a16="http://schemas.microsoft.com/office/drawing/2014/main" id="{33836AD7-6BB4-7013-65C0-AF559ABC0EF7}"/>
                    </a:ext>
                  </a:extLst>
                </p14:cNvPr>
                <p14:cNvContentPartPr/>
                <p14:nvPr/>
              </p14:nvContentPartPr>
              <p14:xfrm>
                <a:off x="8257721" y="6436902"/>
                <a:ext cx="5400" cy="58680"/>
              </p14:xfrm>
            </p:contentPart>
          </mc:Choice>
          <mc:Fallback xmlns="">
            <p:pic>
              <p:nvPicPr>
                <p:cNvPr id="1272" name="Input penna 1271">
                  <a:extLst>
                    <a:ext uri="{FF2B5EF4-FFF2-40B4-BE49-F238E27FC236}">
                      <a16:creationId xmlns:a16="http://schemas.microsoft.com/office/drawing/2014/main" id="{33836AD7-6BB4-7013-65C0-AF559ABC0EF7}"/>
                    </a:ext>
                  </a:extLst>
                </p:cNvPr>
                <p:cNvPicPr/>
                <p:nvPr/>
              </p:nvPicPr>
              <p:blipFill>
                <a:blip r:embed="rId1467"/>
                <a:stretch>
                  <a:fillRect/>
                </a:stretch>
              </p:blipFill>
              <p:spPr>
                <a:xfrm>
                  <a:off x="8250161" y="6429342"/>
                  <a:ext cx="205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8">
              <p14:nvContentPartPr>
                <p14:cNvPr id="1273" name="Input penna 1272">
                  <a:extLst>
                    <a:ext uri="{FF2B5EF4-FFF2-40B4-BE49-F238E27FC236}">
                      <a16:creationId xmlns:a16="http://schemas.microsoft.com/office/drawing/2014/main" id="{0F4C9ED8-D321-A908-DE35-F091B12909D4}"/>
                    </a:ext>
                  </a:extLst>
                </p14:cNvPr>
                <p14:cNvContentPartPr/>
                <p14:nvPr/>
              </p14:nvContentPartPr>
              <p14:xfrm>
                <a:off x="8267081" y="6462102"/>
                <a:ext cx="52560" cy="10080"/>
              </p14:xfrm>
            </p:contentPart>
          </mc:Choice>
          <mc:Fallback xmlns="">
            <p:pic>
              <p:nvPicPr>
                <p:cNvPr id="1273" name="Input penna 1272">
                  <a:extLst>
                    <a:ext uri="{FF2B5EF4-FFF2-40B4-BE49-F238E27FC236}">
                      <a16:creationId xmlns:a16="http://schemas.microsoft.com/office/drawing/2014/main" id="{0F4C9ED8-D321-A908-DE35-F091B12909D4}"/>
                    </a:ext>
                  </a:extLst>
                </p:cNvPr>
                <p:cNvPicPr/>
                <p:nvPr/>
              </p:nvPicPr>
              <p:blipFill>
                <a:blip r:embed="rId1469"/>
                <a:stretch>
                  <a:fillRect/>
                </a:stretch>
              </p:blipFill>
              <p:spPr>
                <a:xfrm>
                  <a:off x="8259521" y="6454542"/>
                  <a:ext cx="6768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7" name="Gruppo 1296">
            <a:extLst>
              <a:ext uri="{FF2B5EF4-FFF2-40B4-BE49-F238E27FC236}">
                <a16:creationId xmlns:a16="http://schemas.microsoft.com/office/drawing/2014/main" id="{9284C98A-17C9-312D-AB29-25FB3B10B698}"/>
              </a:ext>
            </a:extLst>
          </p:cNvPr>
          <p:cNvGrpSpPr/>
          <p:nvPr/>
        </p:nvGrpSpPr>
        <p:grpSpPr>
          <a:xfrm>
            <a:off x="8482873" y="6412071"/>
            <a:ext cx="604440" cy="190440"/>
            <a:chOff x="8482873" y="6412071"/>
            <a:chExt cx="604440" cy="19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70">
              <p14:nvContentPartPr>
                <p14:cNvPr id="1282" name="Input penna 1281">
                  <a:extLst>
                    <a:ext uri="{FF2B5EF4-FFF2-40B4-BE49-F238E27FC236}">
                      <a16:creationId xmlns:a16="http://schemas.microsoft.com/office/drawing/2014/main" id="{D13D80B6-6AEF-DDDC-2608-04212BE73ED6}"/>
                    </a:ext>
                  </a:extLst>
                </p14:cNvPr>
                <p14:cNvContentPartPr/>
                <p14:nvPr/>
              </p14:nvContentPartPr>
              <p14:xfrm>
                <a:off x="8482873" y="6430791"/>
                <a:ext cx="57960" cy="89640"/>
              </p14:xfrm>
            </p:contentPart>
          </mc:Choice>
          <mc:Fallback xmlns="">
            <p:pic>
              <p:nvPicPr>
                <p:cNvPr id="1282" name="Input penna 1281">
                  <a:extLst>
                    <a:ext uri="{FF2B5EF4-FFF2-40B4-BE49-F238E27FC236}">
                      <a16:creationId xmlns:a16="http://schemas.microsoft.com/office/drawing/2014/main" id="{D13D80B6-6AEF-DDDC-2608-04212BE73ED6}"/>
                    </a:ext>
                  </a:extLst>
                </p:cNvPr>
                <p:cNvPicPr/>
                <p:nvPr/>
              </p:nvPicPr>
              <p:blipFill>
                <a:blip r:embed="rId1471"/>
                <a:stretch>
                  <a:fillRect/>
                </a:stretch>
              </p:blipFill>
              <p:spPr>
                <a:xfrm>
                  <a:off x="8475313" y="6423231"/>
                  <a:ext cx="730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2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AE5FD650-509A-E364-55B9-C6BF4D87BD5E}"/>
                    </a:ext>
                  </a:extLst>
                </p14:cNvPr>
                <p14:cNvContentPartPr/>
                <p14:nvPr/>
              </p14:nvContentPartPr>
              <p14:xfrm>
                <a:off x="8574313" y="6422151"/>
                <a:ext cx="21240" cy="89280"/>
              </p14:xfrm>
            </p:contentPart>
          </mc:Choice>
          <mc:Fallback xmlns=""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AE5FD650-509A-E364-55B9-C6BF4D87BD5E}"/>
                    </a:ext>
                  </a:extLst>
                </p:cNvPr>
                <p:cNvPicPr/>
                <p:nvPr/>
              </p:nvPicPr>
              <p:blipFill>
                <a:blip r:embed="rId1473"/>
                <a:stretch>
                  <a:fillRect/>
                </a:stretch>
              </p:blipFill>
              <p:spPr>
                <a:xfrm>
                  <a:off x="8566753" y="6414951"/>
                  <a:ext cx="363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4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F00C48B3-C8BA-36D2-AF53-5CEEF8ABFDB9}"/>
                    </a:ext>
                  </a:extLst>
                </p14:cNvPr>
                <p14:cNvContentPartPr/>
                <p14:nvPr/>
              </p14:nvContentPartPr>
              <p14:xfrm>
                <a:off x="8583673" y="6486591"/>
                <a:ext cx="39600" cy="900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F00C48B3-C8BA-36D2-AF53-5CEEF8ABFDB9}"/>
                    </a:ext>
                  </a:extLst>
                </p:cNvPr>
                <p:cNvPicPr/>
                <p:nvPr/>
              </p:nvPicPr>
              <p:blipFill>
                <a:blip r:embed="rId1475"/>
                <a:stretch>
                  <a:fillRect/>
                </a:stretch>
              </p:blipFill>
              <p:spPr>
                <a:xfrm>
                  <a:off x="8576113" y="6479031"/>
                  <a:ext cx="54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6">
              <p14:nvContentPartPr>
                <p14:cNvPr id="1286" name="Input penna 1285">
                  <a:extLst>
                    <a:ext uri="{FF2B5EF4-FFF2-40B4-BE49-F238E27FC236}">
                      <a16:creationId xmlns:a16="http://schemas.microsoft.com/office/drawing/2014/main" id="{92859E08-266D-445F-01D6-BF906546B7E3}"/>
                    </a:ext>
                  </a:extLst>
                </p14:cNvPr>
                <p14:cNvContentPartPr/>
                <p14:nvPr/>
              </p14:nvContentPartPr>
              <p14:xfrm>
                <a:off x="8652793" y="6432951"/>
                <a:ext cx="67680" cy="83160"/>
              </p14:xfrm>
            </p:contentPart>
          </mc:Choice>
          <mc:Fallback xmlns="">
            <p:pic>
              <p:nvPicPr>
                <p:cNvPr id="1286" name="Input penna 1285">
                  <a:extLst>
                    <a:ext uri="{FF2B5EF4-FFF2-40B4-BE49-F238E27FC236}">
                      <a16:creationId xmlns:a16="http://schemas.microsoft.com/office/drawing/2014/main" id="{92859E08-266D-445F-01D6-BF906546B7E3}"/>
                    </a:ext>
                  </a:extLst>
                </p:cNvPr>
                <p:cNvPicPr/>
                <p:nvPr/>
              </p:nvPicPr>
              <p:blipFill>
                <a:blip r:embed="rId1477"/>
                <a:stretch>
                  <a:fillRect/>
                </a:stretch>
              </p:blipFill>
              <p:spPr>
                <a:xfrm>
                  <a:off x="8645233" y="6425391"/>
                  <a:ext cx="828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8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000C25D1-750C-244C-7912-CE56D4A10751}"/>
                    </a:ext>
                  </a:extLst>
                </p14:cNvPr>
                <p14:cNvContentPartPr/>
                <p14:nvPr/>
              </p14:nvContentPartPr>
              <p14:xfrm>
                <a:off x="8756833" y="6412071"/>
                <a:ext cx="16560" cy="89280"/>
              </p14:xfrm>
            </p:contentPart>
          </mc:Choice>
          <mc:Fallback xmlns=""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000C25D1-750C-244C-7912-CE56D4A10751}"/>
                    </a:ext>
                  </a:extLst>
                </p:cNvPr>
                <p:cNvPicPr/>
                <p:nvPr/>
              </p:nvPicPr>
              <p:blipFill>
                <a:blip r:embed="rId1479"/>
                <a:stretch>
                  <a:fillRect/>
                </a:stretch>
              </p:blipFill>
              <p:spPr>
                <a:xfrm>
                  <a:off x="8749273" y="6404511"/>
                  <a:ext cx="316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0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7C3851E4-3666-5B1B-E5BD-B3E86D0F5E7A}"/>
                    </a:ext>
                  </a:extLst>
                </p14:cNvPr>
                <p14:cNvContentPartPr/>
                <p14:nvPr/>
              </p14:nvContentPartPr>
              <p14:xfrm>
                <a:off x="8687713" y="6529071"/>
                <a:ext cx="73800" cy="73440"/>
              </p14:xfrm>
            </p:contentPart>
          </mc:Choice>
          <mc:Fallback xmlns=""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7C3851E4-3666-5B1B-E5BD-B3E86D0F5E7A}"/>
                    </a:ext>
                  </a:extLst>
                </p:cNvPr>
                <p:cNvPicPr/>
                <p:nvPr/>
              </p:nvPicPr>
              <p:blipFill>
                <a:blip r:embed="rId1481"/>
                <a:stretch>
                  <a:fillRect/>
                </a:stretch>
              </p:blipFill>
              <p:spPr>
                <a:xfrm>
                  <a:off x="8680513" y="6521511"/>
                  <a:ext cx="889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2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447E554D-FC9E-41EA-B22A-3F4DA79728B0}"/>
                    </a:ext>
                  </a:extLst>
                </p14:cNvPr>
                <p14:cNvContentPartPr/>
                <p14:nvPr/>
              </p14:nvContentPartPr>
              <p14:xfrm>
                <a:off x="8692033" y="6551391"/>
                <a:ext cx="60120" cy="37080"/>
              </p14:xfrm>
            </p:contentPart>
          </mc:Choice>
          <mc:Fallback xmlns=""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447E554D-FC9E-41EA-B22A-3F4DA79728B0}"/>
                    </a:ext>
                  </a:extLst>
                </p:cNvPr>
                <p:cNvPicPr/>
                <p:nvPr/>
              </p:nvPicPr>
              <p:blipFill>
                <a:blip r:embed="rId1483"/>
                <a:stretch>
                  <a:fillRect/>
                </a:stretch>
              </p:blipFill>
              <p:spPr>
                <a:xfrm>
                  <a:off x="8684833" y="6543831"/>
                  <a:ext cx="752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4">
              <p14:nvContentPartPr>
                <p14:cNvPr id="1290" name="Input penna 1289">
                  <a:extLst>
                    <a:ext uri="{FF2B5EF4-FFF2-40B4-BE49-F238E27FC236}">
                      <a16:creationId xmlns:a16="http://schemas.microsoft.com/office/drawing/2014/main" id="{CE4E4DCE-BF0A-6A70-84CE-D1F97CDFCC8B}"/>
                    </a:ext>
                  </a:extLst>
                </p14:cNvPr>
                <p14:cNvContentPartPr/>
                <p14:nvPr/>
              </p14:nvContentPartPr>
              <p14:xfrm>
                <a:off x="8812633" y="6430791"/>
                <a:ext cx="68400" cy="105480"/>
              </p14:xfrm>
            </p:contentPart>
          </mc:Choice>
          <mc:Fallback xmlns="">
            <p:pic>
              <p:nvPicPr>
                <p:cNvPr id="1290" name="Input penna 1289">
                  <a:extLst>
                    <a:ext uri="{FF2B5EF4-FFF2-40B4-BE49-F238E27FC236}">
                      <a16:creationId xmlns:a16="http://schemas.microsoft.com/office/drawing/2014/main" id="{CE4E4DCE-BF0A-6A70-84CE-D1F97CDFCC8B}"/>
                    </a:ext>
                  </a:extLst>
                </p:cNvPr>
                <p:cNvPicPr/>
                <p:nvPr/>
              </p:nvPicPr>
              <p:blipFill>
                <a:blip r:embed="rId1485"/>
                <a:stretch>
                  <a:fillRect/>
                </a:stretch>
              </p:blipFill>
              <p:spPr>
                <a:xfrm>
                  <a:off x="8805073" y="6423231"/>
                  <a:ext cx="835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6">
              <p14:nvContentPartPr>
                <p14:cNvPr id="1291" name="Input penna 1290">
                  <a:extLst>
                    <a:ext uri="{FF2B5EF4-FFF2-40B4-BE49-F238E27FC236}">
                      <a16:creationId xmlns:a16="http://schemas.microsoft.com/office/drawing/2014/main" id="{2F4CEDB0-6C49-0FCB-2CB1-F7A3B28509D2}"/>
                    </a:ext>
                  </a:extLst>
                </p14:cNvPr>
                <p14:cNvContentPartPr/>
                <p14:nvPr/>
              </p14:nvContentPartPr>
              <p14:xfrm>
                <a:off x="8915593" y="6449511"/>
                <a:ext cx="1440" cy="68040"/>
              </p14:xfrm>
            </p:contentPart>
          </mc:Choice>
          <mc:Fallback xmlns="">
            <p:pic>
              <p:nvPicPr>
                <p:cNvPr id="1291" name="Input penna 1290">
                  <a:extLst>
                    <a:ext uri="{FF2B5EF4-FFF2-40B4-BE49-F238E27FC236}">
                      <a16:creationId xmlns:a16="http://schemas.microsoft.com/office/drawing/2014/main" id="{2F4CEDB0-6C49-0FCB-2CB1-F7A3B28509D2}"/>
                    </a:ext>
                  </a:extLst>
                </p:cNvPr>
                <p:cNvPicPr/>
                <p:nvPr/>
              </p:nvPicPr>
              <p:blipFill>
                <a:blip r:embed="rId1487"/>
                <a:stretch>
                  <a:fillRect/>
                </a:stretch>
              </p:blipFill>
              <p:spPr>
                <a:xfrm>
                  <a:off x="8908033" y="6441951"/>
                  <a:ext cx="165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8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6F7AFEA9-A539-D1B1-3112-6EEE3CD83B44}"/>
                    </a:ext>
                  </a:extLst>
                </p14:cNvPr>
                <p14:cNvContentPartPr/>
                <p14:nvPr/>
              </p14:nvContentPartPr>
              <p14:xfrm>
                <a:off x="8965993" y="6444471"/>
                <a:ext cx="55080" cy="16920"/>
              </p14:xfrm>
            </p:contentPart>
          </mc:Choice>
          <mc:Fallback xmlns=""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6F7AFEA9-A539-D1B1-3112-6EEE3CD83B44}"/>
                    </a:ext>
                  </a:extLst>
                </p:cNvPr>
                <p:cNvPicPr/>
                <p:nvPr/>
              </p:nvPicPr>
              <p:blipFill>
                <a:blip r:embed="rId1092"/>
                <a:stretch>
                  <a:fillRect/>
                </a:stretch>
              </p:blipFill>
              <p:spPr>
                <a:xfrm>
                  <a:off x="8958433" y="6436911"/>
                  <a:ext cx="702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9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FC319F08-F737-A6A1-157E-8E79D1B9FD18}"/>
                    </a:ext>
                  </a:extLst>
                </p14:cNvPr>
                <p14:cNvContentPartPr/>
                <p14:nvPr/>
              </p14:nvContentPartPr>
              <p14:xfrm>
                <a:off x="8974273" y="6453111"/>
                <a:ext cx="28440" cy="6768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FC319F08-F737-A6A1-157E-8E79D1B9FD18}"/>
                    </a:ext>
                  </a:extLst>
                </p:cNvPr>
                <p:cNvPicPr/>
                <p:nvPr/>
              </p:nvPicPr>
              <p:blipFill>
                <a:blip r:embed="rId1490"/>
                <a:stretch>
                  <a:fillRect/>
                </a:stretch>
              </p:blipFill>
              <p:spPr>
                <a:xfrm>
                  <a:off x="8966713" y="6445551"/>
                  <a:ext cx="43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1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E6F926D7-6A53-5213-16F7-CA3CF96697E4}"/>
                    </a:ext>
                  </a:extLst>
                </p14:cNvPr>
                <p14:cNvContentPartPr/>
                <p14:nvPr/>
              </p14:nvContentPartPr>
              <p14:xfrm>
                <a:off x="9036553" y="6450951"/>
                <a:ext cx="5400" cy="60840"/>
              </p14:xfrm>
            </p:contentPart>
          </mc:Choice>
          <mc:Fallback xmlns=""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E6F926D7-6A53-5213-16F7-CA3CF96697E4}"/>
                    </a:ext>
                  </a:extLst>
                </p:cNvPr>
                <p:cNvPicPr/>
                <p:nvPr/>
              </p:nvPicPr>
              <p:blipFill>
                <a:blip r:embed="rId1492"/>
                <a:stretch>
                  <a:fillRect/>
                </a:stretch>
              </p:blipFill>
              <p:spPr>
                <a:xfrm>
                  <a:off x="9028993" y="6443751"/>
                  <a:ext cx="205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3">
              <p14:nvContentPartPr>
                <p14:cNvPr id="1295" name="Input penna 1294">
                  <a:extLst>
                    <a:ext uri="{FF2B5EF4-FFF2-40B4-BE49-F238E27FC236}">
                      <a16:creationId xmlns:a16="http://schemas.microsoft.com/office/drawing/2014/main" id="{F7D451A3-4FF8-FA34-9056-627925C1EC03}"/>
                    </a:ext>
                  </a:extLst>
                </p14:cNvPr>
                <p14:cNvContentPartPr/>
                <p14:nvPr/>
              </p14:nvContentPartPr>
              <p14:xfrm>
                <a:off x="9037273" y="6484431"/>
                <a:ext cx="50040" cy="13320"/>
              </p14:xfrm>
            </p:contentPart>
          </mc:Choice>
          <mc:Fallback xmlns="">
            <p:pic>
              <p:nvPicPr>
                <p:cNvPr id="1295" name="Input penna 1294">
                  <a:extLst>
                    <a:ext uri="{FF2B5EF4-FFF2-40B4-BE49-F238E27FC236}">
                      <a16:creationId xmlns:a16="http://schemas.microsoft.com/office/drawing/2014/main" id="{F7D451A3-4FF8-FA34-9056-627925C1EC03}"/>
                    </a:ext>
                  </a:extLst>
                </p:cNvPr>
                <p:cNvPicPr/>
                <p:nvPr/>
              </p:nvPicPr>
              <p:blipFill>
                <a:blip r:embed="rId1494"/>
                <a:stretch>
                  <a:fillRect/>
                </a:stretch>
              </p:blipFill>
              <p:spPr>
                <a:xfrm>
                  <a:off x="9029713" y="6476871"/>
                  <a:ext cx="65160" cy="2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95">
            <p14:nvContentPartPr>
              <p14:cNvPr id="1298" name="Input penna 1297">
                <a:extLst>
                  <a:ext uri="{FF2B5EF4-FFF2-40B4-BE49-F238E27FC236}">
                    <a16:creationId xmlns:a16="http://schemas.microsoft.com/office/drawing/2014/main" id="{0638F089-983A-437E-F485-10684B047697}"/>
                  </a:ext>
                </a:extLst>
              </p14:cNvPr>
              <p14:cNvContentPartPr/>
              <p14:nvPr/>
            </p14:nvContentPartPr>
            <p14:xfrm>
              <a:off x="9208586" y="6588120"/>
              <a:ext cx="25560" cy="41040"/>
            </p14:xfrm>
          </p:contentPart>
        </mc:Choice>
        <mc:Fallback xmlns="">
          <p:pic>
            <p:nvPicPr>
              <p:cNvPr id="1298" name="Input penna 1297">
                <a:extLst>
                  <a:ext uri="{FF2B5EF4-FFF2-40B4-BE49-F238E27FC236}">
                    <a16:creationId xmlns:a16="http://schemas.microsoft.com/office/drawing/2014/main" id="{0638F089-983A-437E-F485-10684B047697}"/>
                  </a:ext>
                </a:extLst>
              </p:cNvPr>
              <p:cNvPicPr/>
              <p:nvPr/>
            </p:nvPicPr>
            <p:blipFill>
              <a:blip r:embed="rId1496"/>
              <a:stretch>
                <a:fillRect/>
              </a:stretch>
            </p:blipFill>
            <p:spPr>
              <a:xfrm>
                <a:off x="9201026" y="6580560"/>
                <a:ext cx="40680" cy="5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27" name="Gruppo 1326">
            <a:extLst>
              <a:ext uri="{FF2B5EF4-FFF2-40B4-BE49-F238E27FC236}">
                <a16:creationId xmlns:a16="http://schemas.microsoft.com/office/drawing/2014/main" id="{DDC20FEF-D419-50BE-14E1-D95339899EF9}"/>
              </a:ext>
            </a:extLst>
          </p:cNvPr>
          <p:cNvGrpSpPr/>
          <p:nvPr/>
        </p:nvGrpSpPr>
        <p:grpSpPr>
          <a:xfrm>
            <a:off x="9416666" y="6408840"/>
            <a:ext cx="273240" cy="145080"/>
            <a:chOff x="9416666" y="6408840"/>
            <a:chExt cx="273240" cy="14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7">
              <p14:nvContentPartPr>
                <p14:cNvPr id="1299" name="Input penna 1298">
                  <a:extLst>
                    <a:ext uri="{FF2B5EF4-FFF2-40B4-BE49-F238E27FC236}">
                      <a16:creationId xmlns:a16="http://schemas.microsoft.com/office/drawing/2014/main" id="{F87AC013-4938-9C5E-13DB-45A15C51760C}"/>
                    </a:ext>
                  </a:extLst>
                </p14:cNvPr>
                <p14:cNvContentPartPr/>
                <p14:nvPr/>
              </p14:nvContentPartPr>
              <p14:xfrm>
                <a:off x="9416666" y="6408840"/>
                <a:ext cx="86760" cy="17640"/>
              </p14:xfrm>
            </p:contentPart>
          </mc:Choice>
          <mc:Fallback xmlns="">
            <p:pic>
              <p:nvPicPr>
                <p:cNvPr id="1299" name="Input penna 1298">
                  <a:extLst>
                    <a:ext uri="{FF2B5EF4-FFF2-40B4-BE49-F238E27FC236}">
                      <a16:creationId xmlns:a16="http://schemas.microsoft.com/office/drawing/2014/main" id="{F87AC013-4938-9C5E-13DB-45A15C51760C}"/>
                    </a:ext>
                  </a:extLst>
                </p:cNvPr>
                <p:cNvPicPr/>
                <p:nvPr/>
              </p:nvPicPr>
              <p:blipFill>
                <a:blip r:embed="rId1498"/>
                <a:stretch>
                  <a:fillRect/>
                </a:stretch>
              </p:blipFill>
              <p:spPr>
                <a:xfrm>
                  <a:off x="9409106" y="6401280"/>
                  <a:ext cx="1018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9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3ABCA153-7C11-8607-450B-C3C9E861490C}"/>
                    </a:ext>
                  </a:extLst>
                </p14:cNvPr>
                <p14:cNvContentPartPr/>
                <p14:nvPr/>
              </p14:nvContentPartPr>
              <p14:xfrm>
                <a:off x="9420986" y="6427200"/>
                <a:ext cx="41040" cy="66240"/>
              </p14:xfrm>
            </p:contentPart>
          </mc:Choice>
          <mc:Fallback xmlns=""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3ABCA153-7C11-8607-450B-C3C9E861490C}"/>
                    </a:ext>
                  </a:extLst>
                </p:cNvPr>
                <p:cNvPicPr/>
                <p:nvPr/>
              </p:nvPicPr>
              <p:blipFill>
                <a:blip r:embed="rId1500"/>
                <a:stretch>
                  <a:fillRect/>
                </a:stretch>
              </p:blipFill>
              <p:spPr>
                <a:xfrm>
                  <a:off x="9413426" y="6419640"/>
                  <a:ext cx="561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1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77931A61-44D6-9475-F588-5AC6A2A6E225}"/>
                    </a:ext>
                  </a:extLst>
                </p14:cNvPr>
                <p14:cNvContentPartPr/>
                <p14:nvPr/>
              </p14:nvContentPartPr>
              <p14:xfrm>
                <a:off x="9458786" y="6426840"/>
                <a:ext cx="28080" cy="4464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77931A61-44D6-9475-F588-5AC6A2A6E225}"/>
                    </a:ext>
                  </a:extLst>
                </p:cNvPr>
                <p:cNvPicPr/>
                <p:nvPr/>
              </p:nvPicPr>
              <p:blipFill>
                <a:blip r:embed="rId1502"/>
                <a:stretch>
                  <a:fillRect/>
                </a:stretch>
              </p:blipFill>
              <p:spPr>
                <a:xfrm>
                  <a:off x="9451226" y="6419280"/>
                  <a:ext cx="432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3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C1F4167B-44D9-4D2F-2908-6CA4E2B933CF}"/>
                    </a:ext>
                  </a:extLst>
                </p14:cNvPr>
                <p14:cNvContentPartPr/>
                <p14:nvPr/>
              </p14:nvContentPartPr>
              <p14:xfrm>
                <a:off x="9516386" y="6439440"/>
                <a:ext cx="46800" cy="20880"/>
              </p14:xfrm>
            </p:contentPart>
          </mc:Choice>
          <mc:Fallback xmlns=""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C1F4167B-44D9-4D2F-2908-6CA4E2B933CF}"/>
                    </a:ext>
                  </a:extLst>
                </p:cNvPr>
                <p:cNvPicPr/>
                <p:nvPr/>
              </p:nvPicPr>
              <p:blipFill>
                <a:blip r:embed="rId1504"/>
                <a:stretch>
                  <a:fillRect/>
                </a:stretch>
              </p:blipFill>
              <p:spPr>
                <a:xfrm>
                  <a:off x="9509186" y="6431880"/>
                  <a:ext cx="61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5">
              <p14:nvContentPartPr>
                <p14:cNvPr id="1303" name="Input penna 1302">
                  <a:extLst>
                    <a:ext uri="{FF2B5EF4-FFF2-40B4-BE49-F238E27FC236}">
                      <a16:creationId xmlns:a16="http://schemas.microsoft.com/office/drawing/2014/main" id="{C127CF68-3D03-4CCE-7452-958E3FA84FFE}"/>
                    </a:ext>
                  </a:extLst>
                </p14:cNvPr>
                <p14:cNvContentPartPr/>
                <p14:nvPr/>
              </p14:nvContentPartPr>
              <p14:xfrm>
                <a:off x="9577226" y="6410640"/>
                <a:ext cx="14040" cy="59400"/>
              </p14:xfrm>
            </p:contentPart>
          </mc:Choice>
          <mc:Fallback xmlns="">
            <p:pic>
              <p:nvPicPr>
                <p:cNvPr id="1303" name="Input penna 1302">
                  <a:extLst>
                    <a:ext uri="{FF2B5EF4-FFF2-40B4-BE49-F238E27FC236}">
                      <a16:creationId xmlns:a16="http://schemas.microsoft.com/office/drawing/2014/main" id="{C127CF68-3D03-4CCE-7452-958E3FA84FFE}"/>
                    </a:ext>
                  </a:extLst>
                </p:cNvPr>
                <p:cNvPicPr/>
                <p:nvPr/>
              </p:nvPicPr>
              <p:blipFill>
                <a:blip r:embed="rId1506"/>
                <a:stretch>
                  <a:fillRect/>
                </a:stretch>
              </p:blipFill>
              <p:spPr>
                <a:xfrm>
                  <a:off x="9569666" y="6403080"/>
                  <a:ext cx="291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7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CAD30078-1610-DF26-E0E3-C0FFA7C1007A}"/>
                    </a:ext>
                  </a:extLst>
                </p14:cNvPr>
                <p14:cNvContentPartPr/>
                <p14:nvPr/>
              </p14:nvContentPartPr>
              <p14:xfrm>
                <a:off x="9639506" y="6408840"/>
                <a:ext cx="46440" cy="43560"/>
              </p14:xfrm>
            </p:contentPart>
          </mc:Choice>
          <mc:Fallback xmlns=""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CAD30078-1610-DF26-E0E3-C0FFA7C1007A}"/>
                    </a:ext>
                  </a:extLst>
                </p:cNvPr>
                <p:cNvPicPr/>
                <p:nvPr/>
              </p:nvPicPr>
              <p:blipFill>
                <a:blip r:embed="rId1508"/>
                <a:stretch>
                  <a:fillRect/>
                </a:stretch>
              </p:blipFill>
              <p:spPr>
                <a:xfrm>
                  <a:off x="9631946" y="6401280"/>
                  <a:ext cx="615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9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3744C28E-DC69-FFD3-0EDE-02BE5F2E93AA}"/>
                    </a:ext>
                  </a:extLst>
                </p14:cNvPr>
                <p14:cNvContentPartPr/>
                <p14:nvPr/>
              </p14:nvContentPartPr>
              <p14:xfrm>
                <a:off x="9627626" y="6483000"/>
                <a:ext cx="46800" cy="8640"/>
              </p14:xfrm>
            </p:contentPart>
          </mc:Choice>
          <mc:Fallback xmlns=""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3744C28E-DC69-FFD3-0EDE-02BE5F2E93AA}"/>
                    </a:ext>
                  </a:extLst>
                </p:cNvPr>
                <p:cNvPicPr/>
                <p:nvPr/>
              </p:nvPicPr>
              <p:blipFill>
                <a:blip r:embed="rId1510"/>
                <a:stretch>
                  <a:fillRect/>
                </a:stretch>
              </p:blipFill>
              <p:spPr>
                <a:xfrm>
                  <a:off x="9620066" y="6475440"/>
                  <a:ext cx="619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1">
              <p14:nvContentPartPr>
                <p14:cNvPr id="1306" name="Input penna 1305">
                  <a:extLst>
                    <a:ext uri="{FF2B5EF4-FFF2-40B4-BE49-F238E27FC236}">
                      <a16:creationId xmlns:a16="http://schemas.microsoft.com/office/drawing/2014/main" id="{39EEC1BF-17A2-4F0C-B8FB-CD13A9BE6FF0}"/>
                    </a:ext>
                  </a:extLst>
                </p14:cNvPr>
                <p14:cNvContentPartPr/>
                <p14:nvPr/>
              </p14:nvContentPartPr>
              <p14:xfrm>
                <a:off x="9639146" y="6514680"/>
                <a:ext cx="50760" cy="39240"/>
              </p14:xfrm>
            </p:contentPart>
          </mc:Choice>
          <mc:Fallback xmlns="">
            <p:pic>
              <p:nvPicPr>
                <p:cNvPr id="1306" name="Input penna 1305">
                  <a:extLst>
                    <a:ext uri="{FF2B5EF4-FFF2-40B4-BE49-F238E27FC236}">
                      <a16:creationId xmlns:a16="http://schemas.microsoft.com/office/drawing/2014/main" id="{39EEC1BF-17A2-4F0C-B8FB-CD13A9BE6FF0}"/>
                    </a:ext>
                  </a:extLst>
                </p:cNvPr>
                <p:cNvPicPr/>
                <p:nvPr/>
              </p:nvPicPr>
              <p:blipFill>
                <a:blip r:embed="rId1512"/>
                <a:stretch>
                  <a:fillRect/>
                </a:stretch>
              </p:blipFill>
              <p:spPr>
                <a:xfrm>
                  <a:off x="9631586" y="6507120"/>
                  <a:ext cx="65880" cy="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5" name="Gruppo 1324">
            <a:extLst>
              <a:ext uri="{FF2B5EF4-FFF2-40B4-BE49-F238E27FC236}">
                <a16:creationId xmlns:a16="http://schemas.microsoft.com/office/drawing/2014/main" id="{413BB1AF-C1AE-8D16-5CCA-594B3F3F2D1E}"/>
              </a:ext>
            </a:extLst>
          </p:cNvPr>
          <p:cNvGrpSpPr/>
          <p:nvPr/>
        </p:nvGrpSpPr>
        <p:grpSpPr>
          <a:xfrm>
            <a:off x="9863426" y="6363480"/>
            <a:ext cx="610560" cy="165240"/>
            <a:chOff x="9863426" y="6363480"/>
            <a:chExt cx="610560" cy="16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3">
              <p14:nvContentPartPr>
                <p14:cNvPr id="1307" name="Input penna 1306">
                  <a:extLst>
                    <a:ext uri="{FF2B5EF4-FFF2-40B4-BE49-F238E27FC236}">
                      <a16:creationId xmlns:a16="http://schemas.microsoft.com/office/drawing/2014/main" id="{0FEFE169-6146-1E10-3217-A93E26CC34CA}"/>
                    </a:ext>
                  </a:extLst>
                </p14:cNvPr>
                <p14:cNvContentPartPr/>
                <p14:nvPr/>
              </p14:nvContentPartPr>
              <p14:xfrm>
                <a:off x="9863426" y="6376440"/>
                <a:ext cx="52200" cy="85680"/>
              </p14:xfrm>
            </p:contentPart>
          </mc:Choice>
          <mc:Fallback xmlns="">
            <p:pic>
              <p:nvPicPr>
                <p:cNvPr id="1307" name="Input penna 1306">
                  <a:extLst>
                    <a:ext uri="{FF2B5EF4-FFF2-40B4-BE49-F238E27FC236}">
                      <a16:creationId xmlns:a16="http://schemas.microsoft.com/office/drawing/2014/main" id="{0FEFE169-6146-1E10-3217-A93E26CC34CA}"/>
                    </a:ext>
                  </a:extLst>
                </p:cNvPr>
                <p:cNvPicPr/>
                <p:nvPr/>
              </p:nvPicPr>
              <p:blipFill>
                <a:blip r:embed="rId1514"/>
                <a:stretch>
                  <a:fillRect/>
                </a:stretch>
              </p:blipFill>
              <p:spPr>
                <a:xfrm>
                  <a:off x="9855866" y="6368880"/>
                  <a:ext cx="673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5">
              <p14:nvContentPartPr>
                <p14:cNvPr id="1308" name="Input penna 1307">
                  <a:extLst>
                    <a:ext uri="{FF2B5EF4-FFF2-40B4-BE49-F238E27FC236}">
                      <a16:creationId xmlns:a16="http://schemas.microsoft.com/office/drawing/2014/main" id="{F2015C15-191C-EA3C-98ED-CF7492E5B313}"/>
                    </a:ext>
                  </a:extLst>
                </p14:cNvPr>
                <p14:cNvContentPartPr/>
                <p14:nvPr/>
              </p14:nvContentPartPr>
              <p14:xfrm>
                <a:off x="9950546" y="6376800"/>
                <a:ext cx="7560" cy="76680"/>
              </p14:xfrm>
            </p:contentPart>
          </mc:Choice>
          <mc:Fallback xmlns="">
            <p:pic>
              <p:nvPicPr>
                <p:cNvPr id="1308" name="Input penna 1307">
                  <a:extLst>
                    <a:ext uri="{FF2B5EF4-FFF2-40B4-BE49-F238E27FC236}">
                      <a16:creationId xmlns:a16="http://schemas.microsoft.com/office/drawing/2014/main" id="{F2015C15-191C-EA3C-98ED-CF7492E5B313}"/>
                    </a:ext>
                  </a:extLst>
                </p:cNvPr>
                <p:cNvPicPr/>
                <p:nvPr/>
              </p:nvPicPr>
              <p:blipFill>
                <a:blip r:embed="rId1516"/>
                <a:stretch>
                  <a:fillRect/>
                </a:stretch>
              </p:blipFill>
              <p:spPr>
                <a:xfrm>
                  <a:off x="9942986" y="6369240"/>
                  <a:ext cx="226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7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13AAF1B8-C84A-D104-FE53-85E62857A089}"/>
                    </a:ext>
                  </a:extLst>
                </p14:cNvPr>
                <p14:cNvContentPartPr/>
                <p14:nvPr/>
              </p14:nvContentPartPr>
              <p14:xfrm>
                <a:off x="10048826" y="6363480"/>
                <a:ext cx="59040" cy="60480"/>
              </p14:xfrm>
            </p:contentPart>
          </mc:Choice>
          <mc:Fallback xmlns=""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13AAF1B8-C84A-D104-FE53-85E62857A089}"/>
                    </a:ext>
                  </a:extLst>
                </p:cNvPr>
                <p:cNvPicPr/>
                <p:nvPr/>
              </p:nvPicPr>
              <p:blipFill>
                <a:blip r:embed="rId1518"/>
                <a:stretch>
                  <a:fillRect/>
                </a:stretch>
              </p:blipFill>
              <p:spPr>
                <a:xfrm>
                  <a:off x="10041266" y="6356280"/>
                  <a:ext cx="741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9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A6B2BCD2-79EE-C63C-92C4-0BDBCAD9B03B}"/>
                    </a:ext>
                  </a:extLst>
                </p14:cNvPr>
                <p14:cNvContentPartPr/>
                <p14:nvPr/>
              </p14:nvContentPartPr>
              <p14:xfrm>
                <a:off x="10050986" y="6414240"/>
                <a:ext cx="36720" cy="2880"/>
              </p14:xfrm>
            </p:contentPart>
          </mc:Choice>
          <mc:Fallback xmlns=""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A6B2BCD2-79EE-C63C-92C4-0BDBCAD9B03B}"/>
                    </a:ext>
                  </a:extLst>
                </p:cNvPr>
                <p:cNvPicPr/>
                <p:nvPr/>
              </p:nvPicPr>
              <p:blipFill>
                <a:blip r:embed="rId1298"/>
                <a:stretch>
                  <a:fillRect/>
                </a:stretch>
              </p:blipFill>
              <p:spPr>
                <a:xfrm>
                  <a:off x="10043426" y="6406680"/>
                  <a:ext cx="51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0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C0BDD5B2-C2E0-ED64-5072-AD1FF4E27EFC}"/>
                    </a:ext>
                  </a:extLst>
                </p14:cNvPr>
                <p14:cNvContentPartPr/>
                <p14:nvPr/>
              </p14:nvContentPartPr>
              <p14:xfrm>
                <a:off x="10069346" y="6441960"/>
                <a:ext cx="9360" cy="28440"/>
              </p14:xfrm>
            </p:contentPart>
          </mc:Choice>
          <mc:Fallback xmlns=""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C0BDD5B2-C2E0-ED64-5072-AD1FF4E27EFC}"/>
                    </a:ext>
                  </a:extLst>
                </p:cNvPr>
                <p:cNvPicPr/>
                <p:nvPr/>
              </p:nvPicPr>
              <p:blipFill>
                <a:blip r:embed="rId1521"/>
                <a:stretch>
                  <a:fillRect/>
                </a:stretch>
              </p:blipFill>
              <p:spPr>
                <a:xfrm>
                  <a:off x="10061786" y="6434400"/>
                  <a:ext cx="244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2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EB38A3BE-D3D4-0665-BCF7-8F62B0435F8E}"/>
                    </a:ext>
                  </a:extLst>
                </p14:cNvPr>
                <p14:cNvContentPartPr/>
                <p14:nvPr/>
              </p14:nvContentPartPr>
              <p14:xfrm>
                <a:off x="10036226" y="6471120"/>
                <a:ext cx="51480" cy="5760"/>
              </p14:xfrm>
            </p:contentPart>
          </mc:Choice>
          <mc:Fallback xmlns=""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EB38A3BE-D3D4-0665-BCF7-8F62B0435F8E}"/>
                    </a:ext>
                  </a:extLst>
                </p:cNvPr>
                <p:cNvPicPr/>
                <p:nvPr/>
              </p:nvPicPr>
              <p:blipFill>
                <a:blip r:embed="rId1523"/>
                <a:stretch>
                  <a:fillRect/>
                </a:stretch>
              </p:blipFill>
              <p:spPr>
                <a:xfrm>
                  <a:off x="10028666" y="6463560"/>
                  <a:ext cx="666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4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1FDF3710-A0C5-3AD7-5A3F-A9A76AF73487}"/>
                    </a:ext>
                  </a:extLst>
                </p14:cNvPr>
                <p14:cNvContentPartPr/>
                <p14:nvPr/>
              </p14:nvContentPartPr>
              <p14:xfrm>
                <a:off x="10056026" y="6488760"/>
                <a:ext cx="45720" cy="39960"/>
              </p14:xfrm>
            </p:contentPart>
          </mc:Choice>
          <mc:Fallback xmlns=""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1FDF3710-A0C5-3AD7-5A3F-A9A76AF73487}"/>
                    </a:ext>
                  </a:extLst>
                </p:cNvPr>
                <p:cNvPicPr/>
                <p:nvPr/>
              </p:nvPicPr>
              <p:blipFill>
                <a:blip r:embed="rId1525"/>
                <a:stretch>
                  <a:fillRect/>
                </a:stretch>
              </p:blipFill>
              <p:spPr>
                <a:xfrm>
                  <a:off x="10048466" y="6481200"/>
                  <a:ext cx="608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6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B4F49DD5-55D3-FB06-2D0F-EFE316A5D503}"/>
                    </a:ext>
                  </a:extLst>
                </p14:cNvPr>
                <p14:cNvContentPartPr/>
                <p14:nvPr/>
              </p14:nvContentPartPr>
              <p14:xfrm>
                <a:off x="10134146" y="6390840"/>
                <a:ext cx="42840" cy="84960"/>
              </p14:xfrm>
            </p:contentPart>
          </mc:Choice>
          <mc:Fallback xmlns=""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B4F49DD5-55D3-FB06-2D0F-EFE316A5D503}"/>
                    </a:ext>
                  </a:extLst>
                </p:cNvPr>
                <p:cNvPicPr/>
                <p:nvPr/>
              </p:nvPicPr>
              <p:blipFill>
                <a:blip r:embed="rId1527"/>
                <a:stretch>
                  <a:fillRect/>
                </a:stretch>
              </p:blipFill>
              <p:spPr>
                <a:xfrm>
                  <a:off x="10126586" y="6383280"/>
                  <a:ext cx="579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8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BC188F02-25B7-4DB9-96F8-B9343D6682FD}"/>
                    </a:ext>
                  </a:extLst>
                </p14:cNvPr>
                <p14:cNvContentPartPr/>
                <p14:nvPr/>
              </p14:nvContentPartPr>
              <p14:xfrm>
                <a:off x="10192826" y="6429720"/>
                <a:ext cx="24120" cy="10080"/>
              </p14:xfrm>
            </p:contentPart>
          </mc:Choice>
          <mc:Fallback xmlns=""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BC188F02-25B7-4DB9-96F8-B9343D6682FD}"/>
                    </a:ext>
                  </a:extLst>
                </p:cNvPr>
                <p:cNvPicPr/>
                <p:nvPr/>
              </p:nvPicPr>
              <p:blipFill>
                <a:blip r:embed="rId1529"/>
                <a:stretch>
                  <a:fillRect/>
                </a:stretch>
              </p:blipFill>
              <p:spPr>
                <a:xfrm>
                  <a:off x="10185266" y="6422160"/>
                  <a:ext cx="392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0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3D3EAA7A-E75E-9DAA-A99C-0FE6063369F1}"/>
                    </a:ext>
                  </a:extLst>
                </p14:cNvPr>
                <p14:cNvContentPartPr/>
                <p14:nvPr/>
              </p14:nvContentPartPr>
              <p14:xfrm>
                <a:off x="10219106" y="6389400"/>
                <a:ext cx="19440" cy="86400"/>
              </p14:xfrm>
            </p:contentPart>
          </mc:Choice>
          <mc:Fallback xmlns=""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3D3EAA7A-E75E-9DAA-A99C-0FE6063369F1}"/>
                    </a:ext>
                  </a:extLst>
                </p:cNvPr>
                <p:cNvPicPr/>
                <p:nvPr/>
              </p:nvPicPr>
              <p:blipFill>
                <a:blip r:embed="rId1531"/>
                <a:stretch>
                  <a:fillRect/>
                </a:stretch>
              </p:blipFill>
              <p:spPr>
                <a:xfrm>
                  <a:off x="10211546" y="6381840"/>
                  <a:ext cx="34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2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0969A18B-0B07-5278-6B4E-86069BDE2AC8}"/>
                    </a:ext>
                  </a:extLst>
                </p14:cNvPr>
                <p14:cNvContentPartPr/>
                <p14:nvPr/>
              </p14:nvContentPartPr>
              <p14:xfrm>
                <a:off x="10260866" y="6395880"/>
                <a:ext cx="9720" cy="60480"/>
              </p14:xfrm>
            </p:contentPart>
          </mc:Choice>
          <mc:Fallback xmlns=""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0969A18B-0B07-5278-6B4E-86069BDE2AC8}"/>
                    </a:ext>
                  </a:extLst>
                </p:cNvPr>
                <p:cNvPicPr/>
                <p:nvPr/>
              </p:nvPicPr>
              <p:blipFill>
                <a:blip r:embed="rId1533"/>
                <a:stretch>
                  <a:fillRect/>
                </a:stretch>
              </p:blipFill>
              <p:spPr>
                <a:xfrm>
                  <a:off x="10253306" y="6388320"/>
                  <a:ext cx="248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4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54826B9C-18A2-060A-DCCA-4AB37E475CD6}"/>
                    </a:ext>
                  </a:extLst>
                </p14:cNvPr>
                <p14:cNvContentPartPr/>
                <p14:nvPr/>
              </p14:nvContentPartPr>
              <p14:xfrm>
                <a:off x="10306226" y="6407400"/>
                <a:ext cx="36720" cy="4320"/>
              </p14:xfrm>
            </p:contentPart>
          </mc:Choice>
          <mc:Fallback xmlns=""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54826B9C-18A2-060A-DCCA-4AB37E475CD6}"/>
                    </a:ext>
                  </a:extLst>
                </p:cNvPr>
                <p:cNvPicPr/>
                <p:nvPr/>
              </p:nvPicPr>
              <p:blipFill>
                <a:blip r:embed="rId1535"/>
                <a:stretch>
                  <a:fillRect/>
                </a:stretch>
              </p:blipFill>
              <p:spPr>
                <a:xfrm>
                  <a:off x="10298666" y="6399840"/>
                  <a:ext cx="518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6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C3EF134E-60C1-08E6-B6F5-90290DA9575A}"/>
                    </a:ext>
                  </a:extLst>
                </p14:cNvPr>
                <p14:cNvContentPartPr/>
                <p14:nvPr/>
              </p14:nvContentPartPr>
              <p14:xfrm>
                <a:off x="10302266" y="6414600"/>
                <a:ext cx="33480" cy="51120"/>
              </p14:xfrm>
            </p:contentPart>
          </mc:Choice>
          <mc:Fallback xmlns=""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C3EF134E-60C1-08E6-B6F5-90290DA9575A}"/>
                    </a:ext>
                  </a:extLst>
                </p:cNvPr>
                <p:cNvPicPr/>
                <p:nvPr/>
              </p:nvPicPr>
              <p:blipFill>
                <a:blip r:embed="rId1537"/>
                <a:stretch>
                  <a:fillRect/>
                </a:stretch>
              </p:blipFill>
              <p:spPr>
                <a:xfrm>
                  <a:off x="10294706" y="6407040"/>
                  <a:ext cx="486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8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72C50355-647F-9CCE-555C-807CF7AE7088}"/>
                    </a:ext>
                  </a:extLst>
                </p14:cNvPr>
                <p14:cNvContentPartPr/>
                <p14:nvPr/>
              </p14:nvContentPartPr>
              <p14:xfrm>
                <a:off x="10364906" y="6412800"/>
                <a:ext cx="37440" cy="4320"/>
              </p14:xfrm>
            </p:contentPart>
          </mc:Choice>
          <mc:Fallback xmlns=""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72C50355-647F-9CCE-555C-807CF7AE7088}"/>
                    </a:ext>
                  </a:extLst>
                </p:cNvPr>
                <p:cNvPicPr/>
                <p:nvPr/>
              </p:nvPicPr>
              <p:blipFill>
                <a:blip r:embed="rId1539"/>
                <a:stretch>
                  <a:fillRect/>
                </a:stretch>
              </p:blipFill>
              <p:spPr>
                <a:xfrm>
                  <a:off x="10357346" y="6405240"/>
                  <a:ext cx="525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0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3AD6BDA5-17FC-6399-68EC-6F83918705E6}"/>
                    </a:ext>
                  </a:extLst>
                </p14:cNvPr>
                <p14:cNvContentPartPr/>
                <p14:nvPr/>
              </p14:nvContentPartPr>
              <p14:xfrm>
                <a:off x="10364186" y="6417480"/>
                <a:ext cx="28800" cy="4788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3AD6BDA5-17FC-6399-68EC-6F83918705E6}"/>
                    </a:ext>
                  </a:extLst>
                </p:cNvPr>
                <p:cNvPicPr/>
                <p:nvPr/>
              </p:nvPicPr>
              <p:blipFill>
                <a:blip r:embed="rId1541"/>
                <a:stretch>
                  <a:fillRect/>
                </a:stretch>
              </p:blipFill>
              <p:spPr>
                <a:xfrm>
                  <a:off x="10356626" y="6409920"/>
                  <a:ext cx="439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2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E57C820C-D3B6-A411-2CB6-51D013A61660}"/>
                    </a:ext>
                  </a:extLst>
                </p14:cNvPr>
                <p14:cNvContentPartPr/>
                <p14:nvPr/>
              </p14:nvContentPartPr>
              <p14:xfrm>
                <a:off x="10425026" y="6416040"/>
                <a:ext cx="6840" cy="48600"/>
              </p14:xfrm>
            </p:contentPart>
          </mc:Choice>
          <mc:Fallback xmlns=""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E57C820C-D3B6-A411-2CB6-51D013A61660}"/>
                    </a:ext>
                  </a:extLst>
                </p:cNvPr>
                <p:cNvPicPr/>
                <p:nvPr/>
              </p:nvPicPr>
              <p:blipFill>
                <a:blip r:embed="rId1543"/>
                <a:stretch>
                  <a:fillRect/>
                </a:stretch>
              </p:blipFill>
              <p:spPr>
                <a:xfrm>
                  <a:off x="10417466" y="6408480"/>
                  <a:ext cx="219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4">
              <p14:nvContentPartPr>
                <p14:cNvPr id="1323" name="Input penna 1322">
                  <a:extLst>
                    <a:ext uri="{FF2B5EF4-FFF2-40B4-BE49-F238E27FC236}">
                      <a16:creationId xmlns:a16="http://schemas.microsoft.com/office/drawing/2014/main" id="{9375DA82-BB40-85A4-57D8-C431D02CBADD}"/>
                    </a:ext>
                  </a:extLst>
                </p14:cNvPr>
                <p14:cNvContentPartPr/>
                <p14:nvPr/>
              </p14:nvContentPartPr>
              <p14:xfrm>
                <a:off x="10428626" y="6445560"/>
                <a:ext cx="45360" cy="7920"/>
              </p14:xfrm>
            </p:contentPart>
          </mc:Choice>
          <mc:Fallback xmlns="">
            <p:pic>
              <p:nvPicPr>
                <p:cNvPr id="1323" name="Input penna 1322">
                  <a:extLst>
                    <a:ext uri="{FF2B5EF4-FFF2-40B4-BE49-F238E27FC236}">
                      <a16:creationId xmlns:a16="http://schemas.microsoft.com/office/drawing/2014/main" id="{9375DA82-BB40-85A4-57D8-C431D02CBADD}"/>
                    </a:ext>
                  </a:extLst>
                </p:cNvPr>
                <p:cNvPicPr/>
                <p:nvPr/>
              </p:nvPicPr>
              <p:blipFill>
                <a:blip r:embed="rId1078"/>
                <a:stretch>
                  <a:fillRect/>
                </a:stretch>
              </p:blipFill>
              <p:spPr>
                <a:xfrm>
                  <a:off x="10421066" y="6438000"/>
                  <a:ext cx="6048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9" name="Gruppo 1338">
            <a:extLst>
              <a:ext uri="{FF2B5EF4-FFF2-40B4-BE49-F238E27FC236}">
                <a16:creationId xmlns:a16="http://schemas.microsoft.com/office/drawing/2014/main" id="{2869DC18-8BEC-0E00-4278-CD8A219E6891}"/>
              </a:ext>
            </a:extLst>
          </p:cNvPr>
          <p:cNvGrpSpPr/>
          <p:nvPr/>
        </p:nvGrpSpPr>
        <p:grpSpPr>
          <a:xfrm>
            <a:off x="10617779" y="6390255"/>
            <a:ext cx="297000" cy="146520"/>
            <a:chOff x="10617779" y="6390255"/>
            <a:chExt cx="297000" cy="14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5">
              <p14:nvContentPartPr>
                <p14:cNvPr id="1328" name="Input penna 1327">
                  <a:extLst>
                    <a:ext uri="{FF2B5EF4-FFF2-40B4-BE49-F238E27FC236}">
                      <a16:creationId xmlns:a16="http://schemas.microsoft.com/office/drawing/2014/main" id="{C16AC4D8-0FBB-0E62-7F2A-AC914EBD22B2}"/>
                    </a:ext>
                  </a:extLst>
                </p14:cNvPr>
                <p14:cNvContentPartPr/>
                <p14:nvPr/>
              </p14:nvContentPartPr>
              <p14:xfrm>
                <a:off x="10617779" y="6403935"/>
                <a:ext cx="37800" cy="54360"/>
              </p14:xfrm>
            </p:contentPart>
          </mc:Choice>
          <mc:Fallback xmlns="">
            <p:pic>
              <p:nvPicPr>
                <p:cNvPr id="1328" name="Input penna 1327">
                  <a:extLst>
                    <a:ext uri="{FF2B5EF4-FFF2-40B4-BE49-F238E27FC236}">
                      <a16:creationId xmlns:a16="http://schemas.microsoft.com/office/drawing/2014/main" id="{C16AC4D8-0FBB-0E62-7F2A-AC914EBD22B2}"/>
                    </a:ext>
                  </a:extLst>
                </p:cNvPr>
                <p:cNvPicPr/>
                <p:nvPr/>
              </p:nvPicPr>
              <p:blipFill>
                <a:blip r:embed="rId1546"/>
                <a:stretch>
                  <a:fillRect/>
                </a:stretch>
              </p:blipFill>
              <p:spPr>
                <a:xfrm>
                  <a:off x="10610219" y="6396375"/>
                  <a:ext cx="529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7">
              <p14:nvContentPartPr>
                <p14:cNvPr id="1329" name="Input penna 1328">
                  <a:extLst>
                    <a:ext uri="{FF2B5EF4-FFF2-40B4-BE49-F238E27FC236}">
                      <a16:creationId xmlns:a16="http://schemas.microsoft.com/office/drawing/2014/main" id="{219D9999-83B8-8DCC-095A-3E5479B98D16}"/>
                    </a:ext>
                  </a:extLst>
                </p14:cNvPr>
                <p14:cNvContentPartPr/>
                <p14:nvPr/>
              </p14:nvContentPartPr>
              <p14:xfrm>
                <a:off x="10682939" y="6390255"/>
                <a:ext cx="10800" cy="73080"/>
              </p14:xfrm>
            </p:contentPart>
          </mc:Choice>
          <mc:Fallback xmlns="">
            <p:pic>
              <p:nvPicPr>
                <p:cNvPr id="1329" name="Input penna 1328">
                  <a:extLst>
                    <a:ext uri="{FF2B5EF4-FFF2-40B4-BE49-F238E27FC236}">
                      <a16:creationId xmlns:a16="http://schemas.microsoft.com/office/drawing/2014/main" id="{219D9999-83B8-8DCC-095A-3E5479B98D16}"/>
                    </a:ext>
                  </a:extLst>
                </p:cNvPr>
                <p:cNvPicPr/>
                <p:nvPr/>
              </p:nvPicPr>
              <p:blipFill>
                <a:blip r:embed="rId1548"/>
                <a:stretch>
                  <a:fillRect/>
                </a:stretch>
              </p:blipFill>
              <p:spPr>
                <a:xfrm>
                  <a:off x="10675379" y="6382695"/>
                  <a:ext cx="259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9">
              <p14:nvContentPartPr>
                <p14:cNvPr id="1330" name="Input penna 1329">
                  <a:extLst>
                    <a:ext uri="{FF2B5EF4-FFF2-40B4-BE49-F238E27FC236}">
                      <a16:creationId xmlns:a16="http://schemas.microsoft.com/office/drawing/2014/main" id="{CBB913CA-D390-7EEB-1E22-CF7AC1A42917}"/>
                    </a:ext>
                  </a:extLst>
                </p14:cNvPr>
                <p14:cNvContentPartPr/>
                <p14:nvPr/>
              </p14:nvContentPartPr>
              <p14:xfrm>
                <a:off x="10637939" y="6470175"/>
                <a:ext cx="48240" cy="66600"/>
              </p14:xfrm>
            </p:contentPart>
          </mc:Choice>
          <mc:Fallback xmlns="">
            <p:pic>
              <p:nvPicPr>
                <p:cNvPr id="1330" name="Input penna 1329">
                  <a:extLst>
                    <a:ext uri="{FF2B5EF4-FFF2-40B4-BE49-F238E27FC236}">
                      <a16:creationId xmlns:a16="http://schemas.microsoft.com/office/drawing/2014/main" id="{CBB913CA-D390-7EEB-1E22-CF7AC1A42917}"/>
                    </a:ext>
                  </a:extLst>
                </p:cNvPr>
                <p:cNvPicPr/>
                <p:nvPr/>
              </p:nvPicPr>
              <p:blipFill>
                <a:blip r:embed="rId1550"/>
                <a:stretch>
                  <a:fillRect/>
                </a:stretch>
              </p:blipFill>
              <p:spPr>
                <a:xfrm>
                  <a:off x="10630379" y="6462615"/>
                  <a:ext cx="633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1">
              <p14:nvContentPartPr>
                <p14:cNvPr id="1331" name="Input penna 1330">
                  <a:extLst>
                    <a:ext uri="{FF2B5EF4-FFF2-40B4-BE49-F238E27FC236}">
                      <a16:creationId xmlns:a16="http://schemas.microsoft.com/office/drawing/2014/main" id="{D4930977-1591-022B-DC1E-F1D71CF47D05}"/>
                    </a:ext>
                  </a:extLst>
                </p14:cNvPr>
                <p14:cNvContentPartPr/>
                <p14:nvPr/>
              </p14:nvContentPartPr>
              <p14:xfrm>
                <a:off x="10650539" y="6492855"/>
                <a:ext cx="42840" cy="17640"/>
              </p14:xfrm>
            </p:contentPart>
          </mc:Choice>
          <mc:Fallback xmlns="">
            <p:pic>
              <p:nvPicPr>
                <p:cNvPr id="1331" name="Input penna 1330">
                  <a:extLst>
                    <a:ext uri="{FF2B5EF4-FFF2-40B4-BE49-F238E27FC236}">
                      <a16:creationId xmlns:a16="http://schemas.microsoft.com/office/drawing/2014/main" id="{D4930977-1591-022B-DC1E-F1D71CF47D05}"/>
                    </a:ext>
                  </a:extLst>
                </p:cNvPr>
                <p:cNvPicPr/>
                <p:nvPr/>
              </p:nvPicPr>
              <p:blipFill>
                <a:blip r:embed="rId1552"/>
                <a:stretch>
                  <a:fillRect/>
                </a:stretch>
              </p:blipFill>
              <p:spPr>
                <a:xfrm>
                  <a:off x="10642979" y="6485295"/>
                  <a:ext cx="579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3">
              <p14:nvContentPartPr>
                <p14:cNvPr id="1332" name="Input penna 1331">
                  <a:extLst>
                    <a:ext uri="{FF2B5EF4-FFF2-40B4-BE49-F238E27FC236}">
                      <a16:creationId xmlns:a16="http://schemas.microsoft.com/office/drawing/2014/main" id="{B855070B-01F1-3389-FDA1-4A406C172291}"/>
                    </a:ext>
                  </a:extLst>
                </p14:cNvPr>
                <p14:cNvContentPartPr/>
                <p14:nvPr/>
              </p14:nvContentPartPr>
              <p14:xfrm>
                <a:off x="10723259" y="6416535"/>
                <a:ext cx="30600" cy="49320"/>
              </p14:xfrm>
            </p:contentPart>
          </mc:Choice>
          <mc:Fallback xmlns="">
            <p:pic>
              <p:nvPicPr>
                <p:cNvPr id="1332" name="Input penna 1331">
                  <a:extLst>
                    <a:ext uri="{FF2B5EF4-FFF2-40B4-BE49-F238E27FC236}">
                      <a16:creationId xmlns:a16="http://schemas.microsoft.com/office/drawing/2014/main" id="{B855070B-01F1-3389-FDA1-4A406C172291}"/>
                    </a:ext>
                  </a:extLst>
                </p:cNvPr>
                <p:cNvPicPr/>
                <p:nvPr/>
              </p:nvPicPr>
              <p:blipFill>
                <a:blip r:embed="rId1554"/>
                <a:stretch>
                  <a:fillRect/>
                </a:stretch>
              </p:blipFill>
              <p:spPr>
                <a:xfrm>
                  <a:off x="10715699" y="6408975"/>
                  <a:ext cx="457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5">
              <p14:nvContentPartPr>
                <p14:cNvPr id="1333" name="Input penna 1332">
                  <a:extLst>
                    <a:ext uri="{FF2B5EF4-FFF2-40B4-BE49-F238E27FC236}">
                      <a16:creationId xmlns:a16="http://schemas.microsoft.com/office/drawing/2014/main" id="{630B17B4-4140-4425-0113-8983068E701A}"/>
                    </a:ext>
                  </a:extLst>
                </p14:cNvPr>
                <p14:cNvContentPartPr/>
                <p14:nvPr/>
              </p14:nvContentPartPr>
              <p14:xfrm>
                <a:off x="10764299" y="6414735"/>
                <a:ext cx="6120" cy="51840"/>
              </p14:xfrm>
            </p:contentPart>
          </mc:Choice>
          <mc:Fallback xmlns="">
            <p:pic>
              <p:nvPicPr>
                <p:cNvPr id="1333" name="Input penna 1332">
                  <a:extLst>
                    <a:ext uri="{FF2B5EF4-FFF2-40B4-BE49-F238E27FC236}">
                      <a16:creationId xmlns:a16="http://schemas.microsoft.com/office/drawing/2014/main" id="{630B17B4-4140-4425-0113-8983068E701A}"/>
                    </a:ext>
                  </a:extLst>
                </p:cNvPr>
                <p:cNvPicPr/>
                <p:nvPr/>
              </p:nvPicPr>
              <p:blipFill>
                <a:blip r:embed="rId1556"/>
                <a:stretch>
                  <a:fillRect/>
                </a:stretch>
              </p:blipFill>
              <p:spPr>
                <a:xfrm>
                  <a:off x="10756739" y="6407175"/>
                  <a:ext cx="21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7">
              <p14:nvContentPartPr>
                <p14:cNvPr id="1334" name="Input penna 1333">
                  <a:extLst>
                    <a:ext uri="{FF2B5EF4-FFF2-40B4-BE49-F238E27FC236}">
                      <a16:creationId xmlns:a16="http://schemas.microsoft.com/office/drawing/2014/main" id="{35DE2E64-AE48-4C27-5B2A-65ED3CB6ECC8}"/>
                    </a:ext>
                  </a:extLst>
                </p14:cNvPr>
                <p14:cNvContentPartPr/>
                <p14:nvPr/>
              </p14:nvContentPartPr>
              <p14:xfrm>
                <a:off x="10802819" y="6415815"/>
                <a:ext cx="41040" cy="9360"/>
              </p14:xfrm>
            </p:contentPart>
          </mc:Choice>
          <mc:Fallback xmlns="">
            <p:pic>
              <p:nvPicPr>
                <p:cNvPr id="1334" name="Input penna 1333">
                  <a:extLst>
                    <a:ext uri="{FF2B5EF4-FFF2-40B4-BE49-F238E27FC236}">
                      <a16:creationId xmlns:a16="http://schemas.microsoft.com/office/drawing/2014/main" id="{35DE2E64-AE48-4C27-5B2A-65ED3CB6ECC8}"/>
                    </a:ext>
                  </a:extLst>
                </p:cNvPr>
                <p:cNvPicPr/>
                <p:nvPr/>
              </p:nvPicPr>
              <p:blipFill>
                <a:blip r:embed="rId1558"/>
                <a:stretch>
                  <a:fillRect/>
                </a:stretch>
              </p:blipFill>
              <p:spPr>
                <a:xfrm>
                  <a:off x="10795259" y="6408255"/>
                  <a:ext cx="56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9">
              <p14:nvContentPartPr>
                <p14:cNvPr id="1335" name="Input penna 1334">
                  <a:extLst>
                    <a:ext uri="{FF2B5EF4-FFF2-40B4-BE49-F238E27FC236}">
                      <a16:creationId xmlns:a16="http://schemas.microsoft.com/office/drawing/2014/main" id="{34185A91-F781-FF4D-6A9E-F028CD25943C}"/>
                    </a:ext>
                  </a:extLst>
                </p14:cNvPr>
                <p14:cNvContentPartPr/>
                <p14:nvPr/>
              </p14:nvContentPartPr>
              <p14:xfrm>
                <a:off x="10807859" y="6421215"/>
                <a:ext cx="31320" cy="54000"/>
              </p14:xfrm>
            </p:contentPart>
          </mc:Choice>
          <mc:Fallback xmlns="">
            <p:pic>
              <p:nvPicPr>
                <p:cNvPr id="1335" name="Input penna 1334">
                  <a:extLst>
                    <a:ext uri="{FF2B5EF4-FFF2-40B4-BE49-F238E27FC236}">
                      <a16:creationId xmlns:a16="http://schemas.microsoft.com/office/drawing/2014/main" id="{34185A91-F781-FF4D-6A9E-F028CD25943C}"/>
                    </a:ext>
                  </a:extLst>
                </p:cNvPr>
                <p:cNvPicPr/>
                <p:nvPr/>
              </p:nvPicPr>
              <p:blipFill>
                <a:blip r:embed="rId1560"/>
                <a:stretch>
                  <a:fillRect/>
                </a:stretch>
              </p:blipFill>
              <p:spPr>
                <a:xfrm>
                  <a:off x="10800299" y="6413655"/>
                  <a:ext cx="464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1">
              <p14:nvContentPartPr>
                <p14:cNvPr id="1336" name="Input penna 1335">
                  <a:extLst>
                    <a:ext uri="{FF2B5EF4-FFF2-40B4-BE49-F238E27FC236}">
                      <a16:creationId xmlns:a16="http://schemas.microsoft.com/office/drawing/2014/main" id="{C2FD7211-272C-C6C4-1DDD-CE5BCA5BF887}"/>
                    </a:ext>
                  </a:extLst>
                </p14:cNvPr>
                <p14:cNvContentPartPr/>
                <p14:nvPr/>
              </p14:nvContentPartPr>
              <p14:xfrm>
                <a:off x="10860059" y="6431655"/>
                <a:ext cx="2880" cy="33120"/>
              </p14:xfrm>
            </p:contentPart>
          </mc:Choice>
          <mc:Fallback xmlns="">
            <p:pic>
              <p:nvPicPr>
                <p:cNvPr id="1336" name="Input penna 1335">
                  <a:extLst>
                    <a:ext uri="{FF2B5EF4-FFF2-40B4-BE49-F238E27FC236}">
                      <a16:creationId xmlns:a16="http://schemas.microsoft.com/office/drawing/2014/main" id="{C2FD7211-272C-C6C4-1DDD-CE5BCA5BF887}"/>
                    </a:ext>
                  </a:extLst>
                </p:cNvPr>
                <p:cNvPicPr/>
                <p:nvPr/>
              </p:nvPicPr>
              <p:blipFill>
                <a:blip r:embed="rId1562"/>
                <a:stretch>
                  <a:fillRect/>
                </a:stretch>
              </p:blipFill>
              <p:spPr>
                <a:xfrm>
                  <a:off x="10852499" y="6424095"/>
                  <a:ext cx="180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3">
              <p14:nvContentPartPr>
                <p14:cNvPr id="1337" name="Input penna 1336">
                  <a:extLst>
                    <a:ext uri="{FF2B5EF4-FFF2-40B4-BE49-F238E27FC236}">
                      <a16:creationId xmlns:a16="http://schemas.microsoft.com/office/drawing/2014/main" id="{4E472D68-45A2-C687-C6E1-24E15E336CDB}"/>
                    </a:ext>
                  </a:extLst>
                </p14:cNvPr>
                <p14:cNvContentPartPr/>
                <p14:nvPr/>
              </p14:nvContentPartPr>
              <p14:xfrm>
                <a:off x="10867259" y="6451455"/>
                <a:ext cx="47520" cy="11520"/>
              </p14:xfrm>
            </p:contentPart>
          </mc:Choice>
          <mc:Fallback xmlns="">
            <p:pic>
              <p:nvPicPr>
                <p:cNvPr id="1337" name="Input penna 1336">
                  <a:extLst>
                    <a:ext uri="{FF2B5EF4-FFF2-40B4-BE49-F238E27FC236}">
                      <a16:creationId xmlns:a16="http://schemas.microsoft.com/office/drawing/2014/main" id="{4E472D68-45A2-C687-C6E1-24E15E336CDB}"/>
                    </a:ext>
                  </a:extLst>
                </p:cNvPr>
                <p:cNvPicPr/>
                <p:nvPr/>
              </p:nvPicPr>
              <p:blipFill>
                <a:blip r:embed="rId1564"/>
                <a:stretch>
                  <a:fillRect/>
                </a:stretch>
              </p:blipFill>
              <p:spPr>
                <a:xfrm>
                  <a:off x="10859699" y="6443895"/>
                  <a:ext cx="62640" cy="2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65">
            <p14:nvContentPartPr>
              <p14:cNvPr id="1344" name="Input penna 1343">
                <a:extLst>
                  <a:ext uri="{FF2B5EF4-FFF2-40B4-BE49-F238E27FC236}">
                    <a16:creationId xmlns:a16="http://schemas.microsoft.com/office/drawing/2014/main" id="{F1F53232-E100-0E73-5EE0-0FDEA6A62802}"/>
                  </a:ext>
                </a:extLst>
              </p14:cNvPr>
              <p14:cNvContentPartPr/>
              <p14:nvPr/>
            </p14:nvContentPartPr>
            <p14:xfrm>
              <a:off x="8154919" y="5825008"/>
              <a:ext cx="1819800" cy="141840"/>
            </p14:xfrm>
          </p:contentPart>
        </mc:Choice>
        <mc:Fallback xmlns="">
          <p:pic>
            <p:nvPicPr>
              <p:cNvPr id="1344" name="Input penna 1343">
                <a:extLst>
                  <a:ext uri="{FF2B5EF4-FFF2-40B4-BE49-F238E27FC236}">
                    <a16:creationId xmlns:a16="http://schemas.microsoft.com/office/drawing/2014/main" id="{F1F53232-E100-0E73-5EE0-0FDEA6A62802}"/>
                  </a:ext>
                </a:extLst>
              </p:cNvPr>
              <p:cNvPicPr/>
              <p:nvPr/>
            </p:nvPicPr>
            <p:blipFill>
              <a:blip r:embed="rId1566"/>
              <a:stretch>
                <a:fillRect/>
              </a:stretch>
            </p:blipFill>
            <p:spPr>
              <a:xfrm>
                <a:off x="8100919" y="5717008"/>
                <a:ext cx="1927440" cy="35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66" name="Gruppo 1365">
            <a:extLst>
              <a:ext uri="{FF2B5EF4-FFF2-40B4-BE49-F238E27FC236}">
                <a16:creationId xmlns:a16="http://schemas.microsoft.com/office/drawing/2014/main" id="{22FEC765-C109-B347-54D4-CDC53B184FF4}"/>
              </a:ext>
            </a:extLst>
          </p:cNvPr>
          <p:cNvGrpSpPr/>
          <p:nvPr/>
        </p:nvGrpSpPr>
        <p:grpSpPr>
          <a:xfrm>
            <a:off x="8471655" y="6195424"/>
            <a:ext cx="514800" cy="114480"/>
            <a:chOff x="8471655" y="6195424"/>
            <a:chExt cx="514800" cy="11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7">
              <p14:nvContentPartPr>
                <p14:cNvPr id="1345" name="Input penna 1344">
                  <a:extLst>
                    <a:ext uri="{FF2B5EF4-FFF2-40B4-BE49-F238E27FC236}">
                      <a16:creationId xmlns:a16="http://schemas.microsoft.com/office/drawing/2014/main" id="{A78DC33A-7622-9CEF-CD10-18D4130B7EDE}"/>
                    </a:ext>
                  </a:extLst>
                </p14:cNvPr>
                <p14:cNvContentPartPr/>
                <p14:nvPr/>
              </p14:nvContentPartPr>
              <p14:xfrm>
                <a:off x="8471655" y="6213424"/>
                <a:ext cx="51120" cy="65520"/>
              </p14:xfrm>
            </p:contentPart>
          </mc:Choice>
          <mc:Fallback xmlns="">
            <p:pic>
              <p:nvPicPr>
                <p:cNvPr id="1345" name="Input penna 1344">
                  <a:extLst>
                    <a:ext uri="{FF2B5EF4-FFF2-40B4-BE49-F238E27FC236}">
                      <a16:creationId xmlns:a16="http://schemas.microsoft.com/office/drawing/2014/main" id="{A78DC33A-7622-9CEF-CD10-18D4130B7EDE}"/>
                    </a:ext>
                  </a:extLst>
                </p:cNvPr>
                <p:cNvPicPr/>
                <p:nvPr/>
              </p:nvPicPr>
              <p:blipFill>
                <a:blip r:embed="rId1568"/>
                <a:stretch>
                  <a:fillRect/>
                </a:stretch>
              </p:blipFill>
              <p:spPr>
                <a:xfrm>
                  <a:off x="8464095" y="6205864"/>
                  <a:ext cx="662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9">
              <p14:nvContentPartPr>
                <p14:cNvPr id="1346" name="Input penna 1345">
                  <a:extLst>
                    <a:ext uri="{FF2B5EF4-FFF2-40B4-BE49-F238E27FC236}">
                      <a16:creationId xmlns:a16="http://schemas.microsoft.com/office/drawing/2014/main" id="{8112692A-F5A4-0BAD-F6E0-0FB78C1124CF}"/>
                    </a:ext>
                  </a:extLst>
                </p14:cNvPr>
                <p14:cNvContentPartPr/>
                <p14:nvPr/>
              </p14:nvContentPartPr>
              <p14:xfrm>
                <a:off x="8522415" y="6215944"/>
                <a:ext cx="360" cy="360"/>
              </p14:xfrm>
            </p:contentPart>
          </mc:Choice>
          <mc:Fallback xmlns="">
            <p:pic>
              <p:nvPicPr>
                <p:cNvPr id="1346" name="Input penna 1345">
                  <a:extLst>
                    <a:ext uri="{FF2B5EF4-FFF2-40B4-BE49-F238E27FC236}">
                      <a16:creationId xmlns:a16="http://schemas.microsoft.com/office/drawing/2014/main" id="{8112692A-F5A4-0BAD-F6E0-0FB78C1124CF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8514855" y="620838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0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0657C140-5708-40B8-8BCE-289A91956142}"/>
                    </a:ext>
                  </a:extLst>
                </p14:cNvPr>
                <p14:cNvContentPartPr/>
                <p14:nvPr/>
              </p14:nvContentPartPr>
              <p14:xfrm>
                <a:off x="8522415" y="6215944"/>
                <a:ext cx="360" cy="360"/>
              </p14:xfrm>
            </p:contentPart>
          </mc:Choice>
          <mc:Fallback xmlns=""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0657C140-5708-40B8-8BCE-289A91956142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8514855" y="620838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1">
              <p14:nvContentPartPr>
                <p14:cNvPr id="1351" name="Input penna 1350">
                  <a:extLst>
                    <a:ext uri="{FF2B5EF4-FFF2-40B4-BE49-F238E27FC236}">
                      <a16:creationId xmlns:a16="http://schemas.microsoft.com/office/drawing/2014/main" id="{30E253D2-177F-D547-4CBC-FAFA110FC2AB}"/>
                    </a:ext>
                  </a:extLst>
                </p14:cNvPr>
                <p14:cNvContentPartPr/>
                <p14:nvPr/>
              </p14:nvContentPartPr>
              <p14:xfrm>
                <a:off x="8536095" y="6218104"/>
                <a:ext cx="11160" cy="91800"/>
              </p14:xfrm>
            </p:contentPart>
          </mc:Choice>
          <mc:Fallback xmlns="">
            <p:pic>
              <p:nvPicPr>
                <p:cNvPr id="1351" name="Input penna 1350">
                  <a:extLst>
                    <a:ext uri="{FF2B5EF4-FFF2-40B4-BE49-F238E27FC236}">
                      <a16:creationId xmlns:a16="http://schemas.microsoft.com/office/drawing/2014/main" id="{30E253D2-177F-D547-4CBC-FAFA110FC2AB}"/>
                    </a:ext>
                  </a:extLst>
                </p:cNvPr>
                <p:cNvPicPr/>
                <p:nvPr/>
              </p:nvPicPr>
              <p:blipFill>
                <a:blip r:embed="rId1572"/>
                <a:stretch>
                  <a:fillRect/>
                </a:stretch>
              </p:blipFill>
              <p:spPr>
                <a:xfrm>
                  <a:off x="8528535" y="6210544"/>
                  <a:ext cx="26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3">
              <p14:nvContentPartPr>
                <p14:cNvPr id="1352" name="Input penna 1351">
                  <a:extLst>
                    <a:ext uri="{FF2B5EF4-FFF2-40B4-BE49-F238E27FC236}">
                      <a16:creationId xmlns:a16="http://schemas.microsoft.com/office/drawing/2014/main" id="{67340E4B-DFDB-1F67-80F6-BB7D7D1BBFBB}"/>
                    </a:ext>
                  </a:extLst>
                </p14:cNvPr>
                <p14:cNvContentPartPr/>
                <p14:nvPr/>
              </p14:nvContentPartPr>
              <p14:xfrm>
                <a:off x="8550855" y="6246544"/>
                <a:ext cx="38160" cy="8280"/>
              </p14:xfrm>
            </p:contentPart>
          </mc:Choice>
          <mc:Fallback xmlns="">
            <p:pic>
              <p:nvPicPr>
                <p:cNvPr id="1352" name="Input penna 1351">
                  <a:extLst>
                    <a:ext uri="{FF2B5EF4-FFF2-40B4-BE49-F238E27FC236}">
                      <a16:creationId xmlns:a16="http://schemas.microsoft.com/office/drawing/2014/main" id="{67340E4B-DFDB-1F67-80F6-BB7D7D1BBFBB}"/>
                    </a:ext>
                  </a:extLst>
                </p:cNvPr>
                <p:cNvPicPr/>
                <p:nvPr/>
              </p:nvPicPr>
              <p:blipFill>
                <a:blip r:embed="rId1574"/>
                <a:stretch>
                  <a:fillRect/>
                </a:stretch>
              </p:blipFill>
              <p:spPr>
                <a:xfrm>
                  <a:off x="8543295" y="6238984"/>
                  <a:ext cx="532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5">
              <p14:nvContentPartPr>
                <p14:cNvPr id="1353" name="Input penna 1352">
                  <a:extLst>
                    <a:ext uri="{FF2B5EF4-FFF2-40B4-BE49-F238E27FC236}">
                      <a16:creationId xmlns:a16="http://schemas.microsoft.com/office/drawing/2014/main" id="{167E65C4-966E-BF53-D604-901A86529AE1}"/>
                    </a:ext>
                  </a:extLst>
                </p14:cNvPr>
                <p14:cNvContentPartPr/>
                <p14:nvPr/>
              </p14:nvContentPartPr>
              <p14:xfrm>
                <a:off x="8601255" y="6196144"/>
                <a:ext cx="41400" cy="80280"/>
              </p14:xfrm>
            </p:contentPart>
          </mc:Choice>
          <mc:Fallback xmlns="">
            <p:pic>
              <p:nvPicPr>
                <p:cNvPr id="1353" name="Input penna 1352">
                  <a:extLst>
                    <a:ext uri="{FF2B5EF4-FFF2-40B4-BE49-F238E27FC236}">
                      <a16:creationId xmlns:a16="http://schemas.microsoft.com/office/drawing/2014/main" id="{167E65C4-966E-BF53-D604-901A86529AE1}"/>
                    </a:ext>
                  </a:extLst>
                </p:cNvPr>
                <p:cNvPicPr/>
                <p:nvPr/>
              </p:nvPicPr>
              <p:blipFill>
                <a:blip r:embed="rId1576"/>
                <a:stretch>
                  <a:fillRect/>
                </a:stretch>
              </p:blipFill>
              <p:spPr>
                <a:xfrm>
                  <a:off x="8593695" y="6188584"/>
                  <a:ext cx="565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7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93E6ECE4-4142-B4A3-7CFA-787562734CF2}"/>
                    </a:ext>
                  </a:extLst>
                </p14:cNvPr>
                <p14:cNvContentPartPr/>
                <p14:nvPr/>
              </p14:nvContentPartPr>
              <p14:xfrm>
                <a:off x="8663895" y="6210544"/>
                <a:ext cx="9720" cy="79920"/>
              </p14:xfrm>
            </p:contentPart>
          </mc:Choice>
          <mc:Fallback xmlns=""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93E6ECE4-4142-B4A3-7CFA-787562734CF2}"/>
                    </a:ext>
                  </a:extLst>
                </p:cNvPr>
                <p:cNvPicPr/>
                <p:nvPr/>
              </p:nvPicPr>
              <p:blipFill>
                <a:blip r:embed="rId1578"/>
                <a:stretch>
                  <a:fillRect/>
                </a:stretch>
              </p:blipFill>
              <p:spPr>
                <a:xfrm>
                  <a:off x="8656695" y="6202984"/>
                  <a:ext cx="248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9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F11FCCC8-5A8B-5E5E-BD33-DE30119923BB}"/>
                    </a:ext>
                  </a:extLst>
                </p14:cNvPr>
                <p14:cNvContentPartPr/>
                <p14:nvPr/>
              </p14:nvContentPartPr>
              <p14:xfrm>
                <a:off x="8721855" y="6228904"/>
                <a:ext cx="23400" cy="38520"/>
              </p14:xfrm>
            </p:contentPart>
          </mc:Choice>
          <mc:Fallback xmlns=""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F11FCCC8-5A8B-5E5E-BD33-DE30119923BB}"/>
                    </a:ext>
                  </a:extLst>
                </p:cNvPr>
                <p:cNvPicPr/>
                <p:nvPr/>
              </p:nvPicPr>
              <p:blipFill>
                <a:blip r:embed="rId1580"/>
                <a:stretch>
                  <a:fillRect/>
                </a:stretch>
              </p:blipFill>
              <p:spPr>
                <a:xfrm>
                  <a:off x="8714295" y="6221344"/>
                  <a:ext cx="385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1">
              <p14:nvContentPartPr>
                <p14:cNvPr id="1356" name="Input penna 1355">
                  <a:extLst>
                    <a:ext uri="{FF2B5EF4-FFF2-40B4-BE49-F238E27FC236}">
                      <a16:creationId xmlns:a16="http://schemas.microsoft.com/office/drawing/2014/main" id="{05CD6548-E10E-0B82-A901-F26E01B2D8B1}"/>
                    </a:ext>
                  </a:extLst>
                </p14:cNvPr>
                <p14:cNvContentPartPr/>
                <p14:nvPr/>
              </p14:nvContentPartPr>
              <p14:xfrm>
                <a:off x="8740935" y="6228904"/>
                <a:ext cx="360" cy="360"/>
              </p14:xfrm>
            </p:contentPart>
          </mc:Choice>
          <mc:Fallback xmlns="">
            <p:pic>
              <p:nvPicPr>
                <p:cNvPr id="1356" name="Input penna 1355">
                  <a:extLst>
                    <a:ext uri="{FF2B5EF4-FFF2-40B4-BE49-F238E27FC236}">
                      <a16:creationId xmlns:a16="http://schemas.microsoft.com/office/drawing/2014/main" id="{05CD6548-E10E-0B82-A901-F26E01B2D8B1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8733375" y="622134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2">
              <p14:nvContentPartPr>
                <p14:cNvPr id="1357" name="Input penna 1356">
                  <a:extLst>
                    <a:ext uri="{FF2B5EF4-FFF2-40B4-BE49-F238E27FC236}">
                      <a16:creationId xmlns:a16="http://schemas.microsoft.com/office/drawing/2014/main" id="{0CD47DC1-F3C6-AE1A-33A3-6B007846878D}"/>
                    </a:ext>
                  </a:extLst>
                </p14:cNvPr>
                <p14:cNvContentPartPr/>
                <p14:nvPr/>
              </p14:nvContentPartPr>
              <p14:xfrm>
                <a:off x="8740935" y="6228904"/>
                <a:ext cx="360" cy="360"/>
              </p14:xfrm>
            </p:contentPart>
          </mc:Choice>
          <mc:Fallback xmlns="">
            <p:pic>
              <p:nvPicPr>
                <p:cNvPr id="1357" name="Input penna 1356">
                  <a:extLst>
                    <a:ext uri="{FF2B5EF4-FFF2-40B4-BE49-F238E27FC236}">
                      <a16:creationId xmlns:a16="http://schemas.microsoft.com/office/drawing/2014/main" id="{0CD47DC1-F3C6-AE1A-33A3-6B007846878D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8733375" y="622134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3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BE273BEA-E74A-646A-F40D-85914C2104E8}"/>
                    </a:ext>
                  </a:extLst>
                </p14:cNvPr>
                <p14:cNvContentPartPr/>
                <p14:nvPr/>
              </p14:nvContentPartPr>
              <p14:xfrm>
                <a:off x="8780175" y="6199744"/>
                <a:ext cx="22680" cy="8748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BE273BEA-E74A-646A-F40D-85914C2104E8}"/>
                    </a:ext>
                  </a:extLst>
                </p:cNvPr>
                <p:cNvPicPr/>
                <p:nvPr/>
              </p:nvPicPr>
              <p:blipFill>
                <a:blip r:embed="rId1584"/>
                <a:stretch>
                  <a:fillRect/>
                </a:stretch>
              </p:blipFill>
              <p:spPr>
                <a:xfrm>
                  <a:off x="8772615" y="6192184"/>
                  <a:ext cx="378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5">
              <p14:nvContentPartPr>
                <p14:cNvPr id="1359" name="Input penna 1358">
                  <a:extLst>
                    <a:ext uri="{FF2B5EF4-FFF2-40B4-BE49-F238E27FC236}">
                      <a16:creationId xmlns:a16="http://schemas.microsoft.com/office/drawing/2014/main" id="{BE756136-B36B-6B01-BFF7-668684CAF0C8}"/>
                    </a:ext>
                  </a:extLst>
                </p14:cNvPr>
                <p14:cNvContentPartPr/>
                <p14:nvPr/>
              </p14:nvContentPartPr>
              <p14:xfrm>
                <a:off x="8775855" y="6242224"/>
                <a:ext cx="19440" cy="360"/>
              </p14:xfrm>
            </p:contentPart>
          </mc:Choice>
          <mc:Fallback xmlns="">
            <p:pic>
              <p:nvPicPr>
                <p:cNvPr id="1359" name="Input penna 1358">
                  <a:extLst>
                    <a:ext uri="{FF2B5EF4-FFF2-40B4-BE49-F238E27FC236}">
                      <a16:creationId xmlns:a16="http://schemas.microsoft.com/office/drawing/2014/main" id="{BE756136-B36B-6B01-BFF7-668684CAF0C8}"/>
                    </a:ext>
                  </a:extLst>
                </p:cNvPr>
                <p:cNvPicPr/>
                <p:nvPr/>
              </p:nvPicPr>
              <p:blipFill>
                <a:blip r:embed="rId1586"/>
                <a:stretch>
                  <a:fillRect/>
                </a:stretch>
              </p:blipFill>
              <p:spPr>
                <a:xfrm>
                  <a:off x="8768295" y="6235024"/>
                  <a:ext cx="345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7">
              <p14:nvContentPartPr>
                <p14:cNvPr id="1360" name="Input penna 1359">
                  <a:extLst>
                    <a:ext uri="{FF2B5EF4-FFF2-40B4-BE49-F238E27FC236}">
                      <a16:creationId xmlns:a16="http://schemas.microsoft.com/office/drawing/2014/main" id="{D38041E3-1DEE-771F-9B6B-576AC9FA157A}"/>
                    </a:ext>
                  </a:extLst>
                </p14:cNvPr>
                <p14:cNvContentPartPr/>
                <p14:nvPr/>
              </p14:nvContentPartPr>
              <p14:xfrm>
                <a:off x="8818335" y="6202984"/>
                <a:ext cx="17640" cy="84960"/>
              </p14:xfrm>
            </p:contentPart>
          </mc:Choice>
          <mc:Fallback xmlns="">
            <p:pic>
              <p:nvPicPr>
                <p:cNvPr id="1360" name="Input penna 1359">
                  <a:extLst>
                    <a:ext uri="{FF2B5EF4-FFF2-40B4-BE49-F238E27FC236}">
                      <a16:creationId xmlns:a16="http://schemas.microsoft.com/office/drawing/2014/main" id="{D38041E3-1DEE-771F-9B6B-576AC9FA157A}"/>
                    </a:ext>
                  </a:extLst>
                </p:cNvPr>
                <p:cNvPicPr/>
                <p:nvPr/>
              </p:nvPicPr>
              <p:blipFill>
                <a:blip r:embed="rId1588"/>
                <a:stretch>
                  <a:fillRect/>
                </a:stretch>
              </p:blipFill>
              <p:spPr>
                <a:xfrm>
                  <a:off x="8810775" y="6195424"/>
                  <a:ext cx="327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9">
              <p14:nvContentPartPr>
                <p14:cNvPr id="1361" name="Input penna 1360">
                  <a:extLst>
                    <a:ext uri="{FF2B5EF4-FFF2-40B4-BE49-F238E27FC236}">
                      <a16:creationId xmlns:a16="http://schemas.microsoft.com/office/drawing/2014/main" id="{18B2209E-0B67-76C0-EC20-59792623D691}"/>
                    </a:ext>
                  </a:extLst>
                </p14:cNvPr>
                <p14:cNvContentPartPr/>
                <p14:nvPr/>
              </p14:nvContentPartPr>
              <p14:xfrm>
                <a:off x="8895735" y="6195424"/>
                <a:ext cx="36000" cy="57600"/>
              </p14:xfrm>
            </p:contentPart>
          </mc:Choice>
          <mc:Fallback xmlns="">
            <p:pic>
              <p:nvPicPr>
                <p:cNvPr id="1361" name="Input penna 1360">
                  <a:extLst>
                    <a:ext uri="{FF2B5EF4-FFF2-40B4-BE49-F238E27FC236}">
                      <a16:creationId xmlns:a16="http://schemas.microsoft.com/office/drawing/2014/main" id="{18B2209E-0B67-76C0-EC20-59792623D691}"/>
                    </a:ext>
                  </a:extLst>
                </p:cNvPr>
                <p:cNvPicPr/>
                <p:nvPr/>
              </p:nvPicPr>
              <p:blipFill>
                <a:blip r:embed="rId1590"/>
                <a:stretch>
                  <a:fillRect/>
                </a:stretch>
              </p:blipFill>
              <p:spPr>
                <a:xfrm>
                  <a:off x="8888175" y="6187864"/>
                  <a:ext cx="511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1">
              <p14:nvContentPartPr>
                <p14:cNvPr id="1362" name="Input penna 1361">
                  <a:extLst>
                    <a:ext uri="{FF2B5EF4-FFF2-40B4-BE49-F238E27FC236}">
                      <a16:creationId xmlns:a16="http://schemas.microsoft.com/office/drawing/2014/main" id="{F205757E-060E-F8C5-65D3-DD8B75233FA7}"/>
                    </a:ext>
                  </a:extLst>
                </p14:cNvPr>
                <p14:cNvContentPartPr/>
                <p14:nvPr/>
              </p14:nvContentPartPr>
              <p14:xfrm>
                <a:off x="8904015" y="6245824"/>
                <a:ext cx="360" cy="43920"/>
              </p14:xfrm>
            </p:contentPart>
          </mc:Choice>
          <mc:Fallback xmlns="">
            <p:pic>
              <p:nvPicPr>
                <p:cNvPr id="1362" name="Input penna 1361">
                  <a:extLst>
                    <a:ext uri="{FF2B5EF4-FFF2-40B4-BE49-F238E27FC236}">
                      <a16:creationId xmlns:a16="http://schemas.microsoft.com/office/drawing/2014/main" id="{F205757E-060E-F8C5-65D3-DD8B75233FA7}"/>
                    </a:ext>
                  </a:extLst>
                </p:cNvPr>
                <p:cNvPicPr/>
                <p:nvPr/>
              </p:nvPicPr>
              <p:blipFill>
                <a:blip r:embed="rId1592"/>
                <a:stretch>
                  <a:fillRect/>
                </a:stretch>
              </p:blipFill>
              <p:spPr>
                <a:xfrm>
                  <a:off x="8896815" y="6238264"/>
                  <a:ext cx="154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3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1945FD4B-4ED6-BED5-E4C8-7BD9A17026A0}"/>
                    </a:ext>
                  </a:extLst>
                </p14:cNvPr>
                <p14:cNvContentPartPr/>
                <p14:nvPr/>
              </p14:nvContentPartPr>
              <p14:xfrm>
                <a:off x="8932815" y="6251584"/>
                <a:ext cx="5040" cy="39240"/>
              </p14:xfrm>
            </p:contentPart>
          </mc:Choice>
          <mc:Fallback xmlns=""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1945FD4B-4ED6-BED5-E4C8-7BD9A17026A0}"/>
                    </a:ext>
                  </a:extLst>
                </p:cNvPr>
                <p:cNvPicPr/>
                <p:nvPr/>
              </p:nvPicPr>
              <p:blipFill>
                <a:blip r:embed="rId1594"/>
                <a:stretch>
                  <a:fillRect/>
                </a:stretch>
              </p:blipFill>
              <p:spPr>
                <a:xfrm>
                  <a:off x="8925255" y="6244024"/>
                  <a:ext cx="201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5">
              <p14:nvContentPartPr>
                <p14:cNvPr id="1364" name="Input penna 1363">
                  <a:extLst>
                    <a:ext uri="{FF2B5EF4-FFF2-40B4-BE49-F238E27FC236}">
                      <a16:creationId xmlns:a16="http://schemas.microsoft.com/office/drawing/2014/main" id="{9FF15DD1-7C8A-3F50-3573-2CEEB3635746}"/>
                    </a:ext>
                  </a:extLst>
                </p14:cNvPr>
                <p14:cNvContentPartPr/>
                <p14:nvPr/>
              </p14:nvContentPartPr>
              <p14:xfrm>
                <a:off x="8871615" y="6294784"/>
                <a:ext cx="114840" cy="14040"/>
              </p14:xfrm>
            </p:contentPart>
          </mc:Choice>
          <mc:Fallback xmlns="">
            <p:pic>
              <p:nvPicPr>
                <p:cNvPr id="1364" name="Input penna 1363">
                  <a:extLst>
                    <a:ext uri="{FF2B5EF4-FFF2-40B4-BE49-F238E27FC236}">
                      <a16:creationId xmlns:a16="http://schemas.microsoft.com/office/drawing/2014/main" id="{9FF15DD1-7C8A-3F50-3573-2CEEB3635746}"/>
                    </a:ext>
                  </a:extLst>
                </p:cNvPr>
                <p:cNvPicPr/>
                <p:nvPr/>
              </p:nvPicPr>
              <p:blipFill>
                <a:blip r:embed="rId1596"/>
                <a:stretch>
                  <a:fillRect/>
                </a:stretch>
              </p:blipFill>
              <p:spPr>
                <a:xfrm>
                  <a:off x="8864055" y="6287224"/>
                  <a:ext cx="12960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8" name="Gruppo 1377">
            <a:extLst>
              <a:ext uri="{FF2B5EF4-FFF2-40B4-BE49-F238E27FC236}">
                <a16:creationId xmlns:a16="http://schemas.microsoft.com/office/drawing/2014/main" id="{86CE3C12-FDB0-F8CB-F6E0-8F55FA382AD6}"/>
              </a:ext>
            </a:extLst>
          </p:cNvPr>
          <p:cNvGrpSpPr/>
          <p:nvPr/>
        </p:nvGrpSpPr>
        <p:grpSpPr>
          <a:xfrm>
            <a:off x="10563433" y="6214387"/>
            <a:ext cx="239040" cy="92520"/>
            <a:chOff x="10563433" y="6214387"/>
            <a:chExt cx="239040" cy="9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7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CA7434FC-3B35-208E-0219-6B9045695265}"/>
                    </a:ext>
                  </a:extLst>
                </p14:cNvPr>
                <p14:cNvContentPartPr/>
                <p14:nvPr/>
              </p14:nvContentPartPr>
              <p14:xfrm>
                <a:off x="10563433" y="6237067"/>
                <a:ext cx="41760" cy="60840"/>
              </p14:xfrm>
            </p:contentPart>
          </mc:Choice>
          <mc:Fallback xmlns=""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CA7434FC-3B35-208E-0219-6B9045695265}"/>
                    </a:ext>
                  </a:extLst>
                </p:cNvPr>
                <p:cNvPicPr/>
                <p:nvPr/>
              </p:nvPicPr>
              <p:blipFill>
                <a:blip r:embed="rId1598"/>
                <a:stretch>
                  <a:fillRect/>
                </a:stretch>
              </p:blipFill>
              <p:spPr>
                <a:xfrm>
                  <a:off x="10555873" y="6229507"/>
                  <a:ext cx="56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9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EA8C831A-2A6B-0897-699D-5CADF9E77B34}"/>
                    </a:ext>
                  </a:extLst>
                </p14:cNvPr>
                <p14:cNvContentPartPr/>
                <p14:nvPr/>
              </p14:nvContentPartPr>
              <p14:xfrm>
                <a:off x="10621753" y="6245347"/>
                <a:ext cx="30960" cy="9720"/>
              </p14:xfrm>
            </p:contentPart>
          </mc:Choice>
          <mc:Fallback xmlns=""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EA8C831A-2A6B-0897-699D-5CADF9E77B34}"/>
                    </a:ext>
                  </a:extLst>
                </p:cNvPr>
                <p:cNvPicPr/>
                <p:nvPr/>
              </p:nvPicPr>
              <p:blipFill>
                <a:blip r:embed="rId1600"/>
                <a:stretch>
                  <a:fillRect/>
                </a:stretch>
              </p:blipFill>
              <p:spPr>
                <a:xfrm>
                  <a:off x="10614193" y="6237787"/>
                  <a:ext cx="460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1">
              <p14:nvContentPartPr>
                <p14:cNvPr id="1369" name="Input penna 1368">
                  <a:extLst>
                    <a:ext uri="{FF2B5EF4-FFF2-40B4-BE49-F238E27FC236}">
                      <a16:creationId xmlns:a16="http://schemas.microsoft.com/office/drawing/2014/main" id="{56F1FF2B-5868-FA00-106A-96D98E4426D3}"/>
                    </a:ext>
                  </a:extLst>
                </p14:cNvPr>
                <p14:cNvContentPartPr/>
                <p14:nvPr/>
              </p14:nvContentPartPr>
              <p14:xfrm>
                <a:off x="10624993" y="6252907"/>
                <a:ext cx="360" cy="360"/>
              </p14:xfrm>
            </p:contentPart>
          </mc:Choice>
          <mc:Fallback xmlns="">
            <p:pic>
              <p:nvPicPr>
                <p:cNvPr id="1369" name="Input penna 1368">
                  <a:extLst>
                    <a:ext uri="{FF2B5EF4-FFF2-40B4-BE49-F238E27FC236}">
                      <a16:creationId xmlns:a16="http://schemas.microsoft.com/office/drawing/2014/main" id="{56F1FF2B-5868-FA00-106A-96D98E4426D3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10617433" y="624534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2">
              <p14:nvContentPartPr>
                <p14:cNvPr id="1370" name="Input penna 1369">
                  <a:extLst>
                    <a:ext uri="{FF2B5EF4-FFF2-40B4-BE49-F238E27FC236}">
                      <a16:creationId xmlns:a16="http://schemas.microsoft.com/office/drawing/2014/main" id="{84354813-7317-78B8-B22F-44645F84A898}"/>
                    </a:ext>
                  </a:extLst>
                </p14:cNvPr>
                <p14:cNvContentPartPr/>
                <p14:nvPr/>
              </p14:nvContentPartPr>
              <p14:xfrm>
                <a:off x="10624993" y="6252907"/>
                <a:ext cx="360" cy="360"/>
              </p14:xfrm>
            </p:contentPart>
          </mc:Choice>
          <mc:Fallback xmlns="">
            <p:pic>
              <p:nvPicPr>
                <p:cNvPr id="1370" name="Input penna 1369">
                  <a:extLst>
                    <a:ext uri="{FF2B5EF4-FFF2-40B4-BE49-F238E27FC236}">
                      <a16:creationId xmlns:a16="http://schemas.microsoft.com/office/drawing/2014/main" id="{84354813-7317-78B8-B22F-44645F84A898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10617433" y="624534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3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E32BDE89-FDCD-03E2-8C5A-8FC050EA12E3}"/>
                    </a:ext>
                  </a:extLst>
                </p14:cNvPr>
                <p14:cNvContentPartPr/>
                <p14:nvPr/>
              </p14:nvContentPartPr>
              <p14:xfrm>
                <a:off x="10646953" y="6214387"/>
                <a:ext cx="16920" cy="92520"/>
              </p14:xfrm>
            </p:contentPart>
          </mc:Choice>
          <mc:Fallback xmlns=""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E32BDE89-FDCD-03E2-8C5A-8FC050EA12E3}"/>
                    </a:ext>
                  </a:extLst>
                </p:cNvPr>
                <p:cNvPicPr/>
                <p:nvPr/>
              </p:nvPicPr>
              <p:blipFill>
                <a:blip r:embed="rId1604"/>
                <a:stretch>
                  <a:fillRect/>
                </a:stretch>
              </p:blipFill>
              <p:spPr>
                <a:xfrm>
                  <a:off x="10639393" y="6206827"/>
                  <a:ext cx="320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5">
              <p14:nvContentPartPr>
                <p14:cNvPr id="1372" name="Input penna 1371">
                  <a:extLst>
                    <a:ext uri="{FF2B5EF4-FFF2-40B4-BE49-F238E27FC236}">
                      <a16:creationId xmlns:a16="http://schemas.microsoft.com/office/drawing/2014/main" id="{025FD62C-01A8-A670-388C-BC2FF5E39800}"/>
                    </a:ext>
                  </a:extLst>
                </p14:cNvPr>
                <p14:cNvContentPartPr/>
                <p14:nvPr/>
              </p14:nvContentPartPr>
              <p14:xfrm>
                <a:off x="10611313" y="6288547"/>
                <a:ext cx="45000" cy="4320"/>
              </p14:xfrm>
            </p:contentPart>
          </mc:Choice>
          <mc:Fallback xmlns="">
            <p:pic>
              <p:nvPicPr>
                <p:cNvPr id="1372" name="Input penna 1371">
                  <a:extLst>
                    <a:ext uri="{FF2B5EF4-FFF2-40B4-BE49-F238E27FC236}">
                      <a16:creationId xmlns:a16="http://schemas.microsoft.com/office/drawing/2014/main" id="{025FD62C-01A8-A670-388C-BC2FF5E39800}"/>
                    </a:ext>
                  </a:extLst>
                </p:cNvPr>
                <p:cNvPicPr/>
                <p:nvPr/>
              </p:nvPicPr>
              <p:blipFill>
                <a:blip r:embed="rId1606"/>
                <a:stretch>
                  <a:fillRect/>
                </a:stretch>
              </p:blipFill>
              <p:spPr>
                <a:xfrm>
                  <a:off x="10603753" y="6280987"/>
                  <a:ext cx="601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7">
              <p14:nvContentPartPr>
                <p14:cNvPr id="1373" name="Input penna 1372">
                  <a:extLst>
                    <a:ext uri="{FF2B5EF4-FFF2-40B4-BE49-F238E27FC236}">
                      <a16:creationId xmlns:a16="http://schemas.microsoft.com/office/drawing/2014/main" id="{955EE6EB-E5BB-7E26-7C21-C609F0F049E2}"/>
                    </a:ext>
                  </a:extLst>
                </p14:cNvPr>
                <p14:cNvContentPartPr/>
                <p14:nvPr/>
              </p14:nvContentPartPr>
              <p14:xfrm>
                <a:off x="10701673" y="6232747"/>
                <a:ext cx="38880" cy="33480"/>
              </p14:xfrm>
            </p:contentPart>
          </mc:Choice>
          <mc:Fallback xmlns="">
            <p:pic>
              <p:nvPicPr>
                <p:cNvPr id="1373" name="Input penna 1372">
                  <a:extLst>
                    <a:ext uri="{FF2B5EF4-FFF2-40B4-BE49-F238E27FC236}">
                      <a16:creationId xmlns:a16="http://schemas.microsoft.com/office/drawing/2014/main" id="{955EE6EB-E5BB-7E26-7C21-C609F0F049E2}"/>
                    </a:ext>
                  </a:extLst>
                </p:cNvPr>
                <p:cNvPicPr/>
                <p:nvPr/>
              </p:nvPicPr>
              <p:blipFill>
                <a:blip r:embed="rId1608"/>
                <a:stretch>
                  <a:fillRect/>
                </a:stretch>
              </p:blipFill>
              <p:spPr>
                <a:xfrm>
                  <a:off x="10694473" y="6225187"/>
                  <a:ext cx="540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9">
              <p14:nvContentPartPr>
                <p14:cNvPr id="1374" name="Input penna 1373">
                  <a:extLst>
                    <a:ext uri="{FF2B5EF4-FFF2-40B4-BE49-F238E27FC236}">
                      <a16:creationId xmlns:a16="http://schemas.microsoft.com/office/drawing/2014/main" id="{F4AAA036-76EE-1FC6-26E3-3EB2C0F67C77}"/>
                    </a:ext>
                  </a:extLst>
                </p14:cNvPr>
                <p14:cNvContentPartPr/>
                <p14:nvPr/>
              </p14:nvContentPartPr>
              <p14:xfrm>
                <a:off x="10703833" y="6283867"/>
                <a:ext cx="3960" cy="13320"/>
              </p14:xfrm>
            </p:contentPart>
          </mc:Choice>
          <mc:Fallback xmlns="">
            <p:pic>
              <p:nvPicPr>
                <p:cNvPr id="1374" name="Input penna 1373">
                  <a:extLst>
                    <a:ext uri="{FF2B5EF4-FFF2-40B4-BE49-F238E27FC236}">
                      <a16:creationId xmlns:a16="http://schemas.microsoft.com/office/drawing/2014/main" id="{F4AAA036-76EE-1FC6-26E3-3EB2C0F67C77}"/>
                    </a:ext>
                  </a:extLst>
                </p:cNvPr>
                <p:cNvPicPr/>
                <p:nvPr/>
              </p:nvPicPr>
              <p:blipFill>
                <a:blip r:embed="rId1610"/>
                <a:stretch>
                  <a:fillRect/>
                </a:stretch>
              </p:blipFill>
              <p:spPr>
                <a:xfrm>
                  <a:off x="10696633" y="6276667"/>
                  <a:ext cx="190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1">
              <p14:nvContentPartPr>
                <p14:cNvPr id="1375" name="Input penna 1374">
                  <a:extLst>
                    <a:ext uri="{FF2B5EF4-FFF2-40B4-BE49-F238E27FC236}">
                      <a16:creationId xmlns:a16="http://schemas.microsoft.com/office/drawing/2014/main" id="{08C37989-BF69-0D26-2052-FFA2FBE20228}"/>
                    </a:ext>
                  </a:extLst>
                </p14:cNvPr>
                <p14:cNvContentPartPr/>
                <p14:nvPr/>
              </p14:nvContentPartPr>
              <p14:xfrm>
                <a:off x="10727953" y="6273787"/>
                <a:ext cx="6480" cy="30240"/>
              </p14:xfrm>
            </p:contentPart>
          </mc:Choice>
          <mc:Fallback xmlns="">
            <p:pic>
              <p:nvPicPr>
                <p:cNvPr id="1375" name="Input penna 1374">
                  <a:extLst>
                    <a:ext uri="{FF2B5EF4-FFF2-40B4-BE49-F238E27FC236}">
                      <a16:creationId xmlns:a16="http://schemas.microsoft.com/office/drawing/2014/main" id="{08C37989-BF69-0D26-2052-FFA2FBE20228}"/>
                    </a:ext>
                  </a:extLst>
                </p:cNvPr>
                <p:cNvPicPr/>
                <p:nvPr/>
              </p:nvPicPr>
              <p:blipFill>
                <a:blip r:embed="rId1612"/>
                <a:stretch>
                  <a:fillRect/>
                </a:stretch>
              </p:blipFill>
              <p:spPr>
                <a:xfrm>
                  <a:off x="10720393" y="6266227"/>
                  <a:ext cx="216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3">
              <p14:nvContentPartPr>
                <p14:cNvPr id="1376" name="Input penna 1375">
                  <a:extLst>
                    <a:ext uri="{FF2B5EF4-FFF2-40B4-BE49-F238E27FC236}">
                      <a16:creationId xmlns:a16="http://schemas.microsoft.com/office/drawing/2014/main" id="{E5B5CB01-DDF8-1A92-79F5-C2D571B4B89F}"/>
                    </a:ext>
                  </a:extLst>
                </p14:cNvPr>
                <p14:cNvContentPartPr/>
                <p14:nvPr/>
              </p14:nvContentPartPr>
              <p14:xfrm>
                <a:off x="10683313" y="6298627"/>
                <a:ext cx="119160" cy="5760"/>
              </p14:xfrm>
            </p:contentPart>
          </mc:Choice>
          <mc:Fallback xmlns="">
            <p:pic>
              <p:nvPicPr>
                <p:cNvPr id="1376" name="Input penna 1375">
                  <a:extLst>
                    <a:ext uri="{FF2B5EF4-FFF2-40B4-BE49-F238E27FC236}">
                      <a16:creationId xmlns:a16="http://schemas.microsoft.com/office/drawing/2014/main" id="{E5B5CB01-DDF8-1A92-79F5-C2D571B4B89F}"/>
                    </a:ext>
                  </a:extLst>
                </p:cNvPr>
                <p:cNvPicPr/>
                <p:nvPr/>
              </p:nvPicPr>
              <p:blipFill>
                <a:blip r:embed="rId1614"/>
                <a:stretch>
                  <a:fillRect/>
                </a:stretch>
              </p:blipFill>
              <p:spPr>
                <a:xfrm>
                  <a:off x="10675753" y="6291067"/>
                  <a:ext cx="133920" cy="20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0572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E5C37-7B1A-E3CF-E6D6-00969DE8A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B3AB35A-E853-328E-AC7C-000B6147E83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377E3F9-F313-C19D-BB87-58E59E4E95E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133C21F-D84B-97B9-F879-3C6EA8FEDCA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DCADC63-B1E1-B668-333A-591ECFD4D2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187D014-D16E-64DB-2ED4-8782287C768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447FA36-6567-2343-C9D8-C8240728F34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53FE51D-84D3-556E-AFA6-C93B324341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F5C3F21-529E-DD24-4B1F-ED88936FA49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472EBA6-5BDE-6425-D2FA-70C6ECDB816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D0A7DF1-A586-E6E0-B64F-8CDB5FFA444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B38CF21-7063-E638-F9FD-2C98377029A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0B86CC2-6360-B58E-36C4-5F8A586481F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ABF392C-D66F-680D-FB4B-80329D36AB4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7376D1F6-E6CE-2608-E46C-8A97291E4BE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4B84B22-6B42-C44C-EA01-CE70A007D4D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3BC82D1-F6F2-567B-1976-C66BA54BFD6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BFA9E16-9AF4-012A-3F5E-A71B73C64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2AFE207-5CD2-F3AC-1976-1A8FA27F8C8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2075177-9599-83DF-ACA8-0DABFDD1463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A1E88A3-682F-77A3-72CB-B1E75C3863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CD6F0F5-451C-7829-AB5A-669BB5A26DE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6783EE7-6CD6-33E7-A8B0-363F15A6CDD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13DD8D1-9F73-3C9B-6BBD-2562876386D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F897D79-ADD9-9603-B7FA-1DF0FD964E3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12BACEE-ED91-2E7F-49E2-6E881483B97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F1458C9-A384-79EA-ACE6-9390118FF9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0CA6777-7C36-12DB-DCD6-B26BE28F27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F83C0C0-AE15-64E6-F911-A0DE5F0D65A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F399F48-DD96-1FCB-7541-0AC94DD01EB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D7B376E-A79F-BD38-4365-7596A5B8014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5E93DC7-E1D4-D155-0697-7EEBFE50942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E828C6FA-021E-828B-9A6B-A8151FE0F3F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93BC59F-ADBA-B06C-7D5B-C75C1C31F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D5D1D9C-30BE-CB80-3BEF-27C20894BD6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14F22AA-CF7D-B983-E27A-6C416D680CB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9527C53-B627-2D3D-C709-B07D69DD60A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A89E838-678F-93D3-1775-39A648D70D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00E7F77-F4E8-DB86-EF31-4F37743D8D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92AEB94-7AE9-68FD-99BF-B8625A5FEF9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26595FE-F04B-81E4-E618-F2460BB78D8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8DBE816-F13C-3BFF-A7F1-8E75338EAA7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CBBC21C-7CDF-AAA3-DAC1-4189CEA9850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F9E857F-C0D3-6772-9306-D6972E144C9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64E11F1-C397-71C1-CFD4-89B670BC1CD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47F548A-631C-908A-0D32-5AD5A5AB406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7F4F133-4D10-F797-A100-37BA5426DF1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644F313-EFB5-3962-7864-36DDBF19208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12D1B2E-DE6D-1A44-BC08-3E017C1C90B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D15C381-E89C-829C-D21D-002C18A14A9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DEAE491-7937-9ED2-910E-A15370E6520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3F820E5-8154-1B6A-6B48-F5C8A0E0DAA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77DCBEF5-8A47-D900-C754-5D5AA9290E0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D374A55-6D02-0101-1843-3CBC3FF7B64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1D7549C-5448-7676-153E-F7E0537FEFC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4A21B13-B997-4B8F-8A77-8B700988FA6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B1D8A30-866B-C7D9-D899-30E8DC44513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E856123-D2B1-DCA1-C0A2-DB709D7FE6C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AA2D4D5-14EB-FBCA-5A09-E2F6F5CFA86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BCA6869-6132-CB21-15DF-3A123504F3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BD5ACCD-5095-757B-4080-FC1C3002330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807F1AE-983D-6505-B914-F2AC705472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807EB2D-1EB2-BC84-79CE-03970D1245AA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45A9C8EA-4FB2-4E7C-505E-BEDE69CEA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647700"/>
            <a:ext cx="6400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EF900-C180-139F-330B-3F7352A8F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80441CE4-5E30-5CC5-1786-0FBA3373DBF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1E511C5-9900-1552-62EC-1FC2D4D7D8C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B753F19-52F2-CA9A-70CA-2B8AE7310C7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61F06F4-E675-4BB5-B8C9-3ECED80A170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C18861D-4949-854E-246A-7A905E1181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95D2C55-C1C5-E0C2-4F1F-F4AC9E91857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3E052B4-2CDD-F7E5-6339-B79525026E9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6555179-5D81-132E-ED3F-741EFE7B33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DB503E7-240B-8D36-8345-C42BAC32FA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DFC0DAB-C8D7-51F5-DE0A-69B8F68E394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9556AEF-B3A1-593F-E9AE-7560DA30CB0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06E1985-EF27-2C70-B37A-3551DEE2C87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02F9427-ECCE-D23D-BA69-D4D6799C9A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EACCF29-E178-6D50-8FF0-C043D92384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F50BC100-88AC-51AC-279E-E91AEDD3581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2CD833F-B55E-D113-01F0-F0BAFE2AC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51F2C01-6EDE-5643-AF17-B6F3456A482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A51DD65-6A63-A080-3141-861CB5FA38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4DB2D7A-82B4-A26C-C13A-22C830F4560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687EC0F-CC61-BE4D-68E4-A7EC53C7C1E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274871D-C597-09C8-DE6F-BFC11D95706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641E660-068A-363B-C333-44E5DB7F4BD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9665D80-DC43-3DE6-7E6A-1EC30165A43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9F0217F-AF07-4475-76E1-4A271CDEC57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8EF640B-1A5D-35B0-A8BF-4B00126702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08C0577-FF9E-12CD-2B07-F4995BFDB2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BCFA58E-2EA7-5367-4E9A-5AC0D99C86B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17AFC45-7F36-05F9-3F8A-013BBA4176D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D270B14-DA61-10B8-B9CC-6260E6F89C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0618BA3-828C-A13A-0CBB-E38918CCF3A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2A45F1A-37A6-01B8-0C0D-BF628BE44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0588C25-A42F-A84A-F65E-F02ECC4FCAF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10A9FE2-AC04-BEC9-68C5-876D5E2D6EE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9FF59E7-9096-41A4-F97D-50D02424248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E01ED06-FAE4-B3AA-E688-0D7C01E1B7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02D6247-6E9A-2644-BAEB-2333EDE3F16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514472A-1595-689C-39D0-60A58B0779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F8823F3-E7A4-0DE0-AFA9-AA4047131AC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447B438-6367-03A2-5C9F-5C7919E3660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1AA017F-7702-4A06-CFB4-CF5E913C92E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A3E6248-D1FE-BB49-AEE8-883AA980A7B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8DEFD2D-3D6E-4AEA-38B9-3C62864A2E2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CB42696-AD29-886F-6533-A0B55EF7954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2BE9AE2-4317-B204-6456-45E3E6E1FF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29CA57D-BA6B-5557-384B-9BD4608D16D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B039259-9160-E7EB-AF16-AC4B480033D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FF0278C-C99B-166C-62D5-6BAFF8B7C77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33C3058-CC75-809B-9FCE-72C42352561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8E6E1D5-024E-8A49-B3C3-4CFAC829ACA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EFFC64A-A6E6-A0A3-32A0-8978358943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0C61481-E2A7-70B0-56C1-58E7B4E17E5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1A6561C-63ED-1A52-2D5E-8776127BEFA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BE38224-DD51-9F80-2200-16C178A199E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6A6C1936-E557-8724-C543-429EB7309C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CB3CB41-C4C0-6E46-F901-AFCD2EB3B72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A760FA8-D0A0-447C-BB78-F356E3A6030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8FBC01F-8454-031C-9C0C-6C1D3D93AE9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557DB12-AC1E-D739-A022-B3704EB51B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7C960C2-CA39-619A-AC82-BAB4097293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DD6D53E-C08B-15FF-8E71-99BA41412DB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60C1256-49C4-2C3E-08EB-D38EBF7BD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977900"/>
            <a:ext cx="4648200" cy="4902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D16BA46D-E3FE-F96F-638B-F50C6F270C24}"/>
                  </a:ext>
                </a:extLst>
              </p14:cNvPr>
              <p14:cNvContentPartPr/>
              <p14:nvPr/>
            </p14:nvContentPartPr>
            <p14:xfrm>
              <a:off x="5855037" y="4521718"/>
              <a:ext cx="410760" cy="2592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D16BA46D-E3FE-F96F-638B-F50C6F270C2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47477" y="4514158"/>
                <a:ext cx="4255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A1AF8FD-958A-5F1D-8A44-EC2B8E4AF9DE}"/>
                  </a:ext>
                </a:extLst>
              </p14:cNvPr>
              <p14:cNvContentPartPr/>
              <p14:nvPr/>
            </p14:nvContentPartPr>
            <p14:xfrm>
              <a:off x="7086237" y="3986398"/>
              <a:ext cx="403920" cy="399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A1AF8FD-958A-5F1D-8A44-EC2B8E4AF9D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78677" y="3978838"/>
                <a:ext cx="419040" cy="5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34CB6948-CBF0-32DA-E8DA-92ED6E93EFF3}"/>
              </a:ext>
            </a:extLst>
          </p:cNvPr>
          <p:cNvGrpSpPr/>
          <p:nvPr/>
        </p:nvGrpSpPr>
        <p:grpSpPr>
          <a:xfrm>
            <a:off x="10018558" y="3608622"/>
            <a:ext cx="859320" cy="475920"/>
            <a:chOff x="10018558" y="3608622"/>
            <a:chExt cx="859320" cy="47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4DD82E9-41BC-1566-8F49-2F587690158F}"/>
                    </a:ext>
                  </a:extLst>
                </p14:cNvPr>
                <p14:cNvContentPartPr/>
                <p14:nvPr/>
              </p14:nvContentPartPr>
              <p14:xfrm>
                <a:off x="10018558" y="3608622"/>
                <a:ext cx="181440" cy="4759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4DD82E9-41BC-1566-8F49-2F587690158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10998" y="3601062"/>
                  <a:ext cx="19656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C274F68-837A-EAF1-6240-7939623CBBEE}"/>
                    </a:ext>
                  </a:extLst>
                </p14:cNvPr>
                <p14:cNvContentPartPr/>
                <p14:nvPr/>
              </p14:nvContentPartPr>
              <p14:xfrm>
                <a:off x="10242838" y="3813462"/>
                <a:ext cx="79200" cy="1162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C274F68-837A-EAF1-6240-7939623CBBE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235278" y="3805902"/>
                  <a:ext cx="943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F2208F0-4E09-1511-F604-B037BD9C2815}"/>
                    </a:ext>
                  </a:extLst>
                </p14:cNvPr>
                <p14:cNvContentPartPr/>
                <p14:nvPr/>
              </p14:nvContentPartPr>
              <p14:xfrm>
                <a:off x="10367038" y="3818142"/>
                <a:ext cx="63360" cy="1386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F2208F0-4E09-1511-F604-B037BD9C281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359478" y="3810582"/>
                  <a:ext cx="784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78E83F1-0FDA-DA45-F30D-C7EC0E4594E1}"/>
                    </a:ext>
                  </a:extLst>
                </p14:cNvPr>
                <p14:cNvContentPartPr/>
                <p14:nvPr/>
              </p14:nvContentPartPr>
              <p14:xfrm>
                <a:off x="10469638" y="3826782"/>
                <a:ext cx="52200" cy="860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78E83F1-0FDA-DA45-F30D-C7EC0E4594E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462078" y="3819222"/>
                  <a:ext cx="67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8170122-1A11-46E1-37D9-1F679E041723}"/>
                    </a:ext>
                  </a:extLst>
                </p14:cNvPr>
                <p14:cNvContentPartPr/>
                <p14:nvPr/>
              </p14:nvContentPartPr>
              <p14:xfrm>
                <a:off x="10580878" y="3811302"/>
                <a:ext cx="70200" cy="1069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8170122-1A11-46E1-37D9-1F679E04172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573318" y="3803742"/>
                  <a:ext cx="853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98EEC8F-8D02-15B6-6282-79B3AD0B5D66}"/>
                    </a:ext>
                  </a:extLst>
                </p14:cNvPr>
                <p14:cNvContentPartPr/>
                <p14:nvPr/>
              </p14:nvContentPartPr>
              <p14:xfrm>
                <a:off x="10670878" y="3820302"/>
                <a:ext cx="73800" cy="1008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98EEC8F-8D02-15B6-6282-79B3AD0B5D6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663318" y="3812742"/>
                  <a:ext cx="889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F6D9DF9-1ED9-E0A7-5E6A-01F96E47608C}"/>
                    </a:ext>
                  </a:extLst>
                </p14:cNvPr>
                <p14:cNvContentPartPr/>
                <p14:nvPr/>
              </p14:nvContentPartPr>
              <p14:xfrm>
                <a:off x="10769518" y="3828222"/>
                <a:ext cx="66600" cy="817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F6D9DF9-1ED9-E0A7-5E6A-01F96E47608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762318" y="3820662"/>
                  <a:ext cx="817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BC3AD7B-0010-46C9-0797-5733A070DE9D}"/>
                    </a:ext>
                  </a:extLst>
                </p14:cNvPr>
                <p14:cNvContentPartPr/>
                <p14:nvPr/>
              </p14:nvContentPartPr>
              <p14:xfrm>
                <a:off x="10874638" y="3866022"/>
                <a:ext cx="3240" cy="831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BC3AD7B-0010-46C9-0797-5733A070DE9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867078" y="3858462"/>
                  <a:ext cx="18360" cy="98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08C8BBA0-A951-0661-3152-2ACF8DB82610}"/>
                  </a:ext>
                </a:extLst>
              </p14:cNvPr>
              <p14:cNvContentPartPr/>
              <p14:nvPr/>
            </p14:nvContentPartPr>
            <p14:xfrm>
              <a:off x="11027638" y="3502782"/>
              <a:ext cx="56160" cy="59184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08C8BBA0-A951-0661-3152-2ACF8DB8261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020078" y="3495222"/>
                <a:ext cx="71280" cy="60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uppo 57">
            <a:extLst>
              <a:ext uri="{FF2B5EF4-FFF2-40B4-BE49-F238E27FC236}">
                <a16:creationId xmlns:a16="http://schemas.microsoft.com/office/drawing/2014/main" id="{2B3DE9B5-8367-8665-D945-D160EDC18B72}"/>
              </a:ext>
            </a:extLst>
          </p:cNvPr>
          <p:cNvGrpSpPr/>
          <p:nvPr/>
        </p:nvGrpSpPr>
        <p:grpSpPr>
          <a:xfrm>
            <a:off x="8485678" y="3040182"/>
            <a:ext cx="1219199" cy="596880"/>
            <a:chOff x="8485678" y="3040182"/>
            <a:chExt cx="1219199" cy="59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0D5E626-22C4-DC86-36B4-1FD1A8484DCD}"/>
                    </a:ext>
                  </a:extLst>
                </p14:cNvPr>
                <p14:cNvContentPartPr/>
                <p14:nvPr/>
              </p14:nvContentPartPr>
              <p14:xfrm>
                <a:off x="8554677" y="3305278"/>
                <a:ext cx="118440" cy="2678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0D5E626-22C4-DC86-36B4-1FD1A8484DC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547117" y="3297718"/>
                  <a:ext cx="1335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F83CC02-2302-8FA1-6D85-698757CFCA4D}"/>
                    </a:ext>
                  </a:extLst>
                </p14:cNvPr>
                <p14:cNvContentPartPr/>
                <p14:nvPr/>
              </p14:nvContentPartPr>
              <p14:xfrm>
                <a:off x="8729277" y="3603358"/>
                <a:ext cx="6480" cy="21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F83CC02-2302-8FA1-6D85-698757CFCA4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721717" y="3595798"/>
                  <a:ext cx="212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2ACA22D-82D2-6241-25C4-DF13C70B5359}"/>
                    </a:ext>
                  </a:extLst>
                </p14:cNvPr>
                <p14:cNvContentPartPr/>
                <p14:nvPr/>
              </p14:nvContentPartPr>
              <p14:xfrm>
                <a:off x="8943477" y="3358558"/>
                <a:ext cx="100080" cy="1479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2ACA22D-82D2-6241-25C4-DF13C70B535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935917" y="3350998"/>
                  <a:ext cx="1152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B2EBB2A-EECA-5F44-2B41-62F23C65E81C}"/>
                    </a:ext>
                  </a:extLst>
                </p14:cNvPr>
                <p14:cNvContentPartPr/>
                <p14:nvPr/>
              </p14:nvContentPartPr>
              <p14:xfrm>
                <a:off x="9054717" y="3353878"/>
                <a:ext cx="93240" cy="1746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B2EBB2A-EECA-5F44-2B41-62F23C65E81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047157" y="3346318"/>
                  <a:ext cx="1083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70AE79C-5FDF-3016-0163-053F7133AEAE}"/>
                    </a:ext>
                  </a:extLst>
                </p14:cNvPr>
                <p14:cNvContentPartPr/>
                <p14:nvPr/>
              </p14:nvContentPartPr>
              <p14:xfrm>
                <a:off x="9215997" y="3404278"/>
                <a:ext cx="16920" cy="468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70AE79C-5FDF-3016-0163-053F7133AEA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208437" y="3396718"/>
                  <a:ext cx="320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09F9981-4586-7111-5E45-86CD05F26BB1}"/>
                    </a:ext>
                  </a:extLst>
                </p14:cNvPr>
                <p14:cNvContentPartPr/>
                <p14:nvPr/>
              </p14:nvContentPartPr>
              <p14:xfrm>
                <a:off x="9307437" y="3361798"/>
                <a:ext cx="35280" cy="1094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09F9981-4586-7111-5E45-86CD05F26BB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299877" y="3354238"/>
                  <a:ext cx="504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45D83BB-9F1D-5321-2A90-DF36AE132337}"/>
                    </a:ext>
                  </a:extLst>
                </p14:cNvPr>
                <p14:cNvContentPartPr/>
                <p14:nvPr/>
              </p14:nvContentPartPr>
              <p14:xfrm>
                <a:off x="9410757" y="3290518"/>
                <a:ext cx="11520" cy="1728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45D83BB-9F1D-5321-2A90-DF36AE13233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403197" y="3282958"/>
                  <a:ext cx="266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9FD374C-341B-1A45-031A-C5854EB9B300}"/>
                    </a:ext>
                  </a:extLst>
                </p14:cNvPr>
                <p14:cNvContentPartPr/>
                <p14:nvPr/>
              </p14:nvContentPartPr>
              <p14:xfrm>
                <a:off x="9410037" y="3425878"/>
                <a:ext cx="33120" cy="158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9FD374C-341B-1A45-031A-C5854EB9B30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402477" y="3418318"/>
                  <a:ext cx="482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6BC9B8B-7790-189B-0951-41E71B014857}"/>
                    </a:ext>
                  </a:extLst>
                </p14:cNvPr>
                <p14:cNvContentPartPr/>
                <p14:nvPr/>
              </p14:nvContentPartPr>
              <p14:xfrm>
                <a:off x="9481317" y="3362518"/>
                <a:ext cx="63360" cy="1224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6BC9B8B-7790-189B-0951-41E71B01485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473757" y="3354958"/>
                  <a:ext cx="784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2636F3F-CAED-447F-0DF6-F145805B21D4}"/>
                    </a:ext>
                  </a:extLst>
                </p14:cNvPr>
                <p14:cNvContentPartPr/>
                <p14:nvPr/>
              </p14:nvContentPartPr>
              <p14:xfrm>
                <a:off x="9583197" y="3409678"/>
                <a:ext cx="34560" cy="468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2636F3F-CAED-447F-0DF6-F145805B21D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575637" y="3402118"/>
                  <a:ext cx="496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44EF2B9-6388-6D32-8197-0FAA5EE9F045}"/>
                    </a:ext>
                  </a:extLst>
                </p14:cNvPr>
                <p14:cNvContentPartPr/>
                <p14:nvPr/>
              </p14:nvContentPartPr>
              <p14:xfrm>
                <a:off x="9628557" y="3369358"/>
                <a:ext cx="76320" cy="1411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44EF2B9-6388-6D32-8197-0FAA5EE9F04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620997" y="3361798"/>
                  <a:ext cx="91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4BEA20D-E063-E3B5-DC4A-AF08566B4D6C}"/>
                    </a:ext>
                  </a:extLst>
                </p14:cNvPr>
                <p14:cNvContentPartPr/>
                <p14:nvPr/>
              </p14:nvContentPartPr>
              <p14:xfrm>
                <a:off x="8485678" y="3040182"/>
                <a:ext cx="405000" cy="5968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4BEA20D-E063-E3B5-DC4A-AF08566B4D6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78118" y="3032622"/>
                  <a:ext cx="420120" cy="61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9043364D-882F-885B-A6A4-58443B6BC738}"/>
              </a:ext>
            </a:extLst>
          </p:cNvPr>
          <p:cNvGrpSpPr/>
          <p:nvPr/>
        </p:nvGrpSpPr>
        <p:grpSpPr>
          <a:xfrm>
            <a:off x="8611318" y="3862918"/>
            <a:ext cx="1208039" cy="879344"/>
            <a:chOff x="8611318" y="3862918"/>
            <a:chExt cx="1208039" cy="87934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E9A21F0-4277-F0A6-D460-C454C31B0B87}"/>
                    </a:ext>
                  </a:extLst>
                </p14:cNvPr>
                <p14:cNvContentPartPr/>
                <p14:nvPr/>
              </p14:nvContentPartPr>
              <p14:xfrm>
                <a:off x="8663397" y="3899278"/>
                <a:ext cx="93240" cy="1389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E9A21F0-4277-F0A6-D460-C454C31B0B8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655837" y="3891718"/>
                  <a:ext cx="1083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EC8E558-21CF-F6D1-9A5E-DF25FE449BF1}"/>
                    </a:ext>
                  </a:extLst>
                </p14:cNvPr>
                <p14:cNvContentPartPr/>
                <p14:nvPr/>
              </p14:nvContentPartPr>
              <p14:xfrm>
                <a:off x="8926197" y="4021318"/>
                <a:ext cx="12960" cy="36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EC8E558-21CF-F6D1-9A5E-DF25FE449BF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918997" y="4013758"/>
                  <a:ext cx="280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812316A-4BEC-C3F7-3B02-083DE3902D70}"/>
                    </a:ext>
                  </a:extLst>
                </p14:cNvPr>
                <p14:cNvContentPartPr/>
                <p14:nvPr/>
              </p14:nvContentPartPr>
              <p14:xfrm>
                <a:off x="9092157" y="3885958"/>
                <a:ext cx="83520" cy="817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812316A-4BEC-C3F7-3B02-083DE3902D7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084597" y="3878398"/>
                  <a:ext cx="98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7D2609F-150D-018C-D2B5-E48A6CD9FB11}"/>
                    </a:ext>
                  </a:extLst>
                </p14:cNvPr>
                <p14:cNvContentPartPr/>
                <p14:nvPr/>
              </p14:nvContentPartPr>
              <p14:xfrm>
                <a:off x="9244437" y="3862918"/>
                <a:ext cx="52200" cy="1008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7D2609F-150D-018C-D2B5-E48A6CD9FB1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236877" y="3855358"/>
                  <a:ext cx="673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A92D60A-CCC4-BD6B-F2C7-8DAD0393A5D6}"/>
                    </a:ext>
                  </a:extLst>
                </p14:cNvPr>
                <p14:cNvContentPartPr/>
                <p14:nvPr/>
              </p14:nvContentPartPr>
              <p14:xfrm>
                <a:off x="9375117" y="3874438"/>
                <a:ext cx="37440" cy="961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A92D60A-CCC4-BD6B-F2C7-8DAD0393A5D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367557" y="3866878"/>
                  <a:ext cx="525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39FFBED-3E48-6C8E-88D3-4ADBE04CD819}"/>
                    </a:ext>
                  </a:extLst>
                </p14:cNvPr>
                <p14:cNvContentPartPr/>
                <p14:nvPr/>
              </p14:nvContentPartPr>
              <p14:xfrm>
                <a:off x="9497157" y="3866518"/>
                <a:ext cx="60480" cy="1216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39FFBED-3E48-6C8E-88D3-4ADBE04CD81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489597" y="3858958"/>
                  <a:ext cx="756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171948E-5125-4E7C-75BC-FE16F52DA81D}"/>
                    </a:ext>
                  </a:extLst>
                </p14:cNvPr>
                <p14:cNvContentPartPr/>
                <p14:nvPr/>
              </p14:nvContentPartPr>
              <p14:xfrm>
                <a:off x="9613797" y="3891358"/>
                <a:ext cx="54720" cy="878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171948E-5125-4E7C-75BC-FE16F52DA81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606237" y="3883798"/>
                  <a:ext cx="69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FFB6323-E538-DE6B-E735-164923ED244F}"/>
                    </a:ext>
                  </a:extLst>
                </p14:cNvPr>
                <p14:cNvContentPartPr/>
                <p14:nvPr/>
              </p14:nvContentPartPr>
              <p14:xfrm>
                <a:off x="9650157" y="3889918"/>
                <a:ext cx="169200" cy="10404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FFB6323-E538-DE6B-E735-164923ED244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642597" y="3882358"/>
                  <a:ext cx="1839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06C4EDB-B43B-F63E-6658-D46C57A3ED07}"/>
                    </a:ext>
                  </a:extLst>
                </p14:cNvPr>
                <p14:cNvContentPartPr/>
                <p14:nvPr/>
              </p14:nvContentPartPr>
              <p14:xfrm>
                <a:off x="8726158" y="4305222"/>
                <a:ext cx="139320" cy="2696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06C4EDB-B43B-F63E-6658-D46C57A3ED0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718598" y="4297662"/>
                  <a:ext cx="15444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04C1022-6C5F-7845-F1AA-8BD864C46BF9}"/>
                    </a:ext>
                  </a:extLst>
                </p14:cNvPr>
                <p14:cNvContentPartPr/>
                <p14:nvPr/>
              </p14:nvContentPartPr>
              <p14:xfrm>
                <a:off x="8977438" y="4550022"/>
                <a:ext cx="5400" cy="237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04C1022-6C5F-7845-F1AA-8BD864C46BF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969878" y="4542462"/>
                  <a:ext cx="20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9F4619E-7F37-311A-8826-706C37C6908E}"/>
                    </a:ext>
                  </a:extLst>
                </p14:cNvPr>
                <p14:cNvContentPartPr/>
                <p14:nvPr/>
              </p14:nvContentPartPr>
              <p14:xfrm>
                <a:off x="9182278" y="4288302"/>
                <a:ext cx="138600" cy="16740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9F4619E-7F37-311A-8826-706C37C6908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174718" y="4280742"/>
                  <a:ext cx="1537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D690EB5-8391-127E-0DFF-4538A77E91E3}"/>
                    </a:ext>
                  </a:extLst>
                </p14:cNvPr>
                <p14:cNvContentPartPr/>
                <p14:nvPr/>
              </p14:nvContentPartPr>
              <p14:xfrm>
                <a:off x="9352558" y="4381902"/>
                <a:ext cx="89640" cy="4284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D690EB5-8391-127E-0DFF-4538A77E91E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344998" y="4374342"/>
                  <a:ext cx="104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6AF21D7-67B7-11FB-49EC-62B5A3FF1B97}"/>
                    </a:ext>
                  </a:extLst>
                </p14:cNvPr>
                <p14:cNvContentPartPr/>
                <p14:nvPr/>
              </p14:nvContentPartPr>
              <p14:xfrm>
                <a:off x="9456598" y="4319982"/>
                <a:ext cx="45720" cy="1270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6AF21D7-67B7-11FB-49EC-62B5A3FF1B9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449038" y="4312422"/>
                  <a:ext cx="608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0CAFEB2-8568-82E4-6190-AAD10BD9011E}"/>
                    </a:ext>
                  </a:extLst>
                </p14:cNvPr>
                <p14:cNvContentPartPr/>
                <p14:nvPr/>
              </p14:nvContentPartPr>
              <p14:xfrm>
                <a:off x="9548758" y="4365702"/>
                <a:ext cx="65160" cy="543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0CAFEB2-8568-82E4-6190-AAD10BD9011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541198" y="4358142"/>
                  <a:ext cx="799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670667C-650B-FC44-29A9-5AA1B1F1737B}"/>
                    </a:ext>
                  </a:extLst>
                </p14:cNvPr>
                <p14:cNvContentPartPr/>
                <p14:nvPr/>
              </p14:nvContentPartPr>
              <p14:xfrm>
                <a:off x="9622918" y="4314582"/>
                <a:ext cx="87480" cy="1141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670667C-650B-FC44-29A9-5AA1B1F1737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615358" y="4307022"/>
                  <a:ext cx="1022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0049C52-DA5B-6B63-C0DA-1979427F285E}"/>
                    </a:ext>
                  </a:extLst>
                </p14:cNvPr>
                <p14:cNvContentPartPr/>
                <p14:nvPr/>
              </p14:nvContentPartPr>
              <p14:xfrm>
                <a:off x="8611318" y="4105062"/>
                <a:ext cx="469080" cy="6372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0049C52-DA5B-6B63-C0DA-1979427F285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603758" y="4097502"/>
                  <a:ext cx="484200" cy="65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A1A2E6F4-3D77-5C5B-0E2C-FB95BD8EF68E}"/>
              </a:ext>
            </a:extLst>
          </p:cNvPr>
          <p:cNvGrpSpPr/>
          <p:nvPr/>
        </p:nvGrpSpPr>
        <p:grpSpPr>
          <a:xfrm>
            <a:off x="6785350" y="5316150"/>
            <a:ext cx="1224360" cy="531720"/>
            <a:chOff x="6785350" y="5316150"/>
            <a:chExt cx="1224360" cy="53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6E2A1AD-138A-DFB6-3277-16CB161488EF}"/>
                    </a:ext>
                  </a:extLst>
                </p14:cNvPr>
                <p14:cNvContentPartPr/>
                <p14:nvPr/>
              </p14:nvContentPartPr>
              <p14:xfrm>
                <a:off x="6785350" y="5362950"/>
                <a:ext cx="207360" cy="4849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6E2A1AD-138A-DFB6-3277-16CB161488E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777790" y="5355750"/>
                  <a:ext cx="22212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E0C21C1-BCD4-2344-15B0-2F7E3B0554D2}"/>
                    </a:ext>
                  </a:extLst>
                </p14:cNvPr>
                <p14:cNvContentPartPr/>
                <p14:nvPr/>
              </p14:nvContentPartPr>
              <p14:xfrm>
                <a:off x="7012870" y="5410470"/>
                <a:ext cx="68760" cy="1418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E0C21C1-BCD4-2344-15B0-2F7E3B0554D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005310" y="5402910"/>
                  <a:ext cx="838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B1CECBF-2C12-F5FF-919B-104D8F866C7D}"/>
                    </a:ext>
                  </a:extLst>
                </p14:cNvPr>
                <p14:cNvContentPartPr/>
                <p14:nvPr/>
              </p14:nvContentPartPr>
              <p14:xfrm>
                <a:off x="7130950" y="5415870"/>
                <a:ext cx="119160" cy="1584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B1CECBF-2C12-F5FF-919B-104D8F866C7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23390" y="5408310"/>
                  <a:ext cx="1342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E054C02D-D0B3-56D5-2F72-F95E996E0CF6}"/>
                    </a:ext>
                  </a:extLst>
                </p14:cNvPr>
                <p14:cNvContentPartPr/>
                <p14:nvPr/>
              </p14:nvContentPartPr>
              <p14:xfrm>
                <a:off x="7280350" y="5405790"/>
                <a:ext cx="76320" cy="1278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E054C02D-D0B3-56D5-2F72-F95E996E0CF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272790" y="5398230"/>
                  <a:ext cx="914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A94E8E6A-C2DF-68AD-4489-5EBBE7EFABE5}"/>
                    </a:ext>
                  </a:extLst>
                </p14:cNvPr>
                <p14:cNvContentPartPr/>
                <p14:nvPr/>
              </p14:nvContentPartPr>
              <p14:xfrm>
                <a:off x="7433350" y="5400390"/>
                <a:ext cx="101520" cy="14796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A94E8E6A-C2DF-68AD-4489-5EBBE7EFABE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25790" y="5392830"/>
                  <a:ext cx="1166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6A39A57-B5AC-4A5E-526D-78C228DD5CD5}"/>
                    </a:ext>
                  </a:extLst>
                </p14:cNvPr>
                <p14:cNvContentPartPr/>
                <p14:nvPr/>
              </p14:nvContentPartPr>
              <p14:xfrm>
                <a:off x="7581310" y="5438190"/>
                <a:ext cx="98280" cy="6912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6A39A57-B5AC-4A5E-526D-78C228DD5CD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573750" y="5430630"/>
                  <a:ext cx="1134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442D6F7-354B-D49D-3188-330F695E18DD}"/>
                    </a:ext>
                  </a:extLst>
                </p14:cNvPr>
                <p14:cNvContentPartPr/>
                <p14:nvPr/>
              </p14:nvContentPartPr>
              <p14:xfrm>
                <a:off x="7758790" y="5316150"/>
                <a:ext cx="360" cy="14400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442D6F7-354B-D49D-3188-330F695E18D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751230" y="5308590"/>
                  <a:ext cx="154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EC3A57C6-B0FB-52D1-22BD-C67C1556A432}"/>
                    </a:ext>
                  </a:extLst>
                </p14:cNvPr>
                <p14:cNvContentPartPr/>
                <p14:nvPr/>
              </p14:nvContentPartPr>
              <p14:xfrm>
                <a:off x="7769950" y="5428110"/>
                <a:ext cx="61200" cy="2988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EC3A57C6-B0FB-52D1-22BD-C67C1556A43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762390" y="5420550"/>
                  <a:ext cx="763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5CCDD5A-7D15-0665-8850-BE6D7A33FA36}"/>
                    </a:ext>
                  </a:extLst>
                </p14:cNvPr>
                <p14:cNvContentPartPr/>
                <p14:nvPr/>
              </p14:nvContentPartPr>
              <p14:xfrm>
                <a:off x="7866790" y="5399670"/>
                <a:ext cx="142920" cy="18432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5CCDD5A-7D15-0665-8850-BE6D7A33FA3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59230" y="5392110"/>
                  <a:ext cx="158040" cy="199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5709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444F-0B1C-C899-7C83-7BF0A9A34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B66BA727-48CF-BE8A-FE61-6D763F81353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8968D00-6FBB-06CE-A7FD-5E3A877186D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31016E0-01D7-5C88-2C5B-B867EAE111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93D4D67-8B27-4458-4E51-10E47B906D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94DB38B-107C-6020-DDAA-0B1DF7245C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AF2A503-4860-08D6-3BEC-FF327F0CC8A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4312C9E-24A9-CC0E-24E6-F6997B4EEEF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EAE6F87-07B0-4A1A-CFCE-8F2FC98B713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BDFBC67-FD83-41F5-2AD7-35974B3515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195B6E5-91AC-2FD3-D806-84FD8237F50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A4FC1A3-6096-0E62-7C18-E8CDD2A830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73B8933-F07E-D3C0-E2F0-114DB86D21F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FF7BF61-6F7F-582F-FF52-9F49974BCC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9017934-C527-0E6E-160D-DECA692B8E9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4C33EE0-7DF6-DBDE-B0AD-266D7B8E3D4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9341507-7619-38F1-22B0-1103A1CF8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EC1AA27-5B04-B0CE-7094-C0552A529E7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34C06F2-7AA5-DAAB-3520-41B4B7964D6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58EC818-F210-BC4D-61BB-010D3B13185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D37F694-F306-C4B4-6500-DFADCFD4B2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6038B51-835F-9B08-6AA6-379F10B64C6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5CB6C43-7A58-9D7C-6C35-7C61C71F56B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CF4726C-990F-EC89-9434-4C3B36FD299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1296692-344D-5597-D484-78362D8C4D4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8F86735-49EB-2957-98E7-10C59588984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189D2E1-C9E0-0240-EFEA-D3C1401DE8F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5145BAF-64A4-E9DA-C424-85DD0E71419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9DB1046-49C6-BBC3-ED3F-34A96330720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04DDCD6-2449-8E55-C8C7-0BC70BCF63E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636B0E2-43F9-7CEB-2E68-4680F71AE8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08CDB1A-9415-AA83-285B-6E2164D75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BC8519D-630A-A4CD-A223-DA369D97A97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FA39C0C-0D9F-48D1-9779-FE778B9CF2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F60AC0D-FB0E-A658-DACA-2C9D3691F80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3327E0C-7783-79AA-E137-594D077758D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A06C81F-F211-5610-E62D-11635A1EEDD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8FA7D5FD-17AD-740A-48D9-F86E9159DC4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A49CDEA-DBFA-1829-49B7-26643E24ECB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81ACB20-4C5E-9CE2-DEDC-48A3424FBC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ACB5ABF-80C2-1CCB-9475-F5294FAD11B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ED65EA2-FA9D-E777-CA92-6159D6FC1C4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B92C98B-09CF-9C74-2453-600359C081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B9E3689-7543-9B56-376B-7340DC7D0D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3DB4EC4-7925-5F01-22B4-7AA5EA560CD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B6A12A0-A5A3-8968-61D8-EB169DDE7E2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739D030-0F82-0068-0DF1-85811E849E0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7369727-02BC-16F4-E69D-C50912ED93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0196FCF-00B5-4C61-0FD3-A779101960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C6D10B8-F184-83DD-2576-C71ED1FD42D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234DC3B-8F09-CEA3-9CE6-4F7C040752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B7158ED-5AB4-4AAA-64B8-403C47E8C87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0011CEF-ACBA-D4EE-E29C-892AA4DEC17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21E0E63-6E64-1F3D-8F81-1DF2F10A227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7C741B1-DEAA-2EAF-D0FB-D40F7DB0E2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332B8B7-C41F-FC08-6FE0-E24BF9D7FF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C510A53-C186-CE78-BAE3-9319FA8EB2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8C0AD69-A577-5E5A-4607-F98200F14EF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76AAB2E-FE1C-FE42-718E-7C309C306F9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6C32CC7-379E-DF33-7B29-32FA2FE0AB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8DE3025-1714-DF14-AE10-CA52E0DD6DC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E66BEDE3-282F-312A-159C-A89953B8B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475" y="1738796"/>
            <a:ext cx="6816764" cy="26971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F1778CB-03BA-B96B-AF5D-20564A0B2247}"/>
                  </a:ext>
                </a:extLst>
              </p14:cNvPr>
              <p14:cNvContentPartPr/>
              <p14:nvPr/>
            </p14:nvContentPartPr>
            <p14:xfrm>
              <a:off x="6924893" y="2613685"/>
              <a:ext cx="2125080" cy="813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F1778CB-03BA-B96B-AF5D-20564A0B22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17333" y="2606125"/>
                <a:ext cx="214020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56F5D2A5-4E45-6071-CE78-D1F66B9E02F8}"/>
                  </a:ext>
                </a:extLst>
              </p14:cNvPr>
              <p14:cNvContentPartPr/>
              <p14:nvPr/>
            </p14:nvContentPartPr>
            <p14:xfrm>
              <a:off x="3518573" y="2977645"/>
              <a:ext cx="707040" cy="363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56F5D2A5-4E45-6071-CE78-D1F66B9E02F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11013" y="2970085"/>
                <a:ext cx="72216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CE22FC35-17ED-B005-4258-C66AA6C0F534}"/>
                  </a:ext>
                </a:extLst>
              </p14:cNvPr>
              <p14:cNvContentPartPr/>
              <p14:nvPr/>
            </p14:nvContentPartPr>
            <p14:xfrm>
              <a:off x="4444493" y="3542125"/>
              <a:ext cx="2076840" cy="10800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CE22FC35-17ED-B005-4258-C66AA6C0F53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90853" y="3434485"/>
                <a:ext cx="218448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12954F58-BB02-644F-AB69-52F2CE087B24}"/>
                  </a:ext>
                </a:extLst>
              </p14:cNvPr>
              <p14:cNvContentPartPr/>
              <p14:nvPr/>
            </p14:nvContentPartPr>
            <p14:xfrm>
              <a:off x="4775333" y="3126685"/>
              <a:ext cx="2005920" cy="17460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12954F58-BB02-644F-AB69-52F2CE087B2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21333" y="3018685"/>
                <a:ext cx="211356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ACAF408-D280-5CA6-ED32-523CBAC99DC6}"/>
                  </a:ext>
                </a:extLst>
              </p14:cNvPr>
              <p14:cNvContentPartPr/>
              <p14:nvPr/>
            </p14:nvContentPartPr>
            <p14:xfrm>
              <a:off x="6887813" y="2421085"/>
              <a:ext cx="2367720" cy="853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ACAF408-D280-5CA6-ED32-523CBAC99DC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834173" y="2313085"/>
                <a:ext cx="247536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FFE689E3-D0BD-1BAE-A758-06335C91695B}"/>
                  </a:ext>
                </a:extLst>
              </p14:cNvPr>
              <p14:cNvContentPartPr/>
              <p14:nvPr/>
            </p14:nvContentPartPr>
            <p14:xfrm>
              <a:off x="3532613" y="2813845"/>
              <a:ext cx="783000" cy="4536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FFE689E3-D0BD-1BAE-A758-06335C91695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478973" y="2705845"/>
                <a:ext cx="89064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3DE074D-80B7-2907-C302-EA2CAB4C011E}"/>
                  </a:ext>
                </a:extLst>
              </p14:cNvPr>
              <p14:cNvContentPartPr/>
              <p14:nvPr/>
            </p14:nvContentPartPr>
            <p14:xfrm>
              <a:off x="5843093" y="3291565"/>
              <a:ext cx="869040" cy="2340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3DE074D-80B7-2907-C302-EA2CAB4C011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35533" y="3284005"/>
                <a:ext cx="884160" cy="3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439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4E39-4C24-86BB-042F-65959059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08D78B4A-A524-A904-2C09-8527802D64E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F858D46-C972-6BA7-ED7A-45DF996493F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6552266-7D8C-DADA-0486-E1D0A67D06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D4F7079-3A1E-3795-B6D2-EEC684EB22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88D50AA-65E2-585A-B45C-C28905A920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4465FF0-C6F8-DB34-7491-4E1870069EB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8E2ECD7-27D2-B218-DA31-5DCF5D2F681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3C7B19C-3AB7-1FD3-21FD-627C7990E4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099C2F3-ABA2-D965-8660-E168B169082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5BE2916-5BA1-70B6-B5AA-90C7DDBFAD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83E3303-578C-89BB-F0A2-1A671B3EB1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AD7F3D6-8258-2659-EE4B-08F67E50C60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5B1397F-2653-B5CC-523B-ADECCAE2B11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6B9B180-155B-70D8-7F51-9D035EFA036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8857E9A-2DA6-AC67-0733-761857CCFF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4E447BA-B20E-75FA-390D-5E17E3C2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24BD496C-E3D8-0183-BFA3-A254785354C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AD40A5F-ED8E-6E11-D956-1A0D998929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80E590C-C2F2-419A-B57E-B199706A383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41540AF-CAB0-F9A4-51BC-768F7BCE6A6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C63E072-861C-B4D6-3548-D0453760457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198E267-1607-3A9F-E472-9DA081FF7F5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E636864-DEE8-4A3F-1B79-18C032B5E37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877F609-03C1-5AEF-42A3-3AE0DAC33F2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4FC1EA4-0E15-3725-84F1-02DC5AEEFC2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50537BF-1712-3793-81A4-98DFAD2A0EA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DD6FD4D-1D1C-C6EC-32B1-7DDBA0CFDC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BE97AD8-B9BE-DF01-DE33-7F446B22EE8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758BA2E3-CFD5-04CD-E59A-C0628CFAF4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76DE3F1-DFB2-8040-47EA-0BE76D9FE59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38495B2-1CBB-1A3A-D0B4-8567B3831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056FE02-68D7-72EB-DBD2-0353121A4E9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AE585F5-6884-451B-AD7F-5E532AA58E9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D3DE3D1-D879-96CB-144C-22DED8D12CE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CA0DA5E-75B8-4237-460C-A20C6B93420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A3B3ECE-1612-9DFB-9B67-D60A9CD78E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05E1C28-EAF2-C09F-26EA-A5332DDF150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10E9CB9-4570-504C-3CEF-FDF514D68B2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0F799D9-D9FA-F56D-2245-DE358426CA5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5819CB4-46DA-5B33-1096-D7ADE5A262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4AF11C4-171D-4D96-B33C-A6AF6BEDCE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36370ACC-0FDB-0AD2-CD0F-6284512BB0D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BF5FB5E-931A-96FD-2F0F-0FC9180799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455C6DF-1E64-21DA-3700-DEA99B24D2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468A366-9DE3-08DC-DCFE-7C8B913DD9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56E1738-6BC5-3B03-2174-BB4E646D87C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032CD41-A187-E635-DB0D-CA8CB0BCF93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3D1C2BC-826C-3356-B314-01A8E9D28EC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7195FB5-B1AC-A69B-15D9-D9ECBBD714B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3CA11A0-F03E-6AF4-57B2-C445E068FF0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AE47023-E76A-E559-25CB-1B25999E395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5BBAD65-8471-C82F-AE4E-51F56FF165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78A3D64-A399-ACD0-8FF5-76827D1F9B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FA2AD57-6ED2-4F25-C3E9-1085E8B32D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BBFFFA1-EC7A-C40E-0454-B7FBC8AB30F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D162D4C-3FA3-7FE3-790D-CA14488A2A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92AE358-66DF-5942-AD0A-A0C01314499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786CB24-5A0C-7E6A-03A8-D152257AF9D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D620E89-31C6-82DB-A0D1-2A1D96DA564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89B7FDC-3D27-8E4A-551B-2620B3AFAED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44A9F7D-45CF-2E0B-0E7A-9232575DE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298450"/>
            <a:ext cx="4495800" cy="6261100"/>
          </a:xfrm>
          <a:prstGeom prst="rect">
            <a:avLst/>
          </a:prstGeom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723560D4-C133-5A6E-4CB6-B484F7607440}"/>
              </a:ext>
            </a:extLst>
          </p:cNvPr>
          <p:cNvGrpSpPr/>
          <p:nvPr/>
        </p:nvGrpSpPr>
        <p:grpSpPr>
          <a:xfrm>
            <a:off x="2321180" y="445252"/>
            <a:ext cx="199080" cy="257040"/>
            <a:chOff x="2321180" y="445252"/>
            <a:chExt cx="199080" cy="25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AD1D4B5-56BD-4E6C-D7D1-3BAB9D9F0C51}"/>
                    </a:ext>
                  </a:extLst>
                </p14:cNvPr>
                <p14:cNvContentPartPr/>
                <p14:nvPr/>
              </p14:nvContentPartPr>
              <p14:xfrm>
                <a:off x="2349980" y="503932"/>
                <a:ext cx="68040" cy="1569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AD1D4B5-56BD-4E6C-D7D1-3BAB9D9F0C5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42420" y="496372"/>
                  <a:ext cx="831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AC3D386-D229-DA8C-5CBD-BD8D62C11BB4}"/>
                    </a:ext>
                  </a:extLst>
                </p14:cNvPr>
                <p14:cNvContentPartPr/>
                <p14:nvPr/>
              </p14:nvContentPartPr>
              <p14:xfrm>
                <a:off x="2321180" y="445252"/>
                <a:ext cx="199080" cy="2570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AC3D386-D229-DA8C-5CBD-BD8D62C11BB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13620" y="437692"/>
                  <a:ext cx="214200" cy="27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F281624B-61AC-F472-1577-249C805ABC6A}"/>
              </a:ext>
            </a:extLst>
          </p:cNvPr>
          <p:cNvGrpSpPr/>
          <p:nvPr/>
        </p:nvGrpSpPr>
        <p:grpSpPr>
          <a:xfrm>
            <a:off x="2670740" y="445972"/>
            <a:ext cx="769320" cy="492840"/>
            <a:chOff x="2670740" y="445972"/>
            <a:chExt cx="769320" cy="49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61E4EEA-7EC9-8BBB-3F1C-FF974D6EFB25}"/>
                    </a:ext>
                  </a:extLst>
                </p14:cNvPr>
                <p14:cNvContentPartPr/>
                <p14:nvPr/>
              </p14:nvContentPartPr>
              <p14:xfrm>
                <a:off x="2715740" y="453532"/>
                <a:ext cx="99720" cy="2300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61E4EEA-7EC9-8BBB-3F1C-FF974D6EFB2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708180" y="445972"/>
                  <a:ext cx="1144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EA4DA1D-DF8E-719D-EE32-FFB158715FF1}"/>
                    </a:ext>
                  </a:extLst>
                </p14:cNvPr>
                <p14:cNvContentPartPr/>
                <p14:nvPr/>
              </p14:nvContentPartPr>
              <p14:xfrm>
                <a:off x="2855780" y="481252"/>
                <a:ext cx="62280" cy="85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EA4DA1D-DF8E-719D-EE32-FFB158715FF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48220" y="473692"/>
                  <a:ext cx="774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DF11666-BF15-7290-7EA9-25A9DE5F1CE9}"/>
                    </a:ext>
                  </a:extLst>
                </p14:cNvPr>
                <p14:cNvContentPartPr/>
                <p14:nvPr/>
              </p14:nvContentPartPr>
              <p14:xfrm>
                <a:off x="2945780" y="445972"/>
                <a:ext cx="47880" cy="1296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DF11666-BF15-7290-7EA9-25A9DE5F1CE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38220" y="438772"/>
                  <a:ext cx="630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5975FDB-6AC9-EC93-3902-BF14035CC5B2}"/>
                    </a:ext>
                  </a:extLst>
                </p14:cNvPr>
                <p14:cNvContentPartPr/>
                <p14:nvPr/>
              </p14:nvContentPartPr>
              <p14:xfrm>
                <a:off x="3058100" y="462532"/>
                <a:ext cx="31680" cy="806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5975FDB-6AC9-EC93-3902-BF14035CC5B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50540" y="454972"/>
                  <a:ext cx="468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E7E9F36-3443-E4FD-1307-69FF9C5C4E26}"/>
                    </a:ext>
                  </a:extLst>
                </p14:cNvPr>
                <p14:cNvContentPartPr/>
                <p14:nvPr/>
              </p14:nvContentPartPr>
              <p14:xfrm>
                <a:off x="3123260" y="470452"/>
                <a:ext cx="66240" cy="774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E7E9F36-3443-E4FD-1307-69FF9C5C4E2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115700" y="462892"/>
                  <a:ext cx="813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80F545A-5613-D640-2A9F-3FEEFD71DD7B}"/>
                    </a:ext>
                  </a:extLst>
                </p14:cNvPr>
                <p14:cNvContentPartPr/>
                <p14:nvPr/>
              </p14:nvContentPartPr>
              <p14:xfrm>
                <a:off x="3226580" y="449932"/>
                <a:ext cx="47520" cy="741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80F545A-5613-D640-2A9F-3FEEFD71DD7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219380" y="442372"/>
                  <a:ext cx="626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8EAB64C-67B9-1287-4B0D-4D181498F6D9}"/>
                    </a:ext>
                  </a:extLst>
                </p14:cNvPr>
                <p14:cNvContentPartPr/>
                <p14:nvPr/>
              </p14:nvContentPartPr>
              <p14:xfrm>
                <a:off x="3312620" y="449572"/>
                <a:ext cx="48600" cy="824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8EAB64C-67B9-1287-4B0D-4D181498F6D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05060" y="442372"/>
                  <a:ext cx="637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A972EA1-CFC6-E1C2-0C6B-03F51D7CCC2D}"/>
                    </a:ext>
                  </a:extLst>
                </p14:cNvPr>
                <p14:cNvContentPartPr/>
                <p14:nvPr/>
              </p14:nvContentPartPr>
              <p14:xfrm>
                <a:off x="3400100" y="495652"/>
                <a:ext cx="39960" cy="428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A972EA1-CFC6-E1C2-0C6B-03F51D7CCC2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92540" y="488092"/>
                  <a:ext cx="550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15E088A-8BDD-137F-271F-4F4844DE9C7F}"/>
                    </a:ext>
                  </a:extLst>
                </p14:cNvPr>
                <p14:cNvContentPartPr/>
                <p14:nvPr/>
              </p14:nvContentPartPr>
              <p14:xfrm>
                <a:off x="2670740" y="844852"/>
                <a:ext cx="43560" cy="453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15E088A-8BDD-137F-271F-4F4844DE9C7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663180" y="837292"/>
                  <a:ext cx="586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7391E88-10F5-C701-4289-2B9D360BC85E}"/>
                    </a:ext>
                  </a:extLst>
                </p14:cNvPr>
                <p14:cNvContentPartPr/>
                <p14:nvPr/>
              </p14:nvContentPartPr>
              <p14:xfrm>
                <a:off x="2746700" y="812452"/>
                <a:ext cx="69840" cy="104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7391E88-10F5-C701-4289-2B9D360BC85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39140" y="804892"/>
                  <a:ext cx="849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B0889CE-A098-BE7B-DB15-57FA3F0FCD31}"/>
                    </a:ext>
                  </a:extLst>
                </p14:cNvPr>
                <p14:cNvContentPartPr/>
                <p14:nvPr/>
              </p14:nvContentPartPr>
              <p14:xfrm>
                <a:off x="2823020" y="828292"/>
                <a:ext cx="76320" cy="702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B0889CE-A098-BE7B-DB15-57FA3F0FCD3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815460" y="820732"/>
                  <a:ext cx="914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032E5803-B9BC-75F8-AA86-27CC5A221473}"/>
                    </a:ext>
                  </a:extLst>
                </p14:cNvPr>
                <p14:cNvContentPartPr/>
                <p14:nvPr/>
              </p14:nvContentPartPr>
              <p14:xfrm>
                <a:off x="2927420" y="822532"/>
                <a:ext cx="50400" cy="784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032E5803-B9BC-75F8-AA86-27CC5A22147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20220" y="814972"/>
                  <a:ext cx="655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097D787-8D17-FF51-3018-7EABF302B1E5}"/>
                    </a:ext>
                  </a:extLst>
                </p14:cNvPr>
                <p14:cNvContentPartPr/>
                <p14:nvPr/>
              </p14:nvContentPartPr>
              <p14:xfrm>
                <a:off x="3005180" y="829012"/>
                <a:ext cx="38160" cy="745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097D787-8D17-FF51-3018-7EABF302B1E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97620" y="821452"/>
                  <a:ext cx="532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FEA47C7-BA96-6A7D-E3A0-3E9780C00A44}"/>
                    </a:ext>
                  </a:extLst>
                </p14:cNvPr>
                <p14:cNvContentPartPr/>
                <p14:nvPr/>
              </p14:nvContentPartPr>
              <p14:xfrm>
                <a:off x="3071060" y="868252"/>
                <a:ext cx="48240" cy="478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FEA47C7-BA96-6A7D-E3A0-3E9780C00A4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63500" y="860692"/>
                  <a:ext cx="633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A3D3A6D-5820-C140-AC78-3E38BAABCEB7}"/>
                    </a:ext>
                  </a:extLst>
                </p14:cNvPr>
                <p14:cNvContentPartPr/>
                <p14:nvPr/>
              </p14:nvContentPartPr>
              <p14:xfrm>
                <a:off x="3113180" y="866452"/>
                <a:ext cx="50040" cy="723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A3D3A6D-5820-C140-AC78-3E38BAABCEB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105620" y="858892"/>
                  <a:ext cx="651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CD19A98-07A6-02ED-2812-3436F770E6CA}"/>
                    </a:ext>
                  </a:extLst>
                </p14:cNvPr>
                <p14:cNvContentPartPr/>
                <p14:nvPr/>
              </p14:nvContentPartPr>
              <p14:xfrm>
                <a:off x="3269420" y="758812"/>
                <a:ext cx="9000" cy="334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CD19A98-07A6-02ED-2812-3436F770E6C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61860" y="751252"/>
                  <a:ext cx="241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A5F95D6-AD14-244E-9FFF-900C5AC0DB20}"/>
                    </a:ext>
                  </a:extLst>
                </p14:cNvPr>
                <p14:cNvContentPartPr/>
                <p14:nvPr/>
              </p14:nvContentPartPr>
              <p14:xfrm>
                <a:off x="3300380" y="748372"/>
                <a:ext cx="26280" cy="759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A5F95D6-AD14-244E-9FFF-900C5AC0DB2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92820" y="740812"/>
                  <a:ext cx="4140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8C81F865-E54F-9751-DE88-1F787BC09C9E}"/>
              </a:ext>
            </a:extLst>
          </p:cNvPr>
          <p:cNvGrpSpPr/>
          <p:nvPr/>
        </p:nvGrpSpPr>
        <p:grpSpPr>
          <a:xfrm>
            <a:off x="2174137" y="1750275"/>
            <a:ext cx="394200" cy="391320"/>
            <a:chOff x="2174137" y="1750275"/>
            <a:chExt cx="394200" cy="39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A054463-6842-8099-C231-3CD8D1BF09C7}"/>
                    </a:ext>
                  </a:extLst>
                </p14:cNvPr>
                <p14:cNvContentPartPr/>
                <p14:nvPr/>
              </p14:nvContentPartPr>
              <p14:xfrm>
                <a:off x="2297977" y="1912635"/>
                <a:ext cx="120600" cy="1947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A054463-6842-8099-C231-3CD8D1BF09C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290777" y="1905075"/>
                  <a:ext cx="1353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F9B509B-327F-3CB5-8627-9DDC6EBDBE9C}"/>
                    </a:ext>
                  </a:extLst>
                </p14:cNvPr>
                <p14:cNvContentPartPr/>
                <p14:nvPr/>
              </p14:nvContentPartPr>
              <p14:xfrm>
                <a:off x="2174137" y="1750275"/>
                <a:ext cx="394200" cy="3913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F9B509B-327F-3CB5-8627-9DDC6EBDBE9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166577" y="1742715"/>
                  <a:ext cx="409320" cy="40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72D54DC1-DF52-77E1-E7D5-52626E08068F}"/>
              </a:ext>
            </a:extLst>
          </p:cNvPr>
          <p:cNvGrpSpPr/>
          <p:nvPr/>
        </p:nvGrpSpPr>
        <p:grpSpPr>
          <a:xfrm>
            <a:off x="2612257" y="2256435"/>
            <a:ext cx="724320" cy="215640"/>
            <a:chOff x="2612257" y="2256435"/>
            <a:chExt cx="724320" cy="21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009E549-3B70-B53A-2887-558315BF7619}"/>
                    </a:ext>
                  </a:extLst>
                </p14:cNvPr>
                <p14:cNvContentPartPr/>
                <p14:nvPr/>
              </p14:nvContentPartPr>
              <p14:xfrm>
                <a:off x="2612257" y="2256435"/>
                <a:ext cx="153720" cy="2012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009E549-3B70-B53A-2887-558315BF761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604697" y="2248875"/>
                  <a:ext cx="1688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C6C43CA-97D3-E3AB-D3DC-4A264CBF06AC}"/>
                    </a:ext>
                  </a:extLst>
                </p14:cNvPr>
                <p14:cNvContentPartPr/>
                <p14:nvPr/>
              </p14:nvContentPartPr>
              <p14:xfrm>
                <a:off x="2799817" y="2280555"/>
                <a:ext cx="128880" cy="1915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C6C43CA-97D3-E3AB-D3DC-4A264CBF06A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792257" y="2272995"/>
                  <a:ext cx="1440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D0607FF-5C01-A6C4-48E7-76FE19531D3F}"/>
                    </a:ext>
                  </a:extLst>
                </p14:cNvPr>
                <p14:cNvContentPartPr/>
                <p14:nvPr/>
              </p14:nvContentPartPr>
              <p14:xfrm>
                <a:off x="2959657" y="2315475"/>
                <a:ext cx="97560" cy="1339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D0607FF-5C01-A6C4-48E7-76FE19531D3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52097" y="2307915"/>
                  <a:ext cx="1123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CE7C84B-306A-D785-B791-C6E8D718026A}"/>
                    </a:ext>
                  </a:extLst>
                </p14:cNvPr>
                <p14:cNvContentPartPr/>
                <p14:nvPr/>
              </p14:nvContentPartPr>
              <p14:xfrm>
                <a:off x="3118777" y="2285595"/>
                <a:ext cx="163800" cy="1670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CE7C84B-306A-D785-B791-C6E8D718026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111217" y="2278035"/>
                  <a:ext cx="1789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E416A2A-2C20-0538-011D-B8BF0930881F}"/>
                    </a:ext>
                  </a:extLst>
                </p14:cNvPr>
                <p14:cNvContentPartPr/>
                <p14:nvPr/>
              </p14:nvContentPartPr>
              <p14:xfrm>
                <a:off x="3267457" y="2310435"/>
                <a:ext cx="69120" cy="12708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E416A2A-2C20-0538-011D-B8BF0930881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259897" y="2302875"/>
                  <a:ext cx="8388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66F9AFC6-98BD-84EE-2A15-4ACACF4354BB}"/>
              </a:ext>
            </a:extLst>
          </p:cNvPr>
          <p:cNvGrpSpPr/>
          <p:nvPr/>
        </p:nvGrpSpPr>
        <p:grpSpPr>
          <a:xfrm>
            <a:off x="2704777" y="1865475"/>
            <a:ext cx="680040" cy="183240"/>
            <a:chOff x="2704777" y="1865475"/>
            <a:chExt cx="680040" cy="18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3A3BDE3-4E76-F9CD-465D-16A9E2E37186}"/>
                    </a:ext>
                  </a:extLst>
                </p14:cNvPr>
                <p14:cNvContentPartPr/>
                <p14:nvPr/>
              </p14:nvContentPartPr>
              <p14:xfrm>
                <a:off x="2704777" y="1871235"/>
                <a:ext cx="124560" cy="1623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3A3BDE3-4E76-F9CD-465D-16A9E2E3718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697217" y="1863675"/>
                  <a:ext cx="1393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866BE9A-499A-1DAB-25CF-F7C03241E1A2}"/>
                    </a:ext>
                  </a:extLst>
                </p14:cNvPr>
                <p14:cNvContentPartPr/>
                <p14:nvPr/>
              </p14:nvContentPartPr>
              <p14:xfrm>
                <a:off x="2902417" y="1865475"/>
                <a:ext cx="69480" cy="1393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866BE9A-499A-1DAB-25CF-F7C03241E1A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894857" y="1857915"/>
                  <a:ext cx="846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30891FA-1A4C-CC01-247D-6020F538A9FE}"/>
                    </a:ext>
                  </a:extLst>
                </p14:cNvPr>
                <p14:cNvContentPartPr/>
                <p14:nvPr/>
              </p14:nvContentPartPr>
              <p14:xfrm>
                <a:off x="3043897" y="1867275"/>
                <a:ext cx="46080" cy="1184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30891FA-1A4C-CC01-247D-6020F538A9F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36337" y="1859715"/>
                  <a:ext cx="612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DB0BBA8-4ECC-43C2-2796-1441C5B0D6B0}"/>
                    </a:ext>
                  </a:extLst>
                </p14:cNvPr>
                <p14:cNvContentPartPr/>
                <p14:nvPr/>
              </p14:nvContentPartPr>
              <p14:xfrm>
                <a:off x="3150817" y="1887795"/>
                <a:ext cx="74520" cy="1306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DB0BBA8-4ECC-43C2-2796-1441C5B0D6B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43257" y="1880235"/>
                  <a:ext cx="896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44C89C8-11DE-3A67-E8B7-A97C1EF56D61}"/>
                    </a:ext>
                  </a:extLst>
                </p14:cNvPr>
                <p14:cNvContentPartPr/>
                <p14:nvPr/>
              </p14:nvContentPartPr>
              <p14:xfrm>
                <a:off x="3253777" y="1929915"/>
                <a:ext cx="44280" cy="784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44C89C8-11DE-3A67-E8B7-A97C1EF56D6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246217" y="1922355"/>
                  <a:ext cx="594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A078B50-CAEB-603B-9C69-B7EF61E13251}"/>
                    </a:ext>
                  </a:extLst>
                </p14:cNvPr>
                <p14:cNvContentPartPr/>
                <p14:nvPr/>
              </p14:nvContentPartPr>
              <p14:xfrm>
                <a:off x="3293017" y="1916595"/>
                <a:ext cx="91800" cy="1321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A078B50-CAEB-603B-9C69-B7EF61E1325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285457" y="1909035"/>
                  <a:ext cx="1069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B812E6C-7ADB-D7C8-15AC-E70F79AD84CD}"/>
                    </a:ext>
                  </a:extLst>
                </p14:cNvPr>
                <p14:cNvContentPartPr/>
                <p14:nvPr/>
              </p14:nvContentPartPr>
              <p14:xfrm>
                <a:off x="3314977" y="1913715"/>
                <a:ext cx="64440" cy="644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B812E6C-7ADB-D7C8-15AC-E70F79AD84C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307417" y="1906155"/>
                  <a:ext cx="7956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2A4CB74F-FCDC-9750-CF76-752D470E0A28}"/>
              </a:ext>
            </a:extLst>
          </p:cNvPr>
          <p:cNvGrpSpPr/>
          <p:nvPr/>
        </p:nvGrpSpPr>
        <p:grpSpPr>
          <a:xfrm>
            <a:off x="5617655" y="1866786"/>
            <a:ext cx="595080" cy="153000"/>
            <a:chOff x="5617655" y="1866786"/>
            <a:chExt cx="595080" cy="15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D1E2BB0-0005-A203-43A2-171659689B17}"/>
                    </a:ext>
                  </a:extLst>
                </p14:cNvPr>
                <p14:cNvContentPartPr/>
                <p14:nvPr/>
              </p14:nvContentPartPr>
              <p14:xfrm>
                <a:off x="5617655" y="1866786"/>
                <a:ext cx="78840" cy="1425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D1E2BB0-0005-A203-43A2-171659689B1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10095" y="1859226"/>
                  <a:ext cx="936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A2313FE7-527B-04B2-CF9D-F03BABD341C5}"/>
                    </a:ext>
                  </a:extLst>
                </p14:cNvPr>
                <p14:cNvContentPartPr/>
                <p14:nvPr/>
              </p14:nvContentPartPr>
              <p14:xfrm>
                <a:off x="5763095" y="1907106"/>
                <a:ext cx="92880" cy="11268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A2313FE7-527B-04B2-CF9D-F03BABD341C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55535" y="1899546"/>
                  <a:ext cx="1076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3A37E83D-7206-EFAA-EF88-B44B7027C1DC}"/>
                    </a:ext>
                  </a:extLst>
                </p14:cNvPr>
                <p14:cNvContentPartPr/>
                <p14:nvPr/>
              </p14:nvContentPartPr>
              <p14:xfrm>
                <a:off x="5893775" y="1917906"/>
                <a:ext cx="82080" cy="9540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3A37E83D-7206-EFAA-EF88-B44B7027C1D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886215" y="1910706"/>
                  <a:ext cx="972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4DDF5249-27C2-814D-438E-C70D485E4882}"/>
                    </a:ext>
                  </a:extLst>
                </p14:cNvPr>
                <p14:cNvContentPartPr/>
                <p14:nvPr/>
              </p14:nvContentPartPr>
              <p14:xfrm>
                <a:off x="6039215" y="1907466"/>
                <a:ext cx="92880" cy="10836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4DDF5249-27C2-814D-438E-C70D485E488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031655" y="1899906"/>
                  <a:ext cx="1076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FA1F97C9-81DF-9220-62DE-80B4C7EED807}"/>
                    </a:ext>
                  </a:extLst>
                </p14:cNvPr>
                <p14:cNvContentPartPr/>
                <p14:nvPr/>
              </p14:nvContentPartPr>
              <p14:xfrm>
                <a:off x="6116615" y="1895946"/>
                <a:ext cx="96120" cy="1198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FA1F97C9-81DF-9220-62DE-80B4C7EED80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109055" y="1888386"/>
                  <a:ext cx="111240" cy="135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2586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7F22E-A7AA-B33D-C9C8-52A3ACB13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A7C72CA6-6590-E13C-4D6D-FD4DA7B3B07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8399836-74A9-B186-DCFE-4A6DBE722A9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A0925B8-AD70-8A7D-ACA9-9B44A10E574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2B3D9EE-75AC-8D61-F7C4-0854119EE5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04D0527-FD3B-0216-0980-18F342A76FF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D6B1D9B-75DD-83BA-9F8B-EC8D1D4ED2E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D7BB315-5D5E-E640-6513-692BEB4B24E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1741A85-3C2F-DC17-875A-5828F8A2CCF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EE7FC76-9326-2BAC-7C4F-EC000EEC231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C7ABC9A-7E6A-EA8A-788A-5708B64F206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0BBB569-EAEC-D666-EA35-61ACBABCCF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C2EA70B-0EAB-B43B-0966-C70FE30421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79405B8-3914-4158-3A4F-C9A7834E4A0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A9BE289-42B4-7C68-54A5-9138C2672A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A40EAE4-6610-62C3-9895-ED954D016E6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276A138-D923-477B-426E-1A8BC83C3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4F58882-13B5-E2CD-DDCC-ACE55AF77E2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B8202AF-542D-F996-7938-E9F06D4692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3A26B28-D8B5-292C-9AB4-EDBCF9B0DA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724F12-8A82-03C4-FB22-EAB69FAD1AC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15EC369-BA59-B581-FC13-E274DF8CC6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F9A04BF-F766-CD9B-3127-2DFA42D162B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0DE62FB-E612-0618-D02B-9C93617C6E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8A0539A-42AF-C6CD-B670-15A5360A2AD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33F0CB-5A90-9EB3-0926-75D7292346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7B65FA2-E513-B6D6-CF4A-8E8A72C1865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7E77FBF-07D3-CE61-9984-BD7D6A79E92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8931242-FABA-C086-055A-175D2106943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1045014-608A-E9A3-5334-5376B2B291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3B53F08-3D31-D6DB-C9BF-8AD59BD85C0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F5E1B9A-26FF-FDE1-77DC-DEBB3490363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383F54E-185C-8026-301F-07F363D8B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BAB4910-98D0-7C2A-59C7-FCFBCE175BD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D7E09A8-6D13-737D-20ED-B54EA6C293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A06EF64-455A-F696-2F63-D2D025AF30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0CE1BC2-484D-E09D-787C-C40B6CC3FC5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99E65D6-557E-54E9-D3AE-DEF8D2AFC5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6A6C347-0AC0-C533-E1BB-B98AFE9209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8231DE4-C14E-374A-523B-6D22220FA52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CB46EA3-CF68-5DC5-78B6-DAF23287C4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35E7A2F-0106-1281-7455-C268E14BCDD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5815270-660B-9667-1AF3-A9A20E4FF74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4320882-549D-84A7-67EC-7292FCDE6A0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2710D32-17B0-5C04-883D-5D250328B8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0E05B9B-13CD-803D-E326-104BE093B0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CA955F0-9D2A-8607-162D-04C2C9C188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0B6E787-1C49-7070-5C10-C87CC2DA322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7E34B80-A5C2-6DE3-6E86-479EA4A95E9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8EC1B04-15B1-C9B8-B844-2CAD65D3D34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83283B5-431E-CA41-D836-1C2CC87FC8F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6DE863D-D261-16DC-BABD-70E1E28AFB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2298425-9232-2E58-E855-EA437DF4EC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1C33DF6-D6E1-0896-4246-4A746ADA95C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5E23D7DD-797A-2AC1-2C8D-66D2EA4F5D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32D6CFE-4E95-C88A-C4BA-30723445B36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B00721A-963F-3711-7A71-6D7421628A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FF83161-C969-3DAD-44EA-4795732AD95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E455B4E-AB38-BCF8-FC2E-9D32B48ACBB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0D10B4C-5B3D-F1CB-98AD-EB0533ABFD4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3119F00-0CD9-5BE5-EB1B-9D47278CA05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CF733EA-FA21-DDF1-D2FD-B7AA591C390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EDC707B-A941-239A-7AD7-8AE9E21A6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950" y="1466850"/>
            <a:ext cx="4610100" cy="3924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8D41AF9-0619-AB4E-066E-1D0808A95C72}"/>
                  </a:ext>
                </a:extLst>
              </p14:cNvPr>
              <p14:cNvContentPartPr/>
              <p14:nvPr/>
            </p14:nvContentPartPr>
            <p14:xfrm>
              <a:off x="5729400" y="2507597"/>
              <a:ext cx="399960" cy="4068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8D41AF9-0619-AB4E-066E-1D0808A95C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21840" y="2500037"/>
                <a:ext cx="415080" cy="5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DE25F4C6-8DCA-8349-EA05-99E5E10DD9EE}"/>
              </a:ext>
            </a:extLst>
          </p:cNvPr>
          <p:cNvGrpSpPr/>
          <p:nvPr/>
        </p:nvGrpSpPr>
        <p:grpSpPr>
          <a:xfrm>
            <a:off x="4035600" y="4045517"/>
            <a:ext cx="498960" cy="181800"/>
            <a:chOff x="4035600" y="4045517"/>
            <a:chExt cx="498960" cy="18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E0ADF09-AF86-3E89-69F5-9C99D084AD92}"/>
                    </a:ext>
                  </a:extLst>
                </p14:cNvPr>
                <p14:cNvContentPartPr/>
                <p14:nvPr/>
              </p14:nvContentPartPr>
              <p14:xfrm>
                <a:off x="4035600" y="4053077"/>
                <a:ext cx="106200" cy="1742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E0ADF09-AF86-3E89-69F5-9C99D084AD9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28400" y="4045517"/>
                  <a:ext cx="1213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1277D38-EDD0-2494-A88A-60C01917AAB5}"/>
                    </a:ext>
                  </a:extLst>
                </p14:cNvPr>
                <p14:cNvContentPartPr/>
                <p14:nvPr/>
              </p14:nvContentPartPr>
              <p14:xfrm>
                <a:off x="4191480" y="4045517"/>
                <a:ext cx="68040" cy="1130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1277D38-EDD0-2494-A88A-60C01917AAB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83920" y="4037957"/>
                  <a:ext cx="831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D80F6B3-5272-7357-FE3E-640FA1212DFA}"/>
                    </a:ext>
                  </a:extLst>
                </p14:cNvPr>
                <p14:cNvContentPartPr/>
                <p14:nvPr/>
              </p14:nvContentPartPr>
              <p14:xfrm>
                <a:off x="4209480" y="4101317"/>
                <a:ext cx="72000" cy="205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D80F6B3-5272-7357-FE3E-640FA1212DF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01920" y="4094117"/>
                  <a:ext cx="86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57A5760-0152-64A2-BCFF-BF84944D2B90}"/>
                    </a:ext>
                  </a:extLst>
                </p14:cNvPr>
                <p14:cNvContentPartPr/>
                <p14:nvPr/>
              </p14:nvContentPartPr>
              <p14:xfrm>
                <a:off x="4385160" y="4054157"/>
                <a:ext cx="39240" cy="954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57A5760-0152-64A2-BCFF-BF84944D2B9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77600" y="4046597"/>
                  <a:ext cx="543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565A07C-7FB8-9CA5-A051-143C742FA478}"/>
                    </a:ext>
                  </a:extLst>
                </p14:cNvPr>
                <p14:cNvContentPartPr/>
                <p14:nvPr/>
              </p14:nvContentPartPr>
              <p14:xfrm>
                <a:off x="4464000" y="4066757"/>
                <a:ext cx="25920" cy="835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565A07C-7FB8-9CA5-A051-143C742FA47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456440" y="4059197"/>
                  <a:ext cx="410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B50CDC8-855E-2815-4D1D-49E54FCFE0B5}"/>
                    </a:ext>
                  </a:extLst>
                </p14:cNvPr>
                <p14:cNvContentPartPr/>
                <p14:nvPr/>
              </p14:nvContentPartPr>
              <p14:xfrm>
                <a:off x="4520160" y="4107797"/>
                <a:ext cx="14400" cy="993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B50CDC8-855E-2815-4D1D-49E54FCFE0B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12960" y="4100237"/>
                  <a:ext cx="29520" cy="114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5920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E6A26-CA81-C682-02C4-07716222E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A7B9112-3DC7-82E4-2F8E-1EC618AACC7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DCEB277-DDD0-5EA8-80D8-58D12C0362B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C3B63D2-5443-89F5-725D-10A0F0EC11F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51A2326-2BFE-9060-193C-186BD8DBE52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7B61943-A48C-8CE3-58BC-9AE1B4E2202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5EBB7CA-FECE-104A-3BE1-3D2BB6FC9C0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F9BE950-5225-B289-A715-0A7AD6A49E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5351986-3376-EC70-2C75-8549853903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E879B08-5390-D935-6BC0-2D5CC39F9B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C4A641E-21D7-61C8-0CB9-EF6F0878FA9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967E909-C7C8-ED95-E714-0F688E47624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F1B25C6-5A63-E923-1EFB-F680114063E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E3B389A-3233-2EDE-DCAF-2E09962F479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E433F5D-A3E1-5A2F-BE40-0B03C4DC45C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AD8A73B-4B29-128F-8C35-666005B0362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CB1558B-B5D5-A0C9-4FAD-3D441B034F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78D98EF-C57C-FFB1-5289-348063390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2203159-D90D-A988-BF24-827DF42B78F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47A027F-9404-1B65-9582-059FF3DD5D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EC2A758-8C8D-9BE1-76B3-ADF83E3A5D2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8811B22-DA69-879C-DE28-B4B1FFF57C9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374E9BB-13CC-AF35-B4F1-B3E8F24B73F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8C16441-C047-6368-E08E-B1816B2633C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CFD6245-87C2-3913-CF65-F383FEB563F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473FE00-B5E1-EA18-35AC-9BE7C7AC93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00B6C69-A6FF-5030-81F7-67E9E2B7421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B3E4505-69D5-172C-7443-2A1EC958317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9B14810-6C25-7EB8-77B3-A3ED59A1A0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6D21B3A-F3C0-E913-6FFF-3072429363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2353B93-946F-336F-EF7C-76AA263D26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22D9623-7F33-1DA3-0878-ECD403B3CFC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B02202A-41EF-F0FA-2081-2E5D35874B0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98B37C4-78E0-B2DC-9A58-5C1BCEF9F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3BFAF8A-346E-57F5-D5DF-9B8B68D73B6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5EEE8FA-A1ED-323D-614C-930D1697F39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DC22A8E-F742-F571-005D-BA0E47426C5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CEA2ABA-A55D-ED8B-5C53-2BDF997D546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8C9254E-945E-61D8-419F-07B2EC27F2A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6E91407-5336-6123-A835-5A8FF05A2A7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23C838E-C1E8-14F1-13B0-7B5B1F42FE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64D67C4-8B65-EF6C-B161-066ACF90A62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4A3119C-BDFB-3220-3253-EF58F5F19E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58BA57B-0906-BE89-0DC2-66E1C779D8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7FB287D-E9CE-21AB-85B2-7B7D658F7C6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EB59071-DFC8-4A8A-ADA9-D119E249143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FBCC8BA8-45E3-4180-424A-F3227BBFA9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2E1659C-5E98-E035-2994-56774D1A1A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AD720F3-4882-CABD-DF28-9D3DDBFD8CB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C95B8FA-1699-7D4A-A8F4-C028CCCD04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B945607-9CF1-5984-26A2-36A312CB13E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93E185C-9786-D7CC-561D-193FD7F19F8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171FB09-E37C-783E-CE12-7FE8FFA4E5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7565A7A-E655-0FF6-448F-151015566A4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6883ABD-2C11-DA63-883E-E88143F2DA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2BB49EC-B6FB-1135-5110-29F1279FF2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4906675-859A-A908-10B7-486B844087D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EFAD9E-12F1-75E4-F700-351D4190C7A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5FD20C1-22D1-6509-0961-C532EB3AF71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326F4DA-F64B-1166-A90A-7A2FE784006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4E170C4-BC80-0A5D-2406-F2A63389758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047AD0D-172E-C1AE-A1E2-B9A112C0E10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511234B-F736-8A08-1251-A6192A0BDC9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B6E13A44-9700-6B2C-C901-B44E3A6F3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50" y="2266950"/>
            <a:ext cx="45593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8B2AA-2561-A565-28A0-5996733E0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3C0FD57A-51AE-153C-2E3F-99155F848F9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4FDEE75-93C1-FCD4-2BCB-CF5CF35EA63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A834682-A27D-EF46-8298-E69BA7458F0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5A49BD3-5775-9F64-EE9A-CACAF2AB419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FDE8935-1249-D06A-8A65-E3A7A85C26F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A067FB5-FFD9-DB7D-ADDC-46D759AD1E3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67481BE-A258-CF3B-F5D0-954204D675F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0A0B80D-14BB-3157-E7EC-3E83D6B8B44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B2651F8-E79D-2B01-D195-C1C890A2B0E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1925C37-9E59-AA7C-3B99-231520B59B2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15F17F7-4E53-78F2-CA8C-2C3E437AB6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43534B1-D328-16B1-21B6-83D70B008C7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3CE7645-BA24-7D31-2647-4992BB3D0E9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E9C703A-387F-57B0-7B1B-AE8925B8F9F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18EB584-A9A6-91AE-958F-260E7F2F934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9065014-EF50-1EB7-3078-DC5D900A6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BD32BB5-8BE1-8B8D-7D40-C378AE19F3E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52670F3-2A42-C0E8-67A4-C5B03F77C3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7596A01-FD88-4A19-A4D0-CFAD0E563C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E3635AE-D08A-9A0D-7F15-BBCEF2852C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58119EC-7CBA-855F-B54A-BFCE825122C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0CF5AE1-82C8-7BD7-221F-2B5EB1CABA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A3FA889-3FCF-2249-7277-B42A2597C43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089FA51-09A8-F782-C701-359C6DBBCB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B21BFDB8-2930-BFA4-9878-E5F2F4D2B0B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95B1EF4-FBFE-4213-7760-D99A484131A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2BFBB5C-C883-A378-0B39-9DD8035C1A1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2F714D0-5253-2917-955F-1A4D4BFC74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2317CB3-95D6-37D1-7993-282BB138AEB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154A43C-A23A-AB93-C139-C1E1C56A5E2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ED57D06-6315-B4CD-83F1-4368FF4450D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7D7D57A-E7CD-4394-946C-3B9E539F8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51CB50B-F699-615A-AE90-BFD9C3331B6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6809966-6AAC-564D-6113-1DEB62F55E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D8F2B9C-2CC8-4860-FFA9-3155CCAD8C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01359AC0-C8FF-BDC0-80A5-7DDFF653FE4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6BC401A-0A18-EBCB-4C0E-B3480D274EC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4888BF4-097B-7DBA-CB68-A9E9256DE79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EC6DF97-B7A5-67CD-5F62-D26F95E01A2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2E84DC3-6D83-26EE-5304-6D2C65234B0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F730769-CE7B-E409-CCC9-5F81C1B33E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9CDD95B-717C-35E6-E161-8E56409EFDE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BC74A8C-0000-8661-D758-FC9EB873E57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746D332-BC35-41CB-F260-66967337C7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2C91C6B-379F-28E6-0A25-4653A963233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0F5FF07-BFD3-16BF-1B40-3351DFD1FB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8B391B4-FBBB-0B13-8F0A-150BDCB46AB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9CE247B-8AA9-A913-CF88-09CB2270136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60E45F1-DD90-4534-C194-BCA95A5152F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E13BB6C-8FF1-B6F3-E290-776AE972A25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11A0156-84EE-BAD5-AF1C-9D583C9D98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3DBCA6D-CE6A-DA40-AC5C-F491C5C2AF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93A4D86-A7AA-403E-F7A6-4F809713A39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0B3A3B7-F6D0-ECEE-A716-BEE003F3311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670AA273-13E2-2548-9765-40B4EAA2902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754163E-403E-1102-E660-FD57E35E683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920DA13-C7EF-57D3-9540-6902DD427D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F719B43-0AB5-0488-A764-0602ED38AC6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BC82C53-03A1-5CB6-A75F-040A1B70816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15C9D6F-1895-A22C-37CF-DC34E22E955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ECAEC4D-06F2-4727-580A-3499706704B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DEB05AA-781A-DA25-091C-D4CD31EC2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00" y="1047750"/>
            <a:ext cx="4394200" cy="4762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873EC7B9-DC97-85B8-A425-F470F1CCA6D3}"/>
                  </a:ext>
                </a:extLst>
              </p14:cNvPr>
              <p14:cNvContentPartPr/>
              <p14:nvPr/>
            </p14:nvContentPartPr>
            <p14:xfrm>
              <a:off x="6592098" y="3119645"/>
              <a:ext cx="1083960" cy="4932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873EC7B9-DC97-85B8-A425-F470F1CCA6D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581658" y="3108845"/>
                <a:ext cx="1105200" cy="7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EF433DA1-3598-AFDF-8312-99F5A756AEB8}"/>
              </a:ext>
            </a:extLst>
          </p:cNvPr>
          <p:cNvGrpSpPr/>
          <p:nvPr/>
        </p:nvGrpSpPr>
        <p:grpSpPr>
          <a:xfrm>
            <a:off x="7573737" y="3011097"/>
            <a:ext cx="576720" cy="638640"/>
            <a:chOff x="7573737" y="3011097"/>
            <a:chExt cx="576720" cy="63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CC15B32-9806-CFD9-6DCC-3D098BE4AF0E}"/>
                    </a:ext>
                  </a:extLst>
                </p14:cNvPr>
                <p14:cNvContentPartPr/>
                <p14:nvPr/>
              </p14:nvContentPartPr>
              <p14:xfrm>
                <a:off x="7715217" y="3171297"/>
                <a:ext cx="156240" cy="3031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CC15B32-9806-CFD9-6DCC-3D098BE4AF0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07657" y="3163737"/>
                  <a:ext cx="17136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371AA4E-ED8C-CDE7-837A-B86BC5772F68}"/>
                    </a:ext>
                  </a:extLst>
                </p14:cNvPr>
                <p14:cNvContentPartPr/>
                <p14:nvPr/>
              </p14:nvContentPartPr>
              <p14:xfrm>
                <a:off x="7694697" y="3339777"/>
                <a:ext cx="211680" cy="284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371AA4E-ED8C-CDE7-837A-B86BC5772F6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687137" y="3332577"/>
                  <a:ext cx="2268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3A3A4F3-BF5E-7AFC-9768-8B1C8A1DB17F}"/>
                    </a:ext>
                  </a:extLst>
                </p14:cNvPr>
                <p14:cNvContentPartPr/>
                <p14:nvPr/>
              </p14:nvContentPartPr>
              <p14:xfrm>
                <a:off x="7573737" y="3011097"/>
                <a:ext cx="576720" cy="6386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3A3A4F3-BF5E-7AFC-9768-8B1C8A1DB17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566177" y="3003537"/>
                  <a:ext cx="591840" cy="65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7336892B-76B5-6CAB-1874-24AE2ABB1B7A}"/>
                  </a:ext>
                </a:extLst>
              </p14:cNvPr>
              <p14:cNvContentPartPr/>
              <p14:nvPr/>
            </p14:nvContentPartPr>
            <p14:xfrm>
              <a:off x="5425977" y="4206183"/>
              <a:ext cx="1197000" cy="4932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7336892B-76B5-6CAB-1874-24AE2ABB1B7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418417" y="4198623"/>
                <a:ext cx="121212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D8932C74-413B-FDDA-9D8C-3DCA5731674A}"/>
                  </a:ext>
                </a:extLst>
              </p14:cNvPr>
              <p14:cNvContentPartPr/>
              <p14:nvPr/>
            </p14:nvContentPartPr>
            <p14:xfrm>
              <a:off x="5252419" y="3875665"/>
              <a:ext cx="1420560" cy="4752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D8932C74-413B-FDDA-9D8C-3DCA5731674A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244859" y="3868465"/>
                <a:ext cx="1435680" cy="6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C59D61A4-A82A-934E-90D6-0C3EA186EAF7}"/>
              </a:ext>
            </a:extLst>
          </p:cNvPr>
          <p:cNvGrpSpPr/>
          <p:nvPr/>
        </p:nvGrpSpPr>
        <p:grpSpPr>
          <a:xfrm>
            <a:off x="7095979" y="4052785"/>
            <a:ext cx="972720" cy="643680"/>
            <a:chOff x="7095979" y="4052785"/>
            <a:chExt cx="972720" cy="64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8F13C92-6018-6611-46DF-721FFD2E293C}"/>
                    </a:ext>
                  </a:extLst>
                </p14:cNvPr>
                <p14:cNvContentPartPr/>
                <p14:nvPr/>
              </p14:nvContentPartPr>
              <p14:xfrm>
                <a:off x="7256539" y="4306945"/>
                <a:ext cx="120600" cy="1933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8F13C92-6018-6611-46DF-721FFD2E293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248979" y="4299385"/>
                  <a:ext cx="1357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FBB77DD-1A5C-B6E1-D11C-2410E11D7FB8}"/>
                    </a:ext>
                  </a:extLst>
                </p14:cNvPr>
                <p14:cNvContentPartPr/>
                <p14:nvPr/>
              </p14:nvContentPartPr>
              <p14:xfrm>
                <a:off x="7401979" y="4308025"/>
                <a:ext cx="16560" cy="2300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FBB77DD-1A5C-B6E1-D11C-2410E11D7FB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94419" y="4300465"/>
                  <a:ext cx="316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0392788-61A4-CA7B-D9D9-6B7BF9447BA3}"/>
                    </a:ext>
                  </a:extLst>
                </p14:cNvPr>
                <p14:cNvContentPartPr/>
                <p14:nvPr/>
              </p14:nvContentPartPr>
              <p14:xfrm>
                <a:off x="7507099" y="4156825"/>
                <a:ext cx="108720" cy="399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0392788-61A4-CA7B-D9D9-6B7BF9447BA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99539" y="4149265"/>
                  <a:ext cx="12384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9844DAC-B1D1-D117-6AF8-DF67937279BB}"/>
                    </a:ext>
                  </a:extLst>
                </p14:cNvPr>
                <p14:cNvContentPartPr/>
                <p14:nvPr/>
              </p14:nvContentPartPr>
              <p14:xfrm>
                <a:off x="7630579" y="4342225"/>
                <a:ext cx="86760" cy="1782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9844DAC-B1D1-D117-6AF8-DF67937279B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623019" y="4334665"/>
                  <a:ext cx="1018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5E32E5E-45FA-A1EC-BFB0-8A0E04ACC850}"/>
                    </a:ext>
                  </a:extLst>
                </p14:cNvPr>
                <p14:cNvContentPartPr/>
                <p14:nvPr/>
              </p14:nvContentPartPr>
              <p14:xfrm>
                <a:off x="7765939" y="4385785"/>
                <a:ext cx="21600" cy="1220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5E32E5E-45FA-A1EC-BFB0-8A0E04ACC85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758379" y="4378225"/>
                  <a:ext cx="36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CE04ACB-FB76-1A97-F073-913460C4C23C}"/>
                    </a:ext>
                  </a:extLst>
                </p14:cNvPr>
                <p14:cNvContentPartPr/>
                <p14:nvPr/>
              </p14:nvContentPartPr>
              <p14:xfrm>
                <a:off x="7782859" y="4436185"/>
                <a:ext cx="191160" cy="45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CE04ACB-FB76-1A97-F073-913460C4C23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75299" y="4428625"/>
                  <a:ext cx="2062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18D5FC3-34FF-6868-7721-E313A702FEB1}"/>
                    </a:ext>
                  </a:extLst>
                </p14:cNvPr>
                <p14:cNvContentPartPr/>
                <p14:nvPr/>
              </p14:nvContentPartPr>
              <p14:xfrm>
                <a:off x="7095979" y="4598905"/>
                <a:ext cx="972720" cy="576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18D5FC3-34FF-6868-7721-E313A702FEB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088419" y="4591345"/>
                  <a:ext cx="987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4E4B717-EBE3-13A6-6B5C-462984E3DE3D}"/>
                    </a:ext>
                  </a:extLst>
                </p14:cNvPr>
                <p14:cNvContentPartPr/>
                <p14:nvPr/>
              </p14:nvContentPartPr>
              <p14:xfrm>
                <a:off x="7143859" y="4052785"/>
                <a:ext cx="873720" cy="6436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4E4B717-EBE3-13A6-6B5C-462984E3DE3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136659" y="4045225"/>
                  <a:ext cx="888840" cy="65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45858A01-36D6-1028-25E3-03E185ED2B1C}"/>
                  </a:ext>
                </a:extLst>
              </p14:cNvPr>
              <p14:cNvContentPartPr/>
              <p14:nvPr/>
            </p14:nvContentPartPr>
            <p14:xfrm>
              <a:off x="4115217" y="2603653"/>
              <a:ext cx="444960" cy="48960"/>
            </p14:xfrm>
          </p:contentPart>
        </mc:Choice>
        <mc:Fallback xmlns=""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45858A01-36D6-1028-25E3-03E185ED2B1C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4107657" y="2596093"/>
                <a:ext cx="460080" cy="6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499CFE40-211F-3CE6-C6F6-5541BE08C5F8}"/>
              </a:ext>
            </a:extLst>
          </p:cNvPr>
          <p:cNvGrpSpPr/>
          <p:nvPr/>
        </p:nvGrpSpPr>
        <p:grpSpPr>
          <a:xfrm>
            <a:off x="1487425" y="1180080"/>
            <a:ext cx="591120" cy="722520"/>
            <a:chOff x="1487425" y="1180080"/>
            <a:chExt cx="591120" cy="72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74B374D-21F2-860F-37E1-671663F0805C}"/>
                    </a:ext>
                  </a:extLst>
                </p14:cNvPr>
                <p14:cNvContentPartPr/>
                <p14:nvPr/>
              </p14:nvContentPartPr>
              <p14:xfrm>
                <a:off x="1487425" y="1188720"/>
                <a:ext cx="30960" cy="2019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74B374D-21F2-860F-37E1-671663F0805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479865" y="1181160"/>
                  <a:ext cx="460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EF5CCF9-BE6C-7EAB-33C1-65C210057CC6}"/>
                    </a:ext>
                  </a:extLst>
                </p14:cNvPr>
                <p14:cNvContentPartPr/>
                <p14:nvPr/>
              </p14:nvContentPartPr>
              <p14:xfrm>
                <a:off x="1505785" y="1180080"/>
                <a:ext cx="120960" cy="2505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EF5CCF9-BE6C-7EAB-33C1-65C210057CC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498225" y="1172520"/>
                  <a:ext cx="1360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AB54B60-320A-F0BC-B33C-BCC14F6A3CFF}"/>
                    </a:ext>
                  </a:extLst>
                </p14:cNvPr>
                <p14:cNvContentPartPr/>
                <p14:nvPr/>
              </p14:nvContentPartPr>
              <p14:xfrm>
                <a:off x="1692985" y="1212840"/>
                <a:ext cx="11880" cy="1558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AB54B60-320A-F0BC-B33C-BCC14F6A3CF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685425" y="1205280"/>
                  <a:ext cx="270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DF55C3B-FB1F-AE2E-1374-FBC07FE12E85}"/>
                    </a:ext>
                  </a:extLst>
                </p14:cNvPr>
                <p14:cNvContentPartPr/>
                <p14:nvPr/>
              </p14:nvContentPartPr>
              <p14:xfrm>
                <a:off x="1702705" y="1336680"/>
                <a:ext cx="54000" cy="198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DF55C3B-FB1F-AE2E-1374-FBC07FE12E8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695145" y="1329480"/>
                  <a:ext cx="691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C7B0CD8-C637-16BF-7A9F-02A0ABE0CF35}"/>
                    </a:ext>
                  </a:extLst>
                </p14:cNvPr>
                <p14:cNvContentPartPr/>
                <p14:nvPr/>
              </p14:nvContentPartPr>
              <p14:xfrm>
                <a:off x="1566265" y="1502640"/>
                <a:ext cx="103680" cy="1213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C7B0CD8-C637-16BF-7A9F-02A0ABE0CF3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558705" y="1495080"/>
                  <a:ext cx="1188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2860722-7A3F-0621-603F-A3EB10A39876}"/>
                    </a:ext>
                  </a:extLst>
                </p14:cNvPr>
                <p14:cNvContentPartPr/>
                <p14:nvPr/>
              </p14:nvContentPartPr>
              <p14:xfrm>
                <a:off x="1620985" y="1543320"/>
                <a:ext cx="119880" cy="349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2860722-7A3F-0621-603F-A3EB10A3987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613425" y="1535760"/>
                  <a:ext cx="1350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E3A932D-28FB-2210-599E-9113C4F9E862}"/>
                    </a:ext>
                  </a:extLst>
                </p14:cNvPr>
                <p14:cNvContentPartPr/>
                <p14:nvPr/>
              </p14:nvContentPartPr>
              <p14:xfrm>
                <a:off x="1888465" y="1315440"/>
                <a:ext cx="91080" cy="1468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E3A932D-28FB-2210-599E-9113C4F9E86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880905" y="1307880"/>
                  <a:ext cx="1062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6FA3FB8-54B2-4F91-796B-2F9FBA44975C}"/>
                    </a:ext>
                  </a:extLst>
                </p14:cNvPr>
                <p14:cNvContentPartPr/>
                <p14:nvPr/>
              </p14:nvContentPartPr>
              <p14:xfrm>
                <a:off x="2054065" y="1303920"/>
                <a:ext cx="24480" cy="2116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6FA3FB8-54B2-4F91-796B-2F9FBA44975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046505" y="1296360"/>
                  <a:ext cx="396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D2CC84B-479F-EF36-5069-5A90082B7D2B}"/>
                    </a:ext>
                  </a:extLst>
                </p14:cNvPr>
                <p14:cNvContentPartPr/>
                <p14:nvPr/>
              </p14:nvContentPartPr>
              <p14:xfrm>
                <a:off x="1889545" y="1582920"/>
                <a:ext cx="140400" cy="3196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D2CC84B-479F-EF36-5069-5A90082B7D2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81985" y="1575360"/>
                  <a:ext cx="155520" cy="33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BBADFEE4-60D5-7601-4415-4C4989F2C82B}"/>
              </a:ext>
            </a:extLst>
          </p:cNvPr>
          <p:cNvGrpSpPr/>
          <p:nvPr/>
        </p:nvGrpSpPr>
        <p:grpSpPr>
          <a:xfrm>
            <a:off x="2583265" y="1314720"/>
            <a:ext cx="560880" cy="231840"/>
            <a:chOff x="2583265" y="1314720"/>
            <a:chExt cx="560880" cy="23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D330DB4-0154-338B-9D78-E8E7249861CC}"/>
                    </a:ext>
                  </a:extLst>
                </p14:cNvPr>
                <p14:cNvContentPartPr/>
                <p14:nvPr/>
              </p14:nvContentPartPr>
              <p14:xfrm>
                <a:off x="2583265" y="1314720"/>
                <a:ext cx="101880" cy="2318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D330DB4-0154-338B-9D78-E8E7249861C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575705" y="1307160"/>
                  <a:ext cx="1170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C11418A-32EF-6393-9F13-E939A78E7154}"/>
                    </a:ext>
                  </a:extLst>
                </p14:cNvPr>
                <p14:cNvContentPartPr/>
                <p14:nvPr/>
              </p14:nvContentPartPr>
              <p14:xfrm>
                <a:off x="2700625" y="1316160"/>
                <a:ext cx="83520" cy="2300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C11418A-32EF-6393-9F13-E939A78E715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693065" y="1308600"/>
                  <a:ext cx="986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E088260-E607-5F35-53BD-5E4ED40C1E54}"/>
                    </a:ext>
                  </a:extLst>
                </p14:cNvPr>
                <p14:cNvContentPartPr/>
                <p14:nvPr/>
              </p14:nvContentPartPr>
              <p14:xfrm>
                <a:off x="2756425" y="1426320"/>
                <a:ext cx="47520" cy="226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E088260-E607-5F35-53BD-5E4ED40C1E5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748865" y="1418760"/>
                  <a:ext cx="622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44990AF-529D-B1EF-08BE-B1958110C4CF}"/>
                    </a:ext>
                  </a:extLst>
                </p14:cNvPr>
                <p14:cNvContentPartPr/>
                <p14:nvPr/>
              </p14:nvContentPartPr>
              <p14:xfrm>
                <a:off x="2905825" y="1344600"/>
                <a:ext cx="59760" cy="1357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44990AF-529D-B1EF-08BE-B1958110C4C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898265" y="1337040"/>
                  <a:ext cx="748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0CDFC7C-787E-C7B0-27BA-00318C2157DE}"/>
                    </a:ext>
                  </a:extLst>
                </p14:cNvPr>
                <p14:cNvContentPartPr/>
                <p14:nvPr/>
              </p14:nvContentPartPr>
              <p14:xfrm>
                <a:off x="3033625" y="1359000"/>
                <a:ext cx="47520" cy="1162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0CDFC7C-787E-C7B0-27BA-00318C2157D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026065" y="1351440"/>
                  <a:ext cx="622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506421C-2D21-778F-B7A0-3ADAEAA0E33D}"/>
                    </a:ext>
                  </a:extLst>
                </p14:cNvPr>
                <p14:cNvContentPartPr/>
                <p14:nvPr/>
              </p14:nvContentPartPr>
              <p14:xfrm>
                <a:off x="3129025" y="1369800"/>
                <a:ext cx="15120" cy="1602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506421C-2D21-778F-B7A0-3ADAEAA0E33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121465" y="1362240"/>
                  <a:ext cx="3024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B2B119FB-1B37-394B-D392-1FA2003474A7}"/>
              </a:ext>
            </a:extLst>
          </p:cNvPr>
          <p:cNvGrpSpPr/>
          <p:nvPr/>
        </p:nvGrpSpPr>
        <p:grpSpPr>
          <a:xfrm>
            <a:off x="1587505" y="2239408"/>
            <a:ext cx="1254240" cy="1310400"/>
            <a:chOff x="1587505" y="2239408"/>
            <a:chExt cx="1254240" cy="131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B43A783-A8D4-BD58-38A7-2580EAC41EFE}"/>
                    </a:ext>
                  </a:extLst>
                </p14:cNvPr>
                <p14:cNvContentPartPr/>
                <p14:nvPr/>
              </p14:nvContentPartPr>
              <p14:xfrm>
                <a:off x="1587505" y="2239408"/>
                <a:ext cx="12600" cy="22716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B43A783-A8D4-BD58-38A7-2580EAC41EF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579945" y="2231848"/>
                  <a:ext cx="273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9F4A7FD-C3E9-5C3F-EDCF-3397FC24330B}"/>
                    </a:ext>
                  </a:extLst>
                </p14:cNvPr>
                <p14:cNvContentPartPr/>
                <p14:nvPr/>
              </p14:nvContentPartPr>
              <p14:xfrm>
                <a:off x="1612345" y="2247328"/>
                <a:ext cx="98280" cy="28836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9F4A7FD-C3E9-5C3F-EDCF-3397FC24330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604785" y="2239768"/>
                  <a:ext cx="1134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6676B32-2FF5-8883-7ECE-659801853292}"/>
                    </a:ext>
                  </a:extLst>
                </p14:cNvPr>
                <p14:cNvContentPartPr/>
                <p14:nvPr/>
              </p14:nvContentPartPr>
              <p14:xfrm>
                <a:off x="1770745" y="2290528"/>
                <a:ext cx="13680" cy="14940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6676B32-2FF5-8883-7ECE-65980185329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763185" y="2282968"/>
                  <a:ext cx="288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1E18E10-E89A-32C2-57EE-A46E4368D8EA}"/>
                    </a:ext>
                  </a:extLst>
                </p14:cNvPr>
                <p14:cNvContentPartPr/>
                <p14:nvPr/>
              </p14:nvContentPartPr>
              <p14:xfrm>
                <a:off x="1768585" y="2382688"/>
                <a:ext cx="110160" cy="457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1E18E10-E89A-32C2-57EE-A46E4368D8E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761025" y="2375488"/>
                  <a:ext cx="1252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D81BA1A-7AB9-2329-FF00-4F7C79E38628}"/>
                    </a:ext>
                  </a:extLst>
                </p14:cNvPr>
                <p14:cNvContentPartPr/>
                <p14:nvPr/>
              </p14:nvContentPartPr>
              <p14:xfrm>
                <a:off x="1645105" y="2537848"/>
                <a:ext cx="108000" cy="17820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D81BA1A-7AB9-2329-FF00-4F7C79E3862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637545" y="2530288"/>
                  <a:ext cx="1231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9F9C4F7-D6EB-4F96-38BD-B657B7DF0FCD}"/>
                    </a:ext>
                  </a:extLst>
                </p14:cNvPr>
                <p14:cNvContentPartPr/>
                <p14:nvPr/>
              </p14:nvContentPartPr>
              <p14:xfrm>
                <a:off x="1710985" y="2637568"/>
                <a:ext cx="115920" cy="295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9F9C4F7-D6EB-4F96-38BD-B657B7DF0FC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703785" y="2630008"/>
                  <a:ext cx="1306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B0DBA23C-1D23-482D-EAFB-4A5AD22251CC}"/>
                    </a:ext>
                  </a:extLst>
                </p14:cNvPr>
                <p14:cNvContentPartPr/>
                <p14:nvPr/>
              </p14:nvContentPartPr>
              <p14:xfrm>
                <a:off x="2023105" y="2332648"/>
                <a:ext cx="92520" cy="1184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B0DBA23C-1D23-482D-EAFB-4A5AD22251C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015545" y="2325088"/>
                  <a:ext cx="1076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9D42314-E42E-C206-2D7E-BEAE2E08F234}"/>
                    </a:ext>
                  </a:extLst>
                </p14:cNvPr>
                <p14:cNvContentPartPr/>
                <p14:nvPr/>
              </p14:nvContentPartPr>
              <p14:xfrm>
                <a:off x="2151985" y="2358568"/>
                <a:ext cx="97200" cy="302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9D42314-E42E-C206-2D7E-BEAE2E08F23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144425" y="2351008"/>
                  <a:ext cx="1123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6B722AD-9274-8D3F-D043-8239DEF33D47}"/>
                    </a:ext>
                  </a:extLst>
                </p14:cNvPr>
                <p14:cNvContentPartPr/>
                <p14:nvPr/>
              </p14:nvContentPartPr>
              <p14:xfrm>
                <a:off x="2225425" y="2299528"/>
                <a:ext cx="42120" cy="1929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6B722AD-9274-8D3F-D043-8239DEF33D4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217865" y="2291968"/>
                  <a:ext cx="572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2E9BA912-57DD-78BA-D16F-860EBF1AE60D}"/>
                    </a:ext>
                  </a:extLst>
                </p14:cNvPr>
                <p14:cNvContentPartPr/>
                <p14:nvPr/>
              </p14:nvContentPartPr>
              <p14:xfrm>
                <a:off x="2097985" y="2514448"/>
                <a:ext cx="101880" cy="1771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2E9BA912-57DD-78BA-D16F-860EBF1AE60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090425" y="2506888"/>
                  <a:ext cx="1170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D5EC3C0-CFF4-4524-85B0-71677E3B642C}"/>
                    </a:ext>
                  </a:extLst>
                </p14:cNvPr>
                <p14:cNvContentPartPr/>
                <p14:nvPr/>
              </p14:nvContentPartPr>
              <p14:xfrm>
                <a:off x="2142625" y="2579608"/>
                <a:ext cx="74520" cy="158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D5EC3C0-CFF4-4524-85B0-71677E3B642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135065" y="2572048"/>
                  <a:ext cx="892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B383352-EA6B-B675-22EA-3868262D6CC0}"/>
                    </a:ext>
                  </a:extLst>
                </p14:cNvPr>
                <p14:cNvContentPartPr/>
                <p14:nvPr/>
              </p14:nvContentPartPr>
              <p14:xfrm>
                <a:off x="2213905" y="2523448"/>
                <a:ext cx="44280" cy="1368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B383352-EA6B-B675-22EA-3868262D6CC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206345" y="2515888"/>
                  <a:ext cx="590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103C95A-62DD-780E-D8E5-996DDEE1C24F}"/>
                    </a:ext>
                  </a:extLst>
                </p14:cNvPr>
                <p14:cNvContentPartPr/>
                <p14:nvPr/>
              </p14:nvContentPartPr>
              <p14:xfrm>
                <a:off x="2223265" y="2622448"/>
                <a:ext cx="74880" cy="3816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103C95A-62DD-780E-D8E5-996DDEE1C24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215705" y="2614888"/>
                  <a:ext cx="90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561985D9-4752-6457-0C8A-2247C6178291}"/>
                    </a:ext>
                  </a:extLst>
                </p14:cNvPr>
                <p14:cNvContentPartPr/>
                <p14:nvPr/>
              </p14:nvContentPartPr>
              <p14:xfrm>
                <a:off x="2042185" y="2744848"/>
                <a:ext cx="155880" cy="24516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561985D9-4752-6457-0C8A-2247C617829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034625" y="2737288"/>
                  <a:ext cx="1710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C752489-08BA-B8C4-1CC2-6F70185538E3}"/>
                    </a:ext>
                  </a:extLst>
                </p14:cNvPr>
                <p14:cNvContentPartPr/>
                <p14:nvPr/>
              </p14:nvContentPartPr>
              <p14:xfrm>
                <a:off x="2039305" y="3114928"/>
                <a:ext cx="224280" cy="3034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C752489-08BA-B8C4-1CC2-6F70185538E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031745" y="3107368"/>
                  <a:ext cx="2394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6D8E89F-B495-7574-9BAB-68EE3363AEAF}"/>
                    </a:ext>
                  </a:extLst>
                </p14:cNvPr>
                <p14:cNvContentPartPr/>
                <p14:nvPr/>
              </p14:nvContentPartPr>
              <p14:xfrm>
                <a:off x="2033185" y="3123928"/>
                <a:ext cx="273240" cy="3474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6D8E89F-B495-7574-9BAB-68EE3363AEA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025625" y="3116368"/>
                  <a:ext cx="28800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989ADA3-A1CB-494D-D170-42887CE6D312}"/>
                    </a:ext>
                  </a:extLst>
                </p14:cNvPr>
                <p14:cNvContentPartPr/>
                <p14:nvPr/>
              </p14:nvContentPartPr>
              <p14:xfrm>
                <a:off x="2551225" y="3180448"/>
                <a:ext cx="10440" cy="226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989ADA3-A1CB-494D-D170-42887CE6D31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543665" y="3172888"/>
                  <a:ext cx="25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5691841-BEDE-5E2C-69A5-76CBCF50AA98}"/>
                    </a:ext>
                  </a:extLst>
                </p14:cNvPr>
                <p14:cNvContentPartPr/>
                <p14:nvPr/>
              </p14:nvContentPartPr>
              <p14:xfrm>
                <a:off x="2593705" y="3221848"/>
                <a:ext cx="21600" cy="612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5691841-BEDE-5E2C-69A5-76CBCF50AA9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586145" y="3214288"/>
                  <a:ext cx="367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791BDAA-7229-35C2-C0EB-AFBF0F901B63}"/>
                    </a:ext>
                  </a:extLst>
                </p14:cNvPr>
                <p14:cNvContentPartPr/>
                <p14:nvPr/>
              </p14:nvContentPartPr>
              <p14:xfrm>
                <a:off x="2490025" y="3296728"/>
                <a:ext cx="160920" cy="1857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791BDAA-7229-35C2-C0EB-AFBF0F901B6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482825" y="3289528"/>
                  <a:ext cx="1760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B6AD7F5E-F4EA-695F-BF80-195933CEE75A}"/>
                    </a:ext>
                  </a:extLst>
                </p14:cNvPr>
                <p14:cNvContentPartPr/>
                <p14:nvPr/>
              </p14:nvContentPartPr>
              <p14:xfrm>
                <a:off x="2360425" y="3009448"/>
                <a:ext cx="481320" cy="54036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B6AD7F5E-F4EA-695F-BF80-195933CEE75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352865" y="3001888"/>
                  <a:ext cx="496440" cy="55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29970EB2-C580-3D12-210F-10AA421AD60A}"/>
              </a:ext>
            </a:extLst>
          </p:cNvPr>
          <p:cNvGrpSpPr/>
          <p:nvPr/>
        </p:nvGrpSpPr>
        <p:grpSpPr>
          <a:xfrm>
            <a:off x="2736985" y="2421208"/>
            <a:ext cx="309960" cy="264240"/>
            <a:chOff x="2736985" y="2421208"/>
            <a:chExt cx="309960" cy="26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FC9E811-9FAD-2970-8E4D-A8C1BF1C5C2F}"/>
                    </a:ext>
                  </a:extLst>
                </p14:cNvPr>
                <p14:cNvContentPartPr/>
                <p14:nvPr/>
              </p14:nvContentPartPr>
              <p14:xfrm>
                <a:off x="2736985" y="2467648"/>
                <a:ext cx="84960" cy="21780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FC9E811-9FAD-2970-8E4D-A8C1BF1C5C2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729425" y="2460088"/>
                  <a:ext cx="1000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53B808E-5855-7E13-CD9E-DBDABE632772}"/>
                    </a:ext>
                  </a:extLst>
                </p14:cNvPr>
                <p14:cNvContentPartPr/>
                <p14:nvPr/>
              </p14:nvContentPartPr>
              <p14:xfrm>
                <a:off x="2864065" y="2421208"/>
                <a:ext cx="78480" cy="26388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53B808E-5855-7E13-CD9E-DBDABE63277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856505" y="2413648"/>
                  <a:ext cx="936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CCA85A1A-6231-AA5B-86DA-AB20D32ABF3D}"/>
                    </a:ext>
                  </a:extLst>
                </p14:cNvPr>
                <p14:cNvContentPartPr/>
                <p14:nvPr/>
              </p14:nvContentPartPr>
              <p14:xfrm>
                <a:off x="2865865" y="2524168"/>
                <a:ext cx="103680" cy="6048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CCA85A1A-6231-AA5B-86DA-AB20D32ABF3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858305" y="2516608"/>
                  <a:ext cx="1188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3846D7DA-8A40-2D3C-C4EC-62000EE26DC2}"/>
                    </a:ext>
                  </a:extLst>
                </p14:cNvPr>
                <p14:cNvContentPartPr/>
                <p14:nvPr/>
              </p14:nvContentPartPr>
              <p14:xfrm>
                <a:off x="2948665" y="2471608"/>
                <a:ext cx="98280" cy="2124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3846D7DA-8A40-2D3C-C4EC-62000EE26DC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941105" y="2464048"/>
                  <a:ext cx="1134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810D4FCB-1562-5B64-05E2-2CCAF1C2BFEF}"/>
                    </a:ext>
                  </a:extLst>
                </p14:cNvPr>
                <p14:cNvContentPartPr/>
                <p14:nvPr/>
              </p14:nvContentPartPr>
              <p14:xfrm>
                <a:off x="3007705" y="2469808"/>
                <a:ext cx="17640" cy="21168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810D4FCB-1562-5B64-05E2-2CCAF1C2BFE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000505" y="2462608"/>
                  <a:ext cx="32760" cy="22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EE9D021C-4645-0892-5C68-12C027DE7628}"/>
              </a:ext>
            </a:extLst>
          </p:cNvPr>
          <p:cNvGrpSpPr/>
          <p:nvPr/>
        </p:nvGrpSpPr>
        <p:grpSpPr>
          <a:xfrm>
            <a:off x="3248905" y="2468008"/>
            <a:ext cx="306720" cy="221400"/>
            <a:chOff x="3248905" y="2468008"/>
            <a:chExt cx="306720" cy="22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FD5E41E9-1C47-CE5C-A242-1B83A13A0A18}"/>
                    </a:ext>
                  </a:extLst>
                </p14:cNvPr>
                <p14:cNvContentPartPr/>
                <p14:nvPr/>
              </p14:nvContentPartPr>
              <p14:xfrm>
                <a:off x="3248905" y="2474848"/>
                <a:ext cx="145800" cy="18684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FD5E41E9-1C47-CE5C-A242-1B83A13A0A1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241345" y="2467288"/>
                  <a:ext cx="1609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3585425-1887-7C31-6E3F-700DF327D390}"/>
                    </a:ext>
                  </a:extLst>
                </p14:cNvPr>
                <p14:cNvContentPartPr/>
                <p14:nvPr/>
              </p14:nvContentPartPr>
              <p14:xfrm>
                <a:off x="3442225" y="2468008"/>
                <a:ext cx="113400" cy="22140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3585425-1887-7C31-6E3F-700DF327D39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434665" y="2460448"/>
                  <a:ext cx="128520" cy="236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29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107</Words>
  <Application>Microsoft Macintosh PowerPoint</Application>
  <PresentationFormat>Widescreen</PresentationFormat>
  <Paragraphs>26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12</cp:revision>
  <dcterms:modified xsi:type="dcterms:W3CDTF">2025-10-07T09:07:18Z</dcterms:modified>
</cp:coreProperties>
</file>